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7" r:id="rId2"/>
    <p:sldMasterId id="2147483661" r:id="rId3"/>
    <p:sldMasterId id="2147483673" r:id="rId4"/>
    <p:sldMasterId id="2147484049" r:id="rId5"/>
    <p:sldMasterId id="2147484061" r:id="rId6"/>
    <p:sldMasterId id="2147484074" r:id="rId7"/>
    <p:sldMasterId id="2147484110" r:id="rId8"/>
    <p:sldMasterId id="2147484266" r:id="rId9"/>
    <p:sldMasterId id="2147484278" r:id="rId10"/>
    <p:sldMasterId id="2147484314" r:id="rId11"/>
  </p:sldMasterIdLst>
  <p:notesMasterIdLst>
    <p:notesMasterId r:id="rId39"/>
  </p:notesMasterIdLst>
  <p:handoutMasterIdLst>
    <p:handoutMasterId r:id="rId40"/>
  </p:handoutMasterIdLst>
  <p:sldIdLst>
    <p:sldId id="295" r:id="rId12"/>
    <p:sldId id="296" r:id="rId13"/>
    <p:sldId id="301" r:id="rId14"/>
    <p:sldId id="297" r:id="rId15"/>
    <p:sldId id="298" r:id="rId16"/>
    <p:sldId id="322" r:id="rId17"/>
    <p:sldId id="323" r:id="rId18"/>
    <p:sldId id="324" r:id="rId19"/>
    <p:sldId id="299" r:id="rId20"/>
    <p:sldId id="300" r:id="rId21"/>
    <p:sldId id="292" r:id="rId22"/>
    <p:sldId id="257" r:id="rId23"/>
    <p:sldId id="258" r:id="rId24"/>
    <p:sldId id="259" r:id="rId25"/>
    <p:sldId id="260" r:id="rId26"/>
    <p:sldId id="262" r:id="rId27"/>
    <p:sldId id="263" r:id="rId28"/>
    <p:sldId id="264" r:id="rId29"/>
    <p:sldId id="265" r:id="rId30"/>
    <p:sldId id="266" r:id="rId31"/>
    <p:sldId id="321" r:id="rId32"/>
    <p:sldId id="267" r:id="rId33"/>
    <p:sldId id="269" r:id="rId34"/>
    <p:sldId id="268" r:id="rId35"/>
    <p:sldId id="318" r:id="rId36"/>
    <p:sldId id="319" r:id="rId37"/>
    <p:sldId id="320" r:id="rId38"/>
  </p:sldIdLst>
  <p:sldSz cx="9144000" cy="6858000" type="screen4x3"/>
  <p:notesSz cx="9144000" cy="6858000"/>
  <p:defaultTextStyle>
    <a:defPPr>
      <a:defRPr lang="ja-JP"/>
    </a:defPPr>
    <a:lvl1pPr algn="l" rtl="0" fontAlgn="base">
      <a:spcBef>
        <a:spcPct val="0"/>
      </a:spcBef>
      <a:spcAft>
        <a:spcPct val="0"/>
      </a:spcAft>
      <a:defRPr kumimoji="1" kern="1200">
        <a:solidFill>
          <a:schemeClr val="tx1"/>
        </a:solidFill>
        <a:latin typeface="Arial Black"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Black"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Black"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Black"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Black" pitchFamily="34" charset="0"/>
        <a:ea typeface="ＭＳ Ｐゴシック" charset="-128"/>
        <a:cs typeface="+mn-cs"/>
      </a:defRPr>
    </a:lvl5pPr>
    <a:lvl6pPr marL="2286000" algn="l" defTabSz="914400" rtl="0" eaLnBrk="1" latinLnBrk="0" hangingPunct="1">
      <a:defRPr kumimoji="1" kern="1200">
        <a:solidFill>
          <a:schemeClr val="tx1"/>
        </a:solidFill>
        <a:latin typeface="Arial Black" pitchFamily="34" charset="0"/>
        <a:ea typeface="ＭＳ Ｐゴシック" charset="-128"/>
        <a:cs typeface="+mn-cs"/>
      </a:defRPr>
    </a:lvl6pPr>
    <a:lvl7pPr marL="2743200" algn="l" defTabSz="914400" rtl="0" eaLnBrk="1" latinLnBrk="0" hangingPunct="1">
      <a:defRPr kumimoji="1" kern="1200">
        <a:solidFill>
          <a:schemeClr val="tx1"/>
        </a:solidFill>
        <a:latin typeface="Arial Black" pitchFamily="34" charset="0"/>
        <a:ea typeface="ＭＳ Ｐゴシック" charset="-128"/>
        <a:cs typeface="+mn-cs"/>
      </a:defRPr>
    </a:lvl7pPr>
    <a:lvl8pPr marL="3200400" algn="l" defTabSz="914400" rtl="0" eaLnBrk="1" latinLnBrk="0" hangingPunct="1">
      <a:defRPr kumimoji="1" kern="1200">
        <a:solidFill>
          <a:schemeClr val="tx1"/>
        </a:solidFill>
        <a:latin typeface="Arial Black" pitchFamily="34" charset="0"/>
        <a:ea typeface="ＭＳ Ｐゴシック" charset="-128"/>
        <a:cs typeface="+mn-cs"/>
      </a:defRPr>
    </a:lvl8pPr>
    <a:lvl9pPr marL="3657600" algn="l" defTabSz="914400" rtl="0" eaLnBrk="1" latinLnBrk="0" hangingPunct="1">
      <a:defRPr kumimoji="1" kern="1200">
        <a:solidFill>
          <a:schemeClr val="tx1"/>
        </a:solidFill>
        <a:latin typeface="Arial Black"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000000"/>
    <a:srgbClr val="FFFF00"/>
    <a:srgbClr val="BBE0E3"/>
    <a:srgbClr val="CCFF33"/>
    <a:srgbClr val="EAEAEA"/>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18" autoAdjust="0"/>
  </p:normalViewPr>
  <p:slideViewPr>
    <p:cSldViewPr>
      <p:cViewPr varScale="1">
        <p:scale>
          <a:sx n="32" d="100"/>
          <a:sy n="32" d="100"/>
        </p:scale>
        <p:origin x="48" y="162"/>
      </p:cViewPr>
      <p:guideLst>
        <p:guide orient="horz" pos="2160"/>
        <p:guide pos="2880"/>
      </p:guideLst>
    </p:cSldViewPr>
  </p:slideViewPr>
  <p:outlineViewPr>
    <p:cViewPr>
      <p:scale>
        <a:sx n="33" d="100"/>
        <a:sy n="33" d="100"/>
      </p:scale>
      <p:origin x="0" y="11010"/>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F1D97-CF35-4456-9248-F53C65758BAB}" type="doc">
      <dgm:prSet loTypeId="urn:microsoft.com/office/officeart/2005/8/layout/vProcess5" loCatId="process" qsTypeId="urn:microsoft.com/office/officeart/2005/8/quickstyle/3d4" qsCatId="3D" csTypeId="urn:microsoft.com/office/officeart/2005/8/colors/colorful5" csCatId="colorful" phldr="1"/>
      <dgm:spPr/>
      <dgm:t>
        <a:bodyPr/>
        <a:lstStyle/>
        <a:p>
          <a:endParaRPr kumimoji="1" lang="ja-JP" altLang="en-US"/>
        </a:p>
      </dgm:t>
    </dgm:pt>
    <dgm:pt modelId="{1600A1BE-E239-46F1-9587-DF12B0AC8BAB}">
      <dgm:prSet phldrT="[テキスト]" custT="1"/>
      <dgm:spPr/>
      <dgm:t>
        <a:bodyPr/>
        <a:lstStyle/>
        <a:p>
          <a:r>
            <a:rPr kumimoji="1" lang="ja-JP" altLang="en-US" sz="3200" dirty="0" smtClean="0">
              <a:solidFill>
                <a:schemeClr val="tx1"/>
              </a:solidFill>
              <a:latin typeface="AR P丸ゴシック体E" pitchFamily="50" charset="-128"/>
              <a:ea typeface="AR P丸ゴシック体E" pitchFamily="50" charset="-128"/>
            </a:rPr>
            <a:t>転換期（</a:t>
          </a:r>
          <a:r>
            <a:rPr kumimoji="1" lang="en-US" altLang="ja-JP" sz="3200" dirty="0" smtClean="0">
              <a:solidFill>
                <a:schemeClr val="tx1"/>
              </a:solidFill>
              <a:latin typeface="AR P丸ゴシック体E" pitchFamily="50" charset="-128"/>
              <a:ea typeface="AR P丸ゴシック体E" pitchFamily="50" charset="-128"/>
            </a:rPr>
            <a:t>Turning Point</a:t>
          </a:r>
          <a:r>
            <a:rPr kumimoji="1" lang="ja-JP" altLang="en-US" sz="3200" dirty="0" smtClean="0">
              <a:solidFill>
                <a:schemeClr val="tx1"/>
              </a:solidFill>
              <a:latin typeface="AR P丸ゴシック体E" pitchFamily="50" charset="-128"/>
              <a:ea typeface="AR P丸ゴシック体E" pitchFamily="50" charset="-128"/>
            </a:rPr>
            <a:t>）</a:t>
          </a:r>
          <a:endParaRPr kumimoji="1" lang="ja-JP" altLang="en-US" sz="3200" dirty="0">
            <a:solidFill>
              <a:schemeClr val="tx1"/>
            </a:solidFill>
            <a:latin typeface="AR P丸ゴシック体E" pitchFamily="50" charset="-128"/>
            <a:ea typeface="AR P丸ゴシック体E" pitchFamily="50" charset="-128"/>
          </a:endParaRPr>
        </a:p>
      </dgm:t>
    </dgm:pt>
    <dgm:pt modelId="{19531897-DAB7-42BA-912B-8EC07C0844CB}" type="parTrans" cxnId="{0B877523-B3D5-46A5-A5EC-17A8ADF7991A}">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9D028A8F-C400-47F1-8305-339DA0053EDE}" type="sibTrans" cxnId="{0B877523-B3D5-46A5-A5EC-17A8ADF7991A}">
      <dgm:prSet custT="1"/>
      <dgm:spPr/>
      <dgm:t>
        <a:bodyPr/>
        <a:lstStyle/>
        <a:p>
          <a:endParaRPr kumimoji="1" lang="ja-JP" altLang="en-US" sz="4000">
            <a:solidFill>
              <a:schemeClr val="tx1"/>
            </a:solidFill>
            <a:latin typeface="AR P丸ゴシック体E" pitchFamily="50" charset="-128"/>
            <a:ea typeface="AR P丸ゴシック体E" pitchFamily="50" charset="-128"/>
          </a:endParaRPr>
        </a:p>
      </dgm:t>
    </dgm:pt>
    <dgm:pt modelId="{E969AC04-E857-4B0F-B69F-0AFFAA951DC1}">
      <dgm:prSet phldrT="[テキスト]" custT="1"/>
      <dgm:spPr/>
      <dgm:t>
        <a:bodyPr/>
        <a:lstStyle/>
        <a:p>
          <a:r>
            <a:rPr kumimoji="1" lang="ja-JP" altLang="en-US" sz="3200" dirty="0" smtClean="0">
              <a:solidFill>
                <a:schemeClr val="tx1"/>
              </a:solidFill>
              <a:latin typeface="AR P丸ゴシック体E" pitchFamily="50" charset="-128"/>
              <a:ea typeface="AR P丸ゴシック体E" pitchFamily="50" charset="-128"/>
            </a:rPr>
            <a:t>持続可能性（</a:t>
          </a:r>
          <a:r>
            <a:rPr kumimoji="1" lang="en-US" altLang="ja-JP" sz="3200" dirty="0" smtClean="0">
              <a:solidFill>
                <a:schemeClr val="tx1"/>
              </a:solidFill>
              <a:latin typeface="AR P丸ゴシック体E" pitchFamily="50" charset="-128"/>
              <a:ea typeface="AR P丸ゴシック体E" pitchFamily="50" charset="-128"/>
            </a:rPr>
            <a:t>Sustainability</a:t>
          </a:r>
          <a:r>
            <a:rPr kumimoji="1" lang="ja-JP" altLang="en-US" sz="3200" dirty="0" smtClean="0">
              <a:solidFill>
                <a:schemeClr val="tx1"/>
              </a:solidFill>
              <a:latin typeface="AR P丸ゴシック体E" pitchFamily="50" charset="-128"/>
              <a:ea typeface="AR P丸ゴシック体E" pitchFamily="50" charset="-128"/>
            </a:rPr>
            <a:t>）</a:t>
          </a:r>
          <a:endParaRPr kumimoji="1" lang="en-US" altLang="ja-JP" sz="3200" dirty="0" smtClean="0">
            <a:solidFill>
              <a:schemeClr val="tx1"/>
            </a:solidFill>
            <a:latin typeface="AR P丸ゴシック体E" pitchFamily="50" charset="-128"/>
            <a:ea typeface="AR P丸ゴシック体E" pitchFamily="50" charset="-128"/>
          </a:endParaRPr>
        </a:p>
      </dgm:t>
    </dgm:pt>
    <dgm:pt modelId="{19D8D241-5932-4EBA-96B3-16705973D45B}" type="parTrans" cxnId="{A0100DE5-8C74-4BAF-BA4E-DE5E1B7AFBFD}">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8F8B941D-F013-4105-A448-A56B9A3341EE}" type="sibTrans" cxnId="{A0100DE5-8C74-4BAF-BA4E-DE5E1B7AFBFD}">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2FAA46A8-9183-4683-B041-BA084B5A6F3B}">
      <dgm:prSet custT="1"/>
      <dgm:spPr/>
      <dgm:t>
        <a:bodyPr/>
        <a:lstStyle/>
        <a:p>
          <a:r>
            <a:rPr kumimoji="1" lang="ja-JP" altLang="en-US" sz="2800" dirty="0" smtClean="0">
              <a:solidFill>
                <a:schemeClr val="tx1"/>
              </a:solidFill>
              <a:latin typeface="AR P丸ゴシック体E" pitchFamily="50" charset="-128"/>
              <a:ea typeface="AR P丸ゴシック体E" pitchFamily="50" charset="-128"/>
            </a:rPr>
            <a:t>市場環境の激変、複合的課題の発生</a:t>
          </a:r>
          <a:endParaRPr kumimoji="1" lang="ja-JP" altLang="en-US" sz="2800" dirty="0">
            <a:solidFill>
              <a:schemeClr val="tx1"/>
            </a:solidFill>
            <a:latin typeface="AR P丸ゴシック体E" pitchFamily="50" charset="-128"/>
            <a:ea typeface="AR P丸ゴシック体E" pitchFamily="50" charset="-128"/>
          </a:endParaRPr>
        </a:p>
      </dgm:t>
    </dgm:pt>
    <dgm:pt modelId="{BE2F3838-AD68-420E-B85D-E16F7DB225AB}" type="parTrans" cxnId="{5600B944-5CF3-4264-A0AF-9B794F8F4E72}">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131CB3DE-DF90-4E71-AD1F-7403AC8E2121}" type="sibTrans" cxnId="{5600B944-5CF3-4264-A0AF-9B794F8F4E72}">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4ADB643C-AB3E-440B-9501-6C38DA9BA802}">
      <dgm:prSet custT="1"/>
      <dgm:spPr/>
      <dgm:t>
        <a:bodyPr/>
        <a:lstStyle/>
        <a:p>
          <a:endParaRPr kumimoji="1" lang="ja-JP" altLang="en-US" sz="2800" dirty="0">
            <a:solidFill>
              <a:schemeClr val="tx1"/>
            </a:solidFill>
            <a:latin typeface="AR P丸ゴシック体E" pitchFamily="50" charset="-128"/>
            <a:ea typeface="AR P丸ゴシック体E" pitchFamily="50" charset="-128"/>
          </a:endParaRPr>
        </a:p>
      </dgm:t>
    </dgm:pt>
    <dgm:pt modelId="{562FC9FB-F19B-4A4F-9662-36292A171D3C}" type="parTrans" cxnId="{77BD1F7D-FD29-4EAD-860C-F4D44451819E}">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1BF934C1-C5E4-4E90-9FC8-0A4A466CDDBA}" type="sibTrans" cxnId="{77BD1F7D-FD29-4EAD-860C-F4D44451819E}">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02FBF632-857B-4DDA-8C42-2FA28B606FC2}">
      <dgm:prSet custT="1"/>
      <dgm:spPr/>
      <dgm:t>
        <a:bodyPr/>
        <a:lstStyle/>
        <a:p>
          <a:r>
            <a:rPr kumimoji="1" lang="ja-JP" altLang="en-US" sz="2800" dirty="0" smtClean="0">
              <a:solidFill>
                <a:schemeClr val="tx1"/>
              </a:solidFill>
              <a:latin typeface="AR P丸ゴシック体E" pitchFamily="50" charset="-128"/>
              <a:ea typeface="AR P丸ゴシック体E" pitchFamily="50" charset="-128"/>
            </a:rPr>
            <a:t>経済成長、新展開　</a:t>
          </a:r>
          <a:r>
            <a:rPr kumimoji="1" lang="en-US" altLang="ja-JP" sz="2800" dirty="0" err="1" smtClean="0">
              <a:solidFill>
                <a:schemeClr val="tx1"/>
              </a:solidFill>
              <a:latin typeface="AR P丸ゴシック体E" pitchFamily="50" charset="-128"/>
              <a:ea typeface="AR P丸ゴシック体E" pitchFamily="50" charset="-128"/>
            </a:rPr>
            <a:t>etc</a:t>
          </a:r>
          <a:endParaRPr kumimoji="1" lang="ja-JP" altLang="en-US" sz="2800" dirty="0">
            <a:solidFill>
              <a:schemeClr val="tx1"/>
            </a:solidFill>
            <a:latin typeface="AR P丸ゴシック体E" pitchFamily="50" charset="-128"/>
            <a:ea typeface="AR P丸ゴシック体E" pitchFamily="50" charset="-128"/>
          </a:endParaRPr>
        </a:p>
      </dgm:t>
    </dgm:pt>
    <dgm:pt modelId="{66228E09-82A7-4F05-874E-BF8379B2369F}" type="parTrans" cxnId="{20AA0131-B4EC-411D-9DCE-6B8407A85D4F}">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5DAFFDDD-695B-4132-B24F-37EE95A54E12}" type="sibTrans" cxnId="{20AA0131-B4EC-411D-9DCE-6B8407A85D4F}">
      <dgm:prSet/>
      <dgm:spPr/>
      <dgm:t>
        <a:bodyPr/>
        <a:lstStyle/>
        <a:p>
          <a:endParaRPr kumimoji="1" lang="ja-JP" altLang="en-US" sz="2000">
            <a:solidFill>
              <a:schemeClr val="tx1"/>
            </a:solidFill>
            <a:latin typeface="AR P丸ゴシック体E" pitchFamily="50" charset="-128"/>
            <a:ea typeface="AR P丸ゴシック体E" pitchFamily="50" charset="-128"/>
          </a:endParaRPr>
        </a:p>
      </dgm:t>
    </dgm:pt>
    <dgm:pt modelId="{835293BF-490B-4C18-8A85-647D752DC145}" type="pres">
      <dgm:prSet presAssocID="{7D7F1D97-CF35-4456-9248-F53C65758BAB}" presName="outerComposite" presStyleCnt="0">
        <dgm:presLayoutVars>
          <dgm:chMax val="5"/>
          <dgm:dir/>
          <dgm:resizeHandles val="exact"/>
        </dgm:presLayoutVars>
      </dgm:prSet>
      <dgm:spPr/>
      <dgm:t>
        <a:bodyPr/>
        <a:lstStyle/>
        <a:p>
          <a:endParaRPr kumimoji="1" lang="ja-JP" altLang="en-US"/>
        </a:p>
      </dgm:t>
    </dgm:pt>
    <dgm:pt modelId="{9321A913-5DD2-41D2-A0EF-8631AA618029}" type="pres">
      <dgm:prSet presAssocID="{7D7F1D97-CF35-4456-9248-F53C65758BAB}" presName="dummyMaxCanvas" presStyleCnt="0">
        <dgm:presLayoutVars/>
      </dgm:prSet>
      <dgm:spPr/>
      <dgm:t>
        <a:bodyPr/>
        <a:lstStyle/>
        <a:p>
          <a:endParaRPr kumimoji="1" lang="ja-JP" altLang="en-US"/>
        </a:p>
      </dgm:t>
    </dgm:pt>
    <dgm:pt modelId="{2D5CB4B9-3EC3-4415-8C15-EA8837ED9EE4}" type="pres">
      <dgm:prSet presAssocID="{7D7F1D97-CF35-4456-9248-F53C65758BAB}" presName="TwoNodes_1" presStyleLbl="node1" presStyleIdx="0" presStyleCnt="2" custScaleX="105665" custScaleY="103086">
        <dgm:presLayoutVars>
          <dgm:bulletEnabled val="1"/>
        </dgm:presLayoutVars>
      </dgm:prSet>
      <dgm:spPr/>
      <dgm:t>
        <a:bodyPr/>
        <a:lstStyle/>
        <a:p>
          <a:endParaRPr kumimoji="1" lang="ja-JP" altLang="en-US"/>
        </a:p>
      </dgm:t>
    </dgm:pt>
    <dgm:pt modelId="{6EC1AA27-BF3E-4E10-902B-A55F2BB15A8B}" type="pres">
      <dgm:prSet presAssocID="{7D7F1D97-CF35-4456-9248-F53C65758BAB}" presName="TwoNodes_2" presStyleLbl="node1" presStyleIdx="1" presStyleCnt="2" custScaleX="102728">
        <dgm:presLayoutVars>
          <dgm:bulletEnabled val="1"/>
        </dgm:presLayoutVars>
      </dgm:prSet>
      <dgm:spPr/>
      <dgm:t>
        <a:bodyPr/>
        <a:lstStyle/>
        <a:p>
          <a:endParaRPr kumimoji="1" lang="ja-JP" altLang="en-US"/>
        </a:p>
      </dgm:t>
    </dgm:pt>
    <dgm:pt modelId="{49C2D5AA-1538-49D4-A14E-47F73668F432}" type="pres">
      <dgm:prSet presAssocID="{7D7F1D97-CF35-4456-9248-F53C65758BAB}" presName="TwoConn_1-2" presStyleLbl="fgAccFollowNode1" presStyleIdx="0" presStyleCnt="1" custLinFactNeighborX="25654" custLinFactNeighborY="-1063">
        <dgm:presLayoutVars>
          <dgm:bulletEnabled val="1"/>
        </dgm:presLayoutVars>
      </dgm:prSet>
      <dgm:spPr/>
      <dgm:t>
        <a:bodyPr/>
        <a:lstStyle/>
        <a:p>
          <a:endParaRPr kumimoji="1" lang="ja-JP" altLang="en-US"/>
        </a:p>
      </dgm:t>
    </dgm:pt>
    <dgm:pt modelId="{9785B35D-F9A5-4D30-8154-04EE929DE579}" type="pres">
      <dgm:prSet presAssocID="{7D7F1D97-CF35-4456-9248-F53C65758BAB}" presName="TwoNodes_1_text" presStyleLbl="node1" presStyleIdx="1" presStyleCnt="2">
        <dgm:presLayoutVars>
          <dgm:bulletEnabled val="1"/>
        </dgm:presLayoutVars>
      </dgm:prSet>
      <dgm:spPr/>
      <dgm:t>
        <a:bodyPr/>
        <a:lstStyle/>
        <a:p>
          <a:endParaRPr kumimoji="1" lang="ja-JP" altLang="en-US"/>
        </a:p>
      </dgm:t>
    </dgm:pt>
    <dgm:pt modelId="{99CE63BE-828A-4852-914D-6F097813489D}" type="pres">
      <dgm:prSet presAssocID="{7D7F1D97-CF35-4456-9248-F53C65758BAB}" presName="TwoNodes_2_text" presStyleLbl="node1" presStyleIdx="1" presStyleCnt="2">
        <dgm:presLayoutVars>
          <dgm:bulletEnabled val="1"/>
        </dgm:presLayoutVars>
      </dgm:prSet>
      <dgm:spPr/>
      <dgm:t>
        <a:bodyPr/>
        <a:lstStyle/>
        <a:p>
          <a:endParaRPr kumimoji="1" lang="ja-JP" altLang="en-US"/>
        </a:p>
      </dgm:t>
    </dgm:pt>
  </dgm:ptLst>
  <dgm:cxnLst>
    <dgm:cxn modelId="{D385E038-520F-4DDA-B350-5DFFC3DECBCE}" type="presOf" srcId="{02FBF632-857B-4DDA-8C42-2FA28B606FC2}" destId="{99CE63BE-828A-4852-914D-6F097813489D}" srcOrd="1" destOrd="1" presId="urn:microsoft.com/office/officeart/2005/8/layout/vProcess5"/>
    <dgm:cxn modelId="{06F4FB86-9496-4821-94B1-686EF725F494}" type="presOf" srcId="{1600A1BE-E239-46F1-9587-DF12B0AC8BAB}" destId="{9785B35D-F9A5-4D30-8154-04EE929DE579}" srcOrd="1" destOrd="0" presId="urn:microsoft.com/office/officeart/2005/8/layout/vProcess5"/>
    <dgm:cxn modelId="{B5941FC3-EFA8-4C6A-9F2F-4997F75F9388}" type="presOf" srcId="{2FAA46A8-9183-4683-B041-BA084B5A6F3B}" destId="{9785B35D-F9A5-4D30-8154-04EE929DE579}" srcOrd="1" destOrd="1" presId="urn:microsoft.com/office/officeart/2005/8/layout/vProcess5"/>
    <dgm:cxn modelId="{2944A058-0F17-4DA5-B448-42A853312A7A}" type="presOf" srcId="{E969AC04-E857-4B0F-B69F-0AFFAA951DC1}" destId="{99CE63BE-828A-4852-914D-6F097813489D}" srcOrd="1" destOrd="0" presId="urn:microsoft.com/office/officeart/2005/8/layout/vProcess5"/>
    <dgm:cxn modelId="{6162E4FF-3B10-4E67-8D6B-9D5E43F5BB3E}" type="presOf" srcId="{1600A1BE-E239-46F1-9587-DF12B0AC8BAB}" destId="{2D5CB4B9-3EC3-4415-8C15-EA8837ED9EE4}" srcOrd="0" destOrd="0" presId="urn:microsoft.com/office/officeart/2005/8/layout/vProcess5"/>
    <dgm:cxn modelId="{A0100DE5-8C74-4BAF-BA4E-DE5E1B7AFBFD}" srcId="{7D7F1D97-CF35-4456-9248-F53C65758BAB}" destId="{E969AC04-E857-4B0F-B69F-0AFFAA951DC1}" srcOrd="1" destOrd="0" parTransId="{19D8D241-5932-4EBA-96B3-16705973D45B}" sibTransId="{8F8B941D-F013-4105-A448-A56B9A3341EE}"/>
    <dgm:cxn modelId="{C6CDCA1F-1D5E-47DC-AB0A-56063840E546}" type="presOf" srcId="{02FBF632-857B-4DDA-8C42-2FA28B606FC2}" destId="{6EC1AA27-BF3E-4E10-902B-A55F2BB15A8B}" srcOrd="0" destOrd="1" presId="urn:microsoft.com/office/officeart/2005/8/layout/vProcess5"/>
    <dgm:cxn modelId="{950FCD3E-9DAE-4C9C-8385-B195A7327121}" type="presOf" srcId="{9D028A8F-C400-47F1-8305-339DA0053EDE}" destId="{49C2D5AA-1538-49D4-A14E-47F73668F432}" srcOrd="0" destOrd="0" presId="urn:microsoft.com/office/officeart/2005/8/layout/vProcess5"/>
    <dgm:cxn modelId="{BE2C38C3-13E9-4BAC-B9FF-0F628B6146B9}" type="presOf" srcId="{7D7F1D97-CF35-4456-9248-F53C65758BAB}" destId="{835293BF-490B-4C18-8A85-647D752DC145}" srcOrd="0" destOrd="0" presId="urn:microsoft.com/office/officeart/2005/8/layout/vProcess5"/>
    <dgm:cxn modelId="{A15DBF29-59AB-4922-89D0-06E0350F3BF2}" type="presOf" srcId="{2FAA46A8-9183-4683-B041-BA084B5A6F3B}" destId="{2D5CB4B9-3EC3-4415-8C15-EA8837ED9EE4}" srcOrd="0" destOrd="1" presId="urn:microsoft.com/office/officeart/2005/8/layout/vProcess5"/>
    <dgm:cxn modelId="{07B9F0B1-BCE8-42E1-B358-D12307DD83B1}" type="presOf" srcId="{E969AC04-E857-4B0F-B69F-0AFFAA951DC1}" destId="{6EC1AA27-BF3E-4E10-902B-A55F2BB15A8B}" srcOrd="0" destOrd="0" presId="urn:microsoft.com/office/officeart/2005/8/layout/vProcess5"/>
    <dgm:cxn modelId="{0B877523-B3D5-46A5-A5EC-17A8ADF7991A}" srcId="{7D7F1D97-CF35-4456-9248-F53C65758BAB}" destId="{1600A1BE-E239-46F1-9587-DF12B0AC8BAB}" srcOrd="0" destOrd="0" parTransId="{19531897-DAB7-42BA-912B-8EC07C0844CB}" sibTransId="{9D028A8F-C400-47F1-8305-339DA0053EDE}"/>
    <dgm:cxn modelId="{D92F6ED8-D9F0-4422-8BDF-0ECDE8FD1B27}" type="presOf" srcId="{4ADB643C-AB3E-440B-9501-6C38DA9BA802}" destId="{2D5CB4B9-3EC3-4415-8C15-EA8837ED9EE4}" srcOrd="0" destOrd="2" presId="urn:microsoft.com/office/officeart/2005/8/layout/vProcess5"/>
    <dgm:cxn modelId="{77BD1F7D-FD29-4EAD-860C-F4D44451819E}" srcId="{1600A1BE-E239-46F1-9587-DF12B0AC8BAB}" destId="{4ADB643C-AB3E-440B-9501-6C38DA9BA802}" srcOrd="1" destOrd="0" parTransId="{562FC9FB-F19B-4A4F-9662-36292A171D3C}" sibTransId="{1BF934C1-C5E4-4E90-9FC8-0A4A466CDDBA}"/>
    <dgm:cxn modelId="{20AA0131-B4EC-411D-9DCE-6B8407A85D4F}" srcId="{E969AC04-E857-4B0F-B69F-0AFFAA951DC1}" destId="{02FBF632-857B-4DDA-8C42-2FA28B606FC2}" srcOrd="0" destOrd="0" parTransId="{66228E09-82A7-4F05-874E-BF8379B2369F}" sibTransId="{5DAFFDDD-695B-4132-B24F-37EE95A54E12}"/>
    <dgm:cxn modelId="{F1244950-B90F-4994-B61A-678B312A36FE}" type="presOf" srcId="{4ADB643C-AB3E-440B-9501-6C38DA9BA802}" destId="{9785B35D-F9A5-4D30-8154-04EE929DE579}" srcOrd="1" destOrd="2" presId="urn:microsoft.com/office/officeart/2005/8/layout/vProcess5"/>
    <dgm:cxn modelId="{5600B944-5CF3-4264-A0AF-9B794F8F4E72}" srcId="{1600A1BE-E239-46F1-9587-DF12B0AC8BAB}" destId="{2FAA46A8-9183-4683-B041-BA084B5A6F3B}" srcOrd="0" destOrd="0" parTransId="{BE2F3838-AD68-420E-B85D-E16F7DB225AB}" sibTransId="{131CB3DE-DF90-4E71-AD1F-7403AC8E2121}"/>
    <dgm:cxn modelId="{50C23644-F18D-4BA2-9A1E-6E1490F01E0A}" type="presParOf" srcId="{835293BF-490B-4C18-8A85-647D752DC145}" destId="{9321A913-5DD2-41D2-A0EF-8631AA618029}" srcOrd="0" destOrd="0" presId="urn:microsoft.com/office/officeart/2005/8/layout/vProcess5"/>
    <dgm:cxn modelId="{EC02947F-21D4-4A41-94D3-B5AB952D4C7F}" type="presParOf" srcId="{835293BF-490B-4C18-8A85-647D752DC145}" destId="{2D5CB4B9-3EC3-4415-8C15-EA8837ED9EE4}" srcOrd="1" destOrd="0" presId="urn:microsoft.com/office/officeart/2005/8/layout/vProcess5"/>
    <dgm:cxn modelId="{9183AFD9-E1C0-4CB5-B2E6-B767DD644682}" type="presParOf" srcId="{835293BF-490B-4C18-8A85-647D752DC145}" destId="{6EC1AA27-BF3E-4E10-902B-A55F2BB15A8B}" srcOrd="2" destOrd="0" presId="urn:microsoft.com/office/officeart/2005/8/layout/vProcess5"/>
    <dgm:cxn modelId="{C48983AE-2EA7-4958-93DD-B16E29027E3A}" type="presParOf" srcId="{835293BF-490B-4C18-8A85-647D752DC145}" destId="{49C2D5AA-1538-49D4-A14E-47F73668F432}" srcOrd="3" destOrd="0" presId="urn:microsoft.com/office/officeart/2005/8/layout/vProcess5"/>
    <dgm:cxn modelId="{5842B9F4-62CE-41D3-BA71-CA24457DBE42}" type="presParOf" srcId="{835293BF-490B-4C18-8A85-647D752DC145}" destId="{9785B35D-F9A5-4D30-8154-04EE929DE579}" srcOrd="4" destOrd="0" presId="urn:microsoft.com/office/officeart/2005/8/layout/vProcess5"/>
    <dgm:cxn modelId="{AE43A9B9-166C-4C30-8F73-5E2B9924F8FF}" type="presParOf" srcId="{835293BF-490B-4C18-8A85-647D752DC145}" destId="{99CE63BE-828A-4852-914D-6F097813489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50179"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50180"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50181"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D203686-C866-4FA7-963E-7BD525F75549}" type="slidenum">
              <a:rPr lang="en-US" altLang="ja-JP"/>
              <a:pPr>
                <a:defRPr/>
              </a:pPr>
              <a:t>‹#›</a:t>
            </a:fld>
            <a:endParaRPr lang="en-US" altLang="ja-JP"/>
          </a:p>
        </p:txBody>
      </p:sp>
    </p:spTree>
    <p:extLst>
      <p:ext uri="{BB962C8B-B14F-4D97-AF65-F5344CB8AC3E}">
        <p14:creationId xmlns:p14="http://schemas.microsoft.com/office/powerpoint/2010/main" val="153467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737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3584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37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737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63A233E-56E5-460E-A4C2-F21116E7B182}" type="slidenum">
              <a:rPr lang="en-US" altLang="ja-JP"/>
              <a:pPr>
                <a:defRPr/>
              </a:pPr>
              <a:t>‹#›</a:t>
            </a:fld>
            <a:endParaRPr lang="en-US" altLang="ja-JP"/>
          </a:p>
        </p:txBody>
      </p:sp>
    </p:spTree>
    <p:extLst>
      <p:ext uri="{BB962C8B-B14F-4D97-AF65-F5344CB8AC3E}">
        <p14:creationId xmlns:p14="http://schemas.microsoft.com/office/powerpoint/2010/main" val="1759140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314C747-F19E-41BD-87D2-70CF0A0C3370}" type="slidenum">
              <a:rPr lang="en-US" altLang="ja-JP" smtClean="0"/>
              <a:pPr/>
              <a:t>1</a:t>
            </a:fld>
            <a:endParaRPr lang="en-US" altLang="ja-JP"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18635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a:ln/>
        </p:spPr>
      </p:sp>
      <p:sp>
        <p:nvSpPr>
          <p:cNvPr id="43011" name="ノート プレースホルダ 2"/>
          <p:cNvSpPr>
            <a:spLocks noGrp="1"/>
          </p:cNvSpPr>
          <p:nvPr>
            <p:ph type="body" idx="1"/>
          </p:nvPr>
        </p:nvSpPr>
        <p:spPr>
          <a:noFill/>
          <a:ln/>
        </p:spPr>
        <p:txBody>
          <a:bodyPr/>
          <a:lstStyle/>
          <a:p>
            <a:endParaRPr lang="ja-JP" altLang="en-US" smtClean="0"/>
          </a:p>
        </p:txBody>
      </p:sp>
      <p:sp>
        <p:nvSpPr>
          <p:cNvPr id="43012" name="スライド番号プレースホルダ 3"/>
          <p:cNvSpPr>
            <a:spLocks noGrp="1"/>
          </p:cNvSpPr>
          <p:nvPr>
            <p:ph type="sldNum" sz="quarter" idx="5"/>
          </p:nvPr>
        </p:nvSpPr>
        <p:spPr>
          <a:noFill/>
        </p:spPr>
        <p:txBody>
          <a:bodyPr/>
          <a:lstStyle/>
          <a:p>
            <a:fld id="{96B857C6-58AD-4E97-975E-86B18CAACCEE}" type="slidenum">
              <a:rPr lang="en-US" altLang="ja-JP" smtClean="0"/>
              <a:pPr/>
              <a:t>10</a:t>
            </a:fld>
            <a:endParaRPr lang="en-US" altLang="ja-JP" smtClean="0"/>
          </a:p>
        </p:txBody>
      </p:sp>
    </p:spTree>
    <p:extLst>
      <p:ext uri="{BB962C8B-B14F-4D97-AF65-F5344CB8AC3E}">
        <p14:creationId xmlns:p14="http://schemas.microsoft.com/office/powerpoint/2010/main" val="740430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endParaRPr lang="ja-JP" altLang="en-US" smtClean="0"/>
          </a:p>
        </p:txBody>
      </p:sp>
      <p:sp>
        <p:nvSpPr>
          <p:cNvPr id="44036" name="スライド番号プレースホルダ 3"/>
          <p:cNvSpPr>
            <a:spLocks noGrp="1"/>
          </p:cNvSpPr>
          <p:nvPr>
            <p:ph type="sldNum" sz="quarter" idx="5"/>
          </p:nvPr>
        </p:nvSpPr>
        <p:spPr>
          <a:noFill/>
        </p:spPr>
        <p:txBody>
          <a:bodyPr/>
          <a:lstStyle/>
          <a:p>
            <a:fld id="{577D0D62-594F-4D75-9E55-307E66F4F9C9}" type="slidenum">
              <a:rPr lang="en-US" altLang="ja-JP" smtClean="0"/>
              <a:pPr/>
              <a:t>11</a:t>
            </a:fld>
            <a:endParaRPr lang="en-US" altLang="ja-JP" smtClean="0"/>
          </a:p>
        </p:txBody>
      </p:sp>
    </p:spTree>
    <p:extLst>
      <p:ext uri="{BB962C8B-B14F-4D97-AF65-F5344CB8AC3E}">
        <p14:creationId xmlns:p14="http://schemas.microsoft.com/office/powerpoint/2010/main" val="2895394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endParaRPr lang="ja-JP" altLang="en-US" smtClean="0"/>
          </a:p>
        </p:txBody>
      </p:sp>
      <p:sp>
        <p:nvSpPr>
          <p:cNvPr id="45060" name="スライド番号プレースホルダ 3"/>
          <p:cNvSpPr>
            <a:spLocks noGrp="1"/>
          </p:cNvSpPr>
          <p:nvPr>
            <p:ph type="sldNum" sz="quarter" idx="5"/>
          </p:nvPr>
        </p:nvSpPr>
        <p:spPr>
          <a:noFill/>
        </p:spPr>
        <p:txBody>
          <a:bodyPr/>
          <a:lstStyle/>
          <a:p>
            <a:fld id="{450291FC-E13E-471C-8A2A-857A3055F786}" type="slidenum">
              <a:rPr lang="en-US" altLang="ja-JP" smtClean="0"/>
              <a:pPr/>
              <a:t>12</a:t>
            </a:fld>
            <a:endParaRPr lang="en-US" altLang="ja-JP" smtClean="0"/>
          </a:p>
        </p:txBody>
      </p:sp>
    </p:spTree>
    <p:extLst>
      <p:ext uri="{BB962C8B-B14F-4D97-AF65-F5344CB8AC3E}">
        <p14:creationId xmlns:p14="http://schemas.microsoft.com/office/powerpoint/2010/main" val="2205761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lang="ja-JP" altLang="en-US" smtClean="0"/>
          </a:p>
        </p:txBody>
      </p:sp>
      <p:sp>
        <p:nvSpPr>
          <p:cNvPr id="46084" name="スライド番号プレースホルダ 3"/>
          <p:cNvSpPr>
            <a:spLocks noGrp="1"/>
          </p:cNvSpPr>
          <p:nvPr>
            <p:ph type="sldNum" sz="quarter" idx="5"/>
          </p:nvPr>
        </p:nvSpPr>
        <p:spPr>
          <a:noFill/>
        </p:spPr>
        <p:txBody>
          <a:bodyPr/>
          <a:lstStyle/>
          <a:p>
            <a:fld id="{14D5C1E6-C146-4FD6-82E2-3F2A4F2D8A4E}" type="slidenum">
              <a:rPr lang="en-US" altLang="ja-JP" smtClean="0"/>
              <a:pPr/>
              <a:t>13</a:t>
            </a:fld>
            <a:endParaRPr lang="en-US" altLang="ja-JP" smtClean="0"/>
          </a:p>
        </p:txBody>
      </p:sp>
    </p:spTree>
    <p:extLst>
      <p:ext uri="{BB962C8B-B14F-4D97-AF65-F5344CB8AC3E}">
        <p14:creationId xmlns:p14="http://schemas.microsoft.com/office/powerpoint/2010/main" val="1163932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ln/>
        </p:spPr>
      </p:sp>
      <p:sp>
        <p:nvSpPr>
          <p:cNvPr id="47107" name="ノート プレースホルダ 2"/>
          <p:cNvSpPr>
            <a:spLocks noGrp="1"/>
          </p:cNvSpPr>
          <p:nvPr>
            <p:ph type="body" idx="1"/>
          </p:nvPr>
        </p:nvSpPr>
        <p:spPr>
          <a:noFill/>
          <a:ln/>
        </p:spPr>
        <p:txBody>
          <a:bodyPr/>
          <a:lstStyle/>
          <a:p>
            <a:endParaRPr lang="ja-JP" altLang="en-US" smtClean="0"/>
          </a:p>
        </p:txBody>
      </p:sp>
      <p:sp>
        <p:nvSpPr>
          <p:cNvPr id="47108" name="スライド番号プレースホルダ 3"/>
          <p:cNvSpPr>
            <a:spLocks noGrp="1"/>
          </p:cNvSpPr>
          <p:nvPr>
            <p:ph type="sldNum" sz="quarter" idx="5"/>
          </p:nvPr>
        </p:nvSpPr>
        <p:spPr>
          <a:noFill/>
        </p:spPr>
        <p:txBody>
          <a:bodyPr/>
          <a:lstStyle/>
          <a:p>
            <a:fld id="{3A1F5ACC-B623-46BC-B2D5-140CF800D6D9}" type="slidenum">
              <a:rPr lang="en-US" altLang="ja-JP" smtClean="0"/>
              <a:pPr/>
              <a:t>14</a:t>
            </a:fld>
            <a:endParaRPr lang="en-US" altLang="ja-JP" smtClean="0"/>
          </a:p>
        </p:txBody>
      </p:sp>
    </p:spTree>
    <p:extLst>
      <p:ext uri="{BB962C8B-B14F-4D97-AF65-F5344CB8AC3E}">
        <p14:creationId xmlns:p14="http://schemas.microsoft.com/office/powerpoint/2010/main" val="2049864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endParaRPr lang="ja-JP" altLang="en-US" smtClean="0"/>
          </a:p>
        </p:txBody>
      </p:sp>
      <p:sp>
        <p:nvSpPr>
          <p:cNvPr id="48132" name="スライド番号プレースホルダ 3"/>
          <p:cNvSpPr>
            <a:spLocks noGrp="1"/>
          </p:cNvSpPr>
          <p:nvPr>
            <p:ph type="sldNum" sz="quarter" idx="5"/>
          </p:nvPr>
        </p:nvSpPr>
        <p:spPr>
          <a:noFill/>
        </p:spPr>
        <p:txBody>
          <a:bodyPr/>
          <a:lstStyle/>
          <a:p>
            <a:fld id="{36A94324-E2EB-430F-9E5D-10F9E857A024}" type="slidenum">
              <a:rPr lang="en-US" altLang="ja-JP" smtClean="0"/>
              <a:pPr/>
              <a:t>15</a:t>
            </a:fld>
            <a:endParaRPr lang="en-US" altLang="ja-JP" smtClean="0"/>
          </a:p>
        </p:txBody>
      </p:sp>
    </p:spTree>
    <p:extLst>
      <p:ext uri="{BB962C8B-B14F-4D97-AF65-F5344CB8AC3E}">
        <p14:creationId xmlns:p14="http://schemas.microsoft.com/office/powerpoint/2010/main" val="4185864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ln/>
        </p:spPr>
      </p:sp>
      <p:sp>
        <p:nvSpPr>
          <p:cNvPr id="50179" name="ノート プレースホルダ 2"/>
          <p:cNvSpPr>
            <a:spLocks noGrp="1"/>
          </p:cNvSpPr>
          <p:nvPr>
            <p:ph type="body" idx="1"/>
          </p:nvPr>
        </p:nvSpPr>
        <p:spPr>
          <a:noFill/>
          <a:ln/>
        </p:spPr>
        <p:txBody>
          <a:bodyPr/>
          <a:lstStyle/>
          <a:p>
            <a:endParaRPr lang="ja-JP" altLang="en-US" smtClean="0"/>
          </a:p>
        </p:txBody>
      </p:sp>
      <p:sp>
        <p:nvSpPr>
          <p:cNvPr id="50180" name="スライド番号プレースホルダ 3"/>
          <p:cNvSpPr>
            <a:spLocks noGrp="1"/>
          </p:cNvSpPr>
          <p:nvPr>
            <p:ph type="sldNum" sz="quarter" idx="5"/>
          </p:nvPr>
        </p:nvSpPr>
        <p:spPr>
          <a:noFill/>
        </p:spPr>
        <p:txBody>
          <a:bodyPr/>
          <a:lstStyle/>
          <a:p>
            <a:fld id="{9BBAD715-A75D-48AC-B425-C15D7F0EF2B7}" type="slidenum">
              <a:rPr lang="en-US" altLang="ja-JP" smtClean="0"/>
              <a:pPr/>
              <a:t>16</a:t>
            </a:fld>
            <a:endParaRPr lang="en-US" altLang="ja-JP" smtClean="0"/>
          </a:p>
        </p:txBody>
      </p:sp>
    </p:spTree>
    <p:extLst>
      <p:ext uri="{BB962C8B-B14F-4D97-AF65-F5344CB8AC3E}">
        <p14:creationId xmlns:p14="http://schemas.microsoft.com/office/powerpoint/2010/main" val="1737978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endParaRPr lang="ja-JP" altLang="en-US" smtClean="0"/>
          </a:p>
        </p:txBody>
      </p:sp>
      <p:sp>
        <p:nvSpPr>
          <p:cNvPr id="51204" name="スライド番号プレースホルダ 3"/>
          <p:cNvSpPr>
            <a:spLocks noGrp="1"/>
          </p:cNvSpPr>
          <p:nvPr>
            <p:ph type="sldNum" sz="quarter" idx="5"/>
          </p:nvPr>
        </p:nvSpPr>
        <p:spPr>
          <a:noFill/>
        </p:spPr>
        <p:txBody>
          <a:bodyPr/>
          <a:lstStyle/>
          <a:p>
            <a:fld id="{91544E9A-F48A-44E1-AB92-75055CD18B37}" type="slidenum">
              <a:rPr lang="en-US" altLang="ja-JP" smtClean="0"/>
              <a:pPr/>
              <a:t>17</a:t>
            </a:fld>
            <a:endParaRPr lang="en-US" altLang="ja-JP" smtClean="0"/>
          </a:p>
        </p:txBody>
      </p:sp>
    </p:spTree>
    <p:extLst>
      <p:ext uri="{BB962C8B-B14F-4D97-AF65-F5344CB8AC3E}">
        <p14:creationId xmlns:p14="http://schemas.microsoft.com/office/powerpoint/2010/main" val="855102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a:ln/>
        </p:spPr>
      </p:sp>
      <p:sp>
        <p:nvSpPr>
          <p:cNvPr id="52227" name="ノート プレースホルダ 2"/>
          <p:cNvSpPr>
            <a:spLocks noGrp="1"/>
          </p:cNvSpPr>
          <p:nvPr>
            <p:ph type="body" idx="1"/>
          </p:nvPr>
        </p:nvSpPr>
        <p:spPr>
          <a:noFill/>
          <a:ln/>
        </p:spPr>
        <p:txBody>
          <a:bodyPr/>
          <a:lstStyle/>
          <a:p>
            <a:endParaRPr lang="ja-JP" altLang="en-US" smtClean="0"/>
          </a:p>
        </p:txBody>
      </p:sp>
      <p:sp>
        <p:nvSpPr>
          <p:cNvPr id="52228" name="スライド番号プレースホルダ 3"/>
          <p:cNvSpPr>
            <a:spLocks noGrp="1"/>
          </p:cNvSpPr>
          <p:nvPr>
            <p:ph type="sldNum" sz="quarter" idx="5"/>
          </p:nvPr>
        </p:nvSpPr>
        <p:spPr>
          <a:noFill/>
        </p:spPr>
        <p:txBody>
          <a:bodyPr/>
          <a:lstStyle/>
          <a:p>
            <a:fld id="{1582A416-2B37-4DF7-B034-996DCC46E2AC}" type="slidenum">
              <a:rPr lang="en-US" altLang="ja-JP" smtClean="0"/>
              <a:pPr/>
              <a:t>18</a:t>
            </a:fld>
            <a:endParaRPr lang="en-US" altLang="ja-JP" smtClean="0"/>
          </a:p>
        </p:txBody>
      </p:sp>
    </p:spTree>
    <p:extLst>
      <p:ext uri="{BB962C8B-B14F-4D97-AF65-F5344CB8AC3E}">
        <p14:creationId xmlns:p14="http://schemas.microsoft.com/office/powerpoint/2010/main" val="1515113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a:noFill/>
          <a:ln/>
        </p:spPr>
        <p:txBody>
          <a:bodyPr/>
          <a:lstStyle/>
          <a:p>
            <a:endParaRPr lang="ja-JP" altLang="en-US" smtClean="0"/>
          </a:p>
        </p:txBody>
      </p:sp>
      <p:sp>
        <p:nvSpPr>
          <p:cNvPr id="53252" name="スライド番号プレースホルダ 3"/>
          <p:cNvSpPr>
            <a:spLocks noGrp="1"/>
          </p:cNvSpPr>
          <p:nvPr>
            <p:ph type="sldNum" sz="quarter" idx="5"/>
          </p:nvPr>
        </p:nvSpPr>
        <p:spPr>
          <a:noFill/>
        </p:spPr>
        <p:txBody>
          <a:bodyPr/>
          <a:lstStyle/>
          <a:p>
            <a:fld id="{7B7423C8-01BC-4B7A-BFF6-5A4B10E43C71}" type="slidenum">
              <a:rPr lang="en-US" altLang="ja-JP" smtClean="0"/>
              <a:pPr/>
              <a:t>19</a:t>
            </a:fld>
            <a:endParaRPr lang="en-US" altLang="ja-JP" smtClean="0"/>
          </a:p>
        </p:txBody>
      </p:sp>
    </p:spTree>
    <p:extLst>
      <p:ext uri="{BB962C8B-B14F-4D97-AF65-F5344CB8AC3E}">
        <p14:creationId xmlns:p14="http://schemas.microsoft.com/office/powerpoint/2010/main" val="259029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a:ln/>
        </p:spPr>
      </p:sp>
      <p:sp>
        <p:nvSpPr>
          <p:cNvPr id="37891" name="ノート プレースホルダ 2"/>
          <p:cNvSpPr>
            <a:spLocks noGrp="1"/>
          </p:cNvSpPr>
          <p:nvPr>
            <p:ph type="body" idx="1"/>
          </p:nvPr>
        </p:nvSpPr>
        <p:spPr>
          <a:noFill/>
          <a:ln/>
        </p:spPr>
        <p:txBody>
          <a:bodyPr/>
          <a:lstStyle/>
          <a:p>
            <a:endParaRPr lang="ja-JP" altLang="en-US" smtClean="0"/>
          </a:p>
        </p:txBody>
      </p:sp>
      <p:sp>
        <p:nvSpPr>
          <p:cNvPr id="37892" name="スライド番号プレースホルダ 3"/>
          <p:cNvSpPr>
            <a:spLocks noGrp="1"/>
          </p:cNvSpPr>
          <p:nvPr>
            <p:ph type="sldNum" sz="quarter" idx="5"/>
          </p:nvPr>
        </p:nvSpPr>
        <p:spPr>
          <a:noFill/>
        </p:spPr>
        <p:txBody>
          <a:bodyPr/>
          <a:lstStyle/>
          <a:p>
            <a:fld id="{7A3E6DE1-268C-4CD8-ADA9-5C894AC7091B}" type="slidenum">
              <a:rPr lang="en-US" altLang="ja-JP" smtClean="0"/>
              <a:pPr/>
              <a:t>2</a:t>
            </a:fld>
            <a:endParaRPr lang="en-US" altLang="ja-JP" smtClean="0"/>
          </a:p>
        </p:txBody>
      </p:sp>
    </p:spTree>
    <p:extLst>
      <p:ext uri="{BB962C8B-B14F-4D97-AF65-F5344CB8AC3E}">
        <p14:creationId xmlns:p14="http://schemas.microsoft.com/office/powerpoint/2010/main" val="2144080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ln/>
        </p:spPr>
      </p:sp>
      <p:sp>
        <p:nvSpPr>
          <p:cNvPr id="54275" name="ノート プレースホルダ 2"/>
          <p:cNvSpPr>
            <a:spLocks noGrp="1"/>
          </p:cNvSpPr>
          <p:nvPr>
            <p:ph type="body" idx="1"/>
          </p:nvPr>
        </p:nvSpPr>
        <p:spPr>
          <a:noFill/>
          <a:ln/>
        </p:spPr>
        <p:txBody>
          <a:bodyPr/>
          <a:lstStyle/>
          <a:p>
            <a:endParaRPr lang="ja-JP" altLang="en-US" smtClean="0"/>
          </a:p>
        </p:txBody>
      </p:sp>
      <p:sp>
        <p:nvSpPr>
          <p:cNvPr id="54276" name="スライド番号プレースホルダ 3"/>
          <p:cNvSpPr>
            <a:spLocks noGrp="1"/>
          </p:cNvSpPr>
          <p:nvPr>
            <p:ph type="sldNum" sz="quarter" idx="5"/>
          </p:nvPr>
        </p:nvSpPr>
        <p:spPr>
          <a:noFill/>
        </p:spPr>
        <p:txBody>
          <a:bodyPr/>
          <a:lstStyle/>
          <a:p>
            <a:fld id="{FF2A37CA-433B-48EB-924A-7B62E8CC2E23}" type="slidenum">
              <a:rPr lang="en-US" altLang="ja-JP" smtClean="0"/>
              <a:pPr/>
              <a:t>20</a:t>
            </a:fld>
            <a:endParaRPr lang="en-US" altLang="ja-JP" smtClean="0"/>
          </a:p>
        </p:txBody>
      </p:sp>
    </p:spTree>
    <p:extLst>
      <p:ext uri="{BB962C8B-B14F-4D97-AF65-F5344CB8AC3E}">
        <p14:creationId xmlns:p14="http://schemas.microsoft.com/office/powerpoint/2010/main" val="3863065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p:spPr>
        <p:txBody>
          <a:bodyPr/>
          <a:lstStyle/>
          <a:p>
            <a:endParaRPr lang="ja-JP" altLang="en-US" smtClean="0"/>
          </a:p>
        </p:txBody>
      </p:sp>
      <p:sp>
        <p:nvSpPr>
          <p:cNvPr id="55300" name="スライド番号プレースホルダ 3"/>
          <p:cNvSpPr>
            <a:spLocks noGrp="1"/>
          </p:cNvSpPr>
          <p:nvPr>
            <p:ph type="sldNum" sz="quarter" idx="5"/>
          </p:nvPr>
        </p:nvSpPr>
        <p:spPr>
          <a:noFill/>
        </p:spPr>
        <p:txBody>
          <a:bodyPr/>
          <a:lstStyle/>
          <a:p>
            <a:fld id="{76A19F4B-526A-4D87-96FE-3A7275CD56C5}" type="slidenum">
              <a:rPr lang="en-US" altLang="ja-JP" smtClean="0"/>
              <a:pPr/>
              <a:t>22</a:t>
            </a:fld>
            <a:endParaRPr lang="en-US" altLang="ja-JP" smtClean="0"/>
          </a:p>
        </p:txBody>
      </p:sp>
    </p:spTree>
    <p:extLst>
      <p:ext uri="{BB962C8B-B14F-4D97-AF65-F5344CB8AC3E}">
        <p14:creationId xmlns:p14="http://schemas.microsoft.com/office/powerpoint/2010/main" val="1124962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ln/>
        </p:spPr>
      </p:sp>
      <p:sp>
        <p:nvSpPr>
          <p:cNvPr id="57347" name="ノート プレースホルダ 2"/>
          <p:cNvSpPr>
            <a:spLocks noGrp="1"/>
          </p:cNvSpPr>
          <p:nvPr>
            <p:ph type="body" idx="1"/>
          </p:nvPr>
        </p:nvSpPr>
        <p:spPr>
          <a:noFill/>
          <a:ln/>
        </p:spPr>
        <p:txBody>
          <a:bodyPr/>
          <a:lstStyle/>
          <a:p>
            <a:endParaRPr lang="ja-JP" altLang="en-US" smtClean="0"/>
          </a:p>
        </p:txBody>
      </p:sp>
      <p:sp>
        <p:nvSpPr>
          <p:cNvPr id="57348" name="スライド番号プレースホルダ 3"/>
          <p:cNvSpPr>
            <a:spLocks noGrp="1"/>
          </p:cNvSpPr>
          <p:nvPr>
            <p:ph type="sldNum" sz="quarter" idx="5"/>
          </p:nvPr>
        </p:nvSpPr>
        <p:spPr>
          <a:noFill/>
        </p:spPr>
        <p:txBody>
          <a:bodyPr/>
          <a:lstStyle/>
          <a:p>
            <a:fld id="{3D5237CE-FC0D-4613-8D50-63CBF8F4A0A1}" type="slidenum">
              <a:rPr lang="en-US" altLang="ja-JP" smtClean="0"/>
              <a:pPr/>
              <a:t>23</a:t>
            </a:fld>
            <a:endParaRPr lang="en-US" altLang="ja-JP" smtClean="0"/>
          </a:p>
        </p:txBody>
      </p:sp>
    </p:spTree>
    <p:extLst>
      <p:ext uri="{BB962C8B-B14F-4D97-AF65-F5344CB8AC3E}">
        <p14:creationId xmlns:p14="http://schemas.microsoft.com/office/powerpoint/2010/main" val="104413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a:ln/>
        </p:spPr>
      </p:sp>
      <p:sp>
        <p:nvSpPr>
          <p:cNvPr id="56323" name="ノート プレースホルダ 2"/>
          <p:cNvSpPr>
            <a:spLocks noGrp="1"/>
          </p:cNvSpPr>
          <p:nvPr>
            <p:ph type="body" idx="1"/>
          </p:nvPr>
        </p:nvSpPr>
        <p:spPr>
          <a:noFill/>
          <a:ln/>
        </p:spPr>
        <p:txBody>
          <a:bodyPr/>
          <a:lstStyle/>
          <a:p>
            <a:endParaRPr lang="ja-JP" altLang="en-US" smtClean="0"/>
          </a:p>
        </p:txBody>
      </p:sp>
      <p:sp>
        <p:nvSpPr>
          <p:cNvPr id="56324" name="スライド番号プレースホルダ 3"/>
          <p:cNvSpPr>
            <a:spLocks noGrp="1"/>
          </p:cNvSpPr>
          <p:nvPr>
            <p:ph type="sldNum" sz="quarter" idx="5"/>
          </p:nvPr>
        </p:nvSpPr>
        <p:spPr>
          <a:noFill/>
        </p:spPr>
        <p:txBody>
          <a:bodyPr/>
          <a:lstStyle/>
          <a:p>
            <a:fld id="{B4043F25-B5D3-4444-A5A1-805F141C14F7}" type="slidenum">
              <a:rPr lang="en-US" altLang="ja-JP" smtClean="0"/>
              <a:pPr/>
              <a:t>24</a:t>
            </a:fld>
            <a:endParaRPr lang="en-US" altLang="ja-JP" smtClean="0"/>
          </a:p>
        </p:txBody>
      </p:sp>
    </p:spTree>
    <p:extLst>
      <p:ext uri="{BB962C8B-B14F-4D97-AF65-F5344CB8AC3E}">
        <p14:creationId xmlns:p14="http://schemas.microsoft.com/office/powerpoint/2010/main" val="310717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ln/>
        </p:spPr>
      </p:sp>
      <p:sp>
        <p:nvSpPr>
          <p:cNvPr id="38915" name="ノート プレースホルダ 2"/>
          <p:cNvSpPr>
            <a:spLocks noGrp="1"/>
          </p:cNvSpPr>
          <p:nvPr>
            <p:ph type="body" idx="1"/>
          </p:nvPr>
        </p:nvSpPr>
        <p:spPr>
          <a:noFill/>
          <a:ln/>
        </p:spPr>
        <p:txBody>
          <a:bodyPr/>
          <a:lstStyle/>
          <a:p>
            <a:endParaRPr lang="ja-JP" altLang="en-US" smtClean="0"/>
          </a:p>
        </p:txBody>
      </p:sp>
      <p:sp>
        <p:nvSpPr>
          <p:cNvPr id="38916" name="スライド番号プレースホルダ 3"/>
          <p:cNvSpPr>
            <a:spLocks noGrp="1"/>
          </p:cNvSpPr>
          <p:nvPr>
            <p:ph type="sldNum" sz="quarter" idx="5"/>
          </p:nvPr>
        </p:nvSpPr>
        <p:spPr>
          <a:noFill/>
        </p:spPr>
        <p:txBody>
          <a:bodyPr/>
          <a:lstStyle/>
          <a:p>
            <a:fld id="{52807284-9121-425F-9EDF-88E1D60491C3}" type="slidenum">
              <a:rPr lang="en-US" altLang="ja-JP" smtClean="0"/>
              <a:pPr/>
              <a:t>3</a:t>
            </a:fld>
            <a:endParaRPr lang="en-US" altLang="ja-JP" smtClean="0"/>
          </a:p>
        </p:txBody>
      </p:sp>
    </p:spTree>
    <p:extLst>
      <p:ext uri="{BB962C8B-B14F-4D97-AF65-F5344CB8AC3E}">
        <p14:creationId xmlns:p14="http://schemas.microsoft.com/office/powerpoint/2010/main" val="366706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ln/>
        </p:spPr>
      </p:sp>
      <p:sp>
        <p:nvSpPr>
          <p:cNvPr id="39939" name="ノート プレースホルダ 2"/>
          <p:cNvSpPr>
            <a:spLocks noGrp="1"/>
          </p:cNvSpPr>
          <p:nvPr>
            <p:ph type="body" idx="1"/>
          </p:nvPr>
        </p:nvSpPr>
        <p:spPr>
          <a:noFill/>
          <a:ln/>
        </p:spPr>
        <p:txBody>
          <a:bodyPr/>
          <a:lstStyle/>
          <a:p>
            <a:endParaRPr lang="ja-JP" altLang="en-US" smtClean="0"/>
          </a:p>
        </p:txBody>
      </p:sp>
      <p:sp>
        <p:nvSpPr>
          <p:cNvPr id="39940" name="スライド番号プレースホルダ 3"/>
          <p:cNvSpPr>
            <a:spLocks noGrp="1"/>
          </p:cNvSpPr>
          <p:nvPr>
            <p:ph type="sldNum" sz="quarter" idx="5"/>
          </p:nvPr>
        </p:nvSpPr>
        <p:spPr>
          <a:noFill/>
        </p:spPr>
        <p:txBody>
          <a:bodyPr/>
          <a:lstStyle/>
          <a:p>
            <a:fld id="{A6BA92C2-03B8-4208-9032-8CB13D5D87DB}" type="slidenum">
              <a:rPr lang="en-US" altLang="ja-JP" smtClean="0"/>
              <a:pPr/>
              <a:t>4</a:t>
            </a:fld>
            <a:endParaRPr lang="en-US" altLang="ja-JP" smtClean="0"/>
          </a:p>
        </p:txBody>
      </p:sp>
    </p:spTree>
    <p:extLst>
      <p:ext uri="{BB962C8B-B14F-4D97-AF65-F5344CB8AC3E}">
        <p14:creationId xmlns:p14="http://schemas.microsoft.com/office/powerpoint/2010/main" val="651943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lang="ja-JP" altLang="en-US" smtClean="0"/>
          </a:p>
        </p:txBody>
      </p:sp>
      <p:sp>
        <p:nvSpPr>
          <p:cNvPr id="40964" name="スライド番号プレースホルダ 3"/>
          <p:cNvSpPr>
            <a:spLocks noGrp="1"/>
          </p:cNvSpPr>
          <p:nvPr>
            <p:ph type="sldNum" sz="quarter" idx="5"/>
          </p:nvPr>
        </p:nvSpPr>
        <p:spPr>
          <a:noFill/>
        </p:spPr>
        <p:txBody>
          <a:bodyPr/>
          <a:lstStyle/>
          <a:p>
            <a:fld id="{10754C48-B7FC-4C60-9B6A-D98B0C8DA7BC}" type="slidenum">
              <a:rPr lang="en-US" altLang="ja-JP" smtClean="0"/>
              <a:pPr/>
              <a:t>5</a:t>
            </a:fld>
            <a:endParaRPr lang="en-US" altLang="ja-JP" smtClean="0"/>
          </a:p>
        </p:txBody>
      </p:sp>
    </p:spTree>
    <p:extLst>
      <p:ext uri="{BB962C8B-B14F-4D97-AF65-F5344CB8AC3E}">
        <p14:creationId xmlns:p14="http://schemas.microsoft.com/office/powerpoint/2010/main" val="248226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58371" name="ノート プレースホルダ 2"/>
          <p:cNvSpPr>
            <a:spLocks noGrp="1"/>
          </p:cNvSpPr>
          <p:nvPr>
            <p:ph type="body" idx="1"/>
          </p:nvPr>
        </p:nvSpPr>
        <p:spPr>
          <a:noFill/>
          <a:ln/>
        </p:spPr>
        <p:txBody>
          <a:bodyPr/>
          <a:lstStyle/>
          <a:p>
            <a:endParaRPr lang="ja-JP" altLang="en-US" smtClean="0"/>
          </a:p>
        </p:txBody>
      </p:sp>
      <p:sp>
        <p:nvSpPr>
          <p:cNvPr id="58372" name="スライド番号プレースホルダ 3"/>
          <p:cNvSpPr>
            <a:spLocks noGrp="1"/>
          </p:cNvSpPr>
          <p:nvPr>
            <p:ph type="sldNum" sz="quarter" idx="5"/>
          </p:nvPr>
        </p:nvSpPr>
        <p:spPr>
          <a:noFill/>
        </p:spPr>
        <p:txBody>
          <a:bodyPr/>
          <a:lstStyle/>
          <a:p>
            <a:fld id="{115DB684-C961-4437-8713-34A25D788CE3}" type="slidenum">
              <a:rPr lang="en-US" altLang="ja-JP" smtClean="0"/>
              <a:pPr/>
              <a:t>6</a:t>
            </a:fld>
            <a:endParaRPr lang="en-US" altLang="ja-JP" smtClean="0"/>
          </a:p>
        </p:txBody>
      </p:sp>
    </p:spTree>
    <p:extLst>
      <p:ext uri="{BB962C8B-B14F-4D97-AF65-F5344CB8AC3E}">
        <p14:creationId xmlns:p14="http://schemas.microsoft.com/office/powerpoint/2010/main" val="270758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a:ln/>
        </p:spPr>
      </p:sp>
      <p:sp>
        <p:nvSpPr>
          <p:cNvPr id="59395" name="ノート プレースホルダ 2"/>
          <p:cNvSpPr>
            <a:spLocks noGrp="1"/>
          </p:cNvSpPr>
          <p:nvPr>
            <p:ph type="body" idx="1"/>
          </p:nvPr>
        </p:nvSpPr>
        <p:spPr>
          <a:noFill/>
          <a:ln/>
        </p:spPr>
        <p:txBody>
          <a:bodyPr/>
          <a:lstStyle/>
          <a:p>
            <a:endParaRPr lang="ja-JP" altLang="en-US" smtClean="0"/>
          </a:p>
        </p:txBody>
      </p:sp>
      <p:sp>
        <p:nvSpPr>
          <p:cNvPr id="59396" name="スライド番号プレースホルダ 3"/>
          <p:cNvSpPr>
            <a:spLocks noGrp="1"/>
          </p:cNvSpPr>
          <p:nvPr>
            <p:ph type="sldNum" sz="quarter" idx="5"/>
          </p:nvPr>
        </p:nvSpPr>
        <p:spPr>
          <a:noFill/>
        </p:spPr>
        <p:txBody>
          <a:bodyPr/>
          <a:lstStyle/>
          <a:p>
            <a:fld id="{0AC9408D-2690-4807-828B-DB791C22CDE7}" type="slidenum">
              <a:rPr lang="en-US" altLang="ja-JP" smtClean="0"/>
              <a:pPr/>
              <a:t>7</a:t>
            </a:fld>
            <a:endParaRPr lang="en-US" altLang="ja-JP" smtClean="0"/>
          </a:p>
        </p:txBody>
      </p:sp>
    </p:spTree>
    <p:extLst>
      <p:ext uri="{BB962C8B-B14F-4D97-AF65-F5344CB8AC3E}">
        <p14:creationId xmlns:p14="http://schemas.microsoft.com/office/powerpoint/2010/main" val="248041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a:ln/>
        </p:spPr>
      </p:sp>
      <p:sp>
        <p:nvSpPr>
          <p:cNvPr id="60419" name="ノート プレースホルダ 2"/>
          <p:cNvSpPr>
            <a:spLocks noGrp="1"/>
          </p:cNvSpPr>
          <p:nvPr>
            <p:ph type="body" idx="1"/>
          </p:nvPr>
        </p:nvSpPr>
        <p:spPr>
          <a:noFill/>
          <a:ln/>
        </p:spPr>
        <p:txBody>
          <a:bodyPr/>
          <a:lstStyle/>
          <a:p>
            <a:endParaRPr lang="ja-JP" altLang="en-US" smtClean="0"/>
          </a:p>
        </p:txBody>
      </p:sp>
      <p:sp>
        <p:nvSpPr>
          <p:cNvPr id="60420" name="スライド番号プレースホルダ 3"/>
          <p:cNvSpPr>
            <a:spLocks noGrp="1"/>
          </p:cNvSpPr>
          <p:nvPr>
            <p:ph type="sldNum" sz="quarter" idx="5"/>
          </p:nvPr>
        </p:nvSpPr>
        <p:spPr>
          <a:noFill/>
        </p:spPr>
        <p:txBody>
          <a:bodyPr/>
          <a:lstStyle/>
          <a:p>
            <a:fld id="{9F34736E-7839-4673-84D3-1AF125BD2960}" type="slidenum">
              <a:rPr lang="en-US" altLang="ja-JP" smtClean="0"/>
              <a:pPr/>
              <a:t>8</a:t>
            </a:fld>
            <a:endParaRPr lang="en-US" altLang="ja-JP" smtClean="0"/>
          </a:p>
        </p:txBody>
      </p:sp>
    </p:spTree>
    <p:extLst>
      <p:ext uri="{BB962C8B-B14F-4D97-AF65-F5344CB8AC3E}">
        <p14:creationId xmlns:p14="http://schemas.microsoft.com/office/powerpoint/2010/main" val="2528915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a:ln/>
        </p:spPr>
      </p:sp>
      <p:sp>
        <p:nvSpPr>
          <p:cNvPr id="41987" name="ノート プレースホルダ 2"/>
          <p:cNvSpPr>
            <a:spLocks noGrp="1"/>
          </p:cNvSpPr>
          <p:nvPr>
            <p:ph type="body" idx="1"/>
          </p:nvPr>
        </p:nvSpPr>
        <p:spPr>
          <a:noFill/>
          <a:ln/>
        </p:spPr>
        <p:txBody>
          <a:bodyPr/>
          <a:lstStyle/>
          <a:p>
            <a:endParaRPr lang="ja-JP" altLang="en-US" smtClean="0"/>
          </a:p>
        </p:txBody>
      </p:sp>
      <p:sp>
        <p:nvSpPr>
          <p:cNvPr id="41988" name="スライド番号プレースホルダ 3"/>
          <p:cNvSpPr>
            <a:spLocks noGrp="1"/>
          </p:cNvSpPr>
          <p:nvPr>
            <p:ph type="sldNum" sz="quarter" idx="5"/>
          </p:nvPr>
        </p:nvSpPr>
        <p:spPr>
          <a:noFill/>
        </p:spPr>
        <p:txBody>
          <a:bodyPr/>
          <a:lstStyle/>
          <a:p>
            <a:fld id="{DD50300F-3918-448A-B3A8-3B2222BB4D43}" type="slidenum">
              <a:rPr lang="en-US" altLang="ja-JP" smtClean="0"/>
              <a:pPr/>
              <a:t>9</a:t>
            </a:fld>
            <a:endParaRPr lang="en-US" altLang="ja-JP" smtClean="0"/>
          </a:p>
        </p:txBody>
      </p:sp>
    </p:spTree>
    <p:extLst>
      <p:ext uri="{BB962C8B-B14F-4D97-AF65-F5344CB8AC3E}">
        <p14:creationId xmlns:p14="http://schemas.microsoft.com/office/powerpoint/2010/main" val="1524849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ja-JP" alt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ja-JP" alt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ja-JP" alt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ja-JP" alt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ja-JP" alt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ja-JP" alt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ja-JP" alt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ja-JP" alt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ja-JP" alt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ja-JP" altLang="en-US"/>
            </a:p>
          </p:txBody>
        </p:sp>
      </p:grpSp>
      <p:sp>
        <p:nvSpPr>
          <p:cNvPr id="6455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ja-JP" altLang="en-US"/>
              <a:t>マスタ タイトルの書式設定</a:t>
            </a:r>
          </a:p>
        </p:txBody>
      </p:sp>
      <p:sp>
        <p:nvSpPr>
          <p:cNvPr id="645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41" name="Rectangle 41"/>
          <p:cNvSpPr>
            <a:spLocks noGrp="1" noChangeArrowheads="1"/>
          </p:cNvSpPr>
          <p:nvPr>
            <p:ph type="dt" sz="quarter" idx="10"/>
          </p:nvPr>
        </p:nvSpPr>
        <p:spPr/>
        <p:txBody>
          <a:bodyPr/>
          <a:lstStyle>
            <a:lvl1pPr>
              <a:defRPr/>
            </a:lvl1pPr>
          </a:lstStyle>
          <a:p>
            <a:pPr>
              <a:defRPr/>
            </a:pPr>
            <a:endParaRPr lang="en-US" altLang="ja-JP"/>
          </a:p>
        </p:txBody>
      </p:sp>
      <p:sp>
        <p:nvSpPr>
          <p:cNvPr id="42" name="Rectangle 42"/>
          <p:cNvSpPr>
            <a:spLocks noGrp="1" noChangeArrowheads="1"/>
          </p:cNvSpPr>
          <p:nvPr>
            <p:ph type="ftr" sz="quarter" idx="11"/>
          </p:nvPr>
        </p:nvSpPr>
        <p:spPr/>
        <p:txBody>
          <a:bodyPr/>
          <a:lstStyle>
            <a:lvl1pPr>
              <a:defRPr/>
            </a:lvl1pPr>
          </a:lstStyle>
          <a:p>
            <a:pPr>
              <a:defRPr/>
            </a:pPr>
            <a:endParaRPr lang="en-US" altLang="ja-JP"/>
          </a:p>
        </p:txBody>
      </p:sp>
      <p:sp>
        <p:nvSpPr>
          <p:cNvPr id="43" name="Rectangle 43"/>
          <p:cNvSpPr>
            <a:spLocks noGrp="1" noChangeArrowheads="1"/>
          </p:cNvSpPr>
          <p:nvPr>
            <p:ph type="sldNum" sz="quarter" idx="12"/>
          </p:nvPr>
        </p:nvSpPr>
        <p:spPr/>
        <p:txBody>
          <a:bodyPr/>
          <a:lstStyle>
            <a:lvl1pPr>
              <a:defRPr/>
            </a:lvl1pPr>
          </a:lstStyle>
          <a:p>
            <a:pPr>
              <a:defRPr/>
            </a:pPr>
            <a:fld id="{73A67C0F-5C36-4B18-B91E-725F1DEE3B13}"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2"/>
          <p:cNvSpPr>
            <a:spLocks noGrp="1" noChangeArrowheads="1"/>
          </p:cNvSpPr>
          <p:nvPr>
            <p:ph type="sldNum" sz="quarter" idx="12"/>
          </p:nvPr>
        </p:nvSpPr>
        <p:spPr>
          <a:ln/>
        </p:spPr>
        <p:txBody>
          <a:bodyPr/>
          <a:lstStyle>
            <a:lvl1pPr>
              <a:defRPr/>
            </a:lvl1pPr>
          </a:lstStyle>
          <a:p>
            <a:pPr>
              <a:defRPr/>
            </a:pPr>
            <a:fld id="{F142242A-8473-41D1-9B96-476419E31F6B}" type="slidenum">
              <a:rPr lang="en-US" altLang="ja-JP"/>
              <a:pPr>
                <a:defRPr/>
              </a:pPr>
              <a:t>‹#›</a:t>
            </a:fld>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67329D0-13F0-4F18-99B9-7E401AA00D6E}" type="slidenum">
              <a:rPr lang="en-US" altLang="ja-JP" smtClean="0"/>
              <a:pPr>
                <a:defRPr/>
              </a:pPr>
              <a:t>‹#›</a:t>
            </a:fld>
            <a:endParaRPr lang="en-US" altLang="ja-JP"/>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タイトル 28"/>
          <p:cNvSpPr>
            <a:spLocks noGrp="1"/>
          </p:cNvSpPr>
          <p:nvPr>
            <p:ph type="ctrTitle"/>
          </p:nvPr>
        </p:nvSpPr>
        <p:spPr>
          <a:xfrm>
            <a:off x="381000" y="4853411"/>
            <a:ext cx="8458200" cy="1222375"/>
          </a:xfrm>
        </p:spPr>
        <p:txBody>
          <a:bodyPr anchor="t"/>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16" name="日付プレースホルダー 15"/>
          <p:cNvSpPr>
            <a:spLocks noGrp="1"/>
          </p:cNvSpPr>
          <p:nvPr>
            <p:ph type="dt" sz="half" idx="10"/>
          </p:nvPr>
        </p:nvSpPr>
        <p:spPr/>
        <p:txBody>
          <a:bodyPr/>
          <a:lstStyle/>
          <a:p>
            <a:pPr>
              <a:defRPr/>
            </a:pPr>
            <a:endParaRPr lang="en-US" altLang="ja-JP"/>
          </a:p>
        </p:txBody>
      </p:sp>
      <p:sp>
        <p:nvSpPr>
          <p:cNvPr id="2" name="フッター プレースホルダー 1"/>
          <p:cNvSpPr>
            <a:spLocks noGrp="1"/>
          </p:cNvSpPr>
          <p:nvPr>
            <p:ph type="ftr" sz="quarter" idx="11"/>
          </p:nvPr>
        </p:nvSpPr>
        <p:spPr/>
        <p:txBody>
          <a:bodyPr/>
          <a:lstStyle/>
          <a:p>
            <a:pPr>
              <a:defRPr/>
            </a:pPr>
            <a:endParaRPr lang="en-US" altLang="ja-JP"/>
          </a:p>
        </p:txBody>
      </p:sp>
      <p:sp>
        <p:nvSpPr>
          <p:cNvPr id="15" name="スライド番号プレースホルダー 14"/>
          <p:cNvSpPr>
            <a:spLocks noGrp="1"/>
          </p:cNvSpPr>
          <p:nvPr>
            <p:ph type="sldNum" sz="quarter" idx="12"/>
          </p:nvPr>
        </p:nvSpPr>
        <p:spPr>
          <a:xfrm>
            <a:off x="8229600" y="6473952"/>
            <a:ext cx="758952" cy="246888"/>
          </a:xfrm>
        </p:spPr>
        <p:txBody>
          <a:bodyPr/>
          <a:lstStyle/>
          <a:p>
            <a:pPr>
              <a:defRPr/>
            </a:pPr>
            <a:fld id="{73A67C0F-5C36-4B18-B91E-725F1DEE3B13}" type="slidenum">
              <a:rPr lang="en-US" altLang="ja-JP" smtClean="0"/>
              <a:pPr>
                <a:defRPr/>
              </a:pPr>
              <a:t>‹#›</a:t>
            </a:fld>
            <a:endParaRPr lang="en-US" altLang="ja-JP"/>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kumimoji="0" lang="ja-JP" altLang="en-US" smtClean="0"/>
              <a:t>マスター タイトルの書式設定</a:t>
            </a:r>
            <a:endParaRPr kumimoji="0" lang="en-US"/>
          </a:p>
        </p:txBody>
      </p:sp>
      <p:sp>
        <p:nvSpPr>
          <p:cNvPr id="27" name="コンテンツ プレースホルダー 26"/>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ー 24"/>
          <p:cNvSpPr>
            <a:spLocks noGrp="1"/>
          </p:cNvSpPr>
          <p:nvPr>
            <p:ph type="dt" sz="half" idx="10"/>
          </p:nvPr>
        </p:nvSpPr>
        <p:spPr/>
        <p:txBody>
          <a:bodyPr/>
          <a:lstStyle/>
          <a:p>
            <a:pPr>
              <a:defRPr/>
            </a:pPr>
            <a:endParaRPr lang="en-US" altLang="ja-JP"/>
          </a:p>
        </p:txBody>
      </p:sp>
      <p:sp>
        <p:nvSpPr>
          <p:cNvPr id="19" name="フッター プレースホルダー 18"/>
          <p:cNvSpPr>
            <a:spLocks noGrp="1"/>
          </p:cNvSpPr>
          <p:nvPr>
            <p:ph type="ftr" sz="quarter" idx="11"/>
          </p:nvPr>
        </p:nvSpPr>
        <p:spPr>
          <a:xfrm>
            <a:off x="3581400" y="76200"/>
            <a:ext cx="2895600" cy="288925"/>
          </a:xfrm>
        </p:spPr>
        <p:txBody>
          <a:bodyPr/>
          <a:lstStyle/>
          <a:p>
            <a:pPr>
              <a:defRPr/>
            </a:pPr>
            <a:endParaRPr lang="en-US" altLang="ja-JP"/>
          </a:p>
        </p:txBody>
      </p:sp>
      <p:sp>
        <p:nvSpPr>
          <p:cNvPr id="16" name="スライド番号プレースホルダー 15"/>
          <p:cNvSpPr>
            <a:spLocks noGrp="1"/>
          </p:cNvSpPr>
          <p:nvPr>
            <p:ph type="sldNum" sz="quarter" idx="12"/>
          </p:nvPr>
        </p:nvSpPr>
        <p:spPr>
          <a:xfrm>
            <a:off x="8229600" y="6473952"/>
            <a:ext cx="758952" cy="246888"/>
          </a:xfrm>
        </p:spPr>
        <p:txBody>
          <a:bodyPr/>
          <a:lstStyle/>
          <a:p>
            <a:pPr>
              <a:defRPr/>
            </a:pPr>
            <a:fld id="{A22C2CA2-9D7D-4D9D-BAEA-30598F379F3B}" type="slidenum">
              <a:rPr lang="en-US" altLang="ja-JP" smtClean="0"/>
              <a:pPr>
                <a:defRPr/>
              </a:pPr>
              <a:t>‹#›</a:t>
            </a:fld>
            <a:endParaRPr lang="en-US" altLang="ja-JP"/>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テキスト プレースホルダー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19" name="日付プレースホルダー 18"/>
          <p:cNvSpPr>
            <a:spLocks noGrp="1"/>
          </p:cNvSpPr>
          <p:nvPr>
            <p:ph type="dt" sz="half" idx="10"/>
          </p:nvPr>
        </p:nvSpPr>
        <p:spPr/>
        <p:txBody>
          <a:bodyPr/>
          <a:lstStyle/>
          <a:p>
            <a:pPr>
              <a:defRPr/>
            </a:pPr>
            <a:endParaRPr lang="en-US" altLang="ja-JP"/>
          </a:p>
        </p:txBody>
      </p:sp>
      <p:sp>
        <p:nvSpPr>
          <p:cNvPr id="11" name="フッター プレースホルダー 10"/>
          <p:cNvSpPr>
            <a:spLocks noGrp="1"/>
          </p:cNvSpPr>
          <p:nvPr>
            <p:ph type="ftr" sz="quarter" idx="11"/>
          </p:nvPr>
        </p:nvSpPr>
        <p:spPr/>
        <p:txBody>
          <a:bodyPr/>
          <a:lstStyle/>
          <a:p>
            <a:pPr>
              <a:defRPr/>
            </a:pPr>
            <a:endParaRPr lang="en-US" altLang="ja-JP"/>
          </a:p>
        </p:txBody>
      </p:sp>
      <p:sp>
        <p:nvSpPr>
          <p:cNvPr id="16" name="スライド番号プレースホルダー 15"/>
          <p:cNvSpPr>
            <a:spLocks noGrp="1"/>
          </p:cNvSpPr>
          <p:nvPr>
            <p:ph type="sldNum" sz="quarter" idx="12"/>
          </p:nvPr>
        </p:nvSpPr>
        <p:spPr/>
        <p:txBody>
          <a:bodyPr/>
          <a:lstStyle/>
          <a:p>
            <a:pPr>
              <a:defRPr/>
            </a:pPr>
            <a:fld id="{C92CCCCF-5A15-4037-B1DA-CB23786A1D62}" type="slidenum">
              <a:rPr lang="en-US" altLang="ja-JP" smtClean="0"/>
              <a:pPr>
                <a:defRPr/>
              </a:pPr>
              <a:t>‹#›</a:t>
            </a:fld>
            <a:endParaRPr lang="en-US" altLang="ja-JP"/>
          </a:p>
        </p:txBody>
      </p:sp>
      <p:sp>
        <p:nvSpPr>
          <p:cNvPr id="8" name="タイトル 7"/>
          <p:cNvSpPr>
            <a:spLocks noGrp="1"/>
          </p:cNvSpPr>
          <p:nvPr>
            <p:ph type="title"/>
          </p:nvPr>
        </p:nvSpPr>
        <p:spPr>
          <a:xfrm>
            <a:off x="180475" y="2947085"/>
            <a:ext cx="8686800" cy="1184825"/>
          </a:xfrm>
        </p:spPr>
        <p:txBody>
          <a:bodyPr rtlCol="0" anchor="t"/>
          <a:lstStyle>
            <a:lvl1pPr algn="r">
              <a:defRPr/>
            </a:lvl1pPr>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301752" y="457200"/>
            <a:ext cx="8686800" cy="841248"/>
          </a:xfrm>
        </p:spPr>
        <p:txBody>
          <a:bodyPr/>
          <a:lstStyle/>
          <a:p>
            <a:r>
              <a:rPr kumimoji="0" lang="ja-JP" altLang="en-US" smtClean="0"/>
              <a:t>マスター タイトルの書式設定</a:t>
            </a:r>
            <a:endParaRPr kumimoji="0" lang="en-US"/>
          </a:p>
        </p:txBody>
      </p:sp>
      <p:sp>
        <p:nvSpPr>
          <p:cNvPr id="14" name="コンテンツ プレースホルダー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0"/>
          </p:nvPr>
        </p:nvSpPr>
        <p:spPr/>
        <p:txBody>
          <a:bodyPr/>
          <a:lstStyle/>
          <a:p>
            <a:pPr>
              <a:defRPr/>
            </a:pPr>
            <a:endParaRPr lang="en-US" altLang="ja-JP"/>
          </a:p>
        </p:txBody>
      </p:sp>
      <p:sp>
        <p:nvSpPr>
          <p:cNvPr id="10" name="フッター プレースホルダー 9"/>
          <p:cNvSpPr>
            <a:spLocks noGrp="1"/>
          </p:cNvSpPr>
          <p:nvPr>
            <p:ph type="ftr" sz="quarter" idx="11"/>
          </p:nvPr>
        </p:nvSpPr>
        <p:spPr/>
        <p:txBody>
          <a:bodyPr/>
          <a:lstStyle/>
          <a:p>
            <a:pPr>
              <a:defRPr/>
            </a:pPr>
            <a:endParaRPr lang="en-US" altLang="ja-JP"/>
          </a:p>
        </p:txBody>
      </p:sp>
      <p:sp>
        <p:nvSpPr>
          <p:cNvPr id="31" name="スライド番号プレースホルダー 30"/>
          <p:cNvSpPr>
            <a:spLocks noGrp="1"/>
          </p:cNvSpPr>
          <p:nvPr>
            <p:ph type="sldNum" sz="quarter" idx="12"/>
          </p:nvPr>
        </p:nvSpPr>
        <p:spPr/>
        <p:txBody>
          <a:bodyPr/>
          <a:lstStyle/>
          <a:p>
            <a:pPr>
              <a:defRPr/>
            </a:pPr>
            <a:fld id="{C3557A8A-E1EF-470B-A36C-94904B87C516}" type="slidenum">
              <a:rPr lang="en-US" altLang="ja-JP" smtClean="0"/>
              <a:pPr>
                <a:defRPr/>
              </a:pPr>
              <a:t>‹#›</a:t>
            </a:fld>
            <a:endParaRPr lang="en-US" altLang="ja-JP"/>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9" name="タイトル 28"/>
          <p:cNvSpPr>
            <a:spLocks noGrp="1"/>
          </p:cNvSpPr>
          <p:nvPr>
            <p:ph type="title"/>
          </p:nvPr>
        </p:nvSpPr>
        <p:spPr>
          <a:xfrm>
            <a:off x="304800" y="5410200"/>
            <a:ext cx="8610600" cy="882650"/>
          </a:xfrm>
        </p:spPr>
        <p:txBody>
          <a:bodyPr anchor="ctr"/>
          <a:lstStyle>
            <a:lvl1pPr>
              <a:defRPr/>
            </a:lvl1p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25" name="テキスト プレースホルダー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8" name="コンテンツ プレースホルダー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9"/>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a:xfrm>
            <a:off x="8229600" y="6477000"/>
            <a:ext cx="762000" cy="246888"/>
          </a:xfrm>
        </p:spPr>
        <p:txBody>
          <a:bodyPr/>
          <a:lstStyle/>
          <a:p>
            <a:pPr>
              <a:defRPr/>
            </a:pPr>
            <a:fld id="{2ACDAB2A-B702-402C-8F84-8DC12C325E05}" type="slidenum">
              <a:rPr lang="en-US" altLang="ja-JP" smtClean="0"/>
              <a:pPr>
                <a:defRPr/>
              </a:pPr>
              <a:t>‹#›</a:t>
            </a:fld>
            <a:endParaRPr lang="en-US" altLang="ja-JP"/>
          </a:p>
        </p:txBody>
      </p:sp>
      <p:sp>
        <p:nvSpPr>
          <p:cNvPr id="11" name="直線コネクタ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301752" y="457200"/>
            <a:ext cx="8686800" cy="841248"/>
          </a:xfrm>
        </p:spPr>
        <p:txBody>
          <a:bodyPr/>
          <a:lstStyle/>
          <a:p>
            <a:r>
              <a:rPr kumimoji="0" lang="ja-JP" altLang="en-US" smtClean="0"/>
              <a:t>マスター タイトルの書式設定</a:t>
            </a:r>
            <a:endParaRPr kumimoji="0" lang="en-US"/>
          </a:p>
        </p:txBody>
      </p:sp>
      <p:sp>
        <p:nvSpPr>
          <p:cNvPr id="12" name="日付プレースホルダー 11"/>
          <p:cNvSpPr>
            <a:spLocks noGrp="1"/>
          </p:cNvSpPr>
          <p:nvPr>
            <p:ph type="dt" sz="half" idx="10"/>
          </p:nvPr>
        </p:nvSpPr>
        <p:spPr/>
        <p:txBody>
          <a:bodyPr/>
          <a:lstStyle/>
          <a:p>
            <a:pPr>
              <a:defRPr/>
            </a:pPr>
            <a:endParaRPr lang="en-US" altLang="ja-JP"/>
          </a:p>
        </p:txBody>
      </p:sp>
      <p:sp>
        <p:nvSpPr>
          <p:cNvPr id="21" name="フッター プレースホルダー 20"/>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A3C7C61-A2EB-4A50-B8E8-CC279F4B6D92}" type="slidenum">
              <a:rPr lang="en-US" altLang="ja-JP" smtClean="0"/>
              <a:pPr>
                <a:defRPr/>
              </a:pPr>
              <a:t>‹#›</a:t>
            </a:fld>
            <a:endParaRPr lang="en-US" altLang="ja-JP"/>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endParaRPr lang="en-US" altLang="ja-JP"/>
          </a:p>
        </p:txBody>
      </p:sp>
      <p:sp>
        <p:nvSpPr>
          <p:cNvPr id="24" name="フッター プレースホルダー 23"/>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B19A43C8-33FB-4C30-A389-E2F31A13523D}" type="slidenum">
              <a:rPr lang="en-US" altLang="ja-JP" smtClean="0"/>
              <a:pPr>
                <a:defRPr/>
              </a:pPr>
              <a:t>‹#›</a:t>
            </a:fld>
            <a:endParaRPr lang="en-US" altLang="ja-JP"/>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直線コネクタ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タイトル 11"/>
          <p:cNvSpPr>
            <a:spLocks noGrp="1"/>
          </p:cNvSpPr>
          <p:nvPr>
            <p:ph type="title"/>
          </p:nvPr>
        </p:nvSpPr>
        <p:spPr>
          <a:xfrm>
            <a:off x="457200" y="5486400"/>
            <a:ext cx="8458200" cy="520700"/>
          </a:xfrm>
        </p:spPr>
        <p:txBody>
          <a:bodyPr anchor="ctr"/>
          <a:lstStyle>
            <a:lvl1pPr algn="l">
              <a:buNone/>
              <a:defRPr sz="2000" b="1"/>
            </a:lvl1pPr>
          </a:lstStyle>
          <a:p>
            <a:r>
              <a:rPr kumimoji="0" lang="ja-JP" altLang="en-US" smtClean="0"/>
              <a:t>マスター タイトルの書式設定</a:t>
            </a:r>
            <a:endParaRPr kumimoji="0" lang="en-US"/>
          </a:p>
        </p:txBody>
      </p:sp>
      <p:sp>
        <p:nvSpPr>
          <p:cNvPr id="26" name="テキスト プレースホルダー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14" name="コンテンツ プレースホルダー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5" name="日付プレースホルダー 24"/>
          <p:cNvSpPr>
            <a:spLocks noGrp="1"/>
          </p:cNvSpPr>
          <p:nvPr>
            <p:ph type="dt" sz="half" idx="10"/>
          </p:nvPr>
        </p:nvSpPr>
        <p:spPr/>
        <p:txBody>
          <a:bodyPr/>
          <a:lstStyle/>
          <a:p>
            <a:pPr>
              <a:defRPr/>
            </a:pPr>
            <a:endParaRPr lang="en-US" altLang="ja-JP"/>
          </a:p>
        </p:txBody>
      </p:sp>
      <p:sp>
        <p:nvSpPr>
          <p:cNvPr id="29" name="フッター プレースホルダー 28"/>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図プレースホルダー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7" name="日付プレースホルダー 6"/>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31" name="スライド番号プレースホルダー 30"/>
          <p:cNvSpPr>
            <a:spLocks noGrp="1"/>
          </p:cNvSpPr>
          <p:nvPr>
            <p:ph type="sldNum" sz="quarter" idx="12"/>
          </p:nvPr>
        </p:nvSpPr>
        <p:spPr/>
        <p:txBody>
          <a:bodyPr/>
          <a:lstStyle/>
          <a:p>
            <a:pPr>
              <a:defRPr/>
            </a:pPr>
            <a:fld id="{99762ACE-CB27-45E4-BC4C-DEF4792086AE}" type="slidenum">
              <a:rPr lang="en-US" altLang="ja-JP" smtClean="0"/>
              <a:pPr>
                <a:defRPr/>
              </a:pPr>
              <a:t>‹#›</a:t>
            </a:fld>
            <a:endParaRPr lang="en-US" altLang="ja-JP"/>
          </a:p>
        </p:txBody>
      </p:sp>
      <p:sp>
        <p:nvSpPr>
          <p:cNvPr id="17" name="タイトル 16"/>
          <p:cNvSpPr>
            <a:spLocks noGrp="1"/>
          </p:cNvSpPr>
          <p:nvPr>
            <p:ph type="title"/>
          </p:nvPr>
        </p:nvSpPr>
        <p:spPr>
          <a:xfrm>
            <a:off x="381000" y="4993760"/>
            <a:ext cx="5867400" cy="522288"/>
          </a:xfrm>
        </p:spPr>
        <p:txBody>
          <a:bodyPr anchor="ctr"/>
          <a:lstStyle>
            <a:lvl1pPr algn="l">
              <a:buNone/>
              <a:defRPr sz="2000" b="1"/>
            </a:lvl1pPr>
          </a:lstStyle>
          <a:p>
            <a:r>
              <a:rPr kumimoji="0" lang="ja-JP" altLang="en-US" smtClean="0"/>
              <a:t>マスター タイトルの書式設定</a:t>
            </a:r>
            <a:endParaRPr kumimoji="0" lang="en-US"/>
          </a:p>
        </p:txBody>
      </p:sp>
      <p:sp>
        <p:nvSpPr>
          <p:cNvPr id="26" name="テキスト プレースホルダー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2"/>
          <p:cNvSpPr>
            <a:spLocks noGrp="1" noChangeArrowheads="1"/>
          </p:cNvSpPr>
          <p:nvPr>
            <p:ph type="sldNum" sz="quarter" idx="12"/>
          </p:nvPr>
        </p:nvSpPr>
        <p:spPr>
          <a:ln/>
        </p:spPr>
        <p:txBody>
          <a:bodyPr/>
          <a:lstStyle>
            <a:lvl1pPr>
              <a:defRPr/>
            </a:lvl1pPr>
          </a:lstStyle>
          <a:p>
            <a:pPr>
              <a:defRPr/>
            </a:pPr>
            <a:fld id="{F589DA32-0EC9-4989-9D50-04FABA6E7827}" type="slidenum">
              <a:rPr lang="en-US" altLang="ja-JP"/>
              <a:pPr>
                <a:defRPr/>
              </a:pPr>
              <a:t>‹#›</a:t>
            </a:fld>
            <a:endParaRPr lang="en-US" altLang="ja-JP"/>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549276"/>
            <a:ext cx="18288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549276"/>
            <a:ext cx="62484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73A67C0F-5C36-4B18-B91E-725F1DEE3B13}" type="slidenum">
              <a:rPr lang="en-US" altLang="ja-JP" smtClean="0"/>
              <a:pPr>
                <a:defRPr/>
              </a:pPr>
              <a:t>‹#›</a:t>
            </a:fld>
            <a:endParaRPr lang="en-US" altLang="ja-JP"/>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ja-JP" altLang="en-US" smtClean="0"/>
              <a:t>マスター タイトルの書式設定</a:t>
            </a:r>
            <a:endParaRPr lang="en-US"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22C2CA2-9D7D-4D9D-BAEA-30598F379F3B}" type="slidenum">
              <a:rPr lang="en-US" altLang="ja-JP" smtClean="0"/>
              <a:pPr>
                <a:defRPr/>
              </a:pPr>
              <a:t>‹#›</a:t>
            </a:fld>
            <a:endParaRPr lang="en-US" altLang="ja-JP"/>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92CCCCF-5A15-4037-B1DA-CB23786A1D62}" type="slidenum">
              <a:rPr lang="en-US" altLang="ja-JP" smtClean="0"/>
              <a:pPr>
                <a:defRPr/>
              </a:pPr>
              <a:t>‹#›</a:t>
            </a:fld>
            <a:endParaRPr lang="en-US" altLang="ja-JP"/>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ja-JP" altLang="en-US" smtClean="0"/>
              <a:t>マスター タイトルの書式設定</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3557A8A-E1EF-470B-A36C-94904B87C516}" type="slidenum">
              <a:rPr lang="en-US" altLang="ja-JP" smtClean="0"/>
              <a:pPr>
                <a:defRPr/>
              </a:pPr>
              <a:t>‹#›</a:t>
            </a:fld>
            <a:endParaRPr lang="en-US" altLang="ja-JP"/>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2ACDAB2A-B702-402C-8F84-8DC12C325E05}" type="slidenum">
              <a:rPr lang="en-US" altLang="ja-JP" smtClean="0"/>
              <a:pPr>
                <a:defRPr/>
              </a:pPr>
              <a:t>‹#›</a:t>
            </a:fld>
            <a:endParaRPr lang="en-US" altLang="ja-JP"/>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A3C7C61-A2EB-4A50-B8E8-CC279F4B6D92}" type="slidenum">
              <a:rPr lang="en-US" altLang="ja-JP" smtClean="0"/>
              <a:pPr>
                <a:defRPr/>
              </a:pPr>
              <a:t>‹#›</a:t>
            </a:fld>
            <a:endParaRPr lang="en-US" altLang="ja-JP"/>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B19A43C8-33FB-4C30-A389-E2F31A13523D}" type="slidenum">
              <a:rPr lang="en-US" altLang="ja-JP" smtClean="0"/>
              <a:pPr>
                <a:defRPr/>
              </a:pPr>
              <a:t>‹#›</a:t>
            </a:fld>
            <a:endParaRPr lang="en-US" altLang="ja-JP"/>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ja-JP" altLang="en-US" smtClean="0"/>
              <a:t>マスター タイトルの書式設定</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ja-JP" altLang="en-US"/>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ja-JP" altLang="en-US"/>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ja-JP" altLang="en-US"/>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ja-JP" alt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ja-JP" altLang="en-US"/>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ja-JP" altLang="en-US"/>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ja-JP" altLang="en-US"/>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ja-JP" altLang="en-US"/>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ja-JP" altLang="en-US"/>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ja-JP" altLang="en-US"/>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ja-JP" altLang="en-US"/>
              </a:p>
            </p:txBody>
          </p:sp>
        </p:grpSp>
      </p:grpSp>
      <p:sp>
        <p:nvSpPr>
          <p:cNvPr id="67625" name="Rectangle 41"/>
          <p:cNvSpPr>
            <a:spLocks noGrp="1" noChangeArrowheads="1"/>
          </p:cNvSpPr>
          <p:nvPr>
            <p:ph type="ctrTitle"/>
          </p:nvPr>
        </p:nvSpPr>
        <p:spPr>
          <a:xfrm>
            <a:off x="685800" y="1447800"/>
            <a:ext cx="7772400" cy="1470025"/>
          </a:xfrm>
        </p:spPr>
        <p:txBody>
          <a:bodyPr/>
          <a:lstStyle>
            <a:lvl1pPr>
              <a:defRPr/>
            </a:lvl1pPr>
          </a:lstStyle>
          <a:p>
            <a:r>
              <a:rPr lang="ja-JP" altLang="en-US"/>
              <a:t>マスタ タイトルの書式設定</a:t>
            </a:r>
          </a:p>
        </p:txBody>
      </p:sp>
      <p:sp>
        <p:nvSpPr>
          <p:cNvPr id="6762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US" altLang="ja-JP"/>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C28456A1-7EDC-47EA-837F-7C3612CC6268}" type="slidenum">
              <a:rPr lang="en-US" altLang="ja-JP"/>
              <a:pPr>
                <a:defRPr/>
              </a:pPr>
              <a:t>‹#›</a:t>
            </a:fld>
            <a:endParaRPr lang="en-US" altLang="ja-JP"/>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9762ACE-CB27-45E4-BC4C-DEF4792086AE}" type="slidenum">
              <a:rPr lang="en-US" altLang="ja-JP" smtClean="0"/>
              <a:pPr>
                <a:defRPr/>
              </a:pPr>
              <a:t>‹#›</a:t>
            </a:fld>
            <a:endParaRPr lang="en-US" altLang="ja-JP"/>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en-US" altLang="ja-JP"/>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ja-JP" altLang="en-US" smtClean="0"/>
              <a:t>マスター タイトルの書式設定</a:t>
            </a:r>
            <a:endParaRPr lang="en-US" dirty="0"/>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D4BA8DA-D53A-470F-9FE8-CD4D23BA3B07}" type="slidenum">
              <a:rPr lang="en-US" altLang="ja-JP" smtClean="0"/>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5"/>
          <p:cNvSpPr>
            <a:spLocks noGrp="1" noChangeArrowheads="1"/>
          </p:cNvSpPr>
          <p:nvPr>
            <p:ph type="sldNum" sz="quarter" idx="12"/>
          </p:nvPr>
        </p:nvSpPr>
        <p:spPr>
          <a:ln/>
        </p:spPr>
        <p:txBody>
          <a:bodyPr/>
          <a:lstStyle>
            <a:lvl1pPr>
              <a:defRPr/>
            </a:lvl1pPr>
          </a:lstStyle>
          <a:p>
            <a:pPr>
              <a:defRPr/>
            </a:pPr>
            <a:fld id="{8E343100-D5F5-49D2-8F1B-5968DA035A42}"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5"/>
          <p:cNvSpPr>
            <a:spLocks noGrp="1" noChangeArrowheads="1"/>
          </p:cNvSpPr>
          <p:nvPr>
            <p:ph type="sldNum" sz="quarter" idx="12"/>
          </p:nvPr>
        </p:nvSpPr>
        <p:spPr>
          <a:ln/>
        </p:spPr>
        <p:txBody>
          <a:bodyPr/>
          <a:lstStyle>
            <a:lvl1pPr>
              <a:defRPr/>
            </a:lvl1pPr>
          </a:lstStyle>
          <a:p>
            <a:pPr>
              <a:defRPr/>
            </a:pPr>
            <a:fld id="{0B9683D2-7579-4EFF-8D70-A662735BCFAA}"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5"/>
          <p:cNvSpPr>
            <a:spLocks noGrp="1" noChangeArrowheads="1"/>
          </p:cNvSpPr>
          <p:nvPr>
            <p:ph type="sldNum" sz="quarter" idx="12"/>
          </p:nvPr>
        </p:nvSpPr>
        <p:spPr>
          <a:ln/>
        </p:spPr>
        <p:txBody>
          <a:bodyPr/>
          <a:lstStyle>
            <a:lvl1pPr>
              <a:defRPr/>
            </a:lvl1pPr>
          </a:lstStyle>
          <a:p>
            <a:pPr>
              <a:defRPr/>
            </a:pPr>
            <a:fld id="{805D2A25-1EA6-4E63-B31C-3E4ED54BB020}"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5"/>
          <p:cNvSpPr>
            <a:spLocks noGrp="1" noChangeArrowheads="1"/>
          </p:cNvSpPr>
          <p:nvPr>
            <p:ph type="sldNum" sz="quarter" idx="12"/>
          </p:nvPr>
        </p:nvSpPr>
        <p:spPr>
          <a:ln/>
        </p:spPr>
        <p:txBody>
          <a:bodyPr/>
          <a:lstStyle>
            <a:lvl1pPr>
              <a:defRPr/>
            </a:lvl1pPr>
          </a:lstStyle>
          <a:p>
            <a:pPr>
              <a:defRPr/>
            </a:pPr>
            <a:fld id="{30A204D0-78F0-4091-B78A-40DDE650F797}"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5"/>
          <p:cNvSpPr>
            <a:spLocks noGrp="1" noChangeArrowheads="1"/>
          </p:cNvSpPr>
          <p:nvPr>
            <p:ph type="sldNum" sz="quarter" idx="12"/>
          </p:nvPr>
        </p:nvSpPr>
        <p:spPr>
          <a:ln/>
        </p:spPr>
        <p:txBody>
          <a:bodyPr/>
          <a:lstStyle>
            <a:lvl1pPr>
              <a:defRPr/>
            </a:lvl1pPr>
          </a:lstStyle>
          <a:p>
            <a:pPr>
              <a:defRPr/>
            </a:pPr>
            <a:fld id="{FFC64002-AE27-4E77-A7E1-7D504B64D836}"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5"/>
          <p:cNvSpPr>
            <a:spLocks noGrp="1" noChangeArrowheads="1"/>
          </p:cNvSpPr>
          <p:nvPr>
            <p:ph type="sldNum" sz="quarter" idx="12"/>
          </p:nvPr>
        </p:nvSpPr>
        <p:spPr>
          <a:ln/>
        </p:spPr>
        <p:txBody>
          <a:bodyPr/>
          <a:lstStyle>
            <a:lvl1pPr>
              <a:defRPr/>
            </a:lvl1pPr>
          </a:lstStyle>
          <a:p>
            <a:pPr>
              <a:defRPr/>
            </a:pPr>
            <a:fld id="{1D5E0378-F91F-41ED-9938-0FA6FB491FAE}"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5"/>
          <p:cNvSpPr>
            <a:spLocks noGrp="1" noChangeArrowheads="1"/>
          </p:cNvSpPr>
          <p:nvPr>
            <p:ph type="sldNum" sz="quarter" idx="12"/>
          </p:nvPr>
        </p:nvSpPr>
        <p:spPr>
          <a:ln/>
        </p:spPr>
        <p:txBody>
          <a:bodyPr/>
          <a:lstStyle>
            <a:lvl1pPr>
              <a:defRPr/>
            </a:lvl1pPr>
          </a:lstStyle>
          <a:p>
            <a:pPr>
              <a:defRPr/>
            </a:pPr>
            <a:fld id="{8939AE60-5A1C-4427-90A7-52F246D09C6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2"/>
          <p:cNvSpPr>
            <a:spLocks noGrp="1" noChangeArrowheads="1"/>
          </p:cNvSpPr>
          <p:nvPr>
            <p:ph type="sldNum" sz="quarter" idx="12"/>
          </p:nvPr>
        </p:nvSpPr>
        <p:spPr>
          <a:ln/>
        </p:spPr>
        <p:txBody>
          <a:bodyPr/>
          <a:lstStyle>
            <a:lvl1pPr>
              <a:defRPr/>
            </a:lvl1pPr>
          </a:lstStyle>
          <a:p>
            <a:pPr>
              <a:defRPr/>
            </a:pPr>
            <a:fld id="{A22C2CA2-9D7D-4D9D-BAEA-30598F379F3B}"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5"/>
          <p:cNvSpPr>
            <a:spLocks noGrp="1" noChangeArrowheads="1"/>
          </p:cNvSpPr>
          <p:nvPr>
            <p:ph type="sldNum" sz="quarter" idx="12"/>
          </p:nvPr>
        </p:nvSpPr>
        <p:spPr>
          <a:ln/>
        </p:spPr>
        <p:txBody>
          <a:bodyPr/>
          <a:lstStyle>
            <a:lvl1pPr>
              <a:defRPr/>
            </a:lvl1pPr>
          </a:lstStyle>
          <a:p>
            <a:pPr>
              <a:defRPr/>
            </a:pPr>
            <a:fld id="{2D156CB1-F6F1-470F-B87A-9BCFABC5E20E}"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5"/>
          <p:cNvSpPr>
            <a:spLocks noGrp="1" noChangeArrowheads="1"/>
          </p:cNvSpPr>
          <p:nvPr>
            <p:ph type="sldNum" sz="quarter" idx="12"/>
          </p:nvPr>
        </p:nvSpPr>
        <p:spPr>
          <a:ln/>
        </p:spPr>
        <p:txBody>
          <a:bodyPr/>
          <a:lstStyle>
            <a:lvl1pPr>
              <a:defRPr/>
            </a:lvl1pPr>
          </a:lstStyle>
          <a:p>
            <a:pPr>
              <a:defRPr/>
            </a:pPr>
            <a:fld id="{A2FCA9DE-FA58-4D40-B25B-BEAEBB0178BA}"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8750"/>
            <a:ext cx="2057400" cy="59721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58750"/>
            <a:ext cx="6019800" cy="59721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4"/>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5"/>
          <p:cNvSpPr>
            <a:spLocks noGrp="1" noChangeArrowheads="1"/>
          </p:cNvSpPr>
          <p:nvPr>
            <p:ph type="sldNum" sz="quarter" idx="12"/>
          </p:nvPr>
        </p:nvSpPr>
        <p:spPr>
          <a:ln/>
        </p:spPr>
        <p:txBody>
          <a:bodyPr/>
          <a:lstStyle>
            <a:lvl1pPr>
              <a:defRPr/>
            </a:lvl1pPr>
          </a:lstStyle>
          <a:p>
            <a:pPr>
              <a:defRPr/>
            </a:pPr>
            <a:fld id="{C1259EFA-BEBB-4ACB-9B33-19AB0B47236A}"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ja-JP" alt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ja-JP" alt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ja-JP" alt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ja-JP" alt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ja-JP" alt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ja-JP" alt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a:p>
          </p:txBody>
        </p:sp>
      </p:grpSp>
      <p:sp>
        <p:nvSpPr>
          <p:cNvPr id="87051" name="Rectangle 11"/>
          <p:cNvSpPr>
            <a:spLocks noGrp="1" noChangeArrowheads="1"/>
          </p:cNvSpPr>
          <p:nvPr>
            <p:ph type="ctrTitle" sz="quarter"/>
          </p:nvPr>
        </p:nvSpPr>
        <p:spPr>
          <a:xfrm>
            <a:off x="685800" y="1736725"/>
            <a:ext cx="7772400" cy="1920875"/>
          </a:xfrm>
        </p:spPr>
        <p:txBody>
          <a:bodyPr/>
          <a:lstStyle>
            <a:lvl1pPr>
              <a:defRPr sz="6000"/>
            </a:lvl1pPr>
          </a:lstStyle>
          <a:p>
            <a:r>
              <a:rPr lang="ja-JP" altLang="en-US"/>
              <a:t>マスタ タイトルの書式設定</a:t>
            </a:r>
          </a:p>
        </p:txBody>
      </p:sp>
      <p:sp>
        <p:nvSpPr>
          <p:cNvPr id="870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ja-JP"/>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ja-JP"/>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D1B8B53-74A2-427F-99DA-8D82778AD0FE}"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920EA926-C120-4ABD-86DD-98ED4D404DF0}"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0DBB5DE7-8CF9-49FA-9ABD-0CA1366FFEA6}"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A242A6AE-2F6A-4DD6-9740-423FA92F7A21}"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85E78634-1E50-40F3-AE76-61FBD6449C4E}" type="slidenum">
              <a:rPr lang="en-US" altLang="ja-JP"/>
              <a:pPr>
                <a:defRPr/>
              </a:pPr>
              <a:t>‹#›</a:t>
            </a:fld>
            <a:endParaRPr lang="en-US" altLang="ja-JP"/>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CD1F6C6E-A1CF-44D4-A47F-A53594E2CE94}" type="slidenum">
              <a:rPr lang="en-US" altLang="ja-JP"/>
              <a:pPr>
                <a:defRPr/>
              </a:pPr>
              <a:t>‹#›</a:t>
            </a:fld>
            <a:endParaRPr lang="en-US" altLang="ja-JP"/>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C1DDB0BA-CF7D-4952-AA32-1975BAFBA9F4}" type="slidenum">
              <a:rPr lang="en-US" altLang="ja-JP"/>
              <a:pPr>
                <a:defRPr/>
              </a:pPr>
              <a:t>‹#›</a:t>
            </a:fld>
            <a:endParaRPr lang="en-US" altLang="ja-JP"/>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2"/>
          <p:cNvSpPr>
            <a:spLocks noGrp="1" noChangeArrowheads="1"/>
          </p:cNvSpPr>
          <p:nvPr>
            <p:ph type="sldNum" sz="quarter" idx="12"/>
          </p:nvPr>
        </p:nvSpPr>
        <p:spPr>
          <a:ln/>
        </p:spPr>
        <p:txBody>
          <a:bodyPr/>
          <a:lstStyle>
            <a:lvl1pPr>
              <a:defRPr/>
            </a:lvl1pPr>
          </a:lstStyle>
          <a:p>
            <a:pPr>
              <a:defRPr/>
            </a:pPr>
            <a:fld id="{C92CCCCF-5A15-4037-B1DA-CB23786A1D62}" type="slidenum">
              <a:rPr lang="en-US" altLang="ja-JP"/>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5B162A50-6C45-401F-AA98-7E7D2365735C}"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F12A036D-D44B-43BF-A716-67BA68849920}"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B851CF20-5FCA-4CFB-A6AB-8AB0995A3461}"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6AD50372-E065-43F9-BD50-308AEBB9183B}"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ja-JP"/>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ja-JP" alt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ja-JP" alt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ja-JP" alt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ja-JP" alt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ja-JP" alt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ja-JP" alt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ja-JP" alt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ja-JP" alt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ja-JP" alt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ja-JP" alt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ja-JP" alt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ja-JP" alt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ja-JP" alt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ja-JP" alt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ja-JP" altLang="en-US"/>
              </a:p>
            </p:txBody>
          </p:sp>
        </p:grpSp>
      </p:grpSp>
      <p:sp>
        <p:nvSpPr>
          <p:cNvPr id="10460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ja-JP" altLang="en-US"/>
              <a:t>マスタ タイトルの書式設定</a:t>
            </a:r>
          </a:p>
        </p:txBody>
      </p:sp>
      <p:sp>
        <p:nvSpPr>
          <p:cNvPr id="10460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ja-JP" altLang="en-US"/>
              <a:t>マスタ サブタイトルの書式設定</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FFFFFF"/>
                  </a:outerShdw>
                </a:effectLst>
                <a:latin typeface="+mn-lt"/>
              </a:defRPr>
            </a:lvl1pPr>
          </a:lstStyle>
          <a:p>
            <a:pPr>
              <a:defRPr/>
            </a:pPr>
            <a:endParaRPr lang="en-US" altLang="ja-JP"/>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FFFFFF"/>
                  </a:outerShdw>
                </a:effectLst>
                <a:latin typeface="+mn-lt"/>
              </a:defRPr>
            </a:lvl1pPr>
          </a:lstStyle>
          <a:p>
            <a:pPr>
              <a:defRPr/>
            </a:pPr>
            <a:endParaRPr lang="en-US" altLang="ja-JP"/>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FFFFFF"/>
                  </a:outerShdw>
                </a:effectLst>
                <a:latin typeface="+mn-lt"/>
              </a:defRPr>
            </a:lvl1pPr>
          </a:lstStyle>
          <a:p>
            <a:pPr>
              <a:defRPr/>
            </a:pPr>
            <a:fld id="{C5C5C605-9A3D-47A5-B388-03668CAE161D}" type="slidenum">
              <a:rPr lang="en-US" altLang="ja-JP"/>
              <a:pPr>
                <a:defRPr/>
              </a:pPr>
              <a:t>‹#›</a:t>
            </a:fld>
            <a:endParaRPr lang="en-US" altLang="ja-JP"/>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56"/>
          <p:cNvSpPr>
            <a:spLocks noGrp="1" noChangeArrowheads="1"/>
          </p:cNvSpPr>
          <p:nvPr>
            <p:ph type="sldNum" sz="quarter" idx="12"/>
          </p:nvPr>
        </p:nvSpPr>
        <p:spPr>
          <a:ln/>
        </p:spPr>
        <p:txBody>
          <a:bodyPr/>
          <a:lstStyle>
            <a:lvl1pPr>
              <a:defRPr/>
            </a:lvl1pPr>
          </a:lstStyle>
          <a:p>
            <a:pPr>
              <a:defRPr/>
            </a:pPr>
            <a:fld id="{5456F010-904F-49D7-B476-E1E1860B00C8}" type="slidenum">
              <a:rPr lang="en-US" altLang="ja-JP"/>
              <a:pPr>
                <a:defRPr/>
              </a:pPr>
              <a:t>‹#›</a:t>
            </a:fld>
            <a:endParaRPr lang="en-US" altLang="ja-JP"/>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56"/>
          <p:cNvSpPr>
            <a:spLocks noGrp="1" noChangeArrowheads="1"/>
          </p:cNvSpPr>
          <p:nvPr>
            <p:ph type="sldNum" sz="quarter" idx="12"/>
          </p:nvPr>
        </p:nvSpPr>
        <p:spPr>
          <a:ln/>
        </p:spPr>
        <p:txBody>
          <a:bodyPr/>
          <a:lstStyle>
            <a:lvl1pPr>
              <a:defRPr/>
            </a:lvl1pPr>
          </a:lstStyle>
          <a:p>
            <a:pPr>
              <a:defRPr/>
            </a:pPr>
            <a:fld id="{D99FB5B6-7AB1-43FA-9F07-DD984C965307}" type="slidenum">
              <a:rPr lang="en-US" altLang="ja-JP"/>
              <a:pPr>
                <a:defRPr/>
              </a:pPr>
              <a:t>‹#›</a:t>
            </a:fld>
            <a:endParaRPr lang="en-US" altLang="ja-JP"/>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56"/>
          <p:cNvSpPr>
            <a:spLocks noGrp="1" noChangeArrowheads="1"/>
          </p:cNvSpPr>
          <p:nvPr>
            <p:ph type="sldNum" sz="quarter" idx="12"/>
          </p:nvPr>
        </p:nvSpPr>
        <p:spPr>
          <a:ln/>
        </p:spPr>
        <p:txBody>
          <a:bodyPr/>
          <a:lstStyle>
            <a:lvl1pPr>
              <a:defRPr/>
            </a:lvl1pPr>
          </a:lstStyle>
          <a:p>
            <a:pPr>
              <a:defRPr/>
            </a:pPr>
            <a:fld id="{D95911C8-BD40-48DF-848F-9FB1131D2B33}" type="slidenum">
              <a:rPr lang="en-US" altLang="ja-JP"/>
              <a:pPr>
                <a:defRPr/>
              </a:pPr>
              <a:t>‹#›</a:t>
            </a:fld>
            <a:endParaRPr lang="en-US" altLang="ja-JP"/>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56"/>
          <p:cNvSpPr>
            <a:spLocks noGrp="1" noChangeArrowheads="1"/>
          </p:cNvSpPr>
          <p:nvPr>
            <p:ph type="sldNum" sz="quarter" idx="12"/>
          </p:nvPr>
        </p:nvSpPr>
        <p:spPr>
          <a:ln/>
        </p:spPr>
        <p:txBody>
          <a:bodyPr/>
          <a:lstStyle>
            <a:lvl1pPr>
              <a:defRPr/>
            </a:lvl1pPr>
          </a:lstStyle>
          <a:p>
            <a:pPr>
              <a:defRPr/>
            </a:pPr>
            <a:fld id="{5FDD0919-0ACE-435E-8F95-0B2ECA92BDF1}" type="slidenum">
              <a:rPr lang="en-US" altLang="ja-JP"/>
              <a:pPr>
                <a:defRPr/>
              </a:pPr>
              <a:t>‹#›</a:t>
            </a:fld>
            <a:endParaRPr lang="en-US" altLang="ja-JP"/>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56"/>
          <p:cNvSpPr>
            <a:spLocks noGrp="1" noChangeArrowheads="1"/>
          </p:cNvSpPr>
          <p:nvPr>
            <p:ph type="sldNum" sz="quarter" idx="12"/>
          </p:nvPr>
        </p:nvSpPr>
        <p:spPr>
          <a:ln/>
        </p:spPr>
        <p:txBody>
          <a:bodyPr/>
          <a:lstStyle>
            <a:lvl1pPr>
              <a:defRPr/>
            </a:lvl1pPr>
          </a:lstStyle>
          <a:p>
            <a:pPr>
              <a:defRPr/>
            </a:pPr>
            <a:fld id="{09464514-A497-47E7-9B29-4730FEF4AB0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2"/>
          <p:cNvSpPr>
            <a:spLocks noGrp="1" noChangeArrowheads="1"/>
          </p:cNvSpPr>
          <p:nvPr>
            <p:ph type="sldNum" sz="quarter" idx="12"/>
          </p:nvPr>
        </p:nvSpPr>
        <p:spPr>
          <a:ln/>
        </p:spPr>
        <p:txBody>
          <a:bodyPr/>
          <a:lstStyle>
            <a:lvl1pPr>
              <a:defRPr/>
            </a:lvl1pPr>
          </a:lstStyle>
          <a:p>
            <a:pPr>
              <a:defRPr/>
            </a:pPr>
            <a:fld id="{C3557A8A-E1EF-470B-A36C-94904B87C516}" type="slidenum">
              <a:rPr lang="en-US" altLang="ja-JP"/>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56"/>
          <p:cNvSpPr>
            <a:spLocks noGrp="1" noChangeArrowheads="1"/>
          </p:cNvSpPr>
          <p:nvPr>
            <p:ph type="sldNum" sz="quarter" idx="12"/>
          </p:nvPr>
        </p:nvSpPr>
        <p:spPr>
          <a:ln/>
        </p:spPr>
        <p:txBody>
          <a:bodyPr/>
          <a:lstStyle>
            <a:lvl1pPr>
              <a:defRPr/>
            </a:lvl1pPr>
          </a:lstStyle>
          <a:p>
            <a:pPr>
              <a:defRPr/>
            </a:pPr>
            <a:fld id="{D0EE0BD7-D2D0-4B5F-9887-7BE30AD86C67}" type="slidenum">
              <a:rPr lang="en-US" altLang="ja-JP"/>
              <a:pPr>
                <a:defRPr/>
              </a:pPr>
              <a:t>‹#›</a:t>
            </a:fld>
            <a:endParaRPr lang="en-US" altLang="ja-JP"/>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56"/>
          <p:cNvSpPr>
            <a:spLocks noGrp="1" noChangeArrowheads="1"/>
          </p:cNvSpPr>
          <p:nvPr>
            <p:ph type="sldNum" sz="quarter" idx="12"/>
          </p:nvPr>
        </p:nvSpPr>
        <p:spPr>
          <a:ln/>
        </p:spPr>
        <p:txBody>
          <a:bodyPr/>
          <a:lstStyle>
            <a:lvl1pPr>
              <a:defRPr/>
            </a:lvl1pPr>
          </a:lstStyle>
          <a:p>
            <a:pPr>
              <a:defRPr/>
            </a:pPr>
            <a:fld id="{641A1391-0A59-4C34-A2F4-0B6025E9D67F}" type="slidenum">
              <a:rPr lang="en-US" altLang="ja-JP"/>
              <a:pPr>
                <a:defRPr/>
              </a:pPr>
              <a:t>‹#›</a:t>
            </a:fld>
            <a:endParaRPr lang="en-US" altLang="ja-JP"/>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56"/>
          <p:cNvSpPr>
            <a:spLocks noGrp="1" noChangeArrowheads="1"/>
          </p:cNvSpPr>
          <p:nvPr>
            <p:ph type="sldNum" sz="quarter" idx="12"/>
          </p:nvPr>
        </p:nvSpPr>
        <p:spPr>
          <a:ln/>
        </p:spPr>
        <p:txBody>
          <a:bodyPr/>
          <a:lstStyle>
            <a:lvl1pPr>
              <a:defRPr/>
            </a:lvl1pPr>
          </a:lstStyle>
          <a:p>
            <a:pPr>
              <a:defRPr/>
            </a:pPr>
            <a:fld id="{1378D345-5B04-4BE0-A188-1C8E01D3D00D}" type="slidenum">
              <a:rPr lang="en-US" altLang="ja-JP"/>
              <a:pPr>
                <a:defRPr/>
              </a:pPr>
              <a:t>‹#›</a:t>
            </a:fld>
            <a:endParaRPr lang="en-US" altLang="ja-JP"/>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56"/>
          <p:cNvSpPr>
            <a:spLocks noGrp="1" noChangeArrowheads="1"/>
          </p:cNvSpPr>
          <p:nvPr>
            <p:ph type="sldNum" sz="quarter" idx="12"/>
          </p:nvPr>
        </p:nvSpPr>
        <p:spPr>
          <a:ln/>
        </p:spPr>
        <p:txBody>
          <a:bodyPr/>
          <a:lstStyle>
            <a:lvl1pPr>
              <a:defRPr/>
            </a:lvl1pPr>
          </a:lstStyle>
          <a:p>
            <a:pPr>
              <a:defRPr/>
            </a:pPr>
            <a:fld id="{214B6B37-78CE-4513-9E82-5632631655AA}" type="slidenum">
              <a:rPr lang="en-US" altLang="ja-JP"/>
              <a:pPr>
                <a:defRPr/>
              </a:pPr>
              <a:t>‹#›</a:t>
            </a:fld>
            <a:endParaRPr lang="en-US" altLang="ja-JP"/>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07188" y="228600"/>
            <a:ext cx="2135187" cy="58705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01625" y="228600"/>
            <a:ext cx="6253163" cy="58705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56"/>
          <p:cNvSpPr>
            <a:spLocks noGrp="1" noChangeArrowheads="1"/>
          </p:cNvSpPr>
          <p:nvPr>
            <p:ph type="sldNum" sz="quarter" idx="12"/>
          </p:nvPr>
        </p:nvSpPr>
        <p:spPr>
          <a:ln/>
        </p:spPr>
        <p:txBody>
          <a:bodyPr/>
          <a:lstStyle>
            <a:lvl1pPr>
              <a:defRPr/>
            </a:lvl1pPr>
          </a:lstStyle>
          <a:p>
            <a:pPr>
              <a:defRPr/>
            </a:pPr>
            <a:fld id="{3848F0E0-1668-41AD-A1A0-F674BC78FEC8}" type="slidenum">
              <a:rPr lang="en-US" altLang="ja-JP"/>
              <a:pPr>
                <a:defRPr/>
              </a:pPr>
              <a:t>‹#›</a:t>
            </a:fld>
            <a:endParaRPr lang="en-US" altLang="ja-JP"/>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3A67C0F-5C36-4B18-B91E-725F1DEE3B13}" type="slidenum">
              <a:rPr lang="en-US" altLang="ja-JP" smtClean="0"/>
              <a:pPr>
                <a:defRPr/>
              </a:pPr>
              <a:t>‹#›</a:t>
            </a:fld>
            <a:endParaRPr lang="en-US" altLang="ja-JP"/>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2C2CA2-9D7D-4D9D-BAEA-30598F379F3B}" type="slidenum">
              <a:rPr lang="en-US" altLang="ja-JP" smtClean="0"/>
              <a:pPr>
                <a:defRPr/>
              </a:pPr>
              <a:t>‹#›</a:t>
            </a:fld>
            <a:endParaRPr lang="en-US" altLang="ja-JP"/>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2CCCCF-5A15-4037-B1DA-CB23786A1D62}" type="slidenum">
              <a:rPr lang="en-US" altLang="ja-JP" smtClean="0"/>
              <a:pPr>
                <a:defRPr/>
              </a:pPr>
              <a:t>‹#›</a:t>
            </a:fld>
            <a:endParaRPr lang="en-US" altLang="ja-JP"/>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3557A8A-E1EF-470B-A36C-94904B87C516}" type="slidenum">
              <a:rPr lang="en-US" altLang="ja-JP" smtClean="0"/>
              <a:pPr>
                <a:defRPr/>
              </a:pPr>
              <a:t>‹#›</a:t>
            </a:fld>
            <a:endParaRPr lang="en-US" altLang="ja-JP"/>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ACDAB2A-B702-402C-8F84-8DC12C325E05}"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2"/>
          <p:cNvSpPr>
            <a:spLocks noGrp="1" noChangeArrowheads="1"/>
          </p:cNvSpPr>
          <p:nvPr>
            <p:ph type="sldNum" sz="quarter" idx="12"/>
          </p:nvPr>
        </p:nvSpPr>
        <p:spPr>
          <a:ln/>
        </p:spPr>
        <p:txBody>
          <a:bodyPr/>
          <a:lstStyle>
            <a:lvl1pPr>
              <a:defRPr/>
            </a:lvl1pPr>
          </a:lstStyle>
          <a:p>
            <a:pPr>
              <a:defRPr/>
            </a:pPr>
            <a:fld id="{2ACDAB2A-B702-402C-8F84-8DC12C325E05}" type="slidenum">
              <a:rPr lang="en-US" altLang="ja-JP"/>
              <a:pPr>
                <a:defRPr/>
              </a:pPr>
              <a:t>‹#›</a:t>
            </a:fld>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A3C7C61-A2EB-4A50-B8E8-CC279F4B6D92}" type="slidenum">
              <a:rPr lang="en-US" altLang="ja-JP" smtClean="0"/>
              <a:pPr>
                <a:defRPr/>
              </a:pPr>
              <a:t>‹#›</a:t>
            </a:fld>
            <a:endParaRPr lang="en-US" altLang="ja-JP"/>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19A43C8-33FB-4C30-A389-E2F31A13523D}" type="slidenum">
              <a:rPr lang="en-US" altLang="ja-JP" smtClean="0"/>
              <a:pPr>
                <a:defRPr/>
              </a:pPr>
              <a:t>‹#›</a:t>
            </a:fld>
            <a:endParaRPr lang="en-US" altLang="ja-JP"/>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F355E8-A4AF-42F7-9945-410F4F4AB2D2}" type="slidenum">
              <a:rPr lang="en-US" altLang="ja-JP" smtClean="0"/>
              <a:pPr>
                <a:defRPr/>
              </a:pPr>
              <a:t>‹#›</a:t>
            </a:fld>
            <a:endParaRPr lang="en-US" altLang="ja-JP"/>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762ACE-CB27-45E4-BC4C-DEF4792086AE}" type="slidenum">
              <a:rPr lang="en-US" altLang="ja-JP" smtClean="0"/>
              <a:pPr>
                <a:defRPr/>
              </a:pPr>
              <a:t>‹#›</a:t>
            </a:fld>
            <a:endParaRPr lang="en-US" altLang="ja-JP"/>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142242A-8473-41D1-9B96-476419E31F6B}" type="slidenum">
              <a:rPr lang="en-US" altLang="ja-JP" smtClean="0"/>
              <a:pPr>
                <a:defRPr/>
              </a:pPr>
              <a:t>‹#›</a:t>
            </a:fld>
            <a:endParaRPr lang="en-US" altLang="ja-JP"/>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89DA32-0EC9-4989-9D50-04FABA6E7827}" type="slidenum">
              <a:rPr lang="en-US" altLang="ja-JP" smtClean="0"/>
              <a:pPr>
                <a:defRPr/>
              </a:pPr>
              <a:t>‹#›</a:t>
            </a:fld>
            <a:endParaRPr lang="en-US" altLang="ja-JP"/>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7002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smtClean="0"/>
              <a:t>マスタ サブタイトルの書式設定</a:t>
            </a:r>
            <a:endParaRPr lang="ja-JP" altLang="en-US"/>
          </a:p>
        </p:txBody>
      </p:sp>
      <p:sp>
        <p:nvSpPr>
          <p:cNvPr id="17002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ja-JP" altLang="en-US" smtClean="0"/>
              <a:t>マスタ タイトルの書式設定</a:t>
            </a:r>
            <a:endParaRPr lang="ja-JP" altLang="en-US"/>
          </a:p>
        </p:txBody>
      </p:sp>
      <p:sp>
        <p:nvSpPr>
          <p:cNvPr id="39" name="Rectangle 37"/>
          <p:cNvSpPr>
            <a:spLocks noGrp="1" noChangeArrowheads="1"/>
          </p:cNvSpPr>
          <p:nvPr>
            <p:ph type="dt" sz="half" idx="10"/>
          </p:nvPr>
        </p:nvSpPr>
        <p:spPr/>
        <p:txBody>
          <a:bodyPr/>
          <a:lstStyle>
            <a:lvl1pPr>
              <a:defRPr smtClean="0"/>
            </a:lvl1pPr>
          </a:lstStyle>
          <a:p>
            <a:pPr>
              <a:defRPr/>
            </a:pPr>
            <a:endParaRPr lang="en-US" altLang="ja-JP"/>
          </a:p>
        </p:txBody>
      </p:sp>
      <p:sp>
        <p:nvSpPr>
          <p:cNvPr id="40" name="Rectangle 38"/>
          <p:cNvSpPr>
            <a:spLocks noGrp="1" noChangeArrowheads="1"/>
          </p:cNvSpPr>
          <p:nvPr>
            <p:ph type="ftr" sz="quarter" idx="11"/>
          </p:nvPr>
        </p:nvSpPr>
        <p:spPr/>
        <p:txBody>
          <a:bodyPr/>
          <a:lstStyle>
            <a:lvl1pPr>
              <a:defRPr smtClean="0"/>
            </a:lvl1pPr>
          </a:lstStyle>
          <a:p>
            <a:pPr>
              <a:defRPr/>
            </a:pPr>
            <a:endParaRPr lang="en-US" altLang="ja-JP"/>
          </a:p>
        </p:txBody>
      </p:sp>
      <p:sp>
        <p:nvSpPr>
          <p:cNvPr id="41" name="Rectangle 41"/>
          <p:cNvSpPr>
            <a:spLocks noGrp="1" noChangeArrowheads="1"/>
          </p:cNvSpPr>
          <p:nvPr>
            <p:ph type="sldNum" sz="quarter" idx="12"/>
          </p:nvPr>
        </p:nvSpPr>
        <p:spPr/>
        <p:txBody>
          <a:bodyPr/>
          <a:lstStyle>
            <a:lvl1pPr>
              <a:defRPr smtClean="0"/>
            </a:lvl1pPr>
          </a:lstStyle>
          <a:p>
            <a:pPr>
              <a:defRPr/>
            </a:pPr>
            <a:fld id="{05DEB837-0C7C-4622-88A9-798FBFE7459A}" type="slidenum">
              <a:rPr lang="en-US" altLang="ja-JP"/>
              <a:pPr>
                <a:defRPr/>
              </a:pPr>
              <a:t>‹#›</a:t>
            </a:fld>
            <a:endParaRPr lang="en-US" altLang="ja-JP"/>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2AEA69C2-A0B3-49B1-986E-A98059DBCD1D}" type="slidenum">
              <a:rPr lang="en-US" altLang="ja-JP"/>
              <a:pPr>
                <a:defRPr/>
              </a:pPr>
              <a:t>‹#›</a:t>
            </a:fld>
            <a:endParaRPr lang="en-US" altLang="ja-JP"/>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AFAE4E-FD68-4287-955D-B2B956290FC6}" type="slidenum">
              <a:rPr lang="en-US" altLang="ja-JP"/>
              <a:pPr>
                <a:defRPr/>
              </a:pPr>
              <a:t>‹#›</a:t>
            </a:fld>
            <a:endParaRPr lang="en-US" altLang="ja-JP"/>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D9E2F36-0C4A-46FF-B100-D316C93EE2F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2"/>
          <p:cNvSpPr>
            <a:spLocks noGrp="1" noChangeArrowheads="1"/>
          </p:cNvSpPr>
          <p:nvPr>
            <p:ph type="sldNum" sz="quarter" idx="12"/>
          </p:nvPr>
        </p:nvSpPr>
        <p:spPr>
          <a:ln/>
        </p:spPr>
        <p:txBody>
          <a:bodyPr/>
          <a:lstStyle>
            <a:lvl1pPr>
              <a:defRPr/>
            </a:lvl1pPr>
          </a:lstStyle>
          <a:p>
            <a:pPr>
              <a:defRPr/>
            </a:pPr>
            <a:fld id="{AA3C7C61-A2EB-4A50-B8E8-CC279F4B6D92}" type="slidenum">
              <a:rPr lang="en-US" altLang="ja-JP"/>
              <a:pPr>
                <a:defRPr/>
              </a:pPr>
              <a:t>‹#›</a:t>
            </a:fld>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41"/>
          <p:cNvSpPr>
            <a:spLocks noGrp="1" noChangeArrowheads="1"/>
          </p:cNvSpPr>
          <p:nvPr>
            <p:ph type="sldNum" sz="quarter" idx="12"/>
          </p:nvPr>
        </p:nvSpPr>
        <p:spPr>
          <a:ln/>
        </p:spPr>
        <p:txBody>
          <a:bodyPr/>
          <a:lstStyle>
            <a:lvl1pPr>
              <a:defRPr/>
            </a:lvl1pPr>
          </a:lstStyle>
          <a:p>
            <a:pPr>
              <a:defRPr/>
            </a:pPr>
            <a:fld id="{280B1C81-1956-4EEE-B975-97091E59C93D}" type="slidenum">
              <a:rPr lang="en-US" altLang="ja-JP"/>
              <a:pPr>
                <a:defRPr/>
              </a:pPr>
              <a:t>‹#›</a:t>
            </a:fld>
            <a:endParaRPr lang="en-US" altLang="ja-JP"/>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41"/>
          <p:cNvSpPr>
            <a:spLocks noGrp="1" noChangeArrowheads="1"/>
          </p:cNvSpPr>
          <p:nvPr>
            <p:ph type="sldNum" sz="quarter" idx="12"/>
          </p:nvPr>
        </p:nvSpPr>
        <p:spPr>
          <a:ln/>
        </p:spPr>
        <p:txBody>
          <a:bodyPr/>
          <a:lstStyle>
            <a:lvl1pPr>
              <a:defRPr/>
            </a:lvl1pPr>
          </a:lstStyle>
          <a:p>
            <a:pPr>
              <a:defRPr/>
            </a:pPr>
            <a:fld id="{4534830D-3E66-4465-B50E-60B9360A2457}" type="slidenum">
              <a:rPr lang="en-US" altLang="ja-JP"/>
              <a:pPr>
                <a:defRPr/>
              </a:pPr>
              <a:t>‹#›</a:t>
            </a:fld>
            <a:endParaRPr lang="en-US" altLang="ja-JP"/>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1"/>
          <p:cNvSpPr>
            <a:spLocks noGrp="1" noChangeArrowheads="1"/>
          </p:cNvSpPr>
          <p:nvPr>
            <p:ph type="sldNum" sz="quarter" idx="12"/>
          </p:nvPr>
        </p:nvSpPr>
        <p:spPr>
          <a:ln/>
        </p:spPr>
        <p:txBody>
          <a:bodyPr/>
          <a:lstStyle>
            <a:lvl1pPr>
              <a:defRPr/>
            </a:lvl1pPr>
          </a:lstStyle>
          <a:p>
            <a:pPr>
              <a:defRPr/>
            </a:pPr>
            <a:fld id="{A449DFE0-2F28-4C28-BBA4-E371E5C0DF5B}" type="slidenum">
              <a:rPr lang="en-US" altLang="ja-JP"/>
              <a:pPr>
                <a:defRPr/>
              </a:pPr>
              <a:t>‹#›</a:t>
            </a:fld>
            <a:endParaRPr lang="en-US" altLang="ja-JP"/>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47492705-7C1B-4BC7-A431-A9B5863ACE41}" type="slidenum">
              <a:rPr lang="en-US" altLang="ja-JP"/>
              <a:pPr>
                <a:defRPr/>
              </a:pPr>
              <a:t>‹#›</a:t>
            </a:fld>
            <a:endParaRPr lang="en-US" altLang="ja-JP"/>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1"/>
          <p:cNvSpPr>
            <a:spLocks noGrp="1" noChangeArrowheads="1"/>
          </p:cNvSpPr>
          <p:nvPr>
            <p:ph type="sldNum" sz="quarter" idx="12"/>
          </p:nvPr>
        </p:nvSpPr>
        <p:spPr>
          <a:ln/>
        </p:spPr>
        <p:txBody>
          <a:bodyPr/>
          <a:lstStyle>
            <a:lvl1pPr>
              <a:defRPr/>
            </a:lvl1pPr>
          </a:lstStyle>
          <a:p>
            <a:pPr>
              <a:defRPr/>
            </a:pPr>
            <a:fld id="{DFABA2E1-6E6D-445F-B1C8-8444F540583A}" type="slidenum">
              <a:rPr lang="en-US" altLang="ja-JP"/>
              <a:pPr>
                <a:defRPr/>
              </a:pPr>
              <a:t>‹#›</a:t>
            </a:fld>
            <a:endParaRPr lang="en-US" altLang="ja-JP"/>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4F9DD93C-44C6-4FAE-BBBB-E72EF0B63BCE}" type="slidenum">
              <a:rPr lang="en-US" altLang="ja-JP"/>
              <a:pPr>
                <a:defRPr/>
              </a:pPr>
              <a:t>‹#›</a:t>
            </a:fld>
            <a:endParaRPr lang="en-US" altLang="ja-JP"/>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AC8AC9B4-8AA8-4F56-BA93-375543E29AAB}" type="slidenum">
              <a:rPr lang="en-US" altLang="ja-JP"/>
              <a:pPr>
                <a:defRPr/>
              </a:pPr>
              <a:t>‹#›</a:t>
            </a:fld>
            <a:endParaRPr lang="en-US" altLang="ja-JP"/>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30725"/>
          </a:xfrm>
        </p:spPr>
        <p:txBody>
          <a:bodyPr/>
          <a:lstStyle/>
          <a:p>
            <a:pPr lvl="0"/>
            <a:r>
              <a:rPr lang="ja-JP" altLang="en-US" noProof="0" smtClean="0"/>
              <a:t>アイコンをクリックして表を追加</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4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41"/>
          <p:cNvSpPr>
            <a:spLocks noGrp="1" noChangeArrowheads="1"/>
          </p:cNvSpPr>
          <p:nvPr>
            <p:ph type="sldNum" sz="quarter" idx="12"/>
          </p:nvPr>
        </p:nvSpPr>
        <p:spPr>
          <a:ln/>
        </p:spPr>
        <p:txBody>
          <a:bodyPr/>
          <a:lstStyle>
            <a:lvl1pPr>
              <a:defRPr/>
            </a:lvl1pPr>
          </a:lstStyle>
          <a:p>
            <a:pPr>
              <a:defRPr/>
            </a:pPr>
            <a:fld id="{68EB8638-7EA3-4008-BCA5-EF53300B4B2A}" type="slidenum">
              <a:rPr lang="en-US" altLang="ja-JP"/>
              <a:pPr>
                <a:defRPr/>
              </a:pPr>
              <a:t>‹#›</a:t>
            </a:fld>
            <a:endParaRPr lang="en-US" altLang="ja-JP"/>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二等辺三角形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タイトル 7"/>
          <p:cNvSpPr>
            <a:spLocks noGrp="1"/>
          </p:cNvSpPr>
          <p:nvPr>
            <p:ph type="ctrTitle"/>
          </p:nvPr>
        </p:nvSpPr>
        <p:spPr>
          <a:xfrm>
            <a:off x="540544" y="776288"/>
            <a:ext cx="8062912" cy="1470025"/>
          </a:xfrm>
        </p:spPr>
        <p:txBody>
          <a:bodyPr anchor="b"/>
          <a:lstStyle>
            <a:lvl1pPr algn="r">
              <a:defRPr sz="4400"/>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5" name="日付プレースホルダ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ltLang="ja-JP"/>
          </a:p>
        </p:txBody>
      </p:sp>
      <p:sp>
        <p:nvSpPr>
          <p:cNvPr id="6" name="フッター プレースホルダ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ltLang="ja-JP"/>
          </a:p>
        </p:txBody>
      </p:sp>
      <p:sp>
        <p:nvSpPr>
          <p:cNvPr id="7" name="スライド番号プレースホルダ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CA483FE-6967-4669-80CE-FD2C857B86B0}" type="slidenum">
              <a:rPr lang="en-US" altLang="ja-JP"/>
              <a:pPr>
                <a:defRPr/>
              </a:pPr>
              <a:t>‹#›</a:t>
            </a:fld>
            <a:endParaRPr lang="en-US" altLang="ja-JP"/>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7494"/>
            <a:ext cx="8229600" cy="1399032"/>
          </a:xfrm>
        </p:spPr>
        <p:txBody>
          <a:bodyPr/>
          <a:lstStyle/>
          <a:p>
            <a:r>
              <a:rPr lang="ja-JP" altLang="en-US" smtClean="0"/>
              <a:t>マスタ タイトルの書式設定</a:t>
            </a:r>
            <a:endParaRPr lang="en-US"/>
          </a:p>
        </p:txBody>
      </p:sp>
      <p:sp>
        <p:nvSpPr>
          <p:cNvPr id="3" name="コンテンツ プレースホルダ 2"/>
          <p:cNvSpPr>
            <a:spLocks noGrp="1"/>
          </p:cNvSpPr>
          <p:nvPr>
            <p:ph idx="1"/>
          </p:nvPr>
        </p:nvSpPr>
        <p:spPr>
          <a:xfrm>
            <a:off x="457200" y="1882808"/>
            <a:ext cx="8229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a:xfrm>
            <a:off x="4791075" y="6480175"/>
            <a:ext cx="2133600" cy="301625"/>
          </a:xfrm>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a:xfrm>
            <a:off x="457200" y="6481763"/>
            <a:ext cx="4259263" cy="300037"/>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45E6C676-7541-48BE-9A82-F3D9A02EC1C4}"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42"/>
          <p:cNvSpPr>
            <a:spLocks noGrp="1" noChangeArrowheads="1"/>
          </p:cNvSpPr>
          <p:nvPr>
            <p:ph type="sldNum" sz="quarter" idx="12"/>
          </p:nvPr>
        </p:nvSpPr>
        <p:spPr>
          <a:ln/>
        </p:spPr>
        <p:txBody>
          <a:bodyPr/>
          <a:lstStyle>
            <a:lvl1pPr>
              <a:defRPr/>
            </a:lvl1pPr>
          </a:lstStyle>
          <a:p>
            <a:pPr>
              <a:defRPr/>
            </a:pPr>
            <a:fld id="{B19A43C8-33FB-4C30-A389-E2F31A13523D}" type="slidenum">
              <a:rPr lang="en-US" altLang="ja-JP"/>
              <a:pPr>
                <a:defRPr/>
              </a:pPr>
              <a:t>‹#›</a:t>
            </a:fld>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1"/>
      </p:bgRef>
    </p:bg>
    <p:spTree>
      <p:nvGrpSpPr>
        <p:cNvPr id="1" name=""/>
        <p:cNvGrpSpPr/>
        <p:nvPr/>
      </p:nvGrpSpPr>
      <p:grpSpPr>
        <a:xfrm>
          <a:off x="0" y="0"/>
          <a:ext cx="0" cy="0"/>
          <a:chOff x="0" y="0"/>
          <a:chExt cx="0" cy="0"/>
        </a:xfrm>
      </p:grpSpPr>
      <p:sp>
        <p:nvSpPr>
          <p:cNvPr id="4" name="直角三角形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sz="1800"/>
          </a:p>
        </p:txBody>
      </p:sp>
      <p:sp>
        <p:nvSpPr>
          <p:cNvPr id="5" name="二等辺三角形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6" name="直線コネクタ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タイトル 1"/>
          <p:cNvSpPr>
            <a:spLocks noGrp="1"/>
          </p:cNvSpPr>
          <p:nvPr>
            <p:ph type="title"/>
          </p:nvPr>
        </p:nvSpPr>
        <p:spPr>
          <a:xfrm>
            <a:off x="381000" y="271464"/>
            <a:ext cx="7239000" cy="1362075"/>
          </a:xfrm>
        </p:spPr>
        <p:txBody>
          <a:bodyPr/>
          <a:lstStyle>
            <a:lvl1pPr marL="0" algn="l">
              <a:buNone/>
              <a:defRPr sz="3600" b="1" cap="none"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8" name="日付プレースホルダ 3"/>
          <p:cNvSpPr>
            <a:spLocks noGrp="1"/>
          </p:cNvSpPr>
          <p:nvPr>
            <p:ph type="dt" sz="half" idx="10"/>
          </p:nvPr>
        </p:nvSpPr>
        <p:spPr>
          <a:xfrm>
            <a:off x="6956425" y="6477000"/>
            <a:ext cx="2133600" cy="304800"/>
          </a:xfrm>
        </p:spPr>
        <p:txBody>
          <a:bodyPr/>
          <a:lstStyle>
            <a:lvl1pPr>
              <a:defRPr/>
            </a:lvl1pPr>
          </a:lstStyle>
          <a:p>
            <a:pPr>
              <a:defRPr/>
            </a:pPr>
            <a:endParaRPr lang="en-US" altLang="ja-JP"/>
          </a:p>
        </p:txBody>
      </p:sp>
      <p:sp>
        <p:nvSpPr>
          <p:cNvPr id="9" name="フッター プレースホルダ 4"/>
          <p:cNvSpPr>
            <a:spLocks noGrp="1"/>
          </p:cNvSpPr>
          <p:nvPr>
            <p:ph type="ftr" sz="quarter" idx="11"/>
          </p:nvPr>
        </p:nvSpPr>
        <p:spPr>
          <a:xfrm>
            <a:off x="2619375" y="6481763"/>
            <a:ext cx="4260850" cy="300037"/>
          </a:xfrm>
        </p:spPr>
        <p:txBody>
          <a:bodyPr/>
          <a:lstStyle>
            <a:lvl1pPr>
              <a:defRPr/>
            </a:lvl1pPr>
          </a:lstStyle>
          <a:p>
            <a:pPr>
              <a:defRPr/>
            </a:pPr>
            <a:endParaRPr lang="en-US" altLang="ja-JP"/>
          </a:p>
        </p:txBody>
      </p:sp>
      <p:sp>
        <p:nvSpPr>
          <p:cNvPr id="10" name="スライド番号プレースホルダ 5"/>
          <p:cNvSpPr>
            <a:spLocks noGrp="1"/>
          </p:cNvSpPr>
          <p:nvPr>
            <p:ph type="sldNum" sz="quarter" idx="12"/>
          </p:nvPr>
        </p:nvSpPr>
        <p:spPr>
          <a:xfrm>
            <a:off x="8450263" y="809625"/>
            <a:ext cx="503237" cy="300038"/>
          </a:xfrm>
        </p:spPr>
        <p:txBody>
          <a:bodyPr/>
          <a:lstStyle>
            <a:lvl1pPr>
              <a:defRPr/>
            </a:lvl1pPr>
          </a:lstStyle>
          <a:p>
            <a:pPr>
              <a:defRPr/>
            </a:pPr>
            <a:fld id="{1455855F-CEF5-4306-9581-E1B35168FAF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0" algn="l">
              <a:defRPr/>
            </a:lvl1pPr>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lstStyle>
          <a:p>
            <a:pPr>
              <a:defRPr/>
            </a:pPr>
            <a:fld id="{981917EC-9D84-4901-ABA6-1F30C56A1B59}" type="slidenum">
              <a:rPr lang="en-US" altLang="ja-JP"/>
              <a:pPr>
                <a:defRPr/>
              </a:pPr>
              <a:t>‹#›</a:t>
            </a:fld>
            <a:endParaRPr lang="en-US" altLang="ja-JP"/>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a:xfrm>
            <a:off x="4791075" y="6481763"/>
            <a:ext cx="2130425" cy="301625"/>
          </a:xfrm>
        </p:spPr>
        <p:txBody>
          <a:bodyPr/>
          <a:lstStyle>
            <a:lvl1pPr>
              <a:defRPr/>
            </a:lvl1pPr>
          </a:lstStyle>
          <a:p>
            <a:pPr>
              <a:defRPr/>
            </a:pPr>
            <a:endParaRPr lang="en-US" altLang="ja-JP"/>
          </a:p>
        </p:txBody>
      </p:sp>
      <p:sp>
        <p:nvSpPr>
          <p:cNvPr id="8" name="フッター プレースホルダ 7"/>
          <p:cNvSpPr>
            <a:spLocks noGrp="1"/>
          </p:cNvSpPr>
          <p:nvPr>
            <p:ph type="ftr" sz="quarter" idx="11"/>
          </p:nvPr>
        </p:nvSpPr>
        <p:spPr>
          <a:xfrm>
            <a:off x="457200" y="6481763"/>
            <a:ext cx="4260850" cy="301625"/>
          </a:xfrm>
        </p:spPr>
        <p:txBody>
          <a:bodyPr/>
          <a:lstStyle>
            <a:lvl1pPr>
              <a:defRPr/>
            </a:lvl1pPr>
          </a:lstStyle>
          <a:p>
            <a:pPr>
              <a:defRPr/>
            </a:pPr>
            <a:endParaRPr lang="en-US" altLang="ja-JP"/>
          </a:p>
        </p:txBody>
      </p:sp>
      <p:sp>
        <p:nvSpPr>
          <p:cNvPr id="9" name="スライド番号プレースホルダ 8"/>
          <p:cNvSpPr>
            <a:spLocks noGrp="1"/>
          </p:cNvSpPr>
          <p:nvPr>
            <p:ph type="sldNum" sz="quarter" idx="12"/>
          </p:nvPr>
        </p:nvSpPr>
        <p:spPr>
          <a:xfrm>
            <a:off x="7589838" y="6483350"/>
            <a:ext cx="503237" cy="301625"/>
          </a:xfrm>
        </p:spPr>
        <p:txBody>
          <a:bodyPr/>
          <a:lstStyle>
            <a:lvl1pPr algn="ctr">
              <a:defRPr smtClean="0"/>
            </a:lvl1pPr>
          </a:lstStyle>
          <a:p>
            <a:pPr>
              <a:defRPr/>
            </a:pPr>
            <a:fld id="{70A7CA06-1367-4F18-8879-2E59FB7A3277}"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smtClean="0"/>
              <a:t>マスタ タイトルの書式設定</a:t>
            </a:r>
            <a:endParaRPr lang="en-US"/>
          </a:p>
        </p:txBody>
      </p:sp>
      <p:sp>
        <p:nvSpPr>
          <p:cNvPr id="3" name="日付プレースホルダ 13"/>
          <p:cNvSpPr>
            <a:spLocks noGrp="1"/>
          </p:cNvSpPr>
          <p:nvPr>
            <p:ph type="dt" sz="half" idx="10"/>
          </p:nvPr>
        </p:nvSpPr>
        <p:spPr/>
        <p:txBody>
          <a:bodyPr/>
          <a:lstStyle>
            <a:lvl1pPr>
              <a:defRPr/>
            </a:lvl1pPr>
          </a:lstStyle>
          <a:p>
            <a:pPr>
              <a:defRPr/>
            </a:pPr>
            <a:endParaRPr lang="en-US" altLang="ja-JP"/>
          </a:p>
        </p:txBody>
      </p:sp>
      <p:sp>
        <p:nvSpPr>
          <p:cNvPr id="4"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22"/>
          <p:cNvSpPr>
            <a:spLocks noGrp="1"/>
          </p:cNvSpPr>
          <p:nvPr>
            <p:ph type="sldNum" sz="quarter" idx="12"/>
          </p:nvPr>
        </p:nvSpPr>
        <p:spPr/>
        <p:txBody>
          <a:bodyPr/>
          <a:lstStyle>
            <a:lvl1pPr>
              <a:defRPr/>
            </a:lvl1pPr>
          </a:lstStyle>
          <a:p>
            <a:pPr>
              <a:defRPr/>
            </a:pPr>
            <a:fld id="{1AB5D83A-69BD-4D01-B8E8-DF946FE6925A}" type="slidenum">
              <a:rPr lang="en-US" altLang="ja-JP"/>
              <a:pPr>
                <a:defRPr/>
              </a:pPr>
              <a:t>‹#›</a:t>
            </a:fld>
            <a:endParaRPr lang="en-US" altLang="ja-JP"/>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endParaRPr lang="en-US" altLang="ja-JP"/>
          </a:p>
        </p:txBody>
      </p:sp>
      <p:sp>
        <p:nvSpPr>
          <p:cNvPr id="3"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22"/>
          <p:cNvSpPr>
            <a:spLocks noGrp="1"/>
          </p:cNvSpPr>
          <p:nvPr>
            <p:ph type="sldNum" sz="quarter" idx="12"/>
          </p:nvPr>
        </p:nvSpPr>
        <p:spPr/>
        <p:txBody>
          <a:bodyPr/>
          <a:lstStyle>
            <a:lvl1pPr>
              <a:defRPr/>
            </a:lvl1pPr>
          </a:lstStyle>
          <a:p>
            <a:pPr>
              <a:defRPr/>
            </a:pPr>
            <a:fld id="{146E73F6-A7FE-40F6-BAB4-258509B9D21C}" type="slidenum">
              <a:rPr lang="en-US" altLang="ja-JP"/>
              <a:pPr>
                <a:defRPr/>
              </a:pPr>
              <a:t>‹#›</a:t>
            </a:fld>
            <a:endParaRPr lang="en-US" altLang="ja-JP"/>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4" name="コンテンツ プレースホル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a:xfrm>
            <a:off x="6278563" y="6556375"/>
            <a:ext cx="213360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35063" y="6556375"/>
            <a:ext cx="5143500"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410575" y="6556375"/>
            <a:ext cx="503238" cy="301625"/>
          </a:xfrm>
        </p:spPr>
        <p:txBody>
          <a:bodyPr/>
          <a:lstStyle>
            <a:lvl1pPr>
              <a:defRPr sz="900" smtClean="0"/>
            </a:lvl1pPr>
          </a:lstStyle>
          <a:p>
            <a:pPr>
              <a:defRPr/>
            </a:pPr>
            <a:fld id="{B4BE172D-92B0-4F20-BF22-71D01480C014}"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108700" y="6556375"/>
            <a:ext cx="2101850" cy="301625"/>
          </a:xfrm>
        </p:spPr>
        <p:txBody>
          <a:bodyPr/>
          <a:lstStyle>
            <a:lvl1pPr>
              <a:defRPr sz="900"/>
            </a:lvl1pPr>
          </a:lstStyle>
          <a:p>
            <a:pPr>
              <a:defRPr/>
            </a:pPr>
            <a:endParaRPr lang="en-US" altLang="ja-JP"/>
          </a:p>
        </p:txBody>
      </p:sp>
      <p:sp>
        <p:nvSpPr>
          <p:cNvPr id="6" name="フッター プレースホルダ 5"/>
          <p:cNvSpPr>
            <a:spLocks noGrp="1"/>
          </p:cNvSpPr>
          <p:nvPr>
            <p:ph type="ftr" sz="quarter" idx="11"/>
          </p:nvPr>
        </p:nvSpPr>
        <p:spPr>
          <a:xfrm>
            <a:off x="1169988" y="6557963"/>
            <a:ext cx="4948237" cy="301625"/>
          </a:xfrm>
        </p:spPr>
        <p:txBody>
          <a:bodyPr/>
          <a:lstStyle>
            <a:lvl1pPr>
              <a:defRPr sz="900"/>
            </a:lvl1pPr>
          </a:lstStyle>
          <a:p>
            <a:pPr>
              <a:defRPr/>
            </a:pPr>
            <a:endParaRPr lang="en-US" altLang="ja-JP"/>
          </a:p>
        </p:txBody>
      </p:sp>
      <p:sp>
        <p:nvSpPr>
          <p:cNvPr id="7" name="スライド番号プレースホルダ 6"/>
          <p:cNvSpPr>
            <a:spLocks noGrp="1"/>
          </p:cNvSpPr>
          <p:nvPr>
            <p:ph type="sldNum" sz="quarter" idx="12"/>
          </p:nvPr>
        </p:nvSpPr>
        <p:spPr>
          <a:xfrm>
            <a:off x="8216900" y="6556375"/>
            <a:ext cx="366713" cy="301625"/>
          </a:xfrm>
        </p:spPr>
        <p:txBody>
          <a:bodyPr/>
          <a:lstStyle>
            <a:lvl1pPr algn="ctr">
              <a:defRPr sz="900" smtClean="0"/>
            </a:lvl1pPr>
          </a:lstStyle>
          <a:p>
            <a:pPr>
              <a:defRPr/>
            </a:pPr>
            <a:fld id="{93260E69-A3A9-4EC6-BEA7-76DC4D2E3E59}" type="slidenum">
              <a:rPr lang="en-US" altLang="ja-JP"/>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C5CFD99-2BF3-4700-84E9-536F9080EA19}" type="slidenum">
              <a:rPr lang="en-US" altLang="ja-JP"/>
              <a:pPr>
                <a:defRPr/>
              </a:pPr>
              <a:t>‹#›</a:t>
            </a:fld>
            <a:endParaRPr lang="en-US" altLang="ja-JP"/>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381000"/>
            <a:ext cx="1905000" cy="5486400"/>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381000"/>
            <a:ext cx="62484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22"/>
          <p:cNvSpPr>
            <a:spLocks noGrp="1"/>
          </p:cNvSpPr>
          <p:nvPr>
            <p:ph type="sldNum" sz="quarter" idx="12"/>
          </p:nvPr>
        </p:nvSpPr>
        <p:spPr/>
        <p:txBody>
          <a:bodyPr/>
          <a:lstStyle>
            <a:lvl1pPr>
              <a:defRPr/>
            </a:lvl1pPr>
          </a:lstStyle>
          <a:p>
            <a:pPr>
              <a:defRPr/>
            </a:pPr>
            <a:fld id="{4BCCA39E-E13E-4299-9B36-08BA17D1D2CB}" type="slidenum">
              <a:rPr lang="en-US" altLang="ja-JP"/>
              <a:pPr>
                <a:defRPr/>
              </a:pPr>
              <a:t>‹#›</a:t>
            </a:fld>
            <a:endParaRPr lang="en-US" altLang="ja-JP"/>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サブタイトル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タイトル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ja-JP" altLang="en-US" smtClean="0"/>
              <a:t>マスター タイトルの書式設定</a:t>
            </a:r>
            <a:endParaRPr kumimoji="0" lang="en-US"/>
          </a:p>
        </p:txBody>
      </p:sp>
      <p:cxnSp>
        <p:nvCxnSpPr>
          <p:cNvPr id="8" name="直線コネクタ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付プレースホルダー 14"/>
          <p:cNvSpPr>
            <a:spLocks noGrp="1"/>
          </p:cNvSpPr>
          <p:nvPr>
            <p:ph type="dt" sz="half" idx="10"/>
          </p:nvPr>
        </p:nvSpPr>
        <p:spPr/>
        <p:txBody>
          <a:bodyPr/>
          <a:lstStyle/>
          <a:p>
            <a:pPr>
              <a:defRPr/>
            </a:pPr>
            <a:endParaRPr lang="en-US" altLang="ja-JP"/>
          </a:p>
        </p:txBody>
      </p:sp>
      <p:sp>
        <p:nvSpPr>
          <p:cNvPr id="16" name="スライド番号プレースホルダー 15"/>
          <p:cNvSpPr>
            <a:spLocks noGrp="1"/>
          </p:cNvSpPr>
          <p:nvPr>
            <p:ph type="sldNum" sz="quarter" idx="11"/>
          </p:nvPr>
        </p:nvSpPr>
        <p:spPr/>
        <p:txBody>
          <a:bodyPr/>
          <a:lstStyle/>
          <a:p>
            <a:pPr>
              <a:defRPr/>
            </a:pPr>
            <a:fld id="{C5C5C605-9A3D-47A5-B388-03668CAE161D}" type="slidenum">
              <a:rPr lang="en-US" altLang="ja-JP" smtClean="0"/>
              <a:pPr>
                <a:defRPr/>
              </a:pPr>
              <a:t>‹#›</a:t>
            </a:fld>
            <a:endParaRPr lang="en-US" altLang="ja-JP"/>
          </a:p>
        </p:txBody>
      </p:sp>
      <p:sp>
        <p:nvSpPr>
          <p:cNvPr id="17" name="フッター プレースホルダー 16"/>
          <p:cNvSpPr>
            <a:spLocks noGrp="1"/>
          </p:cNvSpPr>
          <p:nvPr>
            <p:ph type="ftr" sz="quarter" idx="12"/>
          </p:nvPr>
        </p:nvSpPr>
        <p:spPr/>
        <p:txBody>
          <a:bodyPr/>
          <a:lstStyle/>
          <a:p>
            <a:pPr>
              <a:defRPr/>
            </a:pP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2"/>
          <p:cNvSpPr>
            <a:spLocks noGrp="1" noChangeArrowheads="1"/>
          </p:cNvSpPr>
          <p:nvPr>
            <p:ph type="sldNum" sz="quarter" idx="12"/>
          </p:nvPr>
        </p:nvSpPr>
        <p:spPr>
          <a:ln/>
        </p:spPr>
        <p:txBody>
          <a:bodyPr/>
          <a:lstStyle>
            <a:lvl1pPr>
              <a:defRPr/>
            </a:lvl1pPr>
          </a:lstStyle>
          <a:p>
            <a:pPr>
              <a:defRPr/>
            </a:pPr>
            <a:fld id="{EFF355E8-A4AF-42F7-9945-410F4F4AB2D2}" type="slidenum">
              <a:rPr lang="en-US" altLang="ja-JP"/>
              <a:pPr>
                <a:defRPr/>
              </a:pPr>
              <a:t>‹#›</a:t>
            </a:fld>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457200" y="1524000"/>
            <a:ext cx="8229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4" name="日付プレースホルダー 13"/>
          <p:cNvSpPr>
            <a:spLocks noGrp="1"/>
          </p:cNvSpPr>
          <p:nvPr>
            <p:ph type="dt" sz="half" idx="14"/>
          </p:nvPr>
        </p:nvSpPr>
        <p:spPr/>
        <p:txBody>
          <a:bodyPr/>
          <a:lstStyle/>
          <a:p>
            <a:pPr>
              <a:defRPr/>
            </a:pPr>
            <a:endParaRPr lang="en-US" altLang="ja-JP"/>
          </a:p>
        </p:txBody>
      </p:sp>
      <p:sp>
        <p:nvSpPr>
          <p:cNvPr id="15" name="スライド番号プレースホルダー 14"/>
          <p:cNvSpPr>
            <a:spLocks noGrp="1"/>
          </p:cNvSpPr>
          <p:nvPr>
            <p:ph type="sldNum" sz="quarter" idx="15"/>
          </p:nvPr>
        </p:nvSpPr>
        <p:spPr/>
        <p:txBody>
          <a:bodyPr/>
          <a:lstStyle>
            <a:lvl1pPr algn="ctr">
              <a:defRPr/>
            </a:lvl1pPr>
          </a:lstStyle>
          <a:p>
            <a:pPr>
              <a:defRPr/>
            </a:pPr>
            <a:fld id="{5456F010-904F-49D7-B476-E1E1860B00C8}" type="slidenum">
              <a:rPr lang="en-US" altLang="ja-JP" smtClean="0"/>
              <a:pPr>
                <a:defRPr/>
              </a:pPr>
              <a:t>‹#›</a:t>
            </a:fld>
            <a:endParaRPr lang="en-US" altLang="ja-JP"/>
          </a:p>
        </p:txBody>
      </p:sp>
      <p:sp>
        <p:nvSpPr>
          <p:cNvPr id="16" name="フッター プレースホルダー 15"/>
          <p:cNvSpPr>
            <a:spLocks noGrp="1"/>
          </p:cNvSpPr>
          <p:nvPr>
            <p:ph type="ftr" sz="quarter" idx="16"/>
          </p:nvPr>
        </p:nvSpPr>
        <p:spPr/>
        <p:txBody>
          <a:bodyPr/>
          <a:lstStyle/>
          <a:p>
            <a:pPr>
              <a:defRPr/>
            </a:pPr>
            <a:endParaRPr lang="en-US" altLang="ja-JP"/>
          </a:p>
        </p:txBody>
      </p:sp>
      <p:sp>
        <p:nvSpPr>
          <p:cNvPr id="17" name="タイトル 16"/>
          <p:cNvSpPr>
            <a:spLocks noGrp="1"/>
          </p:cNvSpPr>
          <p:nvPr>
            <p:ph type="title"/>
          </p:nvPr>
        </p:nvSpPr>
        <p:spPr/>
        <p:txBody>
          <a:bodyPr rtlCol="0" anchor="b" anchorCtr="0"/>
          <a:lstStyle/>
          <a:p>
            <a:r>
              <a:rPr kumimoji="0" lang="ja-JP" altLang="en-US" smtClean="0"/>
              <a:t>マスター タイトルの書式設定</a:t>
            </a:r>
            <a:endParaRPr kumimoji="0"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99FB5B6-7AB1-43FA-9F07-DD984C965307}" type="slidenum">
              <a:rPr lang="en-US" altLang="ja-JP" smtClean="0"/>
              <a:pPr>
                <a:defRPr/>
              </a:pPr>
              <a:t>‹#›</a:t>
            </a:fld>
            <a:endParaRPr lang="en-US" altLang="ja-JP"/>
          </a:p>
        </p:txBody>
      </p:sp>
      <p:sp>
        <p:nvSpPr>
          <p:cNvPr id="2" name="タイトル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cxnSp>
        <p:nvCxnSpPr>
          <p:cNvPr id="7" name="直線コネクタ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95911C8-BD40-48DF-848F-9FB1131D2B33}" type="slidenum">
              <a:rPr lang="en-US" altLang="ja-JP" smtClean="0"/>
              <a:pPr>
                <a:defRPr/>
              </a:pPr>
              <a:t>‹#›</a:t>
            </a:fld>
            <a:endParaRPr lang="en-US" altLang="ja-JP"/>
          </a:p>
        </p:txBody>
      </p:sp>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11" name="コンテンツ プレースホルダー 10"/>
          <p:cNvSpPr>
            <a:spLocks noGrp="1"/>
          </p:cNvSpPr>
          <p:nvPr>
            <p:ph sz="half" idx="1"/>
          </p:nvPr>
        </p:nvSpPr>
        <p:spPr>
          <a:xfrm>
            <a:off x="457200" y="1524000"/>
            <a:ext cx="4059936"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half" idx="2"/>
          </p:nvPr>
        </p:nvSpPr>
        <p:spPr>
          <a:xfrm>
            <a:off x="4648200" y="1524000"/>
            <a:ext cx="4059936"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p:txBody>
          <a:bodyPr/>
          <a:lstStyle/>
          <a:p>
            <a:pPr>
              <a:defRPr/>
            </a:pPr>
            <a:fld id="{5FDD0919-0ACE-435E-8F95-0B2ECA92BDF1}" type="slidenum">
              <a:rPr lang="en-US" altLang="ja-JP" smtClean="0"/>
              <a:pPr>
                <a:defRPr/>
              </a:pPr>
              <a:t>‹#›</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7" name="日付プレースホルダー 6"/>
          <p:cNvSpPr>
            <a:spLocks noGrp="1"/>
          </p:cNvSpPr>
          <p:nvPr>
            <p:ph type="dt" sz="half" idx="10"/>
          </p:nvPr>
        </p:nvSpPr>
        <p:spPr/>
        <p:txBody>
          <a:bodyPr/>
          <a:lstStyle/>
          <a:p>
            <a:pPr>
              <a:defRPr/>
            </a:pPr>
            <a:endParaRPr lang="en-US" altLang="ja-JP"/>
          </a:p>
        </p:txBody>
      </p:sp>
      <p:sp>
        <p:nvSpPr>
          <p:cNvPr id="3" name="テキスト プレースホルダー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32" name="コンテンツ プレースホルダー 31"/>
          <p:cNvSpPr>
            <a:spLocks noGrp="1"/>
          </p:cNvSpPr>
          <p:nvPr>
            <p:ph sz="half" idx="2"/>
          </p:nvPr>
        </p:nvSpPr>
        <p:spPr>
          <a:xfrm>
            <a:off x="457200" y="2201896"/>
            <a:ext cx="4038600" cy="391363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4" name="コンテンツ プレースホルダー 33"/>
          <p:cNvSpPr>
            <a:spLocks noGrp="1"/>
          </p:cNvSpPr>
          <p:nvPr>
            <p:ph sz="quarter" idx="4"/>
          </p:nvPr>
        </p:nvSpPr>
        <p:spPr>
          <a:xfrm>
            <a:off x="4649788" y="2201896"/>
            <a:ext cx="4038600" cy="391363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 name="タイトル 1"/>
          <p:cNvSpPr>
            <a:spLocks noGrp="1"/>
          </p:cNvSpPr>
          <p:nvPr>
            <p:ph type="title"/>
          </p:nvPr>
        </p:nvSpPr>
        <p:spPr>
          <a:xfrm>
            <a:off x="457200" y="155448"/>
            <a:ext cx="8229600" cy="1143000"/>
          </a:xfrm>
        </p:spPr>
        <p:txBody>
          <a:bodyPr anchor="b" anchorCtr="0"/>
          <a:lstStyle>
            <a:lvl1pPr>
              <a:defRPr/>
            </a:lvl1pPr>
          </a:lstStyle>
          <a:p>
            <a:r>
              <a:rPr kumimoji="0" lang="ja-JP" altLang="en-US" smtClean="0"/>
              <a:t>マスター タイトルの書式設定</a:t>
            </a:r>
            <a:endParaRPr kumimoji="0" lang="en-US"/>
          </a:p>
        </p:txBody>
      </p:sp>
      <p:sp>
        <p:nvSpPr>
          <p:cNvPr id="12" name="テキスト プレースホルダー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cxnSp>
        <p:nvCxnSpPr>
          <p:cNvPr id="10" name="直線コネクタ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09464514-A497-47E7-9B29-4730FEF4AB0F}" type="slidenum">
              <a:rPr lang="en-US" altLang="ja-JP" smtClean="0"/>
              <a:pPr>
                <a:defRPr/>
              </a:pPr>
              <a:t>‹#›</a:t>
            </a:fld>
            <a:endParaRPr lang="en-US" altLang="ja-JP"/>
          </a:p>
        </p:txBody>
      </p:sp>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D0EE0BD7-D2D0-4B5F-9887-7BE30AD86C67}" type="slidenum">
              <a:rPr lang="en-US" altLang="ja-JP" smtClean="0"/>
              <a:pPr>
                <a:defRPr/>
              </a:pPr>
              <a:t>‹#›</a:t>
            </a:fld>
            <a:endParaRPr lang="en-US" altLang="ja-JP"/>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9" name="コンテンツ プレースホルダー 28"/>
          <p:cNvSpPr>
            <a:spLocks noGrp="1"/>
          </p:cNvSpPr>
          <p:nvPr>
            <p:ph sz="quarter" idx="1"/>
          </p:nvPr>
        </p:nvSpPr>
        <p:spPr>
          <a:xfrm>
            <a:off x="457200" y="457200"/>
            <a:ext cx="62484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 name="テキスト プレースホルダー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31" name="タイトル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ja-JP" altLang="en-US" smtClean="0"/>
              <a:t>マスター タイトルの書式設定</a:t>
            </a:r>
            <a:endParaRPr kumimoji="0" lang="en-US"/>
          </a:p>
        </p:txBody>
      </p:sp>
      <p:sp>
        <p:nvSpPr>
          <p:cNvPr id="8" name="日付プレースホルダー 7"/>
          <p:cNvSpPr>
            <a:spLocks noGrp="1"/>
          </p:cNvSpPr>
          <p:nvPr>
            <p:ph type="dt" sz="half" idx="14"/>
          </p:nvPr>
        </p:nvSpPr>
        <p:spPr/>
        <p:txBody>
          <a:bodyPr/>
          <a:lstStyle/>
          <a:p>
            <a:pPr>
              <a:defRPr/>
            </a:pPr>
            <a:endParaRPr lang="en-US" altLang="ja-JP"/>
          </a:p>
        </p:txBody>
      </p:sp>
      <p:sp>
        <p:nvSpPr>
          <p:cNvPr id="9" name="スライド番号プレースホルダー 8"/>
          <p:cNvSpPr>
            <a:spLocks noGrp="1"/>
          </p:cNvSpPr>
          <p:nvPr>
            <p:ph type="sldNum" sz="quarter" idx="15"/>
          </p:nvPr>
        </p:nvSpPr>
        <p:spPr/>
        <p:txBody>
          <a:bodyPr/>
          <a:lstStyle/>
          <a:p>
            <a:pPr>
              <a:defRPr/>
            </a:pPr>
            <a:fld id="{8EFFDBC3-2B03-4185-BE35-12A5E2FEE793}" type="slidenum">
              <a:rPr lang="en-US" altLang="ja-JP" smtClean="0"/>
              <a:pPr>
                <a:defRPr/>
              </a:pPr>
              <a:t>‹#›</a:t>
            </a:fld>
            <a:endParaRPr lang="en-US" altLang="ja-JP"/>
          </a:p>
        </p:txBody>
      </p:sp>
      <p:sp>
        <p:nvSpPr>
          <p:cNvPr id="10" name="フッター プレースホルダー 9"/>
          <p:cNvSpPr>
            <a:spLocks noGrp="1"/>
          </p:cNvSpPr>
          <p:nvPr>
            <p:ph type="ftr" sz="quarter" idx="16"/>
          </p:nvPr>
        </p:nvSpPr>
        <p:spPr/>
        <p:txBody>
          <a:bodyPr/>
          <a:lstStyle/>
          <a:p>
            <a:pPr>
              <a:defRPr/>
            </a:pPr>
            <a:endParaRPr lang="en-US" altLang="ja-JP"/>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8" name="日付プレースホルダー 7"/>
          <p:cNvSpPr>
            <a:spLocks noGrp="1"/>
          </p:cNvSpPr>
          <p:nvPr>
            <p:ph type="dt" sz="half" idx="10"/>
          </p:nvPr>
        </p:nvSpPr>
        <p:spPr/>
        <p:txBody>
          <a:bodyPr/>
          <a:lstStyle/>
          <a:p>
            <a:pPr>
              <a:defRPr/>
            </a:pPr>
            <a:endParaRPr lang="en-US" altLang="ja-JP"/>
          </a:p>
        </p:txBody>
      </p:sp>
      <p:sp>
        <p:nvSpPr>
          <p:cNvPr id="9" name="スライド番号プレースホルダー 8"/>
          <p:cNvSpPr>
            <a:spLocks noGrp="1"/>
          </p:cNvSpPr>
          <p:nvPr>
            <p:ph type="sldNum" sz="quarter" idx="11"/>
          </p:nvPr>
        </p:nvSpPr>
        <p:spPr/>
        <p:txBody>
          <a:bodyPr/>
          <a:lstStyle/>
          <a:p>
            <a:pPr>
              <a:defRPr/>
            </a:pPr>
            <a:fld id="{1378D345-5B04-4BE0-A188-1C8E01D3D00D}" type="slidenum">
              <a:rPr lang="en-US" altLang="ja-JP" smtClean="0"/>
              <a:pPr>
                <a:defRPr/>
              </a:pPr>
              <a:t>‹#›</a:t>
            </a:fld>
            <a:endParaRPr lang="en-US" altLang="ja-JP"/>
          </a:p>
        </p:txBody>
      </p:sp>
      <p:sp>
        <p:nvSpPr>
          <p:cNvPr id="10" name="フッター プレースホルダー 9"/>
          <p:cNvSpPr>
            <a:spLocks noGrp="1"/>
          </p:cNvSpPr>
          <p:nvPr>
            <p:ph type="ftr" sz="quarter" idx="12"/>
          </p:nvPr>
        </p:nvSpPr>
        <p:spPr/>
        <p:txBody>
          <a:bodyPr/>
          <a:lstStyle/>
          <a:p>
            <a:pPr>
              <a:defRPr/>
            </a:pPr>
            <a:endParaRPr lang="en-US" altLang="ja-JP"/>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EFFDBC3-2B03-4185-BE35-12A5E2FEE793}" type="slidenum">
              <a:rPr lang="en-US" altLang="ja-JP" smtClean="0"/>
              <a:pPr>
                <a:defRPr/>
              </a:pPr>
              <a:t>‹#›</a:t>
            </a:fld>
            <a:endParaRPr lang="en-US" altLang="ja-JP"/>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8EFFDBC3-2B03-4185-BE35-12A5E2FEE793}"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41"/>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42"/>
          <p:cNvSpPr>
            <a:spLocks noGrp="1" noChangeArrowheads="1"/>
          </p:cNvSpPr>
          <p:nvPr>
            <p:ph type="sldNum" sz="quarter" idx="12"/>
          </p:nvPr>
        </p:nvSpPr>
        <p:spPr>
          <a:ln/>
        </p:spPr>
        <p:txBody>
          <a:bodyPr/>
          <a:lstStyle>
            <a:lvl1pPr>
              <a:defRPr/>
            </a:lvl1pPr>
          </a:lstStyle>
          <a:p>
            <a:pPr>
              <a:defRPr/>
            </a:pPr>
            <a:fld id="{99762ACE-CB27-45E4-BC4C-DEF4792086AE}" type="slidenum">
              <a:rPr lang="en-US" altLang="ja-JP"/>
              <a:pPr>
                <a:defRPr/>
              </a:pPr>
              <a:t>‹#›</a:t>
            </a:fld>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28456A1-7EDC-47EA-837F-7C3612CC6268}" type="slidenum">
              <a:rPr lang="en-US" altLang="ja-JP" smtClean="0"/>
              <a:pPr>
                <a:defRPr/>
              </a:pPr>
              <a:t>‹#›</a:t>
            </a:fld>
            <a:endParaRPr lang="en-US" altLang="ja-JP"/>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8E343100-D5F5-49D2-8F1B-5968DA035A42}" type="slidenum">
              <a:rPr lang="en-US" altLang="ja-JP" smtClean="0"/>
              <a:pPr>
                <a:defRPr/>
              </a:pPr>
              <a:t>‹#›</a:t>
            </a:fld>
            <a:endParaRPr lang="en-US" altLang="ja-JP"/>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0B9683D2-7579-4EFF-8D70-A662735BCFAA}" type="slidenum">
              <a:rPr lang="en-US" altLang="ja-JP" smtClean="0"/>
              <a:pPr>
                <a:defRPr/>
              </a:pPr>
              <a:t>‹#›</a:t>
            </a:fld>
            <a:endParaRPr lang="en-US" altLang="ja-JP"/>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805D2A25-1EA6-4E63-B31C-3E4ED54BB020}" type="slidenum">
              <a:rPr lang="en-US" altLang="ja-JP" smtClean="0"/>
              <a:pPr>
                <a:defRPr/>
              </a:pPr>
              <a:t>‹#›</a:t>
            </a:fld>
            <a:endParaRPr lang="en-US" altLang="ja-JP"/>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30A204D0-78F0-4091-B78A-40DDE650F797}" type="slidenum">
              <a:rPr lang="en-US" altLang="ja-JP" smtClean="0"/>
              <a:pPr>
                <a:defRPr/>
              </a:pPr>
              <a:t>‹#›</a:t>
            </a:fld>
            <a:endParaRPr lang="en-US" altLang="ja-JP"/>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FFC64002-AE27-4E77-A7E1-7D504B64D836}" type="slidenum">
              <a:rPr lang="en-US" altLang="ja-JP" smtClean="0"/>
              <a:pPr>
                <a:defRPr/>
              </a:pPr>
              <a:t>‹#›</a:t>
            </a:fld>
            <a:endParaRPr lang="en-US" altLang="ja-JP"/>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1D5E0378-F91F-41ED-9938-0FA6FB491FAE}" type="slidenum">
              <a:rPr lang="en-US" altLang="ja-JP" smtClean="0"/>
              <a:pPr>
                <a:defRPr/>
              </a:pPr>
              <a:t>‹#›</a:t>
            </a:fld>
            <a:endParaRPr lang="en-US" altLang="ja-JP"/>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767329D0-13F0-4F18-99B9-7E401AA00D6E}" type="slidenum">
              <a:rPr lang="en-US" altLang="ja-JP" smtClean="0"/>
              <a:pPr>
                <a:defRPr/>
              </a:pPr>
              <a:t>‹#›</a:t>
            </a:fld>
            <a:endParaRPr lang="en-US" altLang="ja-JP"/>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D156CB1-F6F1-470F-B87A-9BCFABC5E20E}" type="slidenum">
              <a:rPr lang="en-US" altLang="ja-JP" smtClean="0"/>
              <a:pPr>
                <a:defRPr/>
              </a:pPr>
              <a:t>‹#›</a:t>
            </a:fld>
            <a:endParaRPr lang="en-US" altLang="ja-JP"/>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ja-JP" altLang="en-US" smtClean="0"/>
              <a:t>アイコンをクリックして図を追加</a:t>
            </a:r>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67329D0-13F0-4F18-99B9-7E401AA00D6E}" type="slidenum">
              <a:rPr lang="en-US" altLang="ja-JP" smtClean="0"/>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634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634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634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grpSp>
          <p:nvGrpSpPr>
            <p:cNvPr id="1035" name="Group 6"/>
            <p:cNvGrpSpPr>
              <a:grpSpLocks/>
            </p:cNvGrpSpPr>
            <p:nvPr/>
          </p:nvGrpSpPr>
          <p:grpSpPr bwMode="auto">
            <a:xfrm>
              <a:off x="288" y="0"/>
              <a:ext cx="5098" cy="4316"/>
              <a:chOff x="288" y="0"/>
              <a:chExt cx="5098" cy="4316"/>
            </a:xfrm>
          </p:grpSpPr>
          <p:sp>
            <p:nvSpPr>
              <p:cNvPr id="634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4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4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4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4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sp>
            <p:nvSpPr>
              <p:cNvPr id="635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ja-JP" altLang="en-US"/>
              </a:p>
            </p:txBody>
          </p:sp>
        </p:grpSp>
        <p:sp>
          <p:nvSpPr>
            <p:cNvPr id="635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635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ja-JP" altLang="en-US"/>
            </a:p>
          </p:txBody>
        </p:sp>
        <p:sp>
          <p:nvSpPr>
            <p:cNvPr id="635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ja-JP" altLang="en-US"/>
            </a:p>
          </p:txBody>
        </p:sp>
        <p:sp>
          <p:nvSpPr>
            <p:cNvPr id="635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ja-JP" altLang="en-US"/>
            </a:p>
          </p:txBody>
        </p:sp>
        <p:sp>
          <p:nvSpPr>
            <p:cNvPr id="635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ja-JP" altLang="en-US"/>
            </a:p>
          </p:txBody>
        </p:sp>
        <p:sp>
          <p:nvSpPr>
            <p:cNvPr id="635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ja-JP" altLang="en-US"/>
            </a:p>
          </p:txBody>
        </p:sp>
        <p:sp>
          <p:nvSpPr>
            <p:cNvPr id="635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ja-JP" altLang="en-US"/>
            </a:p>
          </p:txBody>
        </p:sp>
        <p:sp>
          <p:nvSpPr>
            <p:cNvPr id="635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ja-JP" altLang="en-US"/>
            </a:p>
          </p:txBody>
        </p:sp>
        <p:sp>
          <p:nvSpPr>
            <p:cNvPr id="635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ja-JP" altLang="en-US"/>
            </a:p>
          </p:txBody>
        </p:sp>
        <p:grpSp>
          <p:nvGrpSpPr>
            <p:cNvPr id="1047" name="Group 31"/>
            <p:cNvGrpSpPr>
              <a:grpSpLocks/>
            </p:cNvGrpSpPr>
            <p:nvPr/>
          </p:nvGrpSpPr>
          <p:grpSpPr bwMode="auto">
            <a:xfrm>
              <a:off x="1" y="392"/>
              <a:ext cx="5758" cy="1571"/>
              <a:chOff x="1" y="392"/>
              <a:chExt cx="5758" cy="1571"/>
            </a:xfrm>
          </p:grpSpPr>
          <p:sp>
            <p:nvSpPr>
              <p:cNvPr id="635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ja-JP" altLang="en-US"/>
              </a:p>
            </p:txBody>
          </p:sp>
          <p:sp>
            <p:nvSpPr>
              <p:cNvPr id="635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ja-JP" altLang="en-US"/>
              </a:p>
            </p:txBody>
          </p:sp>
        </p:grpSp>
        <p:sp>
          <p:nvSpPr>
            <p:cNvPr id="635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ja-JP" altLang="en-US"/>
            </a:p>
          </p:txBody>
        </p:sp>
        <p:sp>
          <p:nvSpPr>
            <p:cNvPr id="635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ja-JP" altLang="en-US"/>
            </a:p>
          </p:txBody>
        </p:sp>
      </p:grpSp>
      <p:sp>
        <p:nvSpPr>
          <p:cNvPr id="6352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ja-JP" altLang="en-US" smtClean="0"/>
              <a:t>マスタ タイトルの書式設定</a:t>
            </a:r>
          </a:p>
        </p:txBody>
      </p:sp>
      <p:sp>
        <p:nvSpPr>
          <p:cNvPr id="6352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endParaRPr lang="en-US" altLang="ja-JP"/>
          </a:p>
        </p:txBody>
      </p:sp>
      <p:sp>
        <p:nvSpPr>
          <p:cNvPr id="6352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endParaRPr lang="en-US" altLang="ja-JP"/>
          </a:p>
        </p:txBody>
      </p:sp>
      <p:sp>
        <p:nvSpPr>
          <p:cNvPr id="6353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latin typeface="+mn-lt"/>
              </a:defRPr>
            </a:lvl1pPr>
          </a:lstStyle>
          <a:p>
            <a:pPr>
              <a:defRPr/>
            </a:pPr>
            <a:fld id="{AD4BA8DA-D53A-470F-9FE8-CD4D23BA3B07}" type="slidenum">
              <a:rPr lang="en-US" altLang="ja-JP"/>
              <a:pPr>
                <a:defRPr/>
              </a:pPr>
              <a:t>‹#›</a:t>
            </a:fld>
            <a:endParaRPr lang="en-US" altLang="ja-JP"/>
          </a:p>
        </p:txBody>
      </p:sp>
      <p:sp>
        <p:nvSpPr>
          <p:cNvPr id="635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4020"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2"/>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6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6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6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6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テキスト プレースホルダー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1" name="日付プレースホルダー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ltLang="ja-JP"/>
          </a:p>
        </p:txBody>
      </p:sp>
      <p:sp>
        <p:nvSpPr>
          <p:cNvPr id="28" name="フッター プレースホルダー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ltLang="ja-JP"/>
          </a:p>
        </p:txBody>
      </p:sp>
      <p:sp>
        <p:nvSpPr>
          <p:cNvPr id="5" name="スライド番号プレースホルダー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AD4BA8DA-D53A-470F-9FE8-CD4D23BA3B07}" type="slidenum">
              <a:rPr lang="en-US" altLang="ja-JP" smtClean="0"/>
              <a:pPr>
                <a:defRPr/>
              </a:pPr>
              <a:t>‹#›</a:t>
            </a:fld>
            <a:endParaRPr lang="en-US" altLang="ja-JP"/>
          </a:p>
        </p:txBody>
      </p:sp>
      <p:sp>
        <p:nvSpPr>
          <p:cNvPr id="10" name="タイトル プレースホルダー 9"/>
          <p:cNvSpPr>
            <a:spLocks noGrp="1"/>
          </p:cNvSpPr>
          <p:nvPr>
            <p:ph type="title"/>
          </p:nvPr>
        </p:nvSpPr>
        <p:spPr>
          <a:xfrm>
            <a:off x="304800" y="457200"/>
            <a:ext cx="8686800" cy="8382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9" name="直線コネクタ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線コネクタ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 id="2147484288" r:id="rId10"/>
    <p:sldLayoutId id="2147484289" r:id="rId11"/>
  </p:sldLayoutIdLst>
  <p:txStyles>
    <p:titleStyle>
      <a:lvl1pPr algn="l" rtl="0" eaLnBrk="1" latinLnBrk="0" hangingPunct="1">
        <a:spcBef>
          <a:spcPct val="0"/>
        </a:spcBef>
        <a:buNone/>
        <a:defRPr kumimoji="1"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1"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1"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1"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1"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ltLang="ja-JP"/>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ltLang="ja-JP"/>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AD4BA8DA-D53A-470F-9FE8-CD4D23BA3B07}" type="slidenum">
              <a:rPr lang="en-US" altLang="ja-JP" smtClean="0"/>
              <a:pPr>
                <a:defRPr/>
              </a:pPr>
              <a:t>‹#›</a:t>
            </a:fld>
            <a:endParaRPr lang="en-US" altLang="ja-JP"/>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Tree>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Lst>
  <p:txStyles>
    <p:titleStyle>
      <a:lvl1pPr algn="ctr" defTabSz="914400" rtl="0" eaLnBrk="1" latinLnBrk="0" hangingPunct="1">
        <a:spcBef>
          <a:spcPct val="0"/>
        </a:spcBef>
        <a:buNone/>
        <a:defRPr kumimoji="1"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kumimoji="1"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kumimoji="1"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kumimoji="1"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kumimoji="1"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0825" cy="6851650"/>
            <a:chOff x="0" y="0"/>
            <a:chExt cx="5758" cy="4316"/>
          </a:xfrm>
        </p:grpSpPr>
        <p:sp>
          <p:nvSpPr>
            <p:cNvPr id="6656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6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6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6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ja-JP" altLang="en-US"/>
            </a:p>
          </p:txBody>
        </p:sp>
        <p:sp>
          <p:nvSpPr>
            <p:cNvPr id="6656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6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6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7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7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7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ja-JP" altLang="en-US"/>
            </a:p>
          </p:txBody>
        </p:sp>
        <p:sp>
          <p:nvSpPr>
            <p:cNvPr id="6657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ja-JP" altLang="en-US"/>
            </a:p>
          </p:txBody>
        </p:sp>
        <p:sp>
          <p:nvSpPr>
            <p:cNvPr id="6657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ja-JP" altLang="en-US"/>
            </a:p>
          </p:txBody>
        </p:sp>
        <p:grpSp>
          <p:nvGrpSpPr>
            <p:cNvPr id="2068" name="Group 15"/>
            <p:cNvGrpSpPr>
              <a:grpSpLocks/>
            </p:cNvGrpSpPr>
            <p:nvPr/>
          </p:nvGrpSpPr>
          <p:grpSpPr bwMode="auto">
            <a:xfrm>
              <a:off x="192" y="2284"/>
              <a:ext cx="1254" cy="923"/>
              <a:chOff x="192" y="2284"/>
              <a:chExt cx="1254" cy="923"/>
            </a:xfrm>
          </p:grpSpPr>
          <p:sp>
            <p:nvSpPr>
              <p:cNvPr id="6657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ja-JP" altLang="en-US"/>
              </a:p>
            </p:txBody>
          </p:sp>
          <p:sp>
            <p:nvSpPr>
              <p:cNvPr id="6657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7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ja-JP" altLang="en-US"/>
              </a:p>
            </p:txBody>
          </p:sp>
          <p:sp>
            <p:nvSpPr>
              <p:cNvPr id="6657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8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ja-JP" altLang="en-US"/>
              </a:p>
            </p:txBody>
          </p:sp>
          <p:sp>
            <p:nvSpPr>
              <p:cNvPr id="6659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ja-JP" altLang="en-US"/>
              </a:p>
            </p:txBody>
          </p:sp>
          <p:sp>
            <p:nvSpPr>
              <p:cNvPr id="6659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ja-JP" altLang="en-US"/>
              </a:p>
            </p:txBody>
          </p:sp>
          <p:sp>
            <p:nvSpPr>
              <p:cNvPr id="6659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ja-JP" altLang="en-US"/>
              </a:p>
            </p:txBody>
          </p:sp>
          <p:sp>
            <p:nvSpPr>
              <p:cNvPr id="6659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ja-JP" altLang="en-US"/>
              </a:p>
            </p:txBody>
          </p:sp>
          <p:sp>
            <p:nvSpPr>
              <p:cNvPr id="6660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ja-JP" altLang="en-US"/>
              </a:p>
            </p:txBody>
          </p:sp>
        </p:grpSp>
      </p:grpSp>
      <p:sp>
        <p:nvSpPr>
          <p:cNvPr id="6660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6660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660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endParaRPr lang="en-US" altLang="ja-JP"/>
          </a:p>
        </p:txBody>
      </p:sp>
      <p:sp>
        <p:nvSpPr>
          <p:cNvPr id="6660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endParaRPr lang="en-US" altLang="ja-JP"/>
          </a:p>
        </p:txBody>
      </p:sp>
      <p:sp>
        <p:nvSpPr>
          <p:cNvPr id="6660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latin typeface="+mn-lt"/>
              </a:defRPr>
            </a:lvl1pPr>
          </a:lstStyle>
          <a:p>
            <a:pPr>
              <a:defRPr/>
            </a:pPr>
            <a:fld id="{767329D0-13F0-4F18-99B9-7E401AA00D6E}"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4021"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Font typeface="Wingdings" pitchFamily="2" charset="2"/>
        <a:buBlip>
          <a:blip r:embed="rId13"/>
        </a:buBlip>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en-US" altLang="ja-JP"/>
          </a:p>
        </p:txBody>
      </p:sp>
      <p:sp>
        <p:nvSpPr>
          <p:cNvPr id="860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charset="0"/>
              </a:defRPr>
            </a:lvl1pPr>
          </a:lstStyle>
          <a:p>
            <a:pPr>
              <a:defRPr/>
            </a:pPr>
            <a:fld id="{8DBB30F2-147D-4EBB-AA82-BCFFD9025F14}" type="slidenum">
              <a:rPr lang="en-US" altLang="ja-JP"/>
              <a:pPr>
                <a:defRPr/>
              </a:pPr>
              <a:t>‹#›</a:t>
            </a:fld>
            <a:endParaRPr lang="en-US" altLang="ja-JP"/>
          </a:p>
        </p:txBody>
      </p:sp>
      <p:grpSp>
        <p:nvGrpSpPr>
          <p:cNvPr id="4100" name="Group 4"/>
          <p:cNvGrpSpPr>
            <a:grpSpLocks/>
          </p:cNvGrpSpPr>
          <p:nvPr/>
        </p:nvGrpSpPr>
        <p:grpSpPr bwMode="auto">
          <a:xfrm>
            <a:off x="0" y="0"/>
            <a:ext cx="9140825" cy="6850063"/>
            <a:chOff x="0" y="0"/>
            <a:chExt cx="5758" cy="4315"/>
          </a:xfrm>
        </p:grpSpPr>
        <p:grpSp>
          <p:nvGrpSpPr>
            <p:cNvPr id="4104" name="Group 5"/>
            <p:cNvGrpSpPr>
              <a:grpSpLocks/>
            </p:cNvGrpSpPr>
            <p:nvPr userDrawn="1"/>
          </p:nvGrpSpPr>
          <p:grpSpPr bwMode="auto">
            <a:xfrm>
              <a:off x="1728" y="2230"/>
              <a:ext cx="4027" cy="2085"/>
              <a:chOff x="1728" y="2230"/>
              <a:chExt cx="4027" cy="2085"/>
            </a:xfrm>
          </p:grpSpPr>
          <p:sp>
            <p:nvSpPr>
              <p:cNvPr id="860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ja-JP" altLang="en-US"/>
              </a:p>
            </p:txBody>
          </p:sp>
          <p:sp>
            <p:nvSpPr>
              <p:cNvPr id="860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ja-JP" altLang="en-US"/>
              </a:p>
            </p:txBody>
          </p:sp>
          <p:sp>
            <p:nvSpPr>
              <p:cNvPr id="860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ja-JP" altLang="en-US"/>
              </a:p>
            </p:txBody>
          </p:sp>
          <p:sp>
            <p:nvSpPr>
              <p:cNvPr id="860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ja-JP" altLang="en-US"/>
              </a:p>
            </p:txBody>
          </p:sp>
          <p:sp>
            <p:nvSpPr>
              <p:cNvPr id="860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ja-JP" altLang="en-US"/>
              </a:p>
            </p:txBody>
          </p:sp>
        </p:grpSp>
        <p:sp>
          <p:nvSpPr>
            <p:cNvPr id="860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ja-JP" altLang="en-US"/>
            </a:p>
          </p:txBody>
        </p:sp>
        <p:sp>
          <p:nvSpPr>
            <p:cNvPr id="860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a:p>
          </p:txBody>
        </p:sp>
      </p:grpSp>
      <p:sp>
        <p:nvSpPr>
          <p:cNvPr id="860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860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Arial" charset="0"/>
              </a:defRPr>
            </a:lvl1pPr>
          </a:lstStyle>
          <a:p>
            <a:pPr>
              <a:defRPr/>
            </a:pPr>
            <a:endParaRPr lang="en-US" altLang="ja-JP"/>
          </a:p>
        </p:txBody>
      </p:sp>
      <p:sp>
        <p:nvSpPr>
          <p:cNvPr id="860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4023"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2pPr>
      <a:lvl3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3pPr>
      <a:lvl4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4pPr>
      <a:lvl5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itchFamily="18" charset="0"/>
          <a:ea typeface="ＭＳ Ｐゴシック" charset="-128"/>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1422400"/>
            <a:ext cx="9147175" cy="5435600"/>
            <a:chOff x="0" y="896"/>
            <a:chExt cx="5762" cy="3424"/>
          </a:xfrm>
        </p:grpSpPr>
        <p:grpSp>
          <p:nvGrpSpPr>
            <p:cNvPr id="5128" name="Group 3"/>
            <p:cNvGrpSpPr>
              <a:grpSpLocks/>
            </p:cNvGrpSpPr>
            <p:nvPr userDrawn="1"/>
          </p:nvGrpSpPr>
          <p:grpSpPr bwMode="auto">
            <a:xfrm>
              <a:off x="20" y="896"/>
              <a:ext cx="5742" cy="3424"/>
              <a:chOff x="20" y="896"/>
              <a:chExt cx="5742" cy="3424"/>
            </a:xfrm>
          </p:grpSpPr>
          <p:sp>
            <p:nvSpPr>
              <p:cNvPr id="10342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2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3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ja-JP" altLang="en-US"/>
              </a:p>
            </p:txBody>
          </p:sp>
          <p:sp>
            <p:nvSpPr>
              <p:cNvPr id="10344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ja-JP" altLang="en-US"/>
              </a:p>
            </p:txBody>
          </p:sp>
        </p:grpSp>
        <p:grpSp>
          <p:nvGrpSpPr>
            <p:cNvPr id="5129" name="Group 17"/>
            <p:cNvGrpSpPr>
              <a:grpSpLocks/>
            </p:cNvGrpSpPr>
            <p:nvPr userDrawn="1"/>
          </p:nvGrpSpPr>
          <p:grpSpPr bwMode="auto">
            <a:xfrm>
              <a:off x="0" y="2291"/>
              <a:ext cx="1385" cy="1702"/>
              <a:chOff x="0" y="2291"/>
              <a:chExt cx="1385" cy="1702"/>
            </a:xfrm>
          </p:grpSpPr>
          <p:sp>
            <p:nvSpPr>
              <p:cNvPr id="103442"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4"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6"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7"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49"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0"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1"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2"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3"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6"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59"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1"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2"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3"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6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7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8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49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ja-JP" altLang="en-US"/>
              </a:p>
            </p:txBody>
          </p:sp>
          <p:sp>
            <p:nvSpPr>
              <p:cNvPr id="10350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8"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0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4"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5"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8"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19"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0"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1"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3"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5"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6"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2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1"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2"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3"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3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4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5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6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6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6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ja-JP" altLang="en-US"/>
              </a:p>
            </p:txBody>
          </p:sp>
          <p:sp>
            <p:nvSpPr>
              <p:cNvPr id="10356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ja-JP" altLang="en-US"/>
              </a:p>
            </p:txBody>
          </p:sp>
          <p:sp>
            <p:nvSpPr>
              <p:cNvPr id="10356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ja-JP" altLang="en-US"/>
              </a:p>
            </p:txBody>
          </p:sp>
          <p:sp>
            <p:nvSpPr>
              <p:cNvPr id="10356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ja-JP" altLang="en-US"/>
              </a:p>
            </p:txBody>
          </p:sp>
          <p:sp>
            <p:nvSpPr>
              <p:cNvPr id="10356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ja-JP" altLang="en-US"/>
              </a:p>
            </p:txBody>
          </p:sp>
          <p:sp>
            <p:nvSpPr>
              <p:cNvPr id="10356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ja-JP" altLang="en-US"/>
              </a:p>
            </p:txBody>
          </p:sp>
          <p:sp>
            <p:nvSpPr>
              <p:cNvPr id="10356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ja-JP" altLang="en-US"/>
              </a:p>
            </p:txBody>
          </p:sp>
          <p:sp>
            <p:nvSpPr>
              <p:cNvPr id="10356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ja-JP" altLang="en-US"/>
              </a:p>
            </p:txBody>
          </p:sp>
          <p:sp>
            <p:nvSpPr>
              <p:cNvPr id="10357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ja-JP" altLang="en-US"/>
              </a:p>
            </p:txBody>
          </p:sp>
          <p:sp>
            <p:nvSpPr>
              <p:cNvPr id="10357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7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ja-JP" altLang="en-US"/>
              </a:p>
            </p:txBody>
          </p:sp>
          <p:sp>
            <p:nvSpPr>
              <p:cNvPr id="10357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ja-JP" altLang="en-US"/>
              </a:p>
            </p:txBody>
          </p:sp>
          <p:sp>
            <p:nvSpPr>
              <p:cNvPr id="10357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ja-JP" altLang="en-US"/>
              </a:p>
            </p:txBody>
          </p:sp>
          <p:sp>
            <p:nvSpPr>
              <p:cNvPr id="10357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ja-JP" altLang="en-US"/>
              </a:p>
            </p:txBody>
          </p:sp>
          <p:sp>
            <p:nvSpPr>
              <p:cNvPr id="10357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ja-JP" altLang="en-US"/>
              </a:p>
            </p:txBody>
          </p:sp>
        </p:grpSp>
      </p:grpSp>
      <p:sp>
        <p:nvSpPr>
          <p:cNvPr id="10357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57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pPr>
              <a:defRPr/>
            </a:pPr>
            <a:endParaRPr lang="en-US" altLang="ja-JP"/>
          </a:p>
        </p:txBody>
      </p:sp>
      <p:sp>
        <p:nvSpPr>
          <p:cNvPr id="10357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defRPr>
            </a:lvl1pPr>
          </a:lstStyle>
          <a:p>
            <a:pPr>
              <a:defRPr/>
            </a:pPr>
            <a:endParaRPr lang="en-US" altLang="ja-JP"/>
          </a:p>
        </p:txBody>
      </p:sp>
      <p:sp>
        <p:nvSpPr>
          <p:cNvPr id="10358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Arial" charset="0"/>
              </a:defRPr>
            </a:lvl1pPr>
          </a:lstStyle>
          <a:p>
            <a:pPr>
              <a:defRPr/>
            </a:pPr>
            <a:fld id="{8EFFDBC3-2B03-4185-BE35-12A5E2FEE793}" type="slidenum">
              <a:rPr lang="en-US" altLang="ja-JP"/>
              <a:pPr>
                <a:defRPr/>
              </a:pPr>
              <a:t>‹#›</a:t>
            </a:fld>
            <a:endParaRPr lang="en-US" altLang="ja-JP"/>
          </a:p>
        </p:txBody>
      </p:sp>
      <p:sp>
        <p:nvSpPr>
          <p:cNvPr id="10358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Tree>
  </p:cSld>
  <p:clrMap bg1="dk2" tx1="lt1" bg2="dk1" tx2="lt2" accent1="accent1" accent2="accent2" accent3="accent3" accent4="accent4" accent5="accent5" accent6="accent6" hlink="hlink" folHlink="folHlink"/>
  <p:sldLayoutIdLst>
    <p:sldLayoutId id="2147484024"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charset="-128"/>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kumimoji="1"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kumimoji="1" sz="2800">
          <a:solidFill>
            <a:schemeClr val="tx1"/>
          </a:solidFill>
          <a:effectLst>
            <a:outerShdw blurRad="38100" dist="38100" dir="2700000" algn="tl">
              <a:srgbClr val="FFFFFF"/>
            </a:outerShdw>
          </a:effectLst>
          <a:latin typeface="+mn-lt"/>
          <a:ea typeface="+mn-ea"/>
        </a:defRPr>
      </a:lvl2pPr>
      <a:lvl3pPr marL="1143000" indent="-228600" algn="l" rtl="0" eaLnBrk="0" fontAlgn="base" hangingPunct="0">
        <a:spcBef>
          <a:spcPct val="20000"/>
        </a:spcBef>
        <a:spcAft>
          <a:spcPct val="0"/>
        </a:spcAft>
        <a:buClr>
          <a:schemeClr val="hlink"/>
        </a:buClr>
        <a:buSzPct val="80000"/>
        <a:buFont typeface="Arial" charset="0"/>
        <a:buChar char="►"/>
        <a:defRPr kumimoji="1" sz="2400">
          <a:solidFill>
            <a:schemeClr val="tx1"/>
          </a:solidFill>
          <a:effectLst>
            <a:outerShdw blurRad="38100" dist="38100" dir="2700000" algn="tl">
              <a:srgbClr val="FFFFFF"/>
            </a:outerShdw>
          </a:effectLst>
          <a:latin typeface="+mn-lt"/>
          <a:ea typeface="+mn-ea"/>
        </a:defRPr>
      </a:lvl3pPr>
      <a:lvl4pPr marL="1600200" indent="-228600" algn="l" rtl="0" eaLnBrk="0" fontAlgn="base" hangingPunct="0">
        <a:spcBef>
          <a:spcPct val="20000"/>
        </a:spcBef>
        <a:spcAft>
          <a:spcPct val="0"/>
        </a:spcAft>
        <a:buClr>
          <a:schemeClr val="folHlink"/>
        </a:buClr>
        <a:buFont typeface="Wingdings" pitchFamily="2" charset="2"/>
        <a:buChar char="§"/>
        <a:defRPr kumimoji="1" sz="2000">
          <a:solidFill>
            <a:schemeClr val="tx1"/>
          </a:solidFill>
          <a:effectLst>
            <a:outerShdw blurRad="38100" dist="38100" dir="2700000" algn="tl">
              <a:srgbClr val="FFFFFF"/>
            </a:outerShdw>
          </a:effectLst>
          <a:latin typeface="+mn-lt"/>
          <a:ea typeface="+mn-ea"/>
        </a:defRPr>
      </a:lvl4pPr>
      <a:lvl5pPr marL="2057400" indent="-228600" algn="l" rtl="0" eaLnBrk="0" fontAlgn="base" hangingPunct="0">
        <a:spcBef>
          <a:spcPct val="20000"/>
        </a:spcBef>
        <a:spcAft>
          <a:spcPct val="0"/>
        </a:spcAft>
        <a:buClr>
          <a:schemeClr val="hlink"/>
        </a:buClr>
        <a:buSzPct val="80000"/>
        <a:buFont typeface="Arial" charset="0"/>
        <a:buChar char="►"/>
        <a:defRPr kumimoji="1" sz="2000">
          <a:solidFill>
            <a:schemeClr val="tx1"/>
          </a:solidFill>
          <a:effectLst>
            <a:outerShdw blurRad="38100" dist="38100" dir="2700000" algn="tl">
              <a:srgbClr val="FFFFFF"/>
            </a:outerShdw>
          </a:effectLst>
          <a:latin typeface="+mn-lt"/>
          <a:ea typeface="+mn-ea"/>
        </a:defRPr>
      </a:lvl5pPr>
      <a:lvl6pPr marL="2514600" indent="-228600" algn="l" rtl="0" fontAlgn="base">
        <a:spcBef>
          <a:spcPct val="20000"/>
        </a:spcBef>
        <a:spcAft>
          <a:spcPct val="0"/>
        </a:spcAft>
        <a:buClr>
          <a:schemeClr val="hlink"/>
        </a:buClr>
        <a:buSzPct val="80000"/>
        <a:buFont typeface="Arial" charset="0"/>
        <a:buChar char="►"/>
        <a:defRPr kumimoji="1" sz="2000">
          <a:solidFill>
            <a:schemeClr val="tx1"/>
          </a:solidFill>
          <a:effectLst>
            <a:outerShdw blurRad="38100" dist="38100" dir="2700000" algn="tl">
              <a:srgbClr val="FFFFFF"/>
            </a:outerShdw>
          </a:effectLst>
          <a:latin typeface="+mn-lt"/>
          <a:ea typeface="+mn-ea"/>
        </a:defRPr>
      </a:lvl6pPr>
      <a:lvl7pPr marL="2971800" indent="-228600" algn="l" rtl="0" fontAlgn="base">
        <a:spcBef>
          <a:spcPct val="20000"/>
        </a:spcBef>
        <a:spcAft>
          <a:spcPct val="0"/>
        </a:spcAft>
        <a:buClr>
          <a:schemeClr val="hlink"/>
        </a:buClr>
        <a:buSzPct val="80000"/>
        <a:buFont typeface="Arial" charset="0"/>
        <a:buChar char="►"/>
        <a:defRPr kumimoji="1" sz="2000">
          <a:solidFill>
            <a:schemeClr val="tx1"/>
          </a:solidFill>
          <a:effectLst>
            <a:outerShdw blurRad="38100" dist="38100" dir="2700000" algn="tl">
              <a:srgbClr val="FFFFFF"/>
            </a:outerShdw>
          </a:effectLst>
          <a:latin typeface="+mn-lt"/>
          <a:ea typeface="+mn-ea"/>
        </a:defRPr>
      </a:lvl7pPr>
      <a:lvl8pPr marL="3429000" indent="-228600" algn="l" rtl="0" fontAlgn="base">
        <a:spcBef>
          <a:spcPct val="20000"/>
        </a:spcBef>
        <a:spcAft>
          <a:spcPct val="0"/>
        </a:spcAft>
        <a:buClr>
          <a:schemeClr val="hlink"/>
        </a:buClr>
        <a:buSzPct val="80000"/>
        <a:buFont typeface="Arial" charset="0"/>
        <a:buChar char="►"/>
        <a:defRPr kumimoji="1" sz="2000">
          <a:solidFill>
            <a:schemeClr val="tx1"/>
          </a:solidFill>
          <a:effectLst>
            <a:outerShdw blurRad="38100" dist="38100" dir="2700000" algn="tl">
              <a:srgbClr val="FFFFFF"/>
            </a:outerShdw>
          </a:effectLst>
          <a:latin typeface="+mn-lt"/>
          <a:ea typeface="+mn-ea"/>
        </a:defRPr>
      </a:lvl8pPr>
      <a:lvl9pPr marL="3886200" indent="-228600" algn="l" rtl="0" fontAlgn="base">
        <a:spcBef>
          <a:spcPct val="20000"/>
        </a:spcBef>
        <a:spcAft>
          <a:spcPct val="0"/>
        </a:spcAft>
        <a:buClr>
          <a:schemeClr val="hlink"/>
        </a:buClr>
        <a:buSzPct val="80000"/>
        <a:buFont typeface="Arial" charset="0"/>
        <a:buChar char="►"/>
        <a:defRPr kumimoji="1" sz="2000">
          <a:solidFill>
            <a:schemeClr val="tx1"/>
          </a:solidFill>
          <a:effectLst>
            <a:outerShdw blurRad="38100" dist="38100" dir="2700000" algn="tl">
              <a:srgbClr val="FFFFFF"/>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AD4BA8DA-D53A-470F-9FE8-CD4D23BA3B07}"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16896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6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6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6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7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ja-JP" altLang="en-US"/>
            </a:p>
          </p:txBody>
        </p:sp>
        <p:sp>
          <p:nvSpPr>
            <p:cNvPr id="16897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7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7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sp>
          <p:nvSpPr>
            <p:cNvPr id="16898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8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ja-JP" altLang="en-US"/>
            </a:p>
          </p:txBody>
        </p:sp>
        <p:sp>
          <p:nvSpPr>
            <p:cNvPr id="16898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8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ja-JP" altLang="en-US"/>
            </a:p>
          </p:txBody>
        </p:sp>
        <p:sp>
          <p:nvSpPr>
            <p:cNvPr id="16899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ja-JP" altLang="en-US"/>
            </a:p>
          </p:txBody>
        </p:sp>
        <p:sp>
          <p:nvSpPr>
            <p:cNvPr id="168992"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ja-JP" altLang="en-US"/>
            </a:p>
          </p:txBody>
        </p:sp>
        <p:sp>
          <p:nvSpPr>
            <p:cNvPr id="16899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ja-JP" altLang="en-US"/>
            </a:p>
          </p:txBody>
        </p:sp>
        <p:sp>
          <p:nvSpPr>
            <p:cNvPr id="16899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ja-JP" altLang="en-US"/>
            </a:p>
          </p:txBody>
        </p:sp>
        <p:sp>
          <p:nvSpPr>
            <p:cNvPr id="16899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ja-JP" altLang="en-US"/>
            </a:p>
          </p:txBody>
        </p:sp>
        <p:sp>
          <p:nvSpPr>
            <p:cNvPr id="16899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ja-JP" altLang="en-US"/>
            </a:p>
          </p:txBody>
        </p:sp>
      </p:grpSp>
      <p:sp>
        <p:nvSpPr>
          <p:cNvPr id="16899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6899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6899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smtClean="0">
                <a:latin typeface="+mn-lt"/>
              </a:defRPr>
            </a:lvl1pPr>
          </a:lstStyle>
          <a:p>
            <a:pPr>
              <a:defRPr/>
            </a:pPr>
            <a:endParaRPr lang="en-US" altLang="ja-JP"/>
          </a:p>
        </p:txBody>
      </p:sp>
      <p:sp>
        <p:nvSpPr>
          <p:cNvPr id="16900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smtClean="0">
                <a:latin typeface="+mn-lt"/>
              </a:defRPr>
            </a:lvl1pPr>
          </a:lstStyle>
          <a:p>
            <a:pPr>
              <a:defRPr/>
            </a:pPr>
            <a:endParaRPr lang="en-US" altLang="ja-JP"/>
          </a:p>
        </p:txBody>
      </p:sp>
      <p:sp>
        <p:nvSpPr>
          <p:cNvPr id="16900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smtClean="0">
                <a:latin typeface="+mn-lt"/>
              </a:defRPr>
            </a:lvl1pPr>
          </a:lstStyle>
          <a:p>
            <a:pPr>
              <a:defRPr/>
            </a:pPr>
            <a:fld id="{5EDA7503-EED0-4E18-88ED-4C784CE08E9C}"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Lst>
  <p:txStyles>
    <p:titleStyle>
      <a:lvl1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直線コネクタ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コネクタ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タイトル プレースホルダ 21"/>
          <p:cNvSpPr>
            <a:spLocks noGrp="1"/>
          </p:cNvSpPr>
          <p:nvPr>
            <p:ph type="title"/>
          </p:nvPr>
        </p:nvSpPr>
        <p:spPr>
          <a:xfrm>
            <a:off x="457200" y="268288"/>
            <a:ext cx="8229600" cy="1398587"/>
          </a:xfrm>
          <a:prstGeom prst="rect">
            <a:avLst/>
          </a:prstGeom>
        </p:spPr>
        <p:txBody>
          <a:bodyPr vert="horz" anchor="ctr">
            <a:normAutofit/>
          </a:bodyPr>
          <a:lstStyle/>
          <a:p>
            <a:r>
              <a:rPr lang="ja-JP" altLang="en-US" smtClean="0"/>
              <a:t>マスタ タイトルの書式設定</a:t>
            </a:r>
            <a:endParaRPr lang="en-US"/>
          </a:p>
        </p:txBody>
      </p:sp>
      <p:sp>
        <p:nvSpPr>
          <p:cNvPr id="8198" name="テキスト プレースホルダ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ltLang="ja-JP"/>
          </a:p>
        </p:txBody>
      </p:sp>
      <p:sp>
        <p:nvSpPr>
          <p:cNvPr id="3" name="フッター プレースホルダ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ja-JP"/>
          </a:p>
        </p:txBody>
      </p:sp>
      <p:sp>
        <p:nvSpPr>
          <p:cNvPr id="23" name="スライド番号プレースホルダ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defRPr>
            </a:lvl1pPr>
          </a:lstStyle>
          <a:p>
            <a:pPr>
              <a:defRPr/>
            </a:pPr>
            <a:fld id="{0DEBF381-5E33-433A-9904-E53073B33197}" type="slidenum">
              <a:rPr lang="en-US" altLang="ja-JP"/>
              <a:pPr>
                <a:defRPr/>
              </a:pPr>
              <a:t>‹#›</a:t>
            </a:fld>
            <a:endParaRPr lang="en-US" altLang="ja-JP"/>
          </a:p>
        </p:txBody>
      </p:sp>
    </p:spTree>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txStyles>
    <p:titleStyle>
      <a:lvl1pPr marL="484188" indent="-484188" algn="l" rtl="0" eaLnBrk="1" fontAlgn="base" hangingPunct="1">
        <a:spcBef>
          <a:spcPct val="0"/>
        </a:spcBef>
        <a:spcAft>
          <a:spcPct val="0"/>
        </a:spcAft>
        <a:defRPr kumimoji="1" sz="4200" kern="1200">
          <a:ln w="6350">
            <a:solidFill>
              <a:schemeClr val="accent1">
                <a:shade val="43000"/>
              </a:schemeClr>
            </a:solidFill>
          </a:ln>
          <a:solidFill>
            <a:srgbClr val="E3E3E3"/>
          </a:solidFill>
          <a:effectLst>
            <a:outerShdw blurRad="26000" dist="26000" dir="14500000" algn="tl" rotWithShape="0">
              <a:srgbClr val="000000">
                <a:alpha val="40000"/>
              </a:srgbClr>
            </a:outerShdw>
          </a:effectLst>
          <a:latin typeface="+mj-lt"/>
          <a:ea typeface="+mj-ea"/>
          <a:cs typeface="+mj-cs"/>
        </a:defRPr>
      </a:lvl1pPr>
      <a:lvl2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2pPr>
      <a:lvl3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3pPr>
      <a:lvl4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4pPr>
      <a:lvl5pPr marL="4841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5pPr>
      <a:lvl6pPr marL="9413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6pPr>
      <a:lvl7pPr marL="13985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7pPr>
      <a:lvl8pPr marL="18557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8pPr>
      <a:lvl9pPr marL="2312988" indent="-484188" algn="l" rtl="0" eaLnBrk="1" fontAlgn="base" hangingPunct="1">
        <a:spcBef>
          <a:spcPct val="0"/>
        </a:spcBef>
        <a:spcAft>
          <a:spcPct val="0"/>
        </a:spcAft>
        <a:defRPr kumimoji="1" sz="4200">
          <a:solidFill>
            <a:srgbClr val="E3E3E3"/>
          </a:solidFill>
          <a:latin typeface="Century Gothic" pitchFamily="34" charset="0"/>
          <a:ea typeface="HGｺﾞｼｯｸM" pitchFamily="49" charset="-128"/>
        </a:defRPr>
      </a:lvl9pPr>
    </p:titleStyle>
    <p:bodyStyle>
      <a:lvl1pPr marL="447675" indent="-382588" algn="l" rtl="0" eaLnBrk="1" fontAlgn="base" hangingPunct="1">
        <a:spcBef>
          <a:spcPct val="20000"/>
        </a:spcBef>
        <a:spcAft>
          <a:spcPct val="0"/>
        </a:spcAft>
        <a:buClr>
          <a:schemeClr val="accent1"/>
        </a:buClr>
        <a:buSzPct val="80000"/>
        <a:buFont typeface="Wingdings 2" pitchFamily="18" charset="2"/>
        <a:buChar char=""/>
        <a:defRPr kumimoji="1" sz="3000" kern="1200">
          <a:solidFill>
            <a:schemeClr val="tx1"/>
          </a:solidFill>
          <a:latin typeface="+mn-lt"/>
          <a:ea typeface="+mn-ea"/>
          <a:cs typeface="+mn-cs"/>
        </a:defRPr>
      </a:lvl1pPr>
      <a:lvl2pPr marL="822325" indent="-285750" algn="l" rtl="0" eaLnBrk="1" fontAlgn="base" hangingPunct="1">
        <a:spcBef>
          <a:spcPct val="20000"/>
        </a:spcBef>
        <a:spcAft>
          <a:spcPct val="0"/>
        </a:spcAft>
        <a:buClr>
          <a:schemeClr val="accent1"/>
        </a:buClr>
        <a:buSzPct val="95000"/>
        <a:buFont typeface="Verdana" pitchFamily="34" charset="0"/>
        <a:buChar char="›"/>
        <a:defRPr kumimoji="1" sz="2600" kern="1200">
          <a:solidFill>
            <a:schemeClr val="tx1"/>
          </a:solidFill>
          <a:latin typeface="+mn-lt"/>
          <a:ea typeface="+mn-ea"/>
          <a:cs typeface="+mn-cs"/>
        </a:defRPr>
      </a:lvl2pPr>
      <a:lvl3pPr marL="1104900" indent="-228600" algn="l" rtl="0" eaLnBrk="1" fontAlgn="base" hangingPunct="1">
        <a:spcBef>
          <a:spcPct val="20000"/>
        </a:spcBef>
        <a:spcAft>
          <a:spcPct val="0"/>
        </a:spcAft>
        <a:buClr>
          <a:schemeClr val="accent1"/>
        </a:buClr>
        <a:buFont typeface="Wingdings 2" pitchFamily="18" charset="2"/>
        <a:buChar char=""/>
        <a:defRPr kumimoji="1" sz="2400" kern="1200">
          <a:solidFill>
            <a:schemeClr val="tx1"/>
          </a:solidFill>
          <a:latin typeface="+mn-lt"/>
          <a:ea typeface="+mn-ea"/>
          <a:cs typeface="+mn-cs"/>
        </a:defRPr>
      </a:lvl3pPr>
      <a:lvl4pPr marL="1371600" indent="-209550" algn="l" rtl="0" eaLnBrk="1" fontAlgn="base" hangingPunct="1">
        <a:spcBef>
          <a:spcPct val="20000"/>
        </a:spcBef>
        <a:spcAft>
          <a:spcPct val="0"/>
        </a:spcAft>
        <a:buClr>
          <a:schemeClr val="accent1"/>
        </a:buClr>
        <a:buFont typeface="Wingdings 2" pitchFamily="18" charset="2"/>
        <a:buChar char=""/>
        <a:defRPr kumimoji="1" sz="2000" kern="1200">
          <a:solidFill>
            <a:schemeClr val="tx1"/>
          </a:solidFill>
          <a:latin typeface="+mn-lt"/>
          <a:ea typeface="+mn-ea"/>
          <a:cs typeface="+mn-cs"/>
        </a:defRPr>
      </a:lvl4pPr>
      <a:lvl5pPr marL="1600200" indent="-209550" algn="l" rtl="0" eaLnBrk="1" fontAlgn="base" hangingPunct="1">
        <a:spcBef>
          <a:spcPct val="20000"/>
        </a:spcBef>
        <a:spcAft>
          <a:spcPct val="0"/>
        </a:spcAft>
        <a:buClr>
          <a:srgbClr val="E6E6E6"/>
        </a:buClr>
        <a:buFont typeface="Wingdings 2" pitchFamily="18" charset="2"/>
        <a:buChar char=""/>
        <a:defRPr kumimoji="1"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1"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テキスト プレースホルダー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ー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ltLang="ja-JP"/>
          </a:p>
        </p:txBody>
      </p:sp>
      <p:sp>
        <p:nvSpPr>
          <p:cNvPr id="10" name="フッター プレースホルダー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ltLang="ja-JP"/>
          </a:p>
        </p:txBody>
      </p:sp>
      <p:sp>
        <p:nvSpPr>
          <p:cNvPr id="22" name="スライド番号プレースホルダー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AD4BA8DA-D53A-470F-9FE8-CD4D23BA3B07}" type="slidenum">
              <a:rPr lang="en-US" altLang="ja-JP" smtClean="0"/>
              <a:pPr>
                <a:defRPr/>
              </a:pPr>
              <a:t>‹#›</a:t>
            </a:fld>
            <a:endParaRPr lang="en-US" altLang="ja-JP"/>
          </a:p>
        </p:txBody>
      </p:sp>
      <p:sp>
        <p:nvSpPr>
          <p:cNvPr id="5" name="タイトル プレースホルダー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ja-JP" altLang="en-US" smtClean="0"/>
              <a:t>マスター タイトルの書式設定</a:t>
            </a:r>
            <a:endParaRPr kumimoji="0" lang="en-US"/>
          </a:p>
        </p:txBody>
      </p:sp>
    </p:spTree>
  </p:cSld>
  <p:clrMap bg1="dk1" tx1="lt1" bg2="dk2" tx2="lt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xStyles>
    <p:titleStyle>
      <a:lvl1pPr algn="l" rtl="0" eaLnBrk="1" latinLnBrk="0" hangingPunct="1">
        <a:spcBef>
          <a:spcPct val="0"/>
        </a:spcBef>
        <a:buNone/>
        <a:defRPr kumimoji="1"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1"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1"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1"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1"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1"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1"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1"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1"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1" sz="15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pPr>
              <a:defRPr/>
            </a:pPr>
            <a:endParaRPr lang="en-US" altLang="ja-JP"/>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pPr>
              <a:defRPr/>
            </a:pPr>
            <a:endParaRPr lang="en-US" altLang="ja-JP"/>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pPr>
              <a:defRPr/>
            </a:pPr>
            <a:fld id="{AD4BA8DA-D53A-470F-9FE8-CD4D23BA3B07}" type="slidenum">
              <a:rPr lang="en-US" altLang="ja-JP" smtClean="0"/>
              <a:pPr>
                <a:defRPr/>
              </a:pPr>
              <a:t>‹#›</a:t>
            </a:fld>
            <a:endParaRPr lang="en-US" altLang="ja-JP"/>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4267" r:id="rId1"/>
    <p:sldLayoutId id="2147484268" r:id="rId2"/>
    <p:sldLayoutId id="2147484269" r:id="rId3"/>
    <p:sldLayoutId id="2147484270" r:id="rId4"/>
    <p:sldLayoutId id="2147484271" r:id="rId5"/>
    <p:sldLayoutId id="2147484272" r:id="rId6"/>
    <p:sldLayoutId id="2147484273" r:id="rId7"/>
    <p:sldLayoutId id="2147484274" r:id="rId8"/>
    <p:sldLayoutId id="2147484275" r:id="rId9"/>
    <p:sldLayoutId id="2147484276" r:id="rId10"/>
    <p:sldLayoutId id="2147484277" r:id="rId11"/>
  </p:sldLayoutIdLst>
  <p:txStyles>
    <p:title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4213" y="1196975"/>
            <a:ext cx="7772400" cy="1470025"/>
          </a:xfrm>
        </p:spPr>
        <p:txBody>
          <a:bodyPr/>
          <a:lstStyle/>
          <a:p>
            <a:pPr eaLnBrk="1" hangingPunct="1">
              <a:defRPr/>
            </a:pPr>
            <a:r>
              <a:rPr lang="ja-JP" altLang="en-US" sz="6000" dirty="0" smtClean="0"/>
              <a:t>貿易論解題</a:t>
            </a:r>
          </a:p>
        </p:txBody>
      </p:sp>
      <p:sp>
        <p:nvSpPr>
          <p:cNvPr id="72707" name="Rectangle 3"/>
          <p:cNvSpPr>
            <a:spLocks noGrp="1" noChangeArrowheads="1"/>
          </p:cNvSpPr>
          <p:nvPr>
            <p:ph type="subTitle" idx="1"/>
          </p:nvPr>
        </p:nvSpPr>
        <p:spPr/>
        <p:txBody>
          <a:bodyPr/>
          <a:lstStyle/>
          <a:p>
            <a:pPr algn="l" eaLnBrk="1" hangingPunct="1">
              <a:lnSpc>
                <a:spcPct val="80000"/>
              </a:lnSpc>
              <a:buFont typeface="Arial" charset="0"/>
              <a:buChar char="►"/>
              <a:defRPr/>
            </a:pPr>
            <a:r>
              <a:rPr lang="ja-JP" altLang="en-US" sz="2800" smtClean="0"/>
              <a:t>貿易論の特殊性</a:t>
            </a:r>
          </a:p>
          <a:p>
            <a:pPr algn="l" eaLnBrk="1" hangingPunct="1">
              <a:lnSpc>
                <a:spcPct val="80000"/>
              </a:lnSpc>
              <a:buFont typeface="Arial" charset="0"/>
              <a:buChar char="►"/>
              <a:defRPr/>
            </a:pPr>
            <a:r>
              <a:rPr lang="ja-JP" altLang="en-US" sz="2800" smtClean="0"/>
              <a:t>国際ビジネスの研究課題</a:t>
            </a:r>
          </a:p>
          <a:p>
            <a:pPr algn="l" eaLnBrk="1" hangingPunct="1">
              <a:lnSpc>
                <a:spcPct val="80000"/>
              </a:lnSpc>
              <a:buFont typeface="Arial" charset="0"/>
              <a:buChar char="►"/>
              <a:defRPr/>
            </a:pPr>
            <a:r>
              <a:rPr lang="ja-JP" altLang="en-US" sz="2800" smtClean="0"/>
              <a:t>国際ビジネスの分析枠組み</a:t>
            </a:r>
          </a:p>
          <a:p>
            <a:pPr algn="l" eaLnBrk="1" hangingPunct="1">
              <a:lnSpc>
                <a:spcPct val="80000"/>
              </a:lnSpc>
              <a:buFont typeface="Arial" charset="0"/>
              <a:buChar char="►"/>
              <a:defRPr/>
            </a:pPr>
            <a:r>
              <a:rPr lang="ja-JP" altLang="en-US" sz="2800" smtClean="0"/>
              <a:t>グローバル競争の意味</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pPr eaLnBrk="1" hangingPunct="1">
              <a:defRPr/>
            </a:pPr>
            <a:r>
              <a:rPr lang="ja-JP" altLang="en-US" dirty="0" smtClean="0">
                <a:solidFill>
                  <a:srgbClr val="FFFF00"/>
                </a:solidFill>
              </a:rPr>
              <a:t>４．国際ビジネスの研究課題②</a:t>
            </a:r>
          </a:p>
        </p:txBody>
      </p:sp>
      <p:sp>
        <p:nvSpPr>
          <p:cNvPr id="79875" name="Rectangle 3"/>
          <p:cNvSpPr>
            <a:spLocks noGrp="1" noChangeArrowheads="1"/>
          </p:cNvSpPr>
          <p:nvPr>
            <p:ph type="body" idx="1"/>
          </p:nvPr>
        </p:nvSpPr>
        <p:spPr>
          <a:xfrm>
            <a:off x="250825" y="1600200"/>
            <a:ext cx="8713788" cy="4924425"/>
          </a:xfrm>
        </p:spPr>
        <p:txBody>
          <a:bodyPr/>
          <a:lstStyle/>
          <a:p>
            <a:pPr marL="609600" indent="-609600" eaLnBrk="1" hangingPunct="1">
              <a:lnSpc>
                <a:spcPct val="130000"/>
              </a:lnSpc>
              <a:buClr>
                <a:schemeClr val="tx1"/>
              </a:buClr>
              <a:buFontTx/>
              <a:buAutoNum type="circleNumDbPlain" startAt="5"/>
              <a:defRPr/>
            </a:pPr>
            <a:r>
              <a:rPr lang="ja-JP" altLang="en-US" smtClean="0"/>
              <a:t>輸出、ライセンシング、</a:t>
            </a:r>
            <a:r>
              <a:rPr lang="en-US" altLang="ja-JP" smtClean="0"/>
              <a:t>FDI</a:t>
            </a:r>
            <a:r>
              <a:rPr lang="ja-JP" altLang="en-US" smtClean="0"/>
              <a:t>の選択</a:t>
            </a:r>
          </a:p>
          <a:p>
            <a:pPr marL="990600" lvl="1" indent="-533400" eaLnBrk="1" hangingPunct="1">
              <a:lnSpc>
                <a:spcPct val="130000"/>
              </a:lnSpc>
              <a:buFontTx/>
              <a:buNone/>
              <a:defRPr/>
            </a:pPr>
            <a:r>
              <a:rPr lang="ja-JP" altLang="en-US" smtClean="0"/>
              <a:t>⇒外国市場参入理論</a:t>
            </a:r>
          </a:p>
          <a:p>
            <a:pPr marL="609600" indent="-609600" eaLnBrk="1" hangingPunct="1">
              <a:lnSpc>
                <a:spcPct val="130000"/>
              </a:lnSpc>
              <a:buClr>
                <a:schemeClr val="tx1"/>
              </a:buClr>
              <a:buFontTx/>
              <a:buAutoNum type="circleNumDbPlain" startAt="5"/>
              <a:defRPr/>
            </a:pPr>
            <a:r>
              <a:rPr lang="en-US" altLang="ja-JP" sz="3600" smtClean="0"/>
              <a:t>FDI</a:t>
            </a:r>
            <a:r>
              <a:rPr lang="ja-JP" altLang="en-US" sz="3600" smtClean="0"/>
              <a:t>規制</a:t>
            </a:r>
          </a:p>
          <a:p>
            <a:pPr marL="609600" indent="-609600" eaLnBrk="1" hangingPunct="1">
              <a:lnSpc>
                <a:spcPct val="130000"/>
              </a:lnSpc>
              <a:buClr>
                <a:schemeClr val="tx1"/>
              </a:buClr>
              <a:buFontTx/>
              <a:buAutoNum type="circleNumDbPlain" startAt="5"/>
              <a:defRPr/>
            </a:pPr>
            <a:r>
              <a:rPr lang="ja-JP" altLang="en-US" smtClean="0"/>
              <a:t>外国為替レートに対する企業の対応</a:t>
            </a:r>
          </a:p>
          <a:p>
            <a:pPr marL="609600" indent="-609600" eaLnBrk="1" hangingPunct="1">
              <a:lnSpc>
                <a:spcPct val="130000"/>
              </a:lnSpc>
              <a:buClr>
                <a:schemeClr val="tx1"/>
              </a:buClr>
              <a:buFontTx/>
              <a:buAutoNum type="circleNumDbPlain" startAt="5"/>
              <a:defRPr/>
            </a:pPr>
            <a:r>
              <a:rPr lang="ja-JP" altLang="en-US" smtClean="0"/>
              <a:t>多国籍企業（</a:t>
            </a:r>
            <a:r>
              <a:rPr lang="en-US" altLang="ja-JP" smtClean="0"/>
              <a:t>MNE)</a:t>
            </a:r>
            <a:r>
              <a:rPr lang="ja-JP" altLang="en-US" smtClean="0"/>
              <a:t>が生産、マーケティング、財務及び人的資源の活動を効率的に展開する方法</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1000"/>
                                        <p:tgtEl>
                                          <p:spTgt spid="7987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875">
                                            <p:txEl>
                                              <p:pRg st="1" end="1"/>
                                            </p:txEl>
                                          </p:spTgt>
                                        </p:tgtEl>
                                        <p:attrNameLst>
                                          <p:attrName>style.visibility</p:attrName>
                                        </p:attrNameLst>
                                      </p:cBhvr>
                                      <p:to>
                                        <p:strVal val="visible"/>
                                      </p:to>
                                    </p:set>
                                    <p:animEffect transition="in" filter="fade">
                                      <p:cBhvr>
                                        <p:cTn id="10" dur="1000"/>
                                        <p:tgtEl>
                                          <p:spTgt spid="798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animEffect transition="in" filter="fade">
                                      <p:cBhvr>
                                        <p:cTn id="15" dur="1000"/>
                                        <p:tgtEl>
                                          <p:spTgt spid="798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9875">
                                            <p:txEl>
                                              <p:pRg st="3" end="3"/>
                                            </p:txEl>
                                          </p:spTgt>
                                        </p:tgtEl>
                                        <p:attrNameLst>
                                          <p:attrName>style.visibility</p:attrName>
                                        </p:attrNameLst>
                                      </p:cBhvr>
                                      <p:to>
                                        <p:strVal val="visible"/>
                                      </p:to>
                                    </p:set>
                                    <p:animEffect transition="in" filter="fade">
                                      <p:cBhvr>
                                        <p:cTn id="20" dur="1000"/>
                                        <p:tgtEl>
                                          <p:spTgt spid="7987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animEffect transition="in" filter="fade">
                                      <p:cBhvr>
                                        <p:cTn id="25" dur="10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ja-JP" altLang="en-US" dirty="0" smtClean="0"/>
              <a:t>５．国際ビジネスの分析枠組み</a:t>
            </a:r>
          </a:p>
        </p:txBody>
      </p:sp>
      <p:sp>
        <p:nvSpPr>
          <p:cNvPr id="53251" name="Rectangle 3"/>
          <p:cNvSpPr>
            <a:spLocks noGrp="1" noChangeArrowheads="1"/>
          </p:cNvSpPr>
          <p:nvPr>
            <p:ph type="body" idx="1"/>
          </p:nvPr>
        </p:nvSpPr>
        <p:spPr/>
        <p:txBody>
          <a:bodyPr/>
          <a:lstStyle/>
          <a:p>
            <a:pPr eaLnBrk="1" hangingPunct="1">
              <a:defRPr/>
            </a:pPr>
            <a:r>
              <a:rPr lang="ja-JP" altLang="en-US" sz="4000" smtClean="0"/>
              <a:t>国際ビジネスの分析ファクトは何か</a:t>
            </a:r>
          </a:p>
          <a:p>
            <a:pPr eaLnBrk="1" hangingPunct="1">
              <a:defRPr/>
            </a:pPr>
            <a:r>
              <a:rPr lang="ja-JP" altLang="en-US" sz="4000" smtClean="0"/>
              <a:t>企業の付加価値活動とは</a:t>
            </a:r>
          </a:p>
          <a:p>
            <a:pPr eaLnBrk="1" hangingPunct="1">
              <a:defRPr/>
            </a:pPr>
            <a:r>
              <a:rPr lang="ja-JP" altLang="en-US" sz="4000" smtClean="0"/>
              <a:t>企業系を取り巻く環境要因</a:t>
            </a:r>
          </a:p>
          <a:p>
            <a:pPr eaLnBrk="1" hangingPunct="1">
              <a:defRPr/>
            </a:pPr>
            <a:r>
              <a:rPr lang="ja-JP" altLang="en-US" sz="4000" smtClean="0"/>
              <a:t>グローバル競争の変化</a:t>
            </a:r>
          </a:p>
          <a:p>
            <a:pPr eaLnBrk="1" hangingPunct="1">
              <a:defRPr/>
            </a:pPr>
            <a:r>
              <a:rPr lang="ja-JP" altLang="en-US" sz="4000" smtClean="0"/>
              <a:t>世界経済の認識</a:t>
            </a:r>
          </a:p>
          <a:p>
            <a:pPr eaLnBrk="1" hangingPunct="1">
              <a:defRPr/>
            </a:pPr>
            <a:r>
              <a:rPr lang="ja-JP" altLang="en-US" sz="4000" smtClean="0"/>
              <a:t>グローバリズムとリージョナリズム</a:t>
            </a:r>
          </a:p>
          <a:p>
            <a:pPr eaLnBrk="1" hangingPunct="1">
              <a:defRPr/>
            </a:pPr>
            <a:endParaRPr lang="ja-JP" altLang="en-US" smtClean="0"/>
          </a:p>
          <a:p>
            <a:pPr eaLnBrk="1" hangingPunct="1">
              <a:defRPr/>
            </a:pPr>
            <a:endParaRPr lang="ja-JP" altLang="en-US" smtClean="0"/>
          </a:p>
          <a:p>
            <a:pPr eaLnBrk="1" hangingPunct="1">
              <a:defRPr/>
            </a:pPr>
            <a:endParaRPr lang="ja-JP" altLang="en-US" smtClean="0"/>
          </a:p>
          <a:p>
            <a:pPr eaLnBrk="1" hangingPunct="1">
              <a:defRPr/>
            </a:pPr>
            <a:endParaRPr lang="en-US" altLang="ja-JP"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stCondLst>
                                            <p:cond delay="0"/>
                                          </p:stCondLst>
                                        </p:cTn>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fade">
                                      <p:cBhvr>
                                        <p:cTn id="12" dur="500">
                                          <p:stCondLst>
                                            <p:cond delay="0"/>
                                          </p:stCondLst>
                                        </p:cTn>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fade">
                                      <p:cBhvr>
                                        <p:cTn id="17" dur="500">
                                          <p:stCondLst>
                                            <p:cond delay="0"/>
                                          </p:stCondLst>
                                        </p:cTn>
                                        <p:tgtEl>
                                          <p:spTgt spid="53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fade">
                                      <p:cBhvr>
                                        <p:cTn id="22" dur="500">
                                          <p:stCondLst>
                                            <p:cond delay="0"/>
                                          </p:stCondLst>
                                        </p:cTn>
                                        <p:tgtEl>
                                          <p:spTgt spid="532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fade">
                                      <p:cBhvr>
                                        <p:cTn id="27" dur="500">
                                          <p:stCondLst>
                                            <p:cond delay="0"/>
                                          </p:stCondLst>
                                        </p:cTn>
                                        <p:tgtEl>
                                          <p:spTgt spid="532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fade">
                                      <p:cBhvr>
                                        <p:cTn id="32" dur="500">
                                          <p:stCondLst>
                                            <p:cond delay="0"/>
                                          </p:stCondLst>
                                        </p:cTn>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50825" y="260350"/>
            <a:ext cx="8893175" cy="1295400"/>
          </a:xfrm>
        </p:spPr>
        <p:txBody>
          <a:bodyPr/>
          <a:lstStyle/>
          <a:p>
            <a:pPr eaLnBrk="1" hangingPunct="1">
              <a:defRPr/>
            </a:pPr>
            <a:r>
              <a:rPr lang="ja-JP" altLang="en-US" sz="4800" dirty="0" smtClean="0"/>
              <a:t>６．国際ビジネス活動の構図</a:t>
            </a:r>
          </a:p>
        </p:txBody>
      </p:sp>
      <p:sp>
        <p:nvSpPr>
          <p:cNvPr id="6147" name="Oval 3"/>
          <p:cNvSpPr>
            <a:spLocks noChangeArrowheads="1"/>
          </p:cNvSpPr>
          <p:nvPr/>
        </p:nvSpPr>
        <p:spPr bwMode="auto">
          <a:xfrm>
            <a:off x="0" y="2514600"/>
            <a:ext cx="3657600" cy="3429000"/>
          </a:xfrm>
          <a:prstGeom prst="ellipse">
            <a:avLst/>
          </a:prstGeom>
          <a:solidFill>
            <a:srgbClr val="99FF66"/>
          </a:solidFill>
          <a:ln w="9525">
            <a:solidFill>
              <a:schemeClr val="tx1"/>
            </a:solidFill>
            <a:round/>
            <a:headEnd/>
            <a:tailEnd/>
          </a:ln>
        </p:spPr>
        <p:txBody>
          <a:bodyPr wrap="none" anchor="ctr"/>
          <a:lstStyle/>
          <a:p>
            <a:pPr algn="ctr"/>
            <a:r>
              <a:rPr lang="ja-JP" altLang="en-US" sz="2800" b="1">
                <a:solidFill>
                  <a:srgbClr val="000000"/>
                </a:solidFill>
                <a:latin typeface="Times New Roman" pitchFamily="18" charset="0"/>
              </a:rPr>
              <a:t>企業</a:t>
            </a:r>
          </a:p>
          <a:p>
            <a:pPr algn="ctr"/>
            <a:r>
              <a:rPr lang="ja-JP" altLang="en-US" sz="2800" b="1">
                <a:solidFill>
                  <a:srgbClr val="000000"/>
                </a:solidFill>
                <a:latin typeface="Times New Roman" pitchFamily="18" charset="0"/>
              </a:rPr>
              <a:t>（特殊的優位＝強み）</a:t>
            </a:r>
          </a:p>
          <a:p>
            <a:pPr algn="ctr"/>
            <a:r>
              <a:rPr lang="en-US" altLang="ja-JP" sz="2800" b="1">
                <a:solidFill>
                  <a:srgbClr val="000000"/>
                </a:solidFill>
                <a:latin typeface="Times New Roman" pitchFamily="18" charset="0"/>
              </a:rPr>
              <a:t>FSA</a:t>
            </a:r>
          </a:p>
        </p:txBody>
      </p:sp>
      <p:sp>
        <p:nvSpPr>
          <p:cNvPr id="6148" name="Oval 4"/>
          <p:cNvSpPr>
            <a:spLocks noChangeArrowheads="1"/>
          </p:cNvSpPr>
          <p:nvPr/>
        </p:nvSpPr>
        <p:spPr bwMode="auto">
          <a:xfrm>
            <a:off x="5562600" y="2438400"/>
            <a:ext cx="3581400" cy="3505200"/>
          </a:xfrm>
          <a:prstGeom prst="ellipse">
            <a:avLst/>
          </a:prstGeom>
          <a:solidFill>
            <a:srgbClr val="FFFFCC"/>
          </a:solidFill>
          <a:ln w="9525">
            <a:solidFill>
              <a:schemeClr val="tx1"/>
            </a:solidFill>
            <a:round/>
            <a:headEnd/>
            <a:tailEnd/>
          </a:ln>
        </p:spPr>
        <p:txBody>
          <a:bodyPr wrap="none" anchor="ctr"/>
          <a:lstStyle/>
          <a:p>
            <a:pPr algn="ctr"/>
            <a:r>
              <a:rPr lang="ja-JP" altLang="en-US" sz="2800" b="1" dirty="0">
                <a:solidFill>
                  <a:srgbClr val="000000"/>
                </a:solidFill>
                <a:latin typeface="Times New Roman" pitchFamily="18" charset="0"/>
              </a:rPr>
              <a:t>環境</a:t>
            </a:r>
          </a:p>
          <a:p>
            <a:pPr algn="ctr"/>
            <a:r>
              <a:rPr lang="ja-JP" altLang="en-US" sz="2800" b="1" dirty="0">
                <a:solidFill>
                  <a:srgbClr val="000000"/>
                </a:solidFill>
                <a:latin typeface="Times New Roman" pitchFamily="18" charset="0"/>
              </a:rPr>
              <a:t>（国家特殊的変数）</a:t>
            </a:r>
          </a:p>
          <a:p>
            <a:pPr algn="ctr"/>
            <a:r>
              <a:rPr lang="en-US" altLang="ja-JP" sz="2800" b="1" dirty="0">
                <a:solidFill>
                  <a:srgbClr val="000000"/>
                </a:solidFill>
                <a:latin typeface="Times New Roman" pitchFamily="18" charset="0"/>
              </a:rPr>
              <a:t>CSA</a:t>
            </a:r>
          </a:p>
        </p:txBody>
      </p:sp>
      <p:sp>
        <p:nvSpPr>
          <p:cNvPr id="6149" name="Text Box 5"/>
          <p:cNvSpPr txBox="1">
            <a:spLocks noChangeArrowheads="1"/>
          </p:cNvSpPr>
          <p:nvPr/>
        </p:nvSpPr>
        <p:spPr bwMode="auto">
          <a:xfrm>
            <a:off x="669925" y="4921250"/>
            <a:ext cx="2336800" cy="519113"/>
          </a:xfrm>
          <a:prstGeom prst="rect">
            <a:avLst/>
          </a:prstGeom>
          <a:noFill/>
          <a:ln w="9525">
            <a:noFill/>
            <a:miter lim="800000"/>
            <a:headEnd/>
            <a:tailEnd/>
          </a:ln>
        </p:spPr>
        <p:txBody>
          <a:bodyPr wrap="none">
            <a:spAutoFit/>
          </a:bodyPr>
          <a:lstStyle/>
          <a:p>
            <a:r>
              <a:rPr lang="ja-JP" altLang="en-US" sz="2800" b="1">
                <a:solidFill>
                  <a:srgbClr val="000000"/>
                </a:solidFill>
                <a:latin typeface="Times New Roman" pitchFamily="18" charset="0"/>
              </a:rPr>
              <a:t>絶対競争優位</a:t>
            </a:r>
          </a:p>
        </p:txBody>
      </p:sp>
      <p:sp>
        <p:nvSpPr>
          <p:cNvPr id="6150" name="Text Box 6"/>
          <p:cNvSpPr txBox="1">
            <a:spLocks noChangeArrowheads="1"/>
          </p:cNvSpPr>
          <p:nvPr/>
        </p:nvSpPr>
        <p:spPr bwMode="auto">
          <a:xfrm>
            <a:off x="6689725" y="4997450"/>
            <a:ext cx="1619250" cy="519113"/>
          </a:xfrm>
          <a:prstGeom prst="rect">
            <a:avLst/>
          </a:prstGeom>
          <a:noFill/>
          <a:ln w="9525">
            <a:noFill/>
            <a:miter lim="800000"/>
            <a:headEnd/>
            <a:tailEnd/>
          </a:ln>
        </p:spPr>
        <p:txBody>
          <a:bodyPr wrap="none">
            <a:spAutoFit/>
          </a:bodyPr>
          <a:lstStyle/>
          <a:p>
            <a:r>
              <a:rPr lang="ja-JP" altLang="en-US" sz="2800" b="1">
                <a:solidFill>
                  <a:srgbClr val="000000"/>
                </a:solidFill>
                <a:latin typeface="Times New Roman" pitchFamily="18" charset="0"/>
              </a:rPr>
              <a:t>比較優位</a:t>
            </a:r>
          </a:p>
        </p:txBody>
      </p:sp>
      <p:sp>
        <p:nvSpPr>
          <p:cNvPr id="6151" name="AutoShape 7"/>
          <p:cNvSpPr>
            <a:spLocks noChangeArrowheads="1"/>
          </p:cNvSpPr>
          <p:nvPr/>
        </p:nvSpPr>
        <p:spPr bwMode="auto">
          <a:xfrm>
            <a:off x="3886200" y="3733800"/>
            <a:ext cx="1447800" cy="457200"/>
          </a:xfrm>
          <a:prstGeom prst="rightArrow">
            <a:avLst>
              <a:gd name="adj1" fmla="val 50000"/>
              <a:gd name="adj2" fmla="val 79167"/>
            </a:avLst>
          </a:prstGeom>
          <a:solidFill>
            <a:srgbClr val="3366FF"/>
          </a:solidFill>
          <a:ln w="9525">
            <a:solidFill>
              <a:schemeClr val="tx1"/>
            </a:solidFill>
            <a:miter lim="800000"/>
            <a:headEnd/>
            <a:tailEnd/>
          </a:ln>
        </p:spPr>
        <p:txBody>
          <a:bodyPr wrap="none" anchor="ctr"/>
          <a:lstStyle/>
          <a:p>
            <a:endParaRPr lang="ja-JP" altLang="en-US"/>
          </a:p>
        </p:txBody>
      </p:sp>
      <p:sp>
        <p:nvSpPr>
          <p:cNvPr id="6152" name="AutoShape 8"/>
          <p:cNvSpPr>
            <a:spLocks noChangeArrowheads="1"/>
          </p:cNvSpPr>
          <p:nvPr/>
        </p:nvSpPr>
        <p:spPr bwMode="auto">
          <a:xfrm>
            <a:off x="3810000" y="4876800"/>
            <a:ext cx="1447800" cy="457200"/>
          </a:xfrm>
          <a:prstGeom prst="leftArrow">
            <a:avLst>
              <a:gd name="adj1" fmla="val 50000"/>
              <a:gd name="adj2" fmla="val 79167"/>
            </a:avLst>
          </a:prstGeom>
          <a:solidFill>
            <a:srgbClr val="FF0066"/>
          </a:solidFill>
          <a:ln w="9525">
            <a:solidFill>
              <a:schemeClr val="tx1"/>
            </a:solidFill>
            <a:miter lim="800000"/>
            <a:headEnd/>
            <a:tailEnd/>
          </a:ln>
        </p:spPr>
        <p:txBody>
          <a:bodyPr wrap="none" anchor="ctr"/>
          <a:lstStyle/>
          <a:p>
            <a:endParaRPr lang="ja-JP" altLang="en-US"/>
          </a:p>
        </p:txBody>
      </p:sp>
      <p:sp>
        <p:nvSpPr>
          <p:cNvPr id="6154" name="Text Box 10"/>
          <p:cNvSpPr txBox="1">
            <a:spLocks noChangeArrowheads="1"/>
          </p:cNvSpPr>
          <p:nvPr/>
        </p:nvSpPr>
        <p:spPr bwMode="auto">
          <a:xfrm>
            <a:off x="2422525" y="5988050"/>
            <a:ext cx="5091113" cy="519113"/>
          </a:xfrm>
          <a:prstGeom prst="rect">
            <a:avLst/>
          </a:prstGeom>
          <a:noFill/>
          <a:ln w="9525">
            <a:noFill/>
            <a:miter lim="800000"/>
            <a:headEnd/>
            <a:tailEnd/>
          </a:ln>
        </p:spPr>
        <p:txBody>
          <a:bodyPr wrap="none">
            <a:spAutoFit/>
          </a:bodyPr>
          <a:lstStyle/>
          <a:p>
            <a:r>
              <a:rPr lang="ja-JP" altLang="en-US" sz="2800" b="1">
                <a:solidFill>
                  <a:srgbClr val="FFCC00"/>
                </a:solidFill>
                <a:latin typeface="Times New Roman" pitchFamily="18" charset="0"/>
              </a:rPr>
              <a:t>両者の相互作用を解明する！！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9"/>
                                        </p:tgtEl>
                                        <p:attrNameLst>
                                          <p:attrName>style.visibility</p:attrName>
                                        </p:attrNameLst>
                                      </p:cBhvr>
                                      <p:to>
                                        <p:strVal val="visible"/>
                                      </p:to>
                                    </p:set>
                                    <p:anim calcmode="lin" valueType="num">
                                      <p:cBhvr additive="base">
                                        <p:cTn id="11" dur="500" fill="hold"/>
                                        <p:tgtEl>
                                          <p:spTgt spid="6149"/>
                                        </p:tgtEl>
                                        <p:attrNameLst>
                                          <p:attrName>ppt_x</p:attrName>
                                        </p:attrNameLst>
                                      </p:cBhvr>
                                      <p:tavLst>
                                        <p:tav tm="0">
                                          <p:val>
                                            <p:strVal val="#ppt_x"/>
                                          </p:val>
                                        </p:tav>
                                        <p:tav tm="100000">
                                          <p:val>
                                            <p:strVal val="#ppt_x"/>
                                          </p:val>
                                        </p:tav>
                                      </p:tavLst>
                                    </p:anim>
                                    <p:anim calcmode="lin" valueType="num">
                                      <p:cBhvr additive="base">
                                        <p:cTn id="12"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additive="base">
                                        <p:cTn id="17" dur="500" fill="hold"/>
                                        <p:tgtEl>
                                          <p:spTgt spid="6148"/>
                                        </p:tgtEl>
                                        <p:attrNameLst>
                                          <p:attrName>ppt_x</p:attrName>
                                        </p:attrNameLst>
                                      </p:cBhvr>
                                      <p:tavLst>
                                        <p:tav tm="0">
                                          <p:val>
                                            <p:strVal val="1+#ppt_w/2"/>
                                          </p:val>
                                        </p:tav>
                                        <p:tav tm="100000">
                                          <p:val>
                                            <p:strVal val="#ppt_x"/>
                                          </p:val>
                                        </p:tav>
                                      </p:tavLst>
                                    </p:anim>
                                    <p:anim calcmode="lin" valueType="num">
                                      <p:cBhvr additive="base">
                                        <p:cTn id="18" dur="500" fill="hold"/>
                                        <p:tgtEl>
                                          <p:spTgt spid="6148"/>
                                        </p:tgtEl>
                                        <p:attrNameLst>
                                          <p:attrName>ppt_y</p:attrName>
                                        </p:attrNameLst>
                                      </p:cBhvr>
                                      <p:tavLst>
                                        <p:tav tm="0">
                                          <p:val>
                                            <p:strVal val="#ppt_y"/>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150"/>
                                        </p:tgtEl>
                                        <p:attrNameLst>
                                          <p:attrName>style.visibility</p:attrName>
                                        </p:attrNameLst>
                                      </p:cBhvr>
                                      <p:to>
                                        <p:strVal val="visible"/>
                                      </p:to>
                                    </p:set>
                                    <p:anim calcmode="lin" valueType="num">
                                      <p:cBhvr additive="base">
                                        <p:cTn id="21" dur="500" fill="hold"/>
                                        <p:tgtEl>
                                          <p:spTgt spid="6150"/>
                                        </p:tgtEl>
                                        <p:attrNameLst>
                                          <p:attrName>ppt_x</p:attrName>
                                        </p:attrNameLst>
                                      </p:cBhvr>
                                      <p:tavLst>
                                        <p:tav tm="0">
                                          <p:val>
                                            <p:strVal val="#ppt_x"/>
                                          </p:val>
                                        </p:tav>
                                        <p:tav tm="100000">
                                          <p:val>
                                            <p:strVal val="#ppt_x"/>
                                          </p:val>
                                        </p:tav>
                                      </p:tavLst>
                                    </p:anim>
                                    <p:anim calcmode="lin" valueType="num">
                                      <p:cBhvr additive="base">
                                        <p:cTn id="22"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 calcmode="lin" valueType="num">
                                      <p:cBhvr additive="base">
                                        <p:cTn id="27" dur="500" fill="hold"/>
                                        <p:tgtEl>
                                          <p:spTgt spid="6151"/>
                                        </p:tgtEl>
                                        <p:attrNameLst>
                                          <p:attrName>ppt_x</p:attrName>
                                        </p:attrNameLst>
                                      </p:cBhvr>
                                      <p:tavLst>
                                        <p:tav tm="0">
                                          <p:val>
                                            <p:strVal val="0-#ppt_w/2"/>
                                          </p:val>
                                        </p:tav>
                                        <p:tav tm="100000">
                                          <p:val>
                                            <p:strVal val="#ppt_x"/>
                                          </p:val>
                                        </p:tav>
                                      </p:tavLst>
                                    </p:anim>
                                    <p:anim calcmode="lin" valueType="num">
                                      <p:cBhvr additive="base">
                                        <p:cTn id="28" dur="500" fill="hold"/>
                                        <p:tgtEl>
                                          <p:spTgt spid="6151"/>
                                        </p:tgtEl>
                                        <p:attrNameLst>
                                          <p:attrName>ppt_y</p:attrName>
                                        </p:attrNameLst>
                                      </p:cBhvr>
                                      <p:tavLst>
                                        <p:tav tm="0">
                                          <p:val>
                                            <p:strVal val="#ppt_y"/>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6152"/>
                                        </p:tgtEl>
                                        <p:attrNameLst>
                                          <p:attrName>style.visibility</p:attrName>
                                        </p:attrNameLst>
                                      </p:cBhvr>
                                      <p:to>
                                        <p:strVal val="visible"/>
                                      </p:to>
                                    </p:set>
                                    <p:anim calcmode="lin" valueType="num">
                                      <p:cBhvr additive="base">
                                        <p:cTn id="31" dur="500" fill="hold"/>
                                        <p:tgtEl>
                                          <p:spTgt spid="6152"/>
                                        </p:tgtEl>
                                        <p:attrNameLst>
                                          <p:attrName>ppt_x</p:attrName>
                                        </p:attrNameLst>
                                      </p:cBhvr>
                                      <p:tavLst>
                                        <p:tav tm="0">
                                          <p:val>
                                            <p:strVal val="1+#ppt_w/2"/>
                                          </p:val>
                                        </p:tav>
                                        <p:tav tm="100000">
                                          <p:val>
                                            <p:strVal val="#ppt_x"/>
                                          </p:val>
                                        </p:tav>
                                      </p:tavLst>
                                    </p:anim>
                                    <p:anim calcmode="lin" valueType="num">
                                      <p:cBhvr additive="base">
                                        <p:cTn id="32" dur="500" fill="hold"/>
                                        <p:tgtEl>
                                          <p:spTgt spid="6152"/>
                                        </p:tgtEl>
                                        <p:attrNameLst>
                                          <p:attrName>ppt_y</p:attrName>
                                        </p:attrNameLst>
                                      </p:cBhvr>
                                      <p:tavLst>
                                        <p:tav tm="0">
                                          <p:val>
                                            <p:strVal val="1+#ppt_h/2"/>
                                          </p:val>
                                        </p:tav>
                                        <p:tav tm="100000">
                                          <p:val>
                                            <p:strVal val="#ppt_y"/>
                                          </p:val>
                                        </p:tav>
                                      </p:tavLst>
                                    </p:anim>
                                  </p:childTnLst>
                                </p:cTn>
                              </p:par>
                              <p:par>
                                <p:cTn id="33" presetID="5" presetClass="entr" presetSubtype="10" fill="hold" grpId="0" nodeType="withEffect">
                                  <p:stCondLst>
                                    <p:cond delay="0"/>
                                  </p:stCondLst>
                                  <p:childTnLst>
                                    <p:set>
                                      <p:cBhvr>
                                        <p:cTn id="34" dur="1" fill="hold">
                                          <p:stCondLst>
                                            <p:cond delay="0"/>
                                          </p:stCondLst>
                                        </p:cTn>
                                        <p:tgtEl>
                                          <p:spTgt spid="6154"/>
                                        </p:tgtEl>
                                        <p:attrNameLst>
                                          <p:attrName>style.visibility</p:attrName>
                                        </p:attrNameLst>
                                      </p:cBhvr>
                                      <p:to>
                                        <p:strVal val="visible"/>
                                      </p:to>
                                    </p:set>
                                    <p:animEffect transition="in" filter="checkerboard(across)">
                                      <p:cBhvr>
                                        <p:cTn id="35"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P spid="6148" grpId="0" animBg="1" autoUpdateAnimBg="0"/>
      <p:bldP spid="6149" grpId="0" autoUpdateAnimBg="0"/>
      <p:bldP spid="6150" grpId="0" autoUpdateAnimBg="0"/>
      <p:bldP spid="6151" grpId="0" animBg="1"/>
      <p:bldP spid="6152" grpId="0" animBg="1"/>
      <p:bldP spid="615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ja-JP" altLang="en-US" smtClean="0"/>
              <a:t>企業特殊的優位</a:t>
            </a:r>
          </a:p>
        </p:txBody>
      </p:sp>
      <p:sp>
        <p:nvSpPr>
          <p:cNvPr id="7171" name="Rectangle 3"/>
          <p:cNvSpPr>
            <a:spLocks noGrp="1" noChangeArrowheads="1"/>
          </p:cNvSpPr>
          <p:nvPr>
            <p:ph type="body" idx="1"/>
          </p:nvPr>
        </p:nvSpPr>
        <p:spPr>
          <a:xfrm>
            <a:off x="179388" y="1600200"/>
            <a:ext cx="8507412" cy="4530725"/>
          </a:xfrm>
        </p:spPr>
        <p:txBody>
          <a:bodyPr/>
          <a:lstStyle/>
          <a:p>
            <a:pPr marL="457200" indent="-457200" eaLnBrk="1" hangingPunct="1">
              <a:lnSpc>
                <a:spcPct val="90000"/>
              </a:lnSpc>
              <a:defRPr/>
            </a:pPr>
            <a:r>
              <a:rPr lang="ja-JP" altLang="en-US" smtClean="0"/>
              <a:t>企業が所有あるいは利用可能な内部資源。</a:t>
            </a:r>
          </a:p>
          <a:p>
            <a:pPr marL="457200" indent="-457200" eaLnBrk="1" hangingPunct="1">
              <a:lnSpc>
                <a:spcPct val="90000"/>
              </a:lnSpc>
              <a:defRPr/>
            </a:pPr>
            <a:r>
              <a:rPr lang="ja-JP" altLang="en-US" smtClean="0"/>
              <a:t>具体的には、資本、技術ノウハウ、製品・サービス、人材、（原料・販売市場に関する）情報などを指す。</a:t>
            </a:r>
          </a:p>
          <a:p>
            <a:pPr marL="457200" indent="-457200" eaLnBrk="1" hangingPunct="1">
              <a:lnSpc>
                <a:spcPct val="90000"/>
              </a:lnSpc>
              <a:defRPr/>
            </a:pPr>
            <a:r>
              <a:rPr lang="ja-JP" altLang="en-US" smtClean="0"/>
              <a:t>企業は、それらの所有優位をグローバルな視野にたって効率的に利用し、その商業的（営利）目的を達成する。</a:t>
            </a:r>
          </a:p>
          <a:p>
            <a:pPr marL="457200" indent="-457200" eaLnBrk="1" hangingPunct="1">
              <a:lnSpc>
                <a:spcPct val="90000"/>
              </a:lnSpc>
              <a:defRPr/>
            </a:pPr>
            <a:r>
              <a:rPr lang="ja-JP" altLang="en-US" smtClean="0">
                <a:solidFill>
                  <a:srgbClr val="FFFF00"/>
                </a:solidFill>
              </a:rPr>
              <a:t>Ｆｉｒｍ　Ｓｐｅｃｉｆｉｃ（Ｏｗｎｅｒｓｈｉｐ）　Ａｄｖａｎｔａｇｅｓ＝ＦＳＡ</a:t>
            </a:r>
            <a:r>
              <a:rPr lang="ja-JP" altLang="en-US" smtClean="0"/>
              <a:t>あるいは</a:t>
            </a:r>
            <a:r>
              <a:rPr lang="ja-JP" altLang="en-US" smtClean="0">
                <a:solidFill>
                  <a:srgbClr val="FFFF00"/>
                </a:solidFill>
              </a:rPr>
              <a:t>Ｏ特殊的優位</a:t>
            </a:r>
            <a:r>
              <a:rPr lang="ja-JP" altLang="en-US" smtClean="0"/>
              <a:t>ともいう。</a:t>
            </a:r>
          </a:p>
          <a:p>
            <a:pPr marL="457200" indent="-457200" eaLnBrk="1" hangingPunct="1">
              <a:lnSpc>
                <a:spcPct val="90000"/>
              </a:lnSpc>
              <a:defRPr/>
            </a:pPr>
            <a:endParaRPr lang="en-US" altLang="ja-JP"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ja-JP" altLang="en-US" smtClean="0"/>
              <a:t>国家特殊的変数</a:t>
            </a:r>
          </a:p>
        </p:txBody>
      </p:sp>
      <p:sp>
        <p:nvSpPr>
          <p:cNvPr id="8195" name="Rectangle 3"/>
          <p:cNvSpPr>
            <a:spLocks noGrp="1" noChangeArrowheads="1"/>
          </p:cNvSpPr>
          <p:nvPr>
            <p:ph type="body" idx="1"/>
          </p:nvPr>
        </p:nvSpPr>
        <p:spPr>
          <a:xfrm>
            <a:off x="250825" y="1600200"/>
            <a:ext cx="8893175" cy="4530725"/>
          </a:xfrm>
        </p:spPr>
        <p:txBody>
          <a:bodyPr/>
          <a:lstStyle/>
          <a:p>
            <a:pPr marL="457200" indent="-457200" eaLnBrk="1" hangingPunct="1">
              <a:lnSpc>
                <a:spcPct val="90000"/>
              </a:lnSpc>
              <a:defRPr/>
            </a:pPr>
            <a:r>
              <a:rPr lang="ja-JP" altLang="en-US" smtClean="0"/>
              <a:t>国々がもつ土地、天然資源、人口（労働）などを指す。</a:t>
            </a:r>
          </a:p>
          <a:p>
            <a:pPr marL="457200" indent="-457200" eaLnBrk="1" hangingPunct="1">
              <a:lnSpc>
                <a:spcPct val="90000"/>
              </a:lnSpc>
              <a:defRPr/>
            </a:pPr>
            <a:r>
              <a:rPr lang="ja-JP" altLang="en-US" smtClean="0"/>
              <a:t>それら要素の賦存状況（豊富にもつか、希少であるか）によって、比較優位が異なる。</a:t>
            </a:r>
          </a:p>
          <a:p>
            <a:pPr marL="457200" indent="-457200" eaLnBrk="1" hangingPunct="1">
              <a:lnSpc>
                <a:spcPct val="90000"/>
              </a:lnSpc>
              <a:defRPr/>
            </a:pPr>
            <a:r>
              <a:rPr lang="ja-JP" altLang="en-US" smtClean="0"/>
              <a:t>したがって，「変数」である。</a:t>
            </a:r>
          </a:p>
          <a:p>
            <a:pPr marL="457200" indent="-457200" eaLnBrk="1" hangingPunct="1">
              <a:lnSpc>
                <a:spcPct val="90000"/>
              </a:lnSpc>
              <a:defRPr/>
            </a:pPr>
            <a:r>
              <a:rPr lang="ja-JP" altLang="en-US" smtClean="0"/>
              <a:t>今日では、伝統的な要素に加えて、その国で創造された資産もこれに含まれる。</a:t>
            </a:r>
          </a:p>
          <a:p>
            <a:pPr marL="457200" indent="-457200" eaLnBrk="1" hangingPunct="1">
              <a:lnSpc>
                <a:spcPct val="90000"/>
              </a:lnSpc>
              <a:defRPr/>
            </a:pPr>
            <a:r>
              <a:rPr lang="ja-JP" altLang="en-US" smtClean="0">
                <a:solidFill>
                  <a:srgbClr val="FFFF00"/>
                </a:solidFill>
              </a:rPr>
              <a:t>Ｃｏｕｎｔｒｙ　Ｓｐｅｃｉｆｉｃ（Ｌｏｃａｔｉｏｎ）　ＡｄｖａｎｔａｇｅｓあるいはＶａｒｉａｂｌｅｓ＝ＣＳＡ</a:t>
            </a:r>
            <a:r>
              <a:rPr lang="ja-JP" altLang="en-US" smtClean="0"/>
              <a:t>という。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9512" y="404664"/>
            <a:ext cx="8507288" cy="1143000"/>
          </a:xfrm>
        </p:spPr>
        <p:txBody>
          <a:bodyPr>
            <a:normAutofit fontScale="90000"/>
          </a:bodyPr>
          <a:lstStyle/>
          <a:p>
            <a:pPr eaLnBrk="1" hangingPunct="1">
              <a:defRPr/>
            </a:pPr>
            <a:r>
              <a:rPr lang="ja-JP" altLang="en-US" sz="4800" dirty="0" smtClean="0"/>
              <a:t>７．ビジネス＝企業経営活動とは</a:t>
            </a:r>
          </a:p>
        </p:txBody>
      </p:sp>
      <p:sp>
        <p:nvSpPr>
          <p:cNvPr id="9219" name="Rectangle 3"/>
          <p:cNvSpPr>
            <a:spLocks noGrp="1" noChangeArrowheads="1"/>
          </p:cNvSpPr>
          <p:nvPr>
            <p:ph type="subTitle" idx="1"/>
          </p:nvPr>
        </p:nvSpPr>
        <p:spPr>
          <a:xfrm>
            <a:off x="395536" y="1828800"/>
            <a:ext cx="7834064" cy="4624536"/>
          </a:xfrm>
        </p:spPr>
        <p:txBody>
          <a:bodyPr>
            <a:normAutofit fontScale="92500"/>
          </a:bodyPr>
          <a:lstStyle/>
          <a:p>
            <a:pPr eaLnBrk="1" hangingPunct="1">
              <a:lnSpc>
                <a:spcPct val="90000"/>
              </a:lnSpc>
              <a:defRPr/>
            </a:pPr>
            <a:r>
              <a:rPr lang="ja-JP" altLang="en-US" sz="3500" dirty="0" smtClean="0">
                <a:solidFill>
                  <a:schemeClr val="tx1"/>
                </a:solidFill>
                <a:latin typeface="+mj-ea"/>
                <a:ea typeface="+mj-ea"/>
              </a:rPr>
              <a:t>さまざまに定義することができる。</a:t>
            </a:r>
          </a:p>
          <a:p>
            <a:pPr eaLnBrk="1" hangingPunct="1">
              <a:lnSpc>
                <a:spcPct val="90000"/>
              </a:lnSpc>
              <a:defRPr/>
            </a:pPr>
            <a:r>
              <a:rPr lang="ja-JP" altLang="en-US" sz="3500" dirty="0" smtClean="0">
                <a:solidFill>
                  <a:schemeClr val="tx1"/>
                </a:solidFill>
                <a:latin typeface="+mj-ea"/>
                <a:ea typeface="+mj-ea"/>
              </a:rPr>
              <a:t>たとえば、</a:t>
            </a:r>
          </a:p>
          <a:p>
            <a:pPr eaLnBrk="1" hangingPunct="1">
              <a:lnSpc>
                <a:spcPct val="90000"/>
              </a:lnSpc>
              <a:defRPr/>
            </a:pPr>
            <a:r>
              <a:rPr lang="ja-JP" altLang="en-US" sz="4300" dirty="0" smtClean="0">
                <a:solidFill>
                  <a:schemeClr val="tx1"/>
                </a:solidFill>
                <a:latin typeface="+mj-ea"/>
                <a:ea typeface="+mj-ea"/>
              </a:rPr>
              <a:t>「付加価値活動の連鎖である。」</a:t>
            </a:r>
          </a:p>
          <a:p>
            <a:pPr eaLnBrk="1" hangingPunct="1">
              <a:lnSpc>
                <a:spcPct val="90000"/>
              </a:lnSpc>
              <a:defRPr/>
            </a:pPr>
            <a:r>
              <a:rPr lang="ja-JP" altLang="en-US" sz="3600" dirty="0" smtClean="0">
                <a:solidFill>
                  <a:schemeClr val="tx1"/>
                </a:solidFill>
                <a:latin typeface="+mj-ea"/>
                <a:ea typeface="+mj-ea"/>
              </a:rPr>
              <a:t>　　　　　　　　　　（Ｍ．ポーター）</a:t>
            </a:r>
          </a:p>
          <a:p>
            <a:pPr eaLnBrk="1" hangingPunct="1">
              <a:lnSpc>
                <a:spcPct val="90000"/>
              </a:lnSpc>
              <a:defRPr/>
            </a:pPr>
            <a:r>
              <a:rPr lang="ja-JP" altLang="en-US" dirty="0" smtClean="0">
                <a:solidFill>
                  <a:schemeClr val="tx1"/>
                </a:solidFill>
                <a:latin typeface="+mj-ea"/>
                <a:ea typeface="+mj-ea"/>
              </a:rPr>
              <a:t>　</a:t>
            </a:r>
          </a:p>
          <a:p>
            <a:pPr eaLnBrk="1" hangingPunct="1">
              <a:lnSpc>
                <a:spcPct val="90000"/>
              </a:lnSpc>
              <a:defRPr/>
            </a:pPr>
            <a:r>
              <a:rPr lang="ja-JP" altLang="en-US" sz="4300" dirty="0" smtClean="0">
                <a:solidFill>
                  <a:schemeClr val="tx1"/>
                </a:solidFill>
                <a:latin typeface="+mj-ea"/>
                <a:ea typeface="+mj-ea"/>
              </a:rPr>
              <a:t>「インプット・アウトプット活動である。」</a:t>
            </a:r>
          </a:p>
          <a:p>
            <a:pPr eaLnBrk="1" hangingPunct="1">
              <a:lnSpc>
                <a:spcPct val="90000"/>
              </a:lnSpc>
              <a:defRPr/>
            </a:pPr>
            <a:r>
              <a:rPr lang="ja-JP" altLang="en-US" sz="3600" dirty="0" smtClean="0">
                <a:solidFill>
                  <a:schemeClr val="tx1"/>
                </a:solidFill>
                <a:latin typeface="+mj-ea"/>
                <a:ea typeface="+mj-ea"/>
              </a:rPr>
              <a:t>　　　　　　　　　（Ｒ．ファーマー</a:t>
            </a:r>
            <a:r>
              <a:rPr lang="ja-JP" altLang="en-US" sz="2800" dirty="0" smtClean="0">
                <a:solidFill>
                  <a:schemeClr val="tx1"/>
                </a:solidFill>
                <a:latin typeface="+mj-ea"/>
                <a:ea typeface="+mj-ea"/>
              </a:rPr>
              <a:t>）</a:t>
            </a:r>
          </a:p>
          <a:p>
            <a:pPr eaLnBrk="1" hangingPunct="1">
              <a:lnSpc>
                <a:spcPct val="90000"/>
              </a:lnSpc>
              <a:defRPr/>
            </a:pPr>
            <a:endParaRPr lang="en-US" altLang="ja-JP" sz="2800" dirty="0" smtClean="0">
              <a:solidFill>
                <a:schemeClr val="tx1"/>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7" dur="500"/>
                                        <p:tgtEl>
                                          <p:spTgt spid="921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checkerboard(across)">
                                      <p:cBhvr>
                                        <p:cTn id="10" dur="500"/>
                                        <p:tgtEl>
                                          <p:spTgt spid="9219">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checkerboard(across)">
                                      <p:cBhvr>
                                        <p:cTn id="13" dur="500"/>
                                        <p:tgtEl>
                                          <p:spTgt spid="9219">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checkerboard(across)">
                                      <p:cBhvr>
                                        <p:cTn id="16" dur="500"/>
                                        <p:tgtEl>
                                          <p:spTgt spid="9219">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checkerboard(across)">
                                      <p:cBhvr>
                                        <p:cTn id="19" dur="500"/>
                                        <p:tgtEl>
                                          <p:spTgt spid="921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9219">
                                            <p:txEl>
                                              <p:pRg st="5" end="5"/>
                                            </p:txEl>
                                          </p:spTgt>
                                        </p:tgtEl>
                                        <p:attrNameLst>
                                          <p:attrName>style.visibility</p:attrName>
                                        </p:attrNameLst>
                                      </p:cBhvr>
                                      <p:to>
                                        <p:strVal val="visible"/>
                                      </p:to>
                                    </p:set>
                                    <p:animEffect transition="in" filter="checkerboard(across)">
                                      <p:cBhvr>
                                        <p:cTn id="24" dur="500"/>
                                        <p:tgtEl>
                                          <p:spTgt spid="9219">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checkerboard(across)">
                                      <p:cBhvr>
                                        <p:cTn id="2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chor="t" anchorCtr="0">
            <a:normAutofit/>
          </a:bodyPr>
          <a:lstStyle/>
          <a:p>
            <a:pPr eaLnBrk="1" hangingPunct="1">
              <a:defRPr/>
            </a:pPr>
            <a:r>
              <a:rPr lang="ja-JP" altLang="en-US" sz="3600" b="1" dirty="0" smtClean="0">
                <a:latin typeface="+mn-ea"/>
                <a:ea typeface="+mn-ea"/>
              </a:rPr>
              <a:t>ポーター 国家の優位の決定要因</a:t>
            </a:r>
          </a:p>
        </p:txBody>
      </p:sp>
      <p:sp>
        <p:nvSpPr>
          <p:cNvPr id="11267" name="Rectangle 3"/>
          <p:cNvSpPr>
            <a:spLocks noChangeArrowheads="1"/>
          </p:cNvSpPr>
          <p:nvPr/>
        </p:nvSpPr>
        <p:spPr bwMode="auto">
          <a:xfrm>
            <a:off x="3581400" y="1905000"/>
            <a:ext cx="2438400" cy="1524000"/>
          </a:xfrm>
          <a:prstGeom prst="rect">
            <a:avLst/>
          </a:prstGeom>
          <a:solidFill>
            <a:schemeClr val="accent1"/>
          </a:solidFill>
          <a:ln w="9525">
            <a:solidFill>
              <a:schemeClr val="tx1"/>
            </a:solidFill>
            <a:miter lim="800000"/>
            <a:headEnd/>
            <a:tailEnd/>
          </a:ln>
        </p:spPr>
        <p:txBody>
          <a:bodyPr wrap="none" anchor="ctr"/>
          <a:lstStyle/>
          <a:p>
            <a:pPr algn="ctr"/>
            <a:r>
              <a:rPr lang="ja-JP" altLang="en-US" sz="2400" b="1">
                <a:solidFill>
                  <a:srgbClr val="000000"/>
                </a:solidFill>
                <a:latin typeface="Times New Roman" pitchFamily="18" charset="0"/>
              </a:rPr>
              <a:t>企業の戦略，構造</a:t>
            </a:r>
          </a:p>
          <a:p>
            <a:pPr algn="ctr"/>
            <a:r>
              <a:rPr lang="ja-JP" altLang="en-US" sz="2400" b="1">
                <a:solidFill>
                  <a:srgbClr val="000000"/>
                </a:solidFill>
                <a:latin typeface="Times New Roman" pitchFamily="18" charset="0"/>
              </a:rPr>
              <a:t>および</a:t>
            </a:r>
          </a:p>
          <a:p>
            <a:pPr algn="ctr"/>
            <a:r>
              <a:rPr lang="ja-JP" altLang="en-US" sz="2400" b="1">
                <a:solidFill>
                  <a:srgbClr val="000000"/>
                </a:solidFill>
                <a:latin typeface="Times New Roman" pitchFamily="18" charset="0"/>
              </a:rPr>
              <a:t>ライバルとの競争</a:t>
            </a:r>
          </a:p>
        </p:txBody>
      </p:sp>
      <p:sp>
        <p:nvSpPr>
          <p:cNvPr id="11268" name="Rectangle 4"/>
          <p:cNvSpPr>
            <a:spLocks noChangeArrowheads="1"/>
          </p:cNvSpPr>
          <p:nvPr/>
        </p:nvSpPr>
        <p:spPr bwMode="auto">
          <a:xfrm>
            <a:off x="990600" y="3962400"/>
            <a:ext cx="1600200" cy="990600"/>
          </a:xfrm>
          <a:prstGeom prst="rect">
            <a:avLst/>
          </a:prstGeom>
          <a:solidFill>
            <a:schemeClr val="accent1"/>
          </a:solidFill>
          <a:ln w="9525">
            <a:solidFill>
              <a:schemeClr val="tx1"/>
            </a:solidFill>
            <a:miter lim="800000"/>
            <a:headEnd/>
            <a:tailEnd/>
          </a:ln>
        </p:spPr>
        <p:txBody>
          <a:bodyPr wrap="none" anchor="ctr"/>
          <a:lstStyle/>
          <a:p>
            <a:pPr algn="ctr"/>
            <a:r>
              <a:rPr lang="ja-JP" altLang="en-US" sz="2400" b="1">
                <a:solidFill>
                  <a:srgbClr val="000000"/>
                </a:solidFill>
                <a:latin typeface="Times New Roman" pitchFamily="18" charset="0"/>
              </a:rPr>
              <a:t>要素条件</a:t>
            </a:r>
          </a:p>
        </p:txBody>
      </p:sp>
      <p:sp>
        <p:nvSpPr>
          <p:cNvPr id="11269" name="Rectangle 5"/>
          <p:cNvSpPr>
            <a:spLocks noChangeArrowheads="1"/>
          </p:cNvSpPr>
          <p:nvPr/>
        </p:nvSpPr>
        <p:spPr bwMode="auto">
          <a:xfrm>
            <a:off x="6858000" y="3962400"/>
            <a:ext cx="1524000" cy="914400"/>
          </a:xfrm>
          <a:prstGeom prst="rect">
            <a:avLst/>
          </a:prstGeom>
          <a:solidFill>
            <a:schemeClr val="accent1"/>
          </a:solidFill>
          <a:ln w="9525">
            <a:solidFill>
              <a:schemeClr val="tx1"/>
            </a:solidFill>
            <a:miter lim="800000"/>
            <a:headEnd/>
            <a:tailEnd/>
          </a:ln>
        </p:spPr>
        <p:txBody>
          <a:bodyPr wrap="none" anchor="ctr"/>
          <a:lstStyle/>
          <a:p>
            <a:pPr algn="ctr"/>
            <a:r>
              <a:rPr lang="ja-JP" altLang="en-US" sz="2400" b="1">
                <a:solidFill>
                  <a:srgbClr val="000000"/>
                </a:solidFill>
                <a:latin typeface="Times New Roman" pitchFamily="18" charset="0"/>
              </a:rPr>
              <a:t>需要条件</a:t>
            </a:r>
          </a:p>
        </p:txBody>
      </p:sp>
      <p:sp>
        <p:nvSpPr>
          <p:cNvPr id="11270" name="Rectangle 6"/>
          <p:cNvSpPr>
            <a:spLocks noChangeArrowheads="1"/>
          </p:cNvSpPr>
          <p:nvPr/>
        </p:nvSpPr>
        <p:spPr bwMode="auto">
          <a:xfrm>
            <a:off x="3635375" y="5589588"/>
            <a:ext cx="2209800" cy="1066800"/>
          </a:xfrm>
          <a:prstGeom prst="rect">
            <a:avLst/>
          </a:prstGeom>
          <a:solidFill>
            <a:schemeClr val="accent1"/>
          </a:solidFill>
          <a:ln w="9525">
            <a:solidFill>
              <a:schemeClr val="tx1"/>
            </a:solidFill>
            <a:miter lim="800000"/>
            <a:headEnd/>
            <a:tailEnd/>
          </a:ln>
        </p:spPr>
        <p:txBody>
          <a:bodyPr wrap="none" anchor="ctr"/>
          <a:lstStyle/>
          <a:p>
            <a:pPr algn="ctr"/>
            <a:r>
              <a:rPr lang="ja-JP" altLang="en-US" sz="2400" b="1">
                <a:solidFill>
                  <a:srgbClr val="000000"/>
                </a:solidFill>
                <a:latin typeface="Times New Roman" pitchFamily="18" charset="0"/>
              </a:rPr>
              <a:t>関連・支援産業</a:t>
            </a:r>
          </a:p>
        </p:txBody>
      </p:sp>
      <p:sp>
        <p:nvSpPr>
          <p:cNvPr id="11271" name="Line 7"/>
          <p:cNvSpPr>
            <a:spLocks noChangeShapeType="1"/>
          </p:cNvSpPr>
          <p:nvPr/>
        </p:nvSpPr>
        <p:spPr bwMode="auto">
          <a:xfrm flipH="1">
            <a:off x="1763713" y="2565400"/>
            <a:ext cx="1676400" cy="1295400"/>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
        <p:nvSpPr>
          <p:cNvPr id="11272" name="Line 8"/>
          <p:cNvSpPr>
            <a:spLocks noChangeShapeType="1"/>
          </p:cNvSpPr>
          <p:nvPr/>
        </p:nvSpPr>
        <p:spPr bwMode="auto">
          <a:xfrm>
            <a:off x="1835150" y="5084763"/>
            <a:ext cx="1676400" cy="914400"/>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
        <p:nvSpPr>
          <p:cNvPr id="11273" name="Line 9"/>
          <p:cNvSpPr>
            <a:spLocks noChangeShapeType="1"/>
          </p:cNvSpPr>
          <p:nvPr/>
        </p:nvSpPr>
        <p:spPr bwMode="auto">
          <a:xfrm>
            <a:off x="6156325" y="2492375"/>
            <a:ext cx="1519238" cy="1363663"/>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
        <p:nvSpPr>
          <p:cNvPr id="11274" name="Line 10"/>
          <p:cNvSpPr>
            <a:spLocks noChangeShapeType="1"/>
          </p:cNvSpPr>
          <p:nvPr/>
        </p:nvSpPr>
        <p:spPr bwMode="auto">
          <a:xfrm flipH="1">
            <a:off x="6011863" y="5013325"/>
            <a:ext cx="1524000" cy="914400"/>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
        <p:nvSpPr>
          <p:cNvPr id="11275" name="Line 11"/>
          <p:cNvSpPr>
            <a:spLocks noChangeShapeType="1"/>
          </p:cNvSpPr>
          <p:nvPr/>
        </p:nvSpPr>
        <p:spPr bwMode="auto">
          <a:xfrm flipH="1">
            <a:off x="4787900" y="3429000"/>
            <a:ext cx="12700" cy="2160588"/>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
        <p:nvSpPr>
          <p:cNvPr id="11276" name="Line 12"/>
          <p:cNvSpPr>
            <a:spLocks noChangeShapeType="1"/>
          </p:cNvSpPr>
          <p:nvPr/>
        </p:nvSpPr>
        <p:spPr bwMode="auto">
          <a:xfrm>
            <a:off x="2590800" y="4495800"/>
            <a:ext cx="4267200" cy="0"/>
          </a:xfrm>
          <a:prstGeom prst="line">
            <a:avLst/>
          </a:prstGeom>
          <a:noFill/>
          <a:ln w="57150">
            <a:solidFill>
              <a:schemeClr val="tx1"/>
            </a:solidFill>
            <a:miter lim="800000"/>
            <a:headEnd type="triangle" w="med" len="med"/>
            <a:tailEnd type="triangle" w="med" len="med"/>
          </a:ln>
        </p:spPr>
        <p:txBody>
          <a:bodyPr wrap="none"/>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fade">
                                      <p:cBhvr>
                                        <p:cTn id="12" dur="500"/>
                                        <p:tgtEl>
                                          <p:spTgt spid="112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fade">
                                      <p:cBhvr>
                                        <p:cTn id="17" dur="500"/>
                                        <p:tgtEl>
                                          <p:spTgt spid="112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fade">
                                      <p:cBhvr>
                                        <p:cTn id="22" dur="500"/>
                                        <p:tgtEl>
                                          <p:spTgt spid="1127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71"/>
                                        </p:tgtEl>
                                        <p:attrNameLst>
                                          <p:attrName>style.visibility</p:attrName>
                                        </p:attrNameLst>
                                      </p:cBhvr>
                                      <p:to>
                                        <p:strVal val="visible"/>
                                      </p:to>
                                    </p:set>
                                    <p:animEffect transition="in" filter="fade">
                                      <p:cBhvr>
                                        <p:cTn id="27" dur="500"/>
                                        <p:tgtEl>
                                          <p:spTgt spid="11271"/>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1272"/>
                                        </p:tgtEl>
                                        <p:attrNameLst>
                                          <p:attrName>style.visibility</p:attrName>
                                        </p:attrNameLst>
                                      </p:cBhvr>
                                      <p:to>
                                        <p:strVal val="visible"/>
                                      </p:to>
                                    </p:set>
                                    <p:animEffect transition="in" filter="fade">
                                      <p:cBhvr>
                                        <p:cTn id="31" dur="500"/>
                                        <p:tgtEl>
                                          <p:spTgt spid="11272"/>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1273"/>
                                        </p:tgtEl>
                                        <p:attrNameLst>
                                          <p:attrName>style.visibility</p:attrName>
                                        </p:attrNameLst>
                                      </p:cBhvr>
                                      <p:to>
                                        <p:strVal val="visible"/>
                                      </p:to>
                                    </p:set>
                                    <p:animEffect transition="in" filter="fade">
                                      <p:cBhvr>
                                        <p:cTn id="35" dur="500"/>
                                        <p:tgtEl>
                                          <p:spTgt spid="11273"/>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11274"/>
                                        </p:tgtEl>
                                        <p:attrNameLst>
                                          <p:attrName>style.visibility</p:attrName>
                                        </p:attrNameLst>
                                      </p:cBhvr>
                                      <p:to>
                                        <p:strVal val="visible"/>
                                      </p:to>
                                    </p:set>
                                    <p:animEffect transition="in" filter="fade">
                                      <p:cBhvr>
                                        <p:cTn id="39" dur="500"/>
                                        <p:tgtEl>
                                          <p:spTgt spid="11274"/>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11275"/>
                                        </p:tgtEl>
                                        <p:attrNameLst>
                                          <p:attrName>style.visibility</p:attrName>
                                        </p:attrNameLst>
                                      </p:cBhvr>
                                      <p:to>
                                        <p:strVal val="visible"/>
                                      </p:to>
                                    </p:set>
                                    <p:animEffect transition="in" filter="fade">
                                      <p:cBhvr>
                                        <p:cTn id="43" dur="500"/>
                                        <p:tgtEl>
                                          <p:spTgt spid="11275"/>
                                        </p:tgtEl>
                                      </p:cBhvr>
                                    </p:animEffect>
                                  </p:childTnLst>
                                </p:cTn>
                              </p:par>
                            </p:childTnLst>
                          </p:cTn>
                        </p:par>
                        <p:par>
                          <p:cTn id="44" fill="hold">
                            <p:stCondLst>
                              <p:cond delay="2500"/>
                            </p:stCondLst>
                            <p:childTnLst>
                              <p:par>
                                <p:cTn id="45" presetID="10" presetClass="entr" presetSubtype="0" fill="hold" grpId="0" nodeType="afterEffect">
                                  <p:stCondLst>
                                    <p:cond delay="0"/>
                                  </p:stCondLst>
                                  <p:childTnLst>
                                    <p:set>
                                      <p:cBhvr>
                                        <p:cTn id="46" dur="1" fill="hold">
                                          <p:stCondLst>
                                            <p:cond delay="0"/>
                                          </p:stCondLst>
                                        </p:cTn>
                                        <p:tgtEl>
                                          <p:spTgt spid="11276"/>
                                        </p:tgtEl>
                                        <p:attrNameLst>
                                          <p:attrName>style.visibility</p:attrName>
                                        </p:attrNameLst>
                                      </p:cBhvr>
                                      <p:to>
                                        <p:strVal val="visible"/>
                                      </p:to>
                                    </p:set>
                                    <p:animEffect transition="in" filter="fade">
                                      <p:cBhvr>
                                        <p:cTn id="47"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P spid="11268" grpId="0" animBg="1" autoUpdateAnimBg="0"/>
      <p:bldP spid="11269" grpId="0" animBg="1" autoUpdateAnimBg="0"/>
      <p:bldP spid="11270" grpId="0" animBg="1" autoUpdateAnimBg="0"/>
      <p:bldP spid="11271" grpId="0" animBg="1"/>
      <p:bldP spid="11272" grpId="0" animBg="1"/>
      <p:bldP spid="11273" grpId="0" animBg="1"/>
      <p:bldP spid="11274" grpId="0" animBg="1"/>
      <p:bldP spid="11275" grpId="0" animBg="1"/>
      <p:bldP spid="1127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normAutofit fontScale="90000"/>
          </a:bodyPr>
          <a:lstStyle/>
          <a:p>
            <a:pPr eaLnBrk="1" hangingPunct="1">
              <a:defRPr/>
            </a:pPr>
            <a:r>
              <a:rPr lang="ja-JP" altLang="en-US" sz="4800" b="1" dirty="0" smtClean="0">
                <a:latin typeface="+mn-ea"/>
                <a:ea typeface="+mn-ea"/>
              </a:rPr>
              <a:t>ファーマーの定義のイメージ図</a:t>
            </a:r>
          </a:p>
        </p:txBody>
      </p:sp>
      <p:sp>
        <p:nvSpPr>
          <p:cNvPr id="12292" name="AutoShape 4"/>
          <p:cNvSpPr>
            <a:spLocks noChangeArrowheads="1"/>
          </p:cNvSpPr>
          <p:nvPr/>
        </p:nvSpPr>
        <p:spPr bwMode="auto">
          <a:xfrm rot="-5926834">
            <a:off x="2001838" y="2689152"/>
            <a:ext cx="4191000" cy="3200400"/>
          </a:xfrm>
          <a:prstGeom prst="flowChartMagneticDisk">
            <a:avLst/>
          </a:prstGeom>
          <a:gradFill rotWithShape="1">
            <a:gsLst>
              <a:gs pos="0">
                <a:srgbClr val="5E7618"/>
              </a:gs>
              <a:gs pos="100000">
                <a:srgbClr val="CCFF33"/>
              </a:gs>
            </a:gsLst>
            <a:lin ang="18900000" scaled="1"/>
          </a:gradFill>
          <a:ln w="9525">
            <a:solidFill>
              <a:srgbClr val="009900"/>
            </a:solidFill>
            <a:round/>
            <a:headEnd/>
            <a:tailEnd/>
          </a:ln>
        </p:spPr>
        <p:txBody>
          <a:bodyPr wrap="none" anchor="ctr"/>
          <a:lstStyle/>
          <a:p>
            <a:endParaRPr lang="ja-JP" altLang="en-US"/>
          </a:p>
        </p:txBody>
      </p:sp>
      <p:sp>
        <p:nvSpPr>
          <p:cNvPr id="12293" name="Oval 5"/>
          <p:cNvSpPr>
            <a:spLocks noChangeArrowheads="1"/>
          </p:cNvSpPr>
          <p:nvPr/>
        </p:nvSpPr>
        <p:spPr bwMode="auto">
          <a:xfrm rot="-632601">
            <a:off x="2778125" y="3265414"/>
            <a:ext cx="533400" cy="2362200"/>
          </a:xfrm>
          <a:prstGeom prst="ellipse">
            <a:avLst/>
          </a:prstGeom>
          <a:solidFill>
            <a:schemeClr val="accent1"/>
          </a:solidFill>
          <a:ln w="9525">
            <a:solidFill>
              <a:schemeClr val="tx1"/>
            </a:solidFill>
            <a:round/>
            <a:headEnd/>
            <a:tailEnd/>
          </a:ln>
        </p:spPr>
        <p:txBody>
          <a:bodyPr wrap="none" anchor="ctr"/>
          <a:lstStyle/>
          <a:p>
            <a:pPr algn="ctr"/>
            <a:endParaRPr lang="ja-JP" altLang="ja-JP" sz="2800" b="1">
              <a:latin typeface="Times New Roman" pitchFamily="18" charset="0"/>
            </a:endParaRPr>
          </a:p>
        </p:txBody>
      </p:sp>
      <p:sp>
        <p:nvSpPr>
          <p:cNvPr id="12294" name="AutoShape 6"/>
          <p:cNvSpPr>
            <a:spLocks noChangeArrowheads="1"/>
          </p:cNvSpPr>
          <p:nvPr/>
        </p:nvSpPr>
        <p:spPr bwMode="auto">
          <a:xfrm rot="-560681">
            <a:off x="1101725" y="4332214"/>
            <a:ext cx="1447800" cy="533400"/>
          </a:xfrm>
          <a:prstGeom prst="rightArrow">
            <a:avLst>
              <a:gd name="adj1" fmla="val 50000"/>
              <a:gd name="adj2" fmla="val 67857"/>
            </a:avLst>
          </a:prstGeom>
          <a:solidFill>
            <a:srgbClr val="FF0066"/>
          </a:solidFill>
          <a:ln w="9525">
            <a:solidFill>
              <a:schemeClr val="tx1"/>
            </a:solidFill>
            <a:miter lim="800000"/>
            <a:headEnd/>
            <a:tailEnd/>
          </a:ln>
        </p:spPr>
        <p:txBody>
          <a:bodyPr wrap="none" anchor="ctr"/>
          <a:lstStyle/>
          <a:p>
            <a:endParaRPr lang="ja-JP" altLang="en-US"/>
          </a:p>
        </p:txBody>
      </p:sp>
      <p:sp>
        <p:nvSpPr>
          <p:cNvPr id="12295" name="AutoShape 7"/>
          <p:cNvSpPr>
            <a:spLocks noChangeArrowheads="1"/>
          </p:cNvSpPr>
          <p:nvPr/>
        </p:nvSpPr>
        <p:spPr bwMode="auto">
          <a:xfrm rot="-555487">
            <a:off x="5978525" y="3494014"/>
            <a:ext cx="1828800" cy="685800"/>
          </a:xfrm>
          <a:prstGeom prst="rightArrow">
            <a:avLst>
              <a:gd name="adj1" fmla="val 58333"/>
              <a:gd name="adj2" fmla="val 58333"/>
            </a:avLst>
          </a:prstGeom>
          <a:solidFill>
            <a:srgbClr val="3366FF"/>
          </a:solidFill>
          <a:ln w="9525">
            <a:solidFill>
              <a:schemeClr val="tx1"/>
            </a:solidFill>
            <a:miter lim="800000"/>
            <a:headEnd/>
            <a:tailEnd/>
          </a:ln>
        </p:spPr>
        <p:txBody>
          <a:bodyPr wrap="none" anchor="ctr"/>
          <a:lstStyle/>
          <a:p>
            <a:endParaRPr lang="ja-JP" altLang="en-US"/>
          </a:p>
        </p:txBody>
      </p:sp>
      <p:sp>
        <p:nvSpPr>
          <p:cNvPr id="12296" name="Text Box 8"/>
          <p:cNvSpPr txBox="1">
            <a:spLocks noChangeArrowheads="1"/>
          </p:cNvSpPr>
          <p:nvPr/>
        </p:nvSpPr>
        <p:spPr bwMode="auto">
          <a:xfrm>
            <a:off x="1009650" y="5186289"/>
            <a:ext cx="1638300" cy="641350"/>
          </a:xfrm>
          <a:prstGeom prst="rect">
            <a:avLst/>
          </a:prstGeom>
          <a:noFill/>
          <a:ln w="9525">
            <a:noFill/>
            <a:miter lim="800000"/>
            <a:headEnd/>
            <a:tailEnd/>
          </a:ln>
        </p:spPr>
        <p:txBody>
          <a:bodyPr wrap="none">
            <a:spAutoFit/>
          </a:bodyPr>
          <a:lstStyle/>
          <a:p>
            <a:r>
              <a:rPr lang="ja-JP" altLang="en-US" sz="3600" b="1">
                <a:latin typeface="Times New Roman" pitchFamily="18" charset="0"/>
              </a:rPr>
              <a:t>ＩＮＰＵＴ</a:t>
            </a:r>
          </a:p>
        </p:txBody>
      </p:sp>
      <p:sp>
        <p:nvSpPr>
          <p:cNvPr id="12297" name="Text Box 9"/>
          <p:cNvSpPr txBox="1">
            <a:spLocks noChangeArrowheads="1"/>
          </p:cNvSpPr>
          <p:nvPr/>
        </p:nvSpPr>
        <p:spPr bwMode="auto">
          <a:xfrm>
            <a:off x="5935269" y="5106696"/>
            <a:ext cx="2016899" cy="584775"/>
          </a:xfrm>
          <a:prstGeom prst="rect">
            <a:avLst/>
          </a:prstGeom>
          <a:noFill/>
          <a:ln w="9525">
            <a:noFill/>
            <a:miter lim="800000"/>
            <a:headEnd/>
            <a:tailEnd/>
          </a:ln>
        </p:spPr>
        <p:txBody>
          <a:bodyPr wrap="none">
            <a:spAutoFit/>
          </a:bodyPr>
          <a:lstStyle/>
          <a:p>
            <a:r>
              <a:rPr lang="en-US" altLang="ja-JP" sz="3200" b="1" dirty="0">
                <a:latin typeface="AR P丸ゴシック体E" pitchFamily="50" charset="-128"/>
                <a:ea typeface="AR P丸ゴシック体E" pitchFamily="50" charset="-128"/>
              </a:rPr>
              <a:t>OUTPUT</a:t>
            </a:r>
          </a:p>
        </p:txBody>
      </p:sp>
      <p:sp>
        <p:nvSpPr>
          <p:cNvPr id="12298" name="Text Box 10"/>
          <p:cNvSpPr txBox="1">
            <a:spLocks noChangeArrowheads="1"/>
          </p:cNvSpPr>
          <p:nvPr/>
        </p:nvSpPr>
        <p:spPr bwMode="auto">
          <a:xfrm>
            <a:off x="1635125" y="2076377"/>
            <a:ext cx="611188" cy="1527175"/>
          </a:xfrm>
          <a:prstGeom prst="rect">
            <a:avLst/>
          </a:prstGeom>
          <a:noFill/>
          <a:ln w="9525">
            <a:noFill/>
            <a:miter lim="800000"/>
            <a:headEnd/>
            <a:tailEnd/>
          </a:ln>
        </p:spPr>
        <p:txBody>
          <a:bodyPr vert="eaVert" wrap="none">
            <a:spAutoFit/>
          </a:bodyPr>
          <a:lstStyle/>
          <a:p>
            <a:r>
              <a:rPr lang="ja-JP" altLang="en-US" sz="2800" b="1">
                <a:latin typeface="Times New Roman" pitchFamily="18" charset="0"/>
              </a:rPr>
              <a:t>企業内部</a:t>
            </a:r>
          </a:p>
        </p:txBody>
      </p:sp>
      <p:sp>
        <p:nvSpPr>
          <p:cNvPr id="12299" name="Text Box 11"/>
          <p:cNvSpPr txBox="1">
            <a:spLocks noChangeArrowheads="1"/>
          </p:cNvSpPr>
          <p:nvPr/>
        </p:nvSpPr>
        <p:spPr bwMode="auto">
          <a:xfrm>
            <a:off x="6588125" y="1771577"/>
            <a:ext cx="611188" cy="1527175"/>
          </a:xfrm>
          <a:prstGeom prst="rect">
            <a:avLst/>
          </a:prstGeom>
          <a:noFill/>
          <a:ln w="9525">
            <a:noFill/>
            <a:miter lim="800000"/>
            <a:headEnd/>
            <a:tailEnd/>
          </a:ln>
        </p:spPr>
        <p:txBody>
          <a:bodyPr vert="eaVert" wrap="none">
            <a:spAutoFit/>
          </a:bodyPr>
          <a:lstStyle/>
          <a:p>
            <a:r>
              <a:rPr lang="ja-JP" altLang="en-US" sz="2800" b="1">
                <a:latin typeface="Times New Roman" pitchFamily="18" charset="0"/>
              </a:rPr>
              <a:t>外部環境</a:t>
            </a:r>
          </a:p>
        </p:txBody>
      </p:sp>
      <p:sp>
        <p:nvSpPr>
          <p:cNvPr id="12300" name="Line 12"/>
          <p:cNvSpPr>
            <a:spLocks noChangeShapeType="1"/>
          </p:cNvSpPr>
          <p:nvPr/>
        </p:nvSpPr>
        <p:spPr bwMode="auto">
          <a:xfrm>
            <a:off x="2168525" y="2732014"/>
            <a:ext cx="838200" cy="1752600"/>
          </a:xfrm>
          <a:prstGeom prst="line">
            <a:avLst/>
          </a:prstGeom>
          <a:noFill/>
          <a:ln w="57150">
            <a:solidFill>
              <a:schemeClr val="tx1"/>
            </a:solidFill>
            <a:round/>
            <a:headEnd/>
            <a:tailEnd type="triangle" w="med" len="med"/>
          </a:ln>
        </p:spPr>
        <p:txBody>
          <a:bodyPr/>
          <a:lstStyle/>
          <a:p>
            <a:endParaRPr lang="ja-JP" altLang="en-US"/>
          </a:p>
        </p:txBody>
      </p:sp>
      <p:sp>
        <p:nvSpPr>
          <p:cNvPr id="12301" name="Line 13"/>
          <p:cNvSpPr>
            <a:spLocks noChangeShapeType="1"/>
          </p:cNvSpPr>
          <p:nvPr/>
        </p:nvSpPr>
        <p:spPr bwMode="auto">
          <a:xfrm flipH="1">
            <a:off x="4530725" y="2351014"/>
            <a:ext cx="2057400" cy="1524000"/>
          </a:xfrm>
          <a:prstGeom prst="line">
            <a:avLst/>
          </a:prstGeom>
          <a:noFill/>
          <a:ln w="57150">
            <a:solidFill>
              <a:schemeClr val="tx1"/>
            </a:solidFill>
            <a:round/>
            <a:headEnd/>
            <a:tailEnd type="triangle" w="med" len="med"/>
          </a:ln>
        </p:spPr>
        <p:txBody>
          <a:bodyPr/>
          <a:lstStyle/>
          <a:p>
            <a:endParaRPr lang="ja-JP" altLang="en-US"/>
          </a:p>
        </p:txBody>
      </p:sp>
      <p:sp>
        <p:nvSpPr>
          <p:cNvPr id="12302" name="Text Box 14"/>
          <p:cNvSpPr txBox="1">
            <a:spLocks noChangeArrowheads="1"/>
          </p:cNvSpPr>
          <p:nvPr/>
        </p:nvSpPr>
        <p:spPr bwMode="auto">
          <a:xfrm>
            <a:off x="3938588" y="5146602"/>
            <a:ext cx="1358900" cy="762000"/>
          </a:xfrm>
          <a:prstGeom prst="rect">
            <a:avLst/>
          </a:prstGeom>
          <a:noFill/>
          <a:ln w="9525">
            <a:noFill/>
            <a:miter lim="800000"/>
            <a:headEnd/>
            <a:tailEnd/>
          </a:ln>
        </p:spPr>
        <p:txBody>
          <a:bodyPr wrap="none">
            <a:spAutoFit/>
          </a:bodyPr>
          <a:lstStyle/>
          <a:p>
            <a:r>
              <a:rPr lang="ja-JP" altLang="en-US" sz="4400" b="1">
                <a:solidFill>
                  <a:srgbClr val="FF0000"/>
                </a:solidFill>
                <a:latin typeface="Times New Roman" pitchFamily="18" charset="0"/>
              </a:rPr>
              <a:t>Ｉ＜Ｏ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2293"/>
                                        </p:tgtEl>
                                        <p:attrNameLst>
                                          <p:attrName>style.visibility</p:attrName>
                                        </p:attrNameLst>
                                      </p:cBhvr>
                                      <p:to>
                                        <p:strVal val="visible"/>
                                      </p:to>
                                    </p:set>
                                    <p:anim calcmode="lin" valueType="num">
                                      <p:cBhvr additive="base">
                                        <p:cTn id="11" dur="500" fill="hold"/>
                                        <p:tgtEl>
                                          <p:spTgt spid="12293"/>
                                        </p:tgtEl>
                                        <p:attrNameLst>
                                          <p:attrName>ppt_x</p:attrName>
                                        </p:attrNameLst>
                                      </p:cBhvr>
                                      <p:tavLst>
                                        <p:tav tm="0">
                                          <p:val>
                                            <p:strVal val="0-#ppt_w/2"/>
                                          </p:val>
                                        </p:tav>
                                        <p:tav tm="100000">
                                          <p:val>
                                            <p:strVal val="#ppt_x"/>
                                          </p:val>
                                        </p:tav>
                                      </p:tavLst>
                                    </p:anim>
                                    <p:anim calcmode="lin" valueType="num">
                                      <p:cBhvr additive="base">
                                        <p:cTn id="12" dur="500" fill="hold"/>
                                        <p:tgtEl>
                                          <p:spTgt spid="12293"/>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2298"/>
                                        </p:tgtEl>
                                        <p:attrNameLst>
                                          <p:attrName>style.visibility</p:attrName>
                                        </p:attrNameLst>
                                      </p:cBhvr>
                                      <p:to>
                                        <p:strVal val="visible"/>
                                      </p:to>
                                    </p:set>
                                    <p:anim calcmode="lin" valueType="num">
                                      <p:cBhvr additive="base">
                                        <p:cTn id="15" dur="500" fill="hold"/>
                                        <p:tgtEl>
                                          <p:spTgt spid="12298"/>
                                        </p:tgtEl>
                                        <p:attrNameLst>
                                          <p:attrName>ppt_x</p:attrName>
                                        </p:attrNameLst>
                                      </p:cBhvr>
                                      <p:tavLst>
                                        <p:tav tm="0">
                                          <p:val>
                                            <p:strVal val="#ppt_x"/>
                                          </p:val>
                                        </p:tav>
                                        <p:tav tm="100000">
                                          <p:val>
                                            <p:strVal val="#ppt_x"/>
                                          </p:val>
                                        </p:tav>
                                      </p:tavLst>
                                    </p:anim>
                                    <p:anim calcmode="lin" valueType="num">
                                      <p:cBhvr additive="base">
                                        <p:cTn id="16" dur="500" fill="hold"/>
                                        <p:tgtEl>
                                          <p:spTgt spid="12298"/>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2300"/>
                                        </p:tgtEl>
                                        <p:attrNameLst>
                                          <p:attrName>style.visibility</p:attrName>
                                        </p:attrNameLst>
                                      </p:cBhvr>
                                      <p:to>
                                        <p:strVal val="visible"/>
                                      </p:to>
                                    </p:set>
                                    <p:anim calcmode="lin" valueType="num">
                                      <p:cBhvr additive="base">
                                        <p:cTn id="19" dur="500" fill="hold"/>
                                        <p:tgtEl>
                                          <p:spTgt spid="12300"/>
                                        </p:tgtEl>
                                        <p:attrNameLst>
                                          <p:attrName>ppt_x</p:attrName>
                                        </p:attrNameLst>
                                      </p:cBhvr>
                                      <p:tavLst>
                                        <p:tav tm="0">
                                          <p:val>
                                            <p:strVal val="0-#ppt_w/2"/>
                                          </p:val>
                                        </p:tav>
                                        <p:tav tm="100000">
                                          <p:val>
                                            <p:strVal val="#ppt_x"/>
                                          </p:val>
                                        </p:tav>
                                      </p:tavLst>
                                    </p:anim>
                                    <p:anim calcmode="lin" valueType="num">
                                      <p:cBhvr additive="base">
                                        <p:cTn id="20" dur="500" fill="hold"/>
                                        <p:tgtEl>
                                          <p:spTgt spid="1230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2299"/>
                                        </p:tgtEl>
                                        <p:attrNameLst>
                                          <p:attrName>style.visibility</p:attrName>
                                        </p:attrNameLst>
                                      </p:cBhvr>
                                      <p:to>
                                        <p:strVal val="visible"/>
                                      </p:to>
                                    </p:set>
                                    <p:anim calcmode="lin" valueType="num">
                                      <p:cBhvr additive="base">
                                        <p:cTn id="23" dur="500" fill="hold"/>
                                        <p:tgtEl>
                                          <p:spTgt spid="12299"/>
                                        </p:tgtEl>
                                        <p:attrNameLst>
                                          <p:attrName>ppt_x</p:attrName>
                                        </p:attrNameLst>
                                      </p:cBhvr>
                                      <p:tavLst>
                                        <p:tav tm="0">
                                          <p:val>
                                            <p:strVal val="#ppt_x"/>
                                          </p:val>
                                        </p:tav>
                                        <p:tav tm="100000">
                                          <p:val>
                                            <p:strVal val="#ppt_x"/>
                                          </p:val>
                                        </p:tav>
                                      </p:tavLst>
                                    </p:anim>
                                    <p:anim calcmode="lin" valueType="num">
                                      <p:cBhvr additive="base">
                                        <p:cTn id="24" dur="500" fill="hold"/>
                                        <p:tgtEl>
                                          <p:spTgt spid="12299"/>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2301"/>
                                        </p:tgtEl>
                                        <p:attrNameLst>
                                          <p:attrName>style.visibility</p:attrName>
                                        </p:attrNameLst>
                                      </p:cBhvr>
                                      <p:to>
                                        <p:strVal val="visible"/>
                                      </p:to>
                                    </p:set>
                                    <p:anim calcmode="lin" valueType="num">
                                      <p:cBhvr additive="base">
                                        <p:cTn id="27" dur="500" fill="hold"/>
                                        <p:tgtEl>
                                          <p:spTgt spid="12301"/>
                                        </p:tgtEl>
                                        <p:attrNameLst>
                                          <p:attrName>ppt_x</p:attrName>
                                        </p:attrNameLst>
                                      </p:cBhvr>
                                      <p:tavLst>
                                        <p:tav tm="0">
                                          <p:val>
                                            <p:strVal val="1+#ppt_w/2"/>
                                          </p:val>
                                        </p:tav>
                                        <p:tav tm="100000">
                                          <p:val>
                                            <p:strVal val="#ppt_x"/>
                                          </p:val>
                                        </p:tav>
                                      </p:tavLst>
                                    </p:anim>
                                    <p:anim calcmode="lin" valueType="num">
                                      <p:cBhvr additive="base">
                                        <p:cTn id="28" dur="500" fill="hold"/>
                                        <p:tgtEl>
                                          <p:spTgt spid="12301"/>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12294"/>
                                        </p:tgtEl>
                                        <p:attrNameLst>
                                          <p:attrName>style.visibility</p:attrName>
                                        </p:attrNameLst>
                                      </p:cBhvr>
                                      <p:to>
                                        <p:strVal val="visible"/>
                                      </p:to>
                                    </p:set>
                                    <p:anim calcmode="lin" valueType="num">
                                      <p:cBhvr additive="base">
                                        <p:cTn id="33" dur="500" fill="hold"/>
                                        <p:tgtEl>
                                          <p:spTgt spid="12294"/>
                                        </p:tgtEl>
                                        <p:attrNameLst>
                                          <p:attrName>ppt_x</p:attrName>
                                        </p:attrNameLst>
                                      </p:cBhvr>
                                      <p:tavLst>
                                        <p:tav tm="0">
                                          <p:val>
                                            <p:strVal val="0-#ppt_w/2"/>
                                          </p:val>
                                        </p:tav>
                                        <p:tav tm="100000">
                                          <p:val>
                                            <p:strVal val="#ppt_x"/>
                                          </p:val>
                                        </p:tav>
                                      </p:tavLst>
                                    </p:anim>
                                    <p:anim calcmode="lin" valueType="num">
                                      <p:cBhvr additive="base">
                                        <p:cTn id="34" dur="500" fill="hold"/>
                                        <p:tgtEl>
                                          <p:spTgt spid="12294"/>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additive="base">
                                        <p:cTn id="37" dur="500" fill="hold"/>
                                        <p:tgtEl>
                                          <p:spTgt spid="12296"/>
                                        </p:tgtEl>
                                        <p:attrNameLst>
                                          <p:attrName>ppt_x</p:attrName>
                                        </p:attrNameLst>
                                      </p:cBhvr>
                                      <p:tavLst>
                                        <p:tav tm="0">
                                          <p:val>
                                            <p:strVal val="0-#ppt_w/2"/>
                                          </p:val>
                                        </p:tav>
                                        <p:tav tm="100000">
                                          <p:val>
                                            <p:strVal val="#ppt_x"/>
                                          </p:val>
                                        </p:tav>
                                      </p:tavLst>
                                    </p:anim>
                                    <p:anim calcmode="lin" valueType="num">
                                      <p:cBhvr additive="base">
                                        <p:cTn id="38" dur="500" fill="hold"/>
                                        <p:tgtEl>
                                          <p:spTgt spid="1229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2295"/>
                                        </p:tgtEl>
                                        <p:attrNameLst>
                                          <p:attrName>style.visibility</p:attrName>
                                        </p:attrNameLst>
                                      </p:cBhvr>
                                      <p:to>
                                        <p:strVal val="visible"/>
                                      </p:to>
                                    </p:set>
                                    <p:anim calcmode="lin" valueType="num">
                                      <p:cBhvr additive="base">
                                        <p:cTn id="43" dur="500" fill="hold"/>
                                        <p:tgtEl>
                                          <p:spTgt spid="12295"/>
                                        </p:tgtEl>
                                        <p:attrNameLst>
                                          <p:attrName>ppt_x</p:attrName>
                                        </p:attrNameLst>
                                      </p:cBhvr>
                                      <p:tavLst>
                                        <p:tav tm="0">
                                          <p:val>
                                            <p:strVal val="0-#ppt_w/2"/>
                                          </p:val>
                                        </p:tav>
                                        <p:tav tm="100000">
                                          <p:val>
                                            <p:strVal val="#ppt_x"/>
                                          </p:val>
                                        </p:tav>
                                      </p:tavLst>
                                    </p:anim>
                                    <p:anim calcmode="lin" valueType="num">
                                      <p:cBhvr additive="base">
                                        <p:cTn id="44" dur="500" fill="hold"/>
                                        <p:tgtEl>
                                          <p:spTgt spid="12295"/>
                                        </p:tgtEl>
                                        <p:attrNameLst>
                                          <p:attrName>ppt_y</p:attrName>
                                        </p:attrNameLst>
                                      </p:cBhvr>
                                      <p:tavLst>
                                        <p:tav tm="0">
                                          <p:val>
                                            <p:strVal val="1+#ppt_h/2"/>
                                          </p:val>
                                        </p:tav>
                                        <p:tav tm="100000">
                                          <p:val>
                                            <p:strVal val="#ppt_y"/>
                                          </p:val>
                                        </p:tav>
                                      </p:tavLst>
                                    </p:anim>
                                  </p:childTnLst>
                                </p:cTn>
                              </p:par>
                              <p:par>
                                <p:cTn id="45" presetID="2" presetClass="entr" presetSubtype="12" fill="hold" grpId="0" nodeType="withEffect">
                                  <p:stCondLst>
                                    <p:cond delay="0"/>
                                  </p:stCondLst>
                                  <p:childTnLst>
                                    <p:set>
                                      <p:cBhvr>
                                        <p:cTn id="46" dur="1" fill="hold">
                                          <p:stCondLst>
                                            <p:cond delay="0"/>
                                          </p:stCondLst>
                                        </p:cTn>
                                        <p:tgtEl>
                                          <p:spTgt spid="12297"/>
                                        </p:tgtEl>
                                        <p:attrNameLst>
                                          <p:attrName>style.visibility</p:attrName>
                                        </p:attrNameLst>
                                      </p:cBhvr>
                                      <p:to>
                                        <p:strVal val="visible"/>
                                      </p:to>
                                    </p:set>
                                    <p:anim calcmode="lin" valueType="num">
                                      <p:cBhvr additive="base">
                                        <p:cTn id="47" dur="500" fill="hold"/>
                                        <p:tgtEl>
                                          <p:spTgt spid="12297"/>
                                        </p:tgtEl>
                                        <p:attrNameLst>
                                          <p:attrName>ppt_x</p:attrName>
                                        </p:attrNameLst>
                                      </p:cBhvr>
                                      <p:tavLst>
                                        <p:tav tm="0">
                                          <p:val>
                                            <p:strVal val="0-#ppt_w/2"/>
                                          </p:val>
                                        </p:tav>
                                        <p:tav tm="100000">
                                          <p:val>
                                            <p:strVal val="#ppt_x"/>
                                          </p:val>
                                        </p:tav>
                                      </p:tavLst>
                                    </p:anim>
                                    <p:anim calcmode="lin" valueType="num">
                                      <p:cBhvr additive="base">
                                        <p:cTn id="48" dur="500" fill="hold"/>
                                        <p:tgtEl>
                                          <p:spTgt spid="1229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2302"/>
                                        </p:tgtEl>
                                        <p:attrNameLst>
                                          <p:attrName>style.visibility</p:attrName>
                                        </p:attrNameLst>
                                      </p:cBhvr>
                                      <p:to>
                                        <p:strVal val="visible"/>
                                      </p:to>
                                    </p:set>
                                    <p:animEffect transition="in" filter="checkerboard(across)">
                                      <p:cBhvr>
                                        <p:cTn id="53" dur="500"/>
                                        <p:tgtEl>
                                          <p:spTgt spid="12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autoUpdateAnimBg="0"/>
      <p:bldP spid="12294" grpId="0" animBg="1"/>
      <p:bldP spid="12295" grpId="0" animBg="1"/>
      <p:bldP spid="12296" grpId="0" autoUpdateAnimBg="0"/>
      <p:bldP spid="12297" grpId="0" autoUpdateAnimBg="0"/>
      <p:bldP spid="12298" grpId="0" autoUpdateAnimBg="0"/>
      <p:bldP spid="12299" grpId="0" autoUpdateAnimBg="0"/>
      <p:bldP spid="12300" grpId="0" animBg="1"/>
      <p:bldP spid="12301" grpId="0" animBg="1"/>
      <p:bldP spid="1230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ja-JP" altLang="en-US" sz="4800" b="1" dirty="0" smtClean="0">
                <a:latin typeface="+mn-ea"/>
                <a:ea typeface="+mn-ea"/>
              </a:rPr>
              <a:t>外部環境（制約）要因</a:t>
            </a:r>
          </a:p>
        </p:txBody>
      </p:sp>
      <p:sp>
        <p:nvSpPr>
          <p:cNvPr id="13315" name="Oval 3"/>
          <p:cNvSpPr>
            <a:spLocks noChangeArrowheads="1"/>
          </p:cNvSpPr>
          <p:nvPr/>
        </p:nvSpPr>
        <p:spPr bwMode="auto">
          <a:xfrm>
            <a:off x="2209800" y="1676400"/>
            <a:ext cx="4419600" cy="44196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endParaRPr lang="ja-JP" altLang="ja-JP" sz="2400">
              <a:latin typeface="Times New Roman" pitchFamily="18" charset="0"/>
            </a:endParaRPr>
          </a:p>
        </p:txBody>
      </p:sp>
      <p:sp>
        <p:nvSpPr>
          <p:cNvPr id="13316" name="Oval 4"/>
          <p:cNvSpPr>
            <a:spLocks noChangeArrowheads="1"/>
          </p:cNvSpPr>
          <p:nvPr/>
        </p:nvSpPr>
        <p:spPr bwMode="auto">
          <a:xfrm>
            <a:off x="3581400" y="3124200"/>
            <a:ext cx="1676400" cy="1676400"/>
          </a:xfrm>
          <a:prstGeom prst="ellipse">
            <a:avLst/>
          </a:prstGeom>
          <a:solidFill>
            <a:schemeClr val="accent1"/>
          </a:solidFill>
          <a:ln w="9525">
            <a:solidFill>
              <a:schemeClr val="tx1"/>
            </a:solidFill>
            <a:round/>
            <a:headEnd/>
            <a:tailEnd/>
          </a:ln>
        </p:spPr>
        <p:txBody>
          <a:bodyPr wrap="none" anchor="ctr"/>
          <a:lstStyle/>
          <a:p>
            <a:pPr algn="ctr"/>
            <a:endParaRPr lang="ja-JP" altLang="ja-JP" sz="2400">
              <a:latin typeface="Times New Roman" pitchFamily="18" charset="0"/>
            </a:endParaRPr>
          </a:p>
        </p:txBody>
      </p:sp>
      <p:sp>
        <p:nvSpPr>
          <p:cNvPr id="13317" name="Line 5"/>
          <p:cNvSpPr>
            <a:spLocks noChangeShapeType="1"/>
          </p:cNvSpPr>
          <p:nvPr/>
        </p:nvSpPr>
        <p:spPr bwMode="auto">
          <a:xfrm>
            <a:off x="2667000" y="2590800"/>
            <a:ext cx="1066800" cy="914400"/>
          </a:xfrm>
          <a:prstGeom prst="line">
            <a:avLst/>
          </a:prstGeom>
          <a:noFill/>
          <a:ln w="9525">
            <a:solidFill>
              <a:schemeClr val="tx1"/>
            </a:solidFill>
            <a:round/>
            <a:headEnd/>
            <a:tailEnd/>
          </a:ln>
        </p:spPr>
        <p:txBody>
          <a:bodyPr/>
          <a:lstStyle/>
          <a:p>
            <a:endParaRPr lang="ja-JP" altLang="en-US"/>
          </a:p>
        </p:txBody>
      </p:sp>
      <p:sp>
        <p:nvSpPr>
          <p:cNvPr id="13318" name="Line 6"/>
          <p:cNvSpPr>
            <a:spLocks noChangeShapeType="1"/>
          </p:cNvSpPr>
          <p:nvPr/>
        </p:nvSpPr>
        <p:spPr bwMode="auto">
          <a:xfrm flipH="1">
            <a:off x="2819400" y="4572000"/>
            <a:ext cx="990600" cy="914400"/>
          </a:xfrm>
          <a:prstGeom prst="line">
            <a:avLst/>
          </a:prstGeom>
          <a:noFill/>
          <a:ln w="9525">
            <a:solidFill>
              <a:schemeClr val="tx1"/>
            </a:solidFill>
            <a:round/>
            <a:headEnd/>
            <a:tailEnd/>
          </a:ln>
        </p:spPr>
        <p:txBody>
          <a:bodyPr/>
          <a:lstStyle/>
          <a:p>
            <a:endParaRPr lang="ja-JP" altLang="en-US"/>
          </a:p>
        </p:txBody>
      </p:sp>
      <p:sp>
        <p:nvSpPr>
          <p:cNvPr id="13319" name="Line 7"/>
          <p:cNvSpPr>
            <a:spLocks noChangeShapeType="1"/>
          </p:cNvSpPr>
          <p:nvPr/>
        </p:nvSpPr>
        <p:spPr bwMode="auto">
          <a:xfrm>
            <a:off x="5029200" y="4495800"/>
            <a:ext cx="990600" cy="990600"/>
          </a:xfrm>
          <a:prstGeom prst="line">
            <a:avLst/>
          </a:prstGeom>
          <a:noFill/>
          <a:ln w="9525">
            <a:solidFill>
              <a:schemeClr val="tx1"/>
            </a:solidFill>
            <a:round/>
            <a:headEnd/>
            <a:tailEnd/>
          </a:ln>
        </p:spPr>
        <p:txBody>
          <a:bodyPr/>
          <a:lstStyle/>
          <a:p>
            <a:endParaRPr lang="ja-JP" altLang="en-US"/>
          </a:p>
        </p:txBody>
      </p:sp>
      <p:sp>
        <p:nvSpPr>
          <p:cNvPr id="13320" name="Line 8"/>
          <p:cNvSpPr>
            <a:spLocks noChangeShapeType="1"/>
          </p:cNvSpPr>
          <p:nvPr/>
        </p:nvSpPr>
        <p:spPr bwMode="auto">
          <a:xfrm flipV="1">
            <a:off x="5029200" y="2514600"/>
            <a:ext cx="1143000" cy="914400"/>
          </a:xfrm>
          <a:prstGeom prst="line">
            <a:avLst/>
          </a:prstGeom>
          <a:noFill/>
          <a:ln w="9525">
            <a:solidFill>
              <a:schemeClr val="tx1"/>
            </a:solidFill>
            <a:round/>
            <a:headEnd/>
            <a:tailEnd/>
          </a:ln>
        </p:spPr>
        <p:txBody>
          <a:bodyPr/>
          <a:lstStyle/>
          <a:p>
            <a:endParaRPr lang="ja-JP" altLang="en-US"/>
          </a:p>
        </p:txBody>
      </p:sp>
      <p:sp>
        <p:nvSpPr>
          <p:cNvPr id="13321" name="Text Box 9"/>
          <p:cNvSpPr txBox="1">
            <a:spLocks noChangeArrowheads="1"/>
          </p:cNvSpPr>
          <p:nvPr/>
        </p:nvSpPr>
        <p:spPr bwMode="auto">
          <a:xfrm>
            <a:off x="3489325" y="5226050"/>
            <a:ext cx="1978025" cy="519113"/>
          </a:xfrm>
          <a:prstGeom prst="rect">
            <a:avLst/>
          </a:prstGeom>
          <a:noFill/>
          <a:ln w="9525">
            <a:noFill/>
            <a:miter lim="800000"/>
            <a:headEnd/>
            <a:tailEnd/>
          </a:ln>
        </p:spPr>
        <p:txBody>
          <a:bodyPr wrap="none">
            <a:spAutoFit/>
          </a:bodyPr>
          <a:lstStyle/>
          <a:p>
            <a:r>
              <a:rPr lang="ja-JP" altLang="en-US" sz="2800" b="1">
                <a:solidFill>
                  <a:srgbClr val="3333FF"/>
                </a:solidFill>
                <a:latin typeface="Times New Roman" pitchFamily="18" charset="0"/>
              </a:rPr>
              <a:t>教育的要因</a:t>
            </a:r>
          </a:p>
        </p:txBody>
      </p:sp>
      <p:sp>
        <p:nvSpPr>
          <p:cNvPr id="13322" name="Text Box 10"/>
          <p:cNvSpPr txBox="1">
            <a:spLocks noChangeArrowheads="1"/>
          </p:cNvSpPr>
          <p:nvPr/>
        </p:nvSpPr>
        <p:spPr bwMode="auto">
          <a:xfrm>
            <a:off x="2438400" y="3154363"/>
            <a:ext cx="611188" cy="1885950"/>
          </a:xfrm>
          <a:prstGeom prst="rect">
            <a:avLst/>
          </a:prstGeom>
          <a:noFill/>
          <a:ln w="9525">
            <a:noFill/>
            <a:miter lim="800000"/>
            <a:headEnd/>
            <a:tailEnd/>
          </a:ln>
        </p:spPr>
        <p:txBody>
          <a:bodyPr vert="eaVert" wrap="none">
            <a:spAutoFit/>
          </a:bodyPr>
          <a:lstStyle/>
          <a:p>
            <a:r>
              <a:rPr lang="ja-JP" altLang="en-US" sz="2800" b="1">
                <a:solidFill>
                  <a:srgbClr val="3333FF"/>
                </a:solidFill>
                <a:latin typeface="Times New Roman" pitchFamily="18" charset="0"/>
              </a:rPr>
              <a:t>経済的要因</a:t>
            </a:r>
          </a:p>
        </p:txBody>
      </p:sp>
      <p:sp>
        <p:nvSpPr>
          <p:cNvPr id="13323" name="Text Box 11"/>
          <p:cNvSpPr txBox="1">
            <a:spLocks noChangeArrowheads="1"/>
          </p:cNvSpPr>
          <p:nvPr/>
        </p:nvSpPr>
        <p:spPr bwMode="auto">
          <a:xfrm>
            <a:off x="5715000" y="3154363"/>
            <a:ext cx="611188" cy="1885950"/>
          </a:xfrm>
          <a:prstGeom prst="rect">
            <a:avLst/>
          </a:prstGeom>
          <a:noFill/>
          <a:ln w="9525">
            <a:noFill/>
            <a:miter lim="800000"/>
            <a:headEnd/>
            <a:tailEnd/>
          </a:ln>
        </p:spPr>
        <p:txBody>
          <a:bodyPr vert="eaVert" wrap="none">
            <a:spAutoFit/>
          </a:bodyPr>
          <a:lstStyle/>
          <a:p>
            <a:r>
              <a:rPr lang="ja-JP" altLang="en-US" sz="2800" b="1">
                <a:solidFill>
                  <a:srgbClr val="3333FF"/>
                </a:solidFill>
                <a:latin typeface="Times New Roman" pitchFamily="18" charset="0"/>
              </a:rPr>
              <a:t>社会的要因</a:t>
            </a:r>
          </a:p>
        </p:txBody>
      </p:sp>
      <p:sp>
        <p:nvSpPr>
          <p:cNvPr id="13324" name="Text Box 12"/>
          <p:cNvSpPr txBox="1">
            <a:spLocks noChangeArrowheads="1"/>
          </p:cNvSpPr>
          <p:nvPr/>
        </p:nvSpPr>
        <p:spPr bwMode="auto">
          <a:xfrm>
            <a:off x="3641725" y="3625850"/>
            <a:ext cx="1619250" cy="519113"/>
          </a:xfrm>
          <a:prstGeom prst="rect">
            <a:avLst/>
          </a:prstGeom>
          <a:noFill/>
          <a:ln w="9525">
            <a:noFill/>
            <a:miter lim="800000"/>
            <a:headEnd/>
            <a:tailEnd/>
          </a:ln>
        </p:spPr>
        <p:txBody>
          <a:bodyPr wrap="none">
            <a:spAutoFit/>
          </a:bodyPr>
          <a:lstStyle/>
          <a:p>
            <a:r>
              <a:rPr lang="ja-JP" altLang="en-US" sz="2800" b="1">
                <a:solidFill>
                  <a:srgbClr val="FF0000"/>
                </a:solidFill>
                <a:latin typeface="Times New Roman" pitchFamily="18" charset="0"/>
              </a:rPr>
              <a:t>企業内部</a:t>
            </a:r>
          </a:p>
        </p:txBody>
      </p:sp>
      <p:sp>
        <p:nvSpPr>
          <p:cNvPr id="13325" name="AutoShape 13"/>
          <p:cNvSpPr>
            <a:spLocks noChangeArrowheads="1"/>
          </p:cNvSpPr>
          <p:nvPr/>
        </p:nvSpPr>
        <p:spPr bwMode="auto">
          <a:xfrm>
            <a:off x="3200400" y="3962400"/>
            <a:ext cx="304800" cy="228600"/>
          </a:xfrm>
          <a:prstGeom prst="rightArrow">
            <a:avLst>
              <a:gd name="adj1" fmla="val 50000"/>
              <a:gd name="adj2" fmla="val 33333"/>
            </a:avLst>
          </a:prstGeom>
          <a:solidFill>
            <a:srgbClr val="FF0066"/>
          </a:solidFill>
          <a:ln w="9525">
            <a:solidFill>
              <a:schemeClr val="tx1"/>
            </a:solidFill>
            <a:miter lim="800000"/>
            <a:headEnd/>
            <a:tailEnd/>
          </a:ln>
        </p:spPr>
        <p:txBody>
          <a:bodyPr wrap="none" anchor="ctr"/>
          <a:lstStyle/>
          <a:p>
            <a:endParaRPr lang="ja-JP" altLang="en-US"/>
          </a:p>
        </p:txBody>
      </p:sp>
      <p:sp>
        <p:nvSpPr>
          <p:cNvPr id="13326" name="AutoShape 14"/>
          <p:cNvSpPr>
            <a:spLocks noChangeArrowheads="1"/>
          </p:cNvSpPr>
          <p:nvPr/>
        </p:nvSpPr>
        <p:spPr bwMode="auto">
          <a:xfrm>
            <a:off x="5334000" y="3962400"/>
            <a:ext cx="304800" cy="228600"/>
          </a:xfrm>
          <a:prstGeom prst="leftArrow">
            <a:avLst>
              <a:gd name="adj1" fmla="val 50000"/>
              <a:gd name="adj2" fmla="val 33333"/>
            </a:avLst>
          </a:prstGeom>
          <a:solidFill>
            <a:srgbClr val="FF0066"/>
          </a:solidFill>
          <a:ln w="9525">
            <a:solidFill>
              <a:schemeClr val="tx1"/>
            </a:solidFill>
            <a:miter lim="800000"/>
            <a:headEnd/>
            <a:tailEnd/>
          </a:ln>
        </p:spPr>
        <p:txBody>
          <a:bodyPr wrap="none" anchor="ctr"/>
          <a:lstStyle/>
          <a:p>
            <a:endParaRPr lang="ja-JP" altLang="en-US"/>
          </a:p>
        </p:txBody>
      </p:sp>
      <p:sp>
        <p:nvSpPr>
          <p:cNvPr id="13328" name="Text Box 16"/>
          <p:cNvSpPr txBox="1">
            <a:spLocks noChangeArrowheads="1"/>
          </p:cNvSpPr>
          <p:nvPr/>
        </p:nvSpPr>
        <p:spPr bwMode="auto">
          <a:xfrm>
            <a:off x="3565525" y="1949450"/>
            <a:ext cx="1978025" cy="519113"/>
          </a:xfrm>
          <a:prstGeom prst="rect">
            <a:avLst/>
          </a:prstGeom>
          <a:noFill/>
          <a:ln w="9525">
            <a:noFill/>
            <a:miter lim="800000"/>
            <a:headEnd/>
            <a:tailEnd/>
          </a:ln>
        </p:spPr>
        <p:txBody>
          <a:bodyPr wrap="none">
            <a:spAutoFit/>
          </a:bodyPr>
          <a:lstStyle/>
          <a:p>
            <a:r>
              <a:rPr lang="ja-JP" altLang="en-US" sz="2800" b="1">
                <a:solidFill>
                  <a:srgbClr val="3333FF"/>
                </a:solidFill>
                <a:latin typeface="Times New Roman" pitchFamily="18" charset="0"/>
              </a:rPr>
              <a:t>法政的要因</a:t>
            </a:r>
          </a:p>
        </p:txBody>
      </p:sp>
      <p:sp>
        <p:nvSpPr>
          <p:cNvPr id="13329" name="AutoShape 17"/>
          <p:cNvSpPr>
            <a:spLocks noChangeArrowheads="1"/>
          </p:cNvSpPr>
          <p:nvPr/>
        </p:nvSpPr>
        <p:spPr bwMode="auto">
          <a:xfrm>
            <a:off x="4267200" y="2667000"/>
            <a:ext cx="228600" cy="304800"/>
          </a:xfrm>
          <a:prstGeom prst="downArrow">
            <a:avLst>
              <a:gd name="adj1" fmla="val 50000"/>
              <a:gd name="adj2" fmla="val 33333"/>
            </a:avLst>
          </a:prstGeom>
          <a:solidFill>
            <a:srgbClr val="FF0066"/>
          </a:solidFill>
          <a:ln w="9525">
            <a:solidFill>
              <a:schemeClr val="tx1"/>
            </a:solidFill>
            <a:miter lim="800000"/>
            <a:headEnd/>
            <a:tailEnd/>
          </a:ln>
        </p:spPr>
        <p:txBody>
          <a:bodyPr vert="eaVert" wrap="none" anchor="ctr"/>
          <a:lstStyle/>
          <a:p>
            <a:endParaRPr lang="ja-JP" altLang="en-US"/>
          </a:p>
        </p:txBody>
      </p:sp>
      <p:sp>
        <p:nvSpPr>
          <p:cNvPr id="13330" name="AutoShape 18"/>
          <p:cNvSpPr>
            <a:spLocks noChangeArrowheads="1"/>
          </p:cNvSpPr>
          <p:nvPr/>
        </p:nvSpPr>
        <p:spPr bwMode="auto">
          <a:xfrm>
            <a:off x="4267200" y="4953000"/>
            <a:ext cx="304800" cy="304800"/>
          </a:xfrm>
          <a:prstGeom prst="upArrow">
            <a:avLst>
              <a:gd name="adj1" fmla="val 50000"/>
              <a:gd name="adj2" fmla="val 25000"/>
            </a:avLst>
          </a:prstGeom>
          <a:solidFill>
            <a:srgbClr val="FF0066"/>
          </a:solidFill>
          <a:ln w="9525">
            <a:solidFill>
              <a:schemeClr val="tx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checkerboard(across)">
                                      <p:cBhvr>
                                        <p:cTn id="7" dur="500"/>
                                        <p:tgtEl>
                                          <p:spTgt spid="1331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316"/>
                                        </p:tgtEl>
                                        <p:attrNameLst>
                                          <p:attrName>style.visibility</p:attrName>
                                        </p:attrNameLst>
                                      </p:cBhvr>
                                      <p:to>
                                        <p:strVal val="visible"/>
                                      </p:to>
                                    </p:set>
                                    <p:animEffect transition="in" filter="checkerboard(across)">
                                      <p:cBhvr>
                                        <p:cTn id="10" dur="500"/>
                                        <p:tgtEl>
                                          <p:spTgt spid="13316"/>
                                        </p:tgtEl>
                                      </p:cBhvr>
                                    </p:animEffect>
                                  </p:childTnLst>
                                </p:cTn>
                              </p:par>
                              <p:par>
                                <p:cTn id="11" presetID="2" presetClass="entr" presetSubtype="8" fill="hold" grpId="0" nodeType="with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additive="base">
                                        <p:cTn id="13" dur="500" fill="hold"/>
                                        <p:tgtEl>
                                          <p:spTgt spid="13317"/>
                                        </p:tgtEl>
                                        <p:attrNameLst>
                                          <p:attrName>ppt_x</p:attrName>
                                        </p:attrNameLst>
                                      </p:cBhvr>
                                      <p:tavLst>
                                        <p:tav tm="0">
                                          <p:val>
                                            <p:strVal val="0-#ppt_w/2"/>
                                          </p:val>
                                        </p:tav>
                                        <p:tav tm="100000">
                                          <p:val>
                                            <p:strVal val="#ppt_x"/>
                                          </p:val>
                                        </p:tav>
                                      </p:tavLst>
                                    </p:anim>
                                    <p:anim calcmode="lin" valueType="num">
                                      <p:cBhvr additive="base">
                                        <p:cTn id="14" dur="500" fill="hold"/>
                                        <p:tgtEl>
                                          <p:spTgt spid="13317"/>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318"/>
                                        </p:tgtEl>
                                        <p:attrNameLst>
                                          <p:attrName>style.visibility</p:attrName>
                                        </p:attrNameLst>
                                      </p:cBhvr>
                                      <p:to>
                                        <p:strVal val="visible"/>
                                      </p:to>
                                    </p:set>
                                    <p:anim calcmode="lin" valueType="num">
                                      <p:cBhvr additive="base">
                                        <p:cTn id="17" dur="500" fill="hold"/>
                                        <p:tgtEl>
                                          <p:spTgt spid="13318"/>
                                        </p:tgtEl>
                                        <p:attrNameLst>
                                          <p:attrName>ppt_x</p:attrName>
                                        </p:attrNameLst>
                                      </p:cBhvr>
                                      <p:tavLst>
                                        <p:tav tm="0">
                                          <p:val>
                                            <p:strVal val="0-#ppt_w/2"/>
                                          </p:val>
                                        </p:tav>
                                        <p:tav tm="100000">
                                          <p:val>
                                            <p:strVal val="#ppt_x"/>
                                          </p:val>
                                        </p:tav>
                                      </p:tavLst>
                                    </p:anim>
                                    <p:anim calcmode="lin" valueType="num">
                                      <p:cBhvr additive="base">
                                        <p:cTn id="18" dur="500" fill="hold"/>
                                        <p:tgtEl>
                                          <p:spTgt spid="13318"/>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319"/>
                                        </p:tgtEl>
                                        <p:attrNameLst>
                                          <p:attrName>style.visibility</p:attrName>
                                        </p:attrNameLst>
                                      </p:cBhvr>
                                      <p:to>
                                        <p:strVal val="visible"/>
                                      </p:to>
                                    </p:set>
                                    <p:anim calcmode="lin" valueType="num">
                                      <p:cBhvr additive="base">
                                        <p:cTn id="21" dur="500" fill="hold"/>
                                        <p:tgtEl>
                                          <p:spTgt spid="13319"/>
                                        </p:tgtEl>
                                        <p:attrNameLst>
                                          <p:attrName>ppt_x</p:attrName>
                                        </p:attrNameLst>
                                      </p:cBhvr>
                                      <p:tavLst>
                                        <p:tav tm="0">
                                          <p:val>
                                            <p:strVal val="0-#ppt_w/2"/>
                                          </p:val>
                                        </p:tav>
                                        <p:tav tm="100000">
                                          <p:val>
                                            <p:strVal val="#ppt_x"/>
                                          </p:val>
                                        </p:tav>
                                      </p:tavLst>
                                    </p:anim>
                                    <p:anim calcmode="lin" valueType="num">
                                      <p:cBhvr additive="base">
                                        <p:cTn id="22" dur="500" fill="hold"/>
                                        <p:tgtEl>
                                          <p:spTgt spid="13319"/>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3320"/>
                                        </p:tgtEl>
                                        <p:attrNameLst>
                                          <p:attrName>style.visibility</p:attrName>
                                        </p:attrNameLst>
                                      </p:cBhvr>
                                      <p:to>
                                        <p:strVal val="visible"/>
                                      </p:to>
                                    </p:set>
                                    <p:anim calcmode="lin" valueType="num">
                                      <p:cBhvr additive="base">
                                        <p:cTn id="25" dur="500" fill="hold"/>
                                        <p:tgtEl>
                                          <p:spTgt spid="13320"/>
                                        </p:tgtEl>
                                        <p:attrNameLst>
                                          <p:attrName>ppt_x</p:attrName>
                                        </p:attrNameLst>
                                      </p:cBhvr>
                                      <p:tavLst>
                                        <p:tav tm="0">
                                          <p:val>
                                            <p:strVal val="0-#ppt_w/2"/>
                                          </p:val>
                                        </p:tav>
                                        <p:tav tm="100000">
                                          <p:val>
                                            <p:strVal val="#ppt_x"/>
                                          </p:val>
                                        </p:tav>
                                      </p:tavLst>
                                    </p:anim>
                                    <p:anim calcmode="lin" valueType="num">
                                      <p:cBhvr additive="base">
                                        <p:cTn id="26" dur="500" fill="hold"/>
                                        <p:tgtEl>
                                          <p:spTgt spid="13320"/>
                                        </p:tgtEl>
                                        <p:attrNameLst>
                                          <p:attrName>ppt_y</p:attrName>
                                        </p:attrNameLst>
                                      </p:cBhvr>
                                      <p:tavLst>
                                        <p:tav tm="0">
                                          <p:val>
                                            <p:strVal val="#ppt_y"/>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324"/>
                                        </p:tgtEl>
                                        <p:attrNameLst>
                                          <p:attrName>style.visibility</p:attrName>
                                        </p:attrNameLst>
                                      </p:cBhvr>
                                      <p:to>
                                        <p:strVal val="visible"/>
                                      </p:to>
                                    </p:set>
                                    <p:anim calcmode="lin" valueType="num">
                                      <p:cBhvr additive="base">
                                        <p:cTn id="29" dur="500" fill="hold"/>
                                        <p:tgtEl>
                                          <p:spTgt spid="13324"/>
                                        </p:tgtEl>
                                        <p:attrNameLst>
                                          <p:attrName>ppt_x</p:attrName>
                                        </p:attrNameLst>
                                      </p:cBhvr>
                                      <p:tavLst>
                                        <p:tav tm="0">
                                          <p:val>
                                            <p:strVal val="#ppt_x"/>
                                          </p:val>
                                        </p:tav>
                                        <p:tav tm="100000">
                                          <p:val>
                                            <p:strVal val="#ppt_x"/>
                                          </p:val>
                                        </p:tav>
                                      </p:tavLst>
                                    </p:anim>
                                    <p:anim calcmode="lin" valueType="num">
                                      <p:cBhvr additive="base">
                                        <p:cTn id="30" dur="500" fill="hold"/>
                                        <p:tgtEl>
                                          <p:spTgt spid="1332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13328"/>
                                        </p:tgtEl>
                                        <p:attrNameLst>
                                          <p:attrName>style.visibility</p:attrName>
                                        </p:attrNameLst>
                                      </p:cBhvr>
                                      <p:to>
                                        <p:strVal val="visible"/>
                                      </p:to>
                                    </p:set>
                                    <p:anim calcmode="lin" valueType="num">
                                      <p:cBhvr>
                                        <p:cTn id="35" dur="1000" fill="hold"/>
                                        <p:tgtEl>
                                          <p:spTgt spid="13328"/>
                                        </p:tgtEl>
                                        <p:attrNameLst>
                                          <p:attrName>ppt_w</p:attrName>
                                        </p:attrNameLst>
                                      </p:cBhvr>
                                      <p:tavLst>
                                        <p:tav tm="0">
                                          <p:val>
                                            <p:fltVal val="0"/>
                                          </p:val>
                                        </p:tav>
                                        <p:tav tm="100000">
                                          <p:val>
                                            <p:strVal val="#ppt_w"/>
                                          </p:val>
                                        </p:tav>
                                      </p:tavLst>
                                    </p:anim>
                                    <p:anim calcmode="lin" valueType="num">
                                      <p:cBhvr>
                                        <p:cTn id="36" dur="1000" fill="hold"/>
                                        <p:tgtEl>
                                          <p:spTgt spid="13328"/>
                                        </p:tgtEl>
                                        <p:attrNameLst>
                                          <p:attrName>ppt_h</p:attrName>
                                        </p:attrNameLst>
                                      </p:cBhvr>
                                      <p:tavLst>
                                        <p:tav tm="0">
                                          <p:val>
                                            <p:fltVal val="0"/>
                                          </p:val>
                                        </p:tav>
                                        <p:tav tm="100000">
                                          <p:val>
                                            <p:strVal val="#ppt_h"/>
                                          </p:val>
                                        </p:tav>
                                      </p:tavLst>
                                    </p:anim>
                                    <p:anim calcmode="lin" valueType="num">
                                      <p:cBhvr>
                                        <p:cTn id="37" dur="1000" fill="hold"/>
                                        <p:tgtEl>
                                          <p:spTgt spid="1332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3328"/>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grpId="0" nodeType="withEffect">
                                  <p:stCondLst>
                                    <p:cond delay="0"/>
                                  </p:stCondLst>
                                  <p:childTnLst>
                                    <p:set>
                                      <p:cBhvr>
                                        <p:cTn id="40" dur="1" fill="hold">
                                          <p:stCondLst>
                                            <p:cond delay="0"/>
                                          </p:stCondLst>
                                        </p:cTn>
                                        <p:tgtEl>
                                          <p:spTgt spid="13329"/>
                                        </p:tgtEl>
                                        <p:attrNameLst>
                                          <p:attrName>style.visibility</p:attrName>
                                        </p:attrNameLst>
                                      </p:cBhvr>
                                      <p:to>
                                        <p:strVal val="visible"/>
                                      </p:to>
                                    </p:set>
                                    <p:anim calcmode="lin" valueType="num">
                                      <p:cBhvr>
                                        <p:cTn id="41" dur="1000" fill="hold"/>
                                        <p:tgtEl>
                                          <p:spTgt spid="13329"/>
                                        </p:tgtEl>
                                        <p:attrNameLst>
                                          <p:attrName>ppt_w</p:attrName>
                                        </p:attrNameLst>
                                      </p:cBhvr>
                                      <p:tavLst>
                                        <p:tav tm="0">
                                          <p:val>
                                            <p:fltVal val="0"/>
                                          </p:val>
                                        </p:tav>
                                        <p:tav tm="100000">
                                          <p:val>
                                            <p:strVal val="#ppt_w"/>
                                          </p:val>
                                        </p:tav>
                                      </p:tavLst>
                                    </p:anim>
                                    <p:anim calcmode="lin" valueType="num">
                                      <p:cBhvr>
                                        <p:cTn id="42" dur="1000" fill="hold"/>
                                        <p:tgtEl>
                                          <p:spTgt spid="13329"/>
                                        </p:tgtEl>
                                        <p:attrNameLst>
                                          <p:attrName>ppt_h</p:attrName>
                                        </p:attrNameLst>
                                      </p:cBhvr>
                                      <p:tavLst>
                                        <p:tav tm="0">
                                          <p:val>
                                            <p:fltVal val="0"/>
                                          </p:val>
                                        </p:tav>
                                        <p:tav tm="100000">
                                          <p:val>
                                            <p:strVal val="#ppt_h"/>
                                          </p:val>
                                        </p:tav>
                                      </p:tavLst>
                                    </p:anim>
                                    <p:anim calcmode="lin" valueType="num">
                                      <p:cBhvr>
                                        <p:cTn id="43" dur="1000" fill="hold"/>
                                        <p:tgtEl>
                                          <p:spTgt spid="13329"/>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33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3322"/>
                                        </p:tgtEl>
                                        <p:attrNameLst>
                                          <p:attrName>style.visibility</p:attrName>
                                        </p:attrNameLst>
                                      </p:cBhvr>
                                      <p:to>
                                        <p:strVal val="visible"/>
                                      </p:to>
                                    </p:set>
                                    <p:anim calcmode="lin" valueType="num">
                                      <p:cBhvr additive="base">
                                        <p:cTn id="49" dur="500" fill="hold"/>
                                        <p:tgtEl>
                                          <p:spTgt spid="13322"/>
                                        </p:tgtEl>
                                        <p:attrNameLst>
                                          <p:attrName>ppt_x</p:attrName>
                                        </p:attrNameLst>
                                      </p:cBhvr>
                                      <p:tavLst>
                                        <p:tav tm="0">
                                          <p:val>
                                            <p:strVal val="#ppt_x"/>
                                          </p:val>
                                        </p:tav>
                                        <p:tav tm="100000">
                                          <p:val>
                                            <p:strVal val="#ppt_x"/>
                                          </p:val>
                                        </p:tav>
                                      </p:tavLst>
                                    </p:anim>
                                    <p:anim calcmode="lin" valueType="num">
                                      <p:cBhvr additive="base">
                                        <p:cTn id="50" dur="500" fill="hold"/>
                                        <p:tgtEl>
                                          <p:spTgt spid="13322"/>
                                        </p:tgtEl>
                                        <p:attrNameLst>
                                          <p:attrName>ppt_y</p:attrName>
                                        </p:attrNameLst>
                                      </p:cBhvr>
                                      <p:tavLst>
                                        <p:tav tm="0">
                                          <p:val>
                                            <p:strVal val="0-#ppt_h/2"/>
                                          </p:val>
                                        </p:tav>
                                        <p:tav tm="100000">
                                          <p:val>
                                            <p:strVal val="#ppt_y"/>
                                          </p:val>
                                        </p:tav>
                                      </p:tavLst>
                                    </p:anim>
                                  </p:childTnLst>
                                </p:cTn>
                              </p:par>
                              <p:par>
                                <p:cTn id="51" presetID="15" presetClass="entr" presetSubtype="0" fill="hold" grpId="0" nodeType="withEffect">
                                  <p:stCondLst>
                                    <p:cond delay="0"/>
                                  </p:stCondLst>
                                  <p:childTnLst>
                                    <p:set>
                                      <p:cBhvr>
                                        <p:cTn id="52" dur="1" fill="hold">
                                          <p:stCondLst>
                                            <p:cond delay="0"/>
                                          </p:stCondLst>
                                        </p:cTn>
                                        <p:tgtEl>
                                          <p:spTgt spid="13325"/>
                                        </p:tgtEl>
                                        <p:attrNameLst>
                                          <p:attrName>style.visibility</p:attrName>
                                        </p:attrNameLst>
                                      </p:cBhvr>
                                      <p:to>
                                        <p:strVal val="visible"/>
                                      </p:to>
                                    </p:set>
                                    <p:anim calcmode="lin" valueType="num">
                                      <p:cBhvr>
                                        <p:cTn id="53" dur="1000" fill="hold"/>
                                        <p:tgtEl>
                                          <p:spTgt spid="13325"/>
                                        </p:tgtEl>
                                        <p:attrNameLst>
                                          <p:attrName>ppt_w</p:attrName>
                                        </p:attrNameLst>
                                      </p:cBhvr>
                                      <p:tavLst>
                                        <p:tav tm="0">
                                          <p:val>
                                            <p:fltVal val="0"/>
                                          </p:val>
                                        </p:tav>
                                        <p:tav tm="100000">
                                          <p:val>
                                            <p:strVal val="#ppt_w"/>
                                          </p:val>
                                        </p:tav>
                                      </p:tavLst>
                                    </p:anim>
                                    <p:anim calcmode="lin" valueType="num">
                                      <p:cBhvr>
                                        <p:cTn id="54" dur="1000" fill="hold"/>
                                        <p:tgtEl>
                                          <p:spTgt spid="13325"/>
                                        </p:tgtEl>
                                        <p:attrNameLst>
                                          <p:attrName>ppt_h</p:attrName>
                                        </p:attrNameLst>
                                      </p:cBhvr>
                                      <p:tavLst>
                                        <p:tav tm="0">
                                          <p:val>
                                            <p:fltVal val="0"/>
                                          </p:val>
                                        </p:tav>
                                        <p:tav tm="100000">
                                          <p:val>
                                            <p:strVal val="#ppt_h"/>
                                          </p:val>
                                        </p:tav>
                                      </p:tavLst>
                                    </p:anim>
                                    <p:anim calcmode="lin" valueType="num">
                                      <p:cBhvr>
                                        <p:cTn id="55" dur="1000" fill="hold"/>
                                        <p:tgtEl>
                                          <p:spTgt spid="13325"/>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33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13323"/>
                                        </p:tgtEl>
                                        <p:attrNameLst>
                                          <p:attrName>style.visibility</p:attrName>
                                        </p:attrNameLst>
                                      </p:cBhvr>
                                      <p:to>
                                        <p:strVal val="visible"/>
                                      </p:to>
                                    </p:set>
                                    <p:anim calcmode="lin" valueType="num">
                                      <p:cBhvr additive="base">
                                        <p:cTn id="61" dur="500" fill="hold"/>
                                        <p:tgtEl>
                                          <p:spTgt spid="13323"/>
                                        </p:tgtEl>
                                        <p:attrNameLst>
                                          <p:attrName>ppt_x</p:attrName>
                                        </p:attrNameLst>
                                      </p:cBhvr>
                                      <p:tavLst>
                                        <p:tav tm="0">
                                          <p:val>
                                            <p:strVal val="#ppt_x"/>
                                          </p:val>
                                        </p:tav>
                                        <p:tav tm="100000">
                                          <p:val>
                                            <p:strVal val="#ppt_x"/>
                                          </p:val>
                                        </p:tav>
                                      </p:tavLst>
                                    </p:anim>
                                    <p:anim calcmode="lin" valueType="num">
                                      <p:cBhvr additive="base">
                                        <p:cTn id="62" dur="500" fill="hold"/>
                                        <p:tgtEl>
                                          <p:spTgt spid="13323"/>
                                        </p:tgtEl>
                                        <p:attrNameLst>
                                          <p:attrName>ppt_y</p:attrName>
                                        </p:attrNameLst>
                                      </p:cBhvr>
                                      <p:tavLst>
                                        <p:tav tm="0">
                                          <p:val>
                                            <p:strVal val="0-#ppt_h/2"/>
                                          </p:val>
                                        </p:tav>
                                        <p:tav tm="100000">
                                          <p:val>
                                            <p:strVal val="#ppt_y"/>
                                          </p:val>
                                        </p:tav>
                                      </p:tavLst>
                                    </p:anim>
                                  </p:childTnLst>
                                </p:cTn>
                              </p:par>
                              <p:par>
                                <p:cTn id="63" presetID="15" presetClass="entr" presetSubtype="0" fill="hold" grpId="0" nodeType="withEffect">
                                  <p:stCondLst>
                                    <p:cond delay="0"/>
                                  </p:stCondLst>
                                  <p:childTnLst>
                                    <p:set>
                                      <p:cBhvr>
                                        <p:cTn id="64" dur="1" fill="hold">
                                          <p:stCondLst>
                                            <p:cond delay="0"/>
                                          </p:stCondLst>
                                        </p:cTn>
                                        <p:tgtEl>
                                          <p:spTgt spid="13326"/>
                                        </p:tgtEl>
                                        <p:attrNameLst>
                                          <p:attrName>style.visibility</p:attrName>
                                        </p:attrNameLst>
                                      </p:cBhvr>
                                      <p:to>
                                        <p:strVal val="visible"/>
                                      </p:to>
                                    </p:set>
                                    <p:anim calcmode="lin" valueType="num">
                                      <p:cBhvr>
                                        <p:cTn id="65" dur="1000" fill="hold"/>
                                        <p:tgtEl>
                                          <p:spTgt spid="13326"/>
                                        </p:tgtEl>
                                        <p:attrNameLst>
                                          <p:attrName>ppt_w</p:attrName>
                                        </p:attrNameLst>
                                      </p:cBhvr>
                                      <p:tavLst>
                                        <p:tav tm="0">
                                          <p:val>
                                            <p:fltVal val="0"/>
                                          </p:val>
                                        </p:tav>
                                        <p:tav tm="100000">
                                          <p:val>
                                            <p:strVal val="#ppt_w"/>
                                          </p:val>
                                        </p:tav>
                                      </p:tavLst>
                                    </p:anim>
                                    <p:anim calcmode="lin" valueType="num">
                                      <p:cBhvr>
                                        <p:cTn id="66" dur="1000" fill="hold"/>
                                        <p:tgtEl>
                                          <p:spTgt spid="13326"/>
                                        </p:tgtEl>
                                        <p:attrNameLst>
                                          <p:attrName>ppt_h</p:attrName>
                                        </p:attrNameLst>
                                      </p:cBhvr>
                                      <p:tavLst>
                                        <p:tav tm="0">
                                          <p:val>
                                            <p:fltVal val="0"/>
                                          </p:val>
                                        </p:tav>
                                        <p:tav tm="100000">
                                          <p:val>
                                            <p:strVal val="#ppt_h"/>
                                          </p:val>
                                        </p:tav>
                                      </p:tavLst>
                                    </p:anim>
                                    <p:anim calcmode="lin" valueType="num">
                                      <p:cBhvr>
                                        <p:cTn id="67" dur="1000" fill="hold"/>
                                        <p:tgtEl>
                                          <p:spTgt spid="13326"/>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133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321"/>
                                        </p:tgtEl>
                                        <p:attrNameLst>
                                          <p:attrName>style.visibility</p:attrName>
                                        </p:attrNameLst>
                                      </p:cBhvr>
                                      <p:to>
                                        <p:strVal val="visible"/>
                                      </p:to>
                                    </p:set>
                                    <p:anim calcmode="lin" valueType="num">
                                      <p:cBhvr additive="base">
                                        <p:cTn id="73" dur="500" fill="hold"/>
                                        <p:tgtEl>
                                          <p:spTgt spid="13321"/>
                                        </p:tgtEl>
                                        <p:attrNameLst>
                                          <p:attrName>ppt_x</p:attrName>
                                        </p:attrNameLst>
                                      </p:cBhvr>
                                      <p:tavLst>
                                        <p:tav tm="0">
                                          <p:val>
                                            <p:strVal val="#ppt_x"/>
                                          </p:val>
                                        </p:tav>
                                        <p:tav tm="100000">
                                          <p:val>
                                            <p:strVal val="#ppt_x"/>
                                          </p:val>
                                        </p:tav>
                                      </p:tavLst>
                                    </p:anim>
                                    <p:anim calcmode="lin" valueType="num">
                                      <p:cBhvr additive="base">
                                        <p:cTn id="74" dur="500" fill="hold"/>
                                        <p:tgtEl>
                                          <p:spTgt spid="13321"/>
                                        </p:tgtEl>
                                        <p:attrNameLst>
                                          <p:attrName>ppt_y</p:attrName>
                                        </p:attrNameLst>
                                      </p:cBhvr>
                                      <p:tavLst>
                                        <p:tav tm="0">
                                          <p:val>
                                            <p:strVal val="1+#ppt_h/2"/>
                                          </p:val>
                                        </p:tav>
                                        <p:tav tm="100000">
                                          <p:val>
                                            <p:strVal val="#ppt_y"/>
                                          </p:val>
                                        </p:tav>
                                      </p:tavLst>
                                    </p:anim>
                                  </p:childTnLst>
                                </p:cTn>
                              </p:par>
                              <p:par>
                                <p:cTn id="75" presetID="15" presetClass="entr" presetSubtype="0" fill="hold" grpId="0" nodeType="withEffect">
                                  <p:stCondLst>
                                    <p:cond delay="0"/>
                                  </p:stCondLst>
                                  <p:childTnLst>
                                    <p:set>
                                      <p:cBhvr>
                                        <p:cTn id="76" dur="1" fill="hold">
                                          <p:stCondLst>
                                            <p:cond delay="0"/>
                                          </p:stCondLst>
                                        </p:cTn>
                                        <p:tgtEl>
                                          <p:spTgt spid="13330"/>
                                        </p:tgtEl>
                                        <p:attrNameLst>
                                          <p:attrName>style.visibility</p:attrName>
                                        </p:attrNameLst>
                                      </p:cBhvr>
                                      <p:to>
                                        <p:strVal val="visible"/>
                                      </p:to>
                                    </p:set>
                                    <p:anim calcmode="lin" valueType="num">
                                      <p:cBhvr>
                                        <p:cTn id="77" dur="1000" fill="hold"/>
                                        <p:tgtEl>
                                          <p:spTgt spid="13330"/>
                                        </p:tgtEl>
                                        <p:attrNameLst>
                                          <p:attrName>ppt_w</p:attrName>
                                        </p:attrNameLst>
                                      </p:cBhvr>
                                      <p:tavLst>
                                        <p:tav tm="0">
                                          <p:val>
                                            <p:fltVal val="0"/>
                                          </p:val>
                                        </p:tav>
                                        <p:tav tm="100000">
                                          <p:val>
                                            <p:strVal val="#ppt_w"/>
                                          </p:val>
                                        </p:tav>
                                      </p:tavLst>
                                    </p:anim>
                                    <p:anim calcmode="lin" valueType="num">
                                      <p:cBhvr>
                                        <p:cTn id="78" dur="1000" fill="hold"/>
                                        <p:tgtEl>
                                          <p:spTgt spid="13330"/>
                                        </p:tgtEl>
                                        <p:attrNameLst>
                                          <p:attrName>ppt_h</p:attrName>
                                        </p:attrNameLst>
                                      </p:cBhvr>
                                      <p:tavLst>
                                        <p:tav tm="0">
                                          <p:val>
                                            <p:fltVal val="0"/>
                                          </p:val>
                                        </p:tav>
                                        <p:tav tm="100000">
                                          <p:val>
                                            <p:strVal val="#ppt_h"/>
                                          </p:val>
                                        </p:tav>
                                      </p:tavLst>
                                    </p:anim>
                                    <p:anim calcmode="lin" valueType="num">
                                      <p:cBhvr>
                                        <p:cTn id="79" dur="1000" fill="hold"/>
                                        <p:tgtEl>
                                          <p:spTgt spid="13330"/>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1333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P spid="13316" grpId="0" animBg="1" autoUpdateAnimBg="0"/>
      <p:bldP spid="13317" grpId="0" animBg="1"/>
      <p:bldP spid="13318" grpId="0" animBg="1"/>
      <p:bldP spid="13319" grpId="0" animBg="1"/>
      <p:bldP spid="13320" grpId="0" animBg="1"/>
      <p:bldP spid="13321" grpId="0" autoUpdateAnimBg="0"/>
      <p:bldP spid="13322" grpId="0" autoUpdateAnimBg="0"/>
      <p:bldP spid="13323" grpId="0" autoUpdateAnimBg="0"/>
      <p:bldP spid="13324" grpId="0" autoUpdateAnimBg="0"/>
      <p:bldP spid="13325" grpId="0" animBg="1"/>
      <p:bldP spid="13326" grpId="0" animBg="1"/>
      <p:bldP spid="13328" grpId="0" autoUpdateAnimBg="0"/>
      <p:bldP spid="13329" grpId="0" animBg="1"/>
      <p:bldP spid="1333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chor="t" anchorCtr="0">
            <a:normAutofit fontScale="90000"/>
          </a:bodyPr>
          <a:lstStyle/>
          <a:p>
            <a:pPr eaLnBrk="1" hangingPunct="1">
              <a:defRPr/>
            </a:pPr>
            <a:r>
              <a:rPr lang="ja-JP" altLang="en-US" sz="4800" b="1" dirty="0" smtClean="0">
                <a:latin typeface="+mn-ea"/>
                <a:ea typeface="+mn-ea"/>
              </a:rPr>
              <a:t>企業内部（経営資源）と諸機能</a:t>
            </a:r>
          </a:p>
        </p:txBody>
      </p:sp>
      <p:sp>
        <p:nvSpPr>
          <p:cNvPr id="14339" name="Oval 3"/>
          <p:cNvSpPr>
            <a:spLocks noChangeArrowheads="1"/>
          </p:cNvSpPr>
          <p:nvPr/>
        </p:nvSpPr>
        <p:spPr bwMode="auto">
          <a:xfrm>
            <a:off x="2362200" y="1905000"/>
            <a:ext cx="4114800" cy="4114800"/>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ja-JP" altLang="en-US" sz="3200" b="1">
                <a:solidFill>
                  <a:srgbClr val="000000"/>
                </a:solidFill>
                <a:latin typeface="Times New Roman" pitchFamily="18" charset="0"/>
              </a:rPr>
              <a:t>ヒト、モノ、カネ、</a:t>
            </a:r>
          </a:p>
          <a:p>
            <a:pPr algn="ctr"/>
            <a:r>
              <a:rPr lang="ja-JP" altLang="en-US" sz="3200" b="1">
                <a:solidFill>
                  <a:srgbClr val="000000"/>
                </a:solidFill>
                <a:latin typeface="Times New Roman" pitchFamily="18" charset="0"/>
              </a:rPr>
              <a:t>技術ノウハウ</a:t>
            </a:r>
          </a:p>
          <a:p>
            <a:pPr algn="ctr"/>
            <a:r>
              <a:rPr lang="ja-JP" altLang="en-US" sz="3200" b="1">
                <a:solidFill>
                  <a:srgbClr val="000000"/>
                </a:solidFill>
                <a:latin typeface="Times New Roman" pitchFamily="18" charset="0"/>
              </a:rPr>
              <a:t>市場情報</a:t>
            </a:r>
          </a:p>
          <a:p>
            <a:pPr algn="ctr"/>
            <a:endParaRPr lang="ja-JP" altLang="en-US" sz="3200" b="1">
              <a:solidFill>
                <a:srgbClr val="000000"/>
              </a:solidFill>
              <a:latin typeface="Times New Roman" pitchFamily="18" charset="0"/>
            </a:endParaRPr>
          </a:p>
          <a:p>
            <a:pPr algn="ctr"/>
            <a:r>
              <a:rPr lang="ja-JP" altLang="en-US" sz="2400" b="1">
                <a:solidFill>
                  <a:srgbClr val="000000"/>
                </a:solidFill>
                <a:latin typeface="Times New Roman" pitchFamily="18" charset="0"/>
              </a:rPr>
              <a:t>研究開発、生産，調達、販売、</a:t>
            </a:r>
          </a:p>
          <a:p>
            <a:pPr algn="ctr"/>
            <a:r>
              <a:rPr lang="ja-JP" altLang="en-US" sz="2400" b="1">
                <a:solidFill>
                  <a:srgbClr val="000000"/>
                </a:solidFill>
                <a:latin typeface="Times New Roman" pitchFamily="18" charset="0"/>
              </a:rPr>
              <a:t>人事、財務、組織、法務</a:t>
            </a:r>
          </a:p>
          <a:p>
            <a:pPr algn="ctr"/>
            <a:r>
              <a:rPr lang="ja-JP" altLang="en-US" sz="2400" b="1">
                <a:solidFill>
                  <a:srgbClr val="000000"/>
                </a:solidFill>
                <a:latin typeface="Times New Roman" pitchFamily="18" charset="0"/>
              </a:rPr>
              <a:t>ＥＴ</a:t>
            </a:r>
            <a:r>
              <a:rPr lang="en-US" altLang="ja-JP" sz="2400" b="1">
                <a:solidFill>
                  <a:srgbClr val="000000"/>
                </a:solidFill>
                <a:latin typeface="Times New Roman" pitchFamily="18" charset="0"/>
              </a:rPr>
              <a:t>C</a:t>
            </a:r>
          </a:p>
        </p:txBody>
      </p:sp>
      <p:sp>
        <p:nvSpPr>
          <p:cNvPr id="14341" name="Text Box 5"/>
          <p:cNvSpPr txBox="1">
            <a:spLocks noChangeArrowheads="1"/>
          </p:cNvSpPr>
          <p:nvPr/>
        </p:nvSpPr>
        <p:spPr bwMode="auto">
          <a:xfrm>
            <a:off x="2124075" y="6278563"/>
            <a:ext cx="4819650" cy="579437"/>
          </a:xfrm>
          <a:prstGeom prst="rect">
            <a:avLst/>
          </a:prstGeom>
          <a:noFill/>
          <a:ln w="9525">
            <a:noFill/>
            <a:miter lim="800000"/>
            <a:headEnd/>
            <a:tailEnd/>
          </a:ln>
          <a:effectLst/>
        </p:spPr>
        <p:txBody>
          <a:bodyPr wrap="none">
            <a:spAutoFit/>
          </a:bodyPr>
          <a:lstStyle/>
          <a:p>
            <a:pPr>
              <a:defRPr/>
            </a:pPr>
            <a:r>
              <a:rPr lang="ja-JP" altLang="en-US" sz="3200" dirty="0">
                <a:solidFill>
                  <a:srgbClr val="FF0000"/>
                </a:solidFill>
                <a:latin typeface="Times New Roman" pitchFamily="18" charset="0"/>
              </a:rPr>
              <a:t>企業内はブラックボックス</a:t>
            </a:r>
            <a:r>
              <a:rPr lang="en-US" altLang="ja-JP" sz="3200" b="1" i="1" dirty="0">
                <a:solidFill>
                  <a:srgbClr val="FF0000"/>
                </a:solidFill>
                <a:effectLst>
                  <a:outerShdw blurRad="38100" dist="38100" dir="2700000" algn="tl">
                    <a:srgbClr val="000000"/>
                  </a:outerShdw>
                </a:effectLst>
                <a:latin typeface="Times New Roman" pitchFamily="18" charset="0"/>
              </a:rPr>
              <a:t>!!</a:t>
            </a:r>
            <a:endParaRPr lang="en-US" altLang="ja-JP" sz="3200" b="1" i="1" dirty="0">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heckerboard(across)">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 calcmode="lin" valueType="num">
                                      <p:cBhvr additive="base">
                                        <p:cTn id="12" dur="5000" fill="hold"/>
                                        <p:tgtEl>
                                          <p:spTgt spid="14341"/>
                                        </p:tgtEl>
                                        <p:attrNameLst>
                                          <p:attrName>ppt_x</p:attrName>
                                        </p:attrNameLst>
                                      </p:cBhvr>
                                      <p:tavLst>
                                        <p:tav tm="0">
                                          <p:val>
                                            <p:strVal val="#ppt_x"/>
                                          </p:val>
                                        </p:tav>
                                        <p:tav tm="100000">
                                          <p:val>
                                            <p:strVal val="#ppt_x"/>
                                          </p:val>
                                        </p:tav>
                                      </p:tavLst>
                                    </p:anim>
                                    <p:anim calcmode="lin" valueType="num">
                                      <p:cBhvr additive="base">
                                        <p:cTn id="13" dur="50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1" nodeType="clickEffect">
                                  <p:stCondLst>
                                    <p:cond delay="0"/>
                                  </p:stCondLst>
                                  <p:childTnLst>
                                    <p:set>
                                      <p:cBhvr>
                                        <p:cTn id="17" dur="1" fill="hold">
                                          <p:stCondLst>
                                            <p:cond delay="0"/>
                                          </p:stCondLst>
                                        </p:cTn>
                                        <p:tgtEl>
                                          <p:spTgt spid="14341"/>
                                        </p:tgtEl>
                                        <p:attrNameLst>
                                          <p:attrName>style.visibility</p:attrName>
                                        </p:attrNameLst>
                                      </p:cBhvr>
                                      <p:to>
                                        <p:strVal val="visible"/>
                                      </p:to>
                                    </p:set>
                                    <p:anim calcmode="lin" valueType="num">
                                      <p:cBhvr>
                                        <p:cTn id="18" dur="1000" fill="hold"/>
                                        <p:tgtEl>
                                          <p:spTgt spid="14341"/>
                                        </p:tgtEl>
                                        <p:attrNameLst>
                                          <p:attrName>ppt_w</p:attrName>
                                        </p:attrNameLst>
                                      </p:cBhvr>
                                      <p:tavLst>
                                        <p:tav tm="0">
                                          <p:val>
                                            <p:strVal val="#ppt_w*0.70"/>
                                          </p:val>
                                        </p:tav>
                                        <p:tav tm="100000">
                                          <p:val>
                                            <p:strVal val="#ppt_w"/>
                                          </p:val>
                                        </p:tav>
                                      </p:tavLst>
                                    </p:anim>
                                    <p:anim calcmode="lin" valueType="num">
                                      <p:cBhvr>
                                        <p:cTn id="19" dur="1000" fill="hold"/>
                                        <p:tgtEl>
                                          <p:spTgt spid="14341"/>
                                        </p:tgtEl>
                                        <p:attrNameLst>
                                          <p:attrName>ppt_h</p:attrName>
                                        </p:attrNameLst>
                                      </p:cBhvr>
                                      <p:tavLst>
                                        <p:tav tm="0">
                                          <p:val>
                                            <p:strVal val="#ppt_h"/>
                                          </p:val>
                                        </p:tav>
                                        <p:tav tm="100000">
                                          <p:val>
                                            <p:strVal val="#ppt_h"/>
                                          </p:val>
                                        </p:tav>
                                      </p:tavLst>
                                    </p:anim>
                                    <p:animEffect transition="in" filter="fade">
                                      <p:cBhvr>
                                        <p:cTn id="20" dur="1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autoUpdateAnimBg="0"/>
      <p:bldP spid="14341" grpId="0" autoUpdateAnimBg="0"/>
      <p:bldP spid="14341" grpId="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defRPr/>
            </a:pPr>
            <a:r>
              <a:rPr lang="ja-JP" altLang="en-US" dirty="0" smtClean="0"/>
              <a:t>１．貿易論の課題</a:t>
            </a:r>
            <a:r>
              <a:rPr lang="ja-JP" altLang="en-US" sz="5400" dirty="0" smtClean="0">
                <a:sym typeface="Wingdings" pitchFamily="2" charset="2"/>
              </a:rPr>
              <a:t>：①</a:t>
            </a:r>
            <a:r>
              <a:rPr lang="ja-JP" altLang="en-US" dirty="0" smtClean="0"/>
              <a:t>実物理論</a:t>
            </a:r>
          </a:p>
        </p:txBody>
      </p:sp>
      <p:sp>
        <p:nvSpPr>
          <p:cNvPr id="75779" name="Rectangle 3"/>
          <p:cNvSpPr>
            <a:spLocks noGrp="1" noRot="1" noChangeArrowheads="1"/>
          </p:cNvSpPr>
          <p:nvPr>
            <p:ph type="body" idx="1"/>
          </p:nvPr>
        </p:nvSpPr>
        <p:spPr/>
        <p:txBody>
          <a:bodyPr/>
          <a:lstStyle/>
          <a:p>
            <a:pPr marL="609600" indent="-609600" eaLnBrk="1" hangingPunct="1">
              <a:lnSpc>
                <a:spcPct val="130000"/>
              </a:lnSpc>
              <a:buClr>
                <a:schemeClr val="tx1"/>
              </a:buClr>
              <a:buFontTx/>
              <a:buAutoNum type="circleNumDbPlain"/>
              <a:defRPr/>
            </a:pPr>
            <a:r>
              <a:rPr lang="ja-JP" altLang="en-US" sz="3600" smtClean="0"/>
              <a:t>なぜ貿易が行われるか</a:t>
            </a:r>
          </a:p>
          <a:p>
            <a:pPr marL="990600" lvl="1" indent="-533400" eaLnBrk="1" hangingPunct="1">
              <a:lnSpc>
                <a:spcPct val="130000"/>
              </a:lnSpc>
              <a:buFont typeface="ＪＳゴシック" pitchFamily="49" charset="-128"/>
              <a:buChar char="⇒"/>
              <a:defRPr/>
            </a:pPr>
            <a:r>
              <a:rPr lang="ja-JP" altLang="en-US" sz="3200" smtClean="0"/>
              <a:t>貿易原理：自由貿易</a:t>
            </a:r>
            <a:r>
              <a:rPr lang="en-US" altLang="ja-JP" sz="3200" smtClean="0"/>
              <a:t>vs</a:t>
            </a:r>
            <a:r>
              <a:rPr lang="ja-JP" altLang="en-US" sz="3200" smtClean="0"/>
              <a:t>．保護主義</a:t>
            </a:r>
          </a:p>
          <a:p>
            <a:pPr marL="609600" indent="-609600" eaLnBrk="1" hangingPunct="1">
              <a:lnSpc>
                <a:spcPct val="130000"/>
              </a:lnSpc>
              <a:buClr>
                <a:schemeClr val="tx1"/>
              </a:buClr>
              <a:buFontTx/>
              <a:buAutoNum type="circleNumDbPlain"/>
              <a:defRPr/>
            </a:pPr>
            <a:r>
              <a:rPr lang="ja-JP" altLang="en-US" sz="3600" smtClean="0"/>
              <a:t>輸出入されるものは何か</a:t>
            </a:r>
          </a:p>
          <a:p>
            <a:pPr marL="990600" lvl="1" indent="-533400" eaLnBrk="1" hangingPunct="1">
              <a:lnSpc>
                <a:spcPct val="130000"/>
              </a:lnSpc>
              <a:buFont typeface="ＪＳゴシック" pitchFamily="49" charset="-128"/>
              <a:buChar char="⇒"/>
              <a:defRPr/>
            </a:pPr>
            <a:r>
              <a:rPr lang="ja-JP" altLang="en-US" sz="3200" smtClean="0"/>
              <a:t>貿易構造</a:t>
            </a:r>
          </a:p>
          <a:p>
            <a:pPr marL="609600" indent="-609600" eaLnBrk="1" hangingPunct="1">
              <a:lnSpc>
                <a:spcPct val="130000"/>
              </a:lnSpc>
              <a:buClr>
                <a:schemeClr val="tx1"/>
              </a:buClr>
              <a:buFontTx/>
              <a:buAutoNum type="circleNumDbPlain"/>
              <a:defRPr/>
            </a:pPr>
            <a:r>
              <a:rPr lang="ja-JP" altLang="en-US" sz="3600" smtClean="0"/>
              <a:t>国際市場での価格は</a:t>
            </a:r>
          </a:p>
          <a:p>
            <a:pPr marL="990600" lvl="1" indent="-533400" eaLnBrk="1" hangingPunct="1">
              <a:lnSpc>
                <a:spcPct val="130000"/>
              </a:lnSpc>
              <a:buFont typeface="ＪＳゴシック" pitchFamily="49" charset="-128"/>
              <a:buChar char="⇒"/>
              <a:defRPr/>
            </a:pPr>
            <a:r>
              <a:rPr lang="ja-JP" altLang="en-US" sz="3200" smtClean="0"/>
              <a:t>価格理論＝ミクロ経済学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2000"/>
                                        <p:tgtEl>
                                          <p:spTgt spid="757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779">
                                            <p:txEl>
                                              <p:pRg st="1" end="1"/>
                                            </p:txEl>
                                          </p:spTgt>
                                        </p:tgtEl>
                                        <p:attrNameLst>
                                          <p:attrName>style.visibility</p:attrName>
                                        </p:attrNameLst>
                                      </p:cBhvr>
                                      <p:to>
                                        <p:strVal val="visible"/>
                                      </p:to>
                                    </p:set>
                                    <p:animEffect transition="in" filter="fade">
                                      <p:cBhvr>
                                        <p:cTn id="10" dur="2000"/>
                                        <p:tgtEl>
                                          <p:spTgt spid="757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animEffect transition="in" filter="fade">
                                      <p:cBhvr>
                                        <p:cTn id="15" dur="2000"/>
                                        <p:tgtEl>
                                          <p:spTgt spid="7577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5779">
                                            <p:txEl>
                                              <p:pRg st="3" end="3"/>
                                            </p:txEl>
                                          </p:spTgt>
                                        </p:tgtEl>
                                        <p:attrNameLst>
                                          <p:attrName>style.visibility</p:attrName>
                                        </p:attrNameLst>
                                      </p:cBhvr>
                                      <p:to>
                                        <p:strVal val="visible"/>
                                      </p:to>
                                    </p:set>
                                    <p:animEffect transition="in" filter="fade">
                                      <p:cBhvr>
                                        <p:cTn id="18" dur="2000"/>
                                        <p:tgtEl>
                                          <p:spTgt spid="7577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animEffect transition="in" filter="fade">
                                      <p:cBhvr>
                                        <p:cTn id="23" dur="2000"/>
                                        <p:tgtEl>
                                          <p:spTgt spid="7577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5779">
                                            <p:txEl>
                                              <p:pRg st="5" end="5"/>
                                            </p:txEl>
                                          </p:spTgt>
                                        </p:tgtEl>
                                        <p:attrNameLst>
                                          <p:attrName>style.visibility</p:attrName>
                                        </p:attrNameLst>
                                      </p:cBhvr>
                                      <p:to>
                                        <p:strVal val="visible"/>
                                      </p:to>
                                    </p:set>
                                    <p:animEffect transition="in" filter="fade">
                                      <p:cBhvr>
                                        <p:cTn id="26" dur="2000"/>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650" y="333375"/>
            <a:ext cx="7620000" cy="587375"/>
          </a:xfrm>
        </p:spPr>
        <p:txBody>
          <a:bodyPr/>
          <a:lstStyle/>
          <a:p>
            <a:pPr eaLnBrk="1" hangingPunct="1">
              <a:defRPr/>
            </a:pPr>
            <a:r>
              <a:rPr lang="ja-JP" altLang="en-US" dirty="0" smtClean="0">
                <a:solidFill>
                  <a:schemeClr val="tx1"/>
                </a:solidFill>
              </a:rPr>
              <a:t>８．グローバル競争の時代</a:t>
            </a:r>
          </a:p>
        </p:txBody>
      </p:sp>
      <p:sp>
        <p:nvSpPr>
          <p:cNvPr id="20483" name="Rectangle 3"/>
          <p:cNvSpPr>
            <a:spLocks noGrp="1" noChangeArrowheads="1"/>
          </p:cNvSpPr>
          <p:nvPr>
            <p:ph type="body" idx="1"/>
          </p:nvPr>
        </p:nvSpPr>
        <p:spPr>
          <a:xfrm>
            <a:off x="179388" y="1484313"/>
            <a:ext cx="8748712" cy="5184775"/>
          </a:xfrm>
        </p:spPr>
        <p:txBody>
          <a:bodyPr/>
          <a:lstStyle/>
          <a:p>
            <a:pPr eaLnBrk="1" hangingPunct="1">
              <a:lnSpc>
                <a:spcPct val="90000"/>
              </a:lnSpc>
              <a:defRPr/>
            </a:pPr>
            <a:r>
              <a:rPr lang="ja-JP" altLang="en-US" dirty="0" smtClean="0"/>
              <a:t>グローバル競争の時代とは、激変の時代である。</a:t>
            </a:r>
          </a:p>
          <a:p>
            <a:pPr eaLnBrk="1" hangingPunct="1">
              <a:lnSpc>
                <a:spcPct val="90000"/>
              </a:lnSpc>
              <a:defRPr/>
            </a:pPr>
            <a:r>
              <a:rPr lang="ja-JP" altLang="en-US" dirty="0" smtClean="0"/>
              <a:t>環境変化の特徴：</a:t>
            </a:r>
          </a:p>
          <a:p>
            <a:pPr lvl="2" eaLnBrk="1" hangingPunct="1">
              <a:lnSpc>
                <a:spcPct val="90000"/>
              </a:lnSpc>
              <a:buFont typeface="Wingdings" pitchFamily="2" charset="2"/>
              <a:buNone/>
              <a:defRPr/>
            </a:pPr>
            <a:r>
              <a:rPr lang="ja-JP" altLang="en-US" sz="3200" dirty="0" smtClean="0">
                <a:solidFill>
                  <a:srgbClr val="FFC000"/>
                </a:solidFill>
              </a:rPr>
              <a:t>未曾有の</a:t>
            </a:r>
            <a:r>
              <a:rPr lang="ja-JP" altLang="en-US" sz="3200" dirty="0" smtClean="0">
                <a:solidFill>
                  <a:srgbClr val="FF0000"/>
                </a:solidFill>
              </a:rPr>
              <a:t>　</a:t>
            </a:r>
            <a:r>
              <a:rPr lang="ja-JP" altLang="en-US" sz="3200" dirty="0" smtClean="0"/>
              <a:t>　スピード</a:t>
            </a:r>
          </a:p>
          <a:p>
            <a:pPr eaLnBrk="1" fontAlgn="ctr" hangingPunct="1">
              <a:lnSpc>
                <a:spcPct val="90000"/>
              </a:lnSpc>
              <a:buFont typeface="Wingdings" pitchFamily="2" charset="2"/>
              <a:buNone/>
              <a:defRPr/>
            </a:pPr>
            <a:r>
              <a:rPr lang="ja-JP" altLang="en-US" dirty="0" smtClean="0"/>
              <a:t>　　　　　　　　　　　　空間的拡張</a:t>
            </a:r>
          </a:p>
          <a:p>
            <a:pPr eaLnBrk="1" fontAlgn="ctr" hangingPunct="1">
              <a:lnSpc>
                <a:spcPct val="90000"/>
              </a:lnSpc>
              <a:buFont typeface="Wingdings" pitchFamily="2" charset="2"/>
              <a:buNone/>
              <a:defRPr/>
            </a:pPr>
            <a:r>
              <a:rPr lang="ja-JP" altLang="en-US" dirty="0" smtClean="0"/>
              <a:t>　　　　　　　　　　　　大量</a:t>
            </a:r>
          </a:p>
          <a:p>
            <a:pPr eaLnBrk="1" fontAlgn="ctr" hangingPunct="1">
              <a:lnSpc>
                <a:spcPct val="90000"/>
              </a:lnSpc>
              <a:buFont typeface="Wingdings" pitchFamily="2" charset="2"/>
              <a:buNone/>
              <a:defRPr/>
            </a:pPr>
            <a:r>
              <a:rPr lang="ja-JP" altLang="en-US" dirty="0" smtClean="0"/>
              <a:t>　　　　　　　　　　　　変質</a:t>
            </a:r>
          </a:p>
          <a:p>
            <a:pPr eaLnBrk="1" hangingPunct="1">
              <a:lnSpc>
                <a:spcPct val="90000"/>
              </a:lnSpc>
              <a:buFont typeface="Wingdings" pitchFamily="2" charset="2"/>
              <a:buNone/>
              <a:defRPr/>
            </a:pPr>
            <a:r>
              <a:rPr lang="ja-JP" altLang="en-US" sz="3600" dirty="0" smtClean="0"/>
              <a:t>・</a:t>
            </a:r>
            <a:r>
              <a:rPr lang="ja-JP" altLang="en-US" sz="4000" dirty="0" smtClean="0">
                <a:solidFill>
                  <a:srgbClr val="FFC000"/>
                </a:solidFill>
              </a:rPr>
              <a:t>Ｔｕｒｂｕｌａｎｃｅ</a:t>
            </a:r>
            <a:r>
              <a:rPr lang="en-US" altLang="ja-JP" sz="4000" dirty="0" smtClean="0">
                <a:solidFill>
                  <a:srgbClr val="FFC000"/>
                </a:solidFill>
              </a:rPr>
              <a:t>=</a:t>
            </a:r>
            <a:r>
              <a:rPr lang="ja-JP" altLang="en-US" sz="4000" dirty="0" smtClean="0">
                <a:solidFill>
                  <a:srgbClr val="FFC000"/>
                </a:solidFill>
              </a:rPr>
              <a:t>乱気流</a:t>
            </a:r>
            <a:r>
              <a:rPr lang="ja-JP" altLang="en-US" sz="3600" dirty="0" smtClean="0"/>
              <a:t>（ルールなきルール）、すなわち新しいルールのもとでの競争の時代！</a:t>
            </a:r>
          </a:p>
          <a:p>
            <a:pPr eaLnBrk="1" hangingPunct="1">
              <a:lnSpc>
                <a:spcPct val="90000"/>
              </a:lnSpc>
              <a:buFont typeface="Wingdings" pitchFamily="2" charset="2"/>
              <a:buNone/>
              <a:defRPr/>
            </a:pPr>
            <a:r>
              <a:rPr lang="ja-JP" alt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 calcmode="lin" valueType="num">
                                      <p:cBhvr additive="base">
                                        <p:cTn id="31" dur="5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 calcmode="lin" valueType="num">
                                      <p:cBhvr additive="base">
                                        <p:cTn id="37" dur="5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0483">
                                            <p:txEl>
                                              <p:pRg st="6" end="6"/>
                                            </p:txEl>
                                          </p:spTgt>
                                        </p:tgtEl>
                                        <p:attrNameLst>
                                          <p:attrName>ppt_y</p:attrName>
                                        </p:attrNameLst>
                                      </p:cBhvr>
                                      <p:tavLst>
                                        <p:tav tm="0">
                                          <p:val>
                                            <p:strVal val="1+#ppt_h/2"/>
                                          </p:val>
                                        </p:tav>
                                        <p:tav tm="100000">
                                          <p:val>
                                            <p:strVal val="#ppt_y"/>
                                          </p:val>
                                        </p:tav>
                                      </p:tavLst>
                                    </p:anim>
                                  </p:childTnLst>
                                </p:cTn>
                              </p:par>
                              <p:par>
                                <p:cTn id="39" presetID="7" presetClass="entr" presetSubtype="4" fill="hold" grpId="0" nodeType="withEffect">
                                  <p:stCondLst>
                                    <p:cond delay="0"/>
                                  </p:stCondLst>
                                  <p:childTnLst>
                                    <p:set>
                                      <p:cBhvr>
                                        <p:cTn id="40" dur="1" fill="hold">
                                          <p:stCondLst>
                                            <p:cond delay="0"/>
                                          </p:stCondLst>
                                        </p:cTn>
                                        <p:tgtEl>
                                          <p:spTgt spid="20483">
                                            <p:txEl>
                                              <p:pRg st="7" end="7"/>
                                            </p:txEl>
                                          </p:spTgt>
                                        </p:tgtEl>
                                        <p:attrNameLst>
                                          <p:attrName>style.visibility</p:attrName>
                                        </p:attrNameLst>
                                      </p:cBhvr>
                                      <p:to>
                                        <p:strVal val="visible"/>
                                      </p:to>
                                    </p:set>
                                    <p:anim calcmode="lin" valueType="num">
                                      <p:cBhvr additive="base">
                                        <p:cTn id="41" dur="5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additive="base">
                                        <p:cTn id="42" dur="5000" fill="hold"/>
                                        <p:tgtEl>
                                          <p:spTgt spid="204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0"/>
            <a:ext cx="7498080" cy="1143000"/>
          </a:xfrm>
        </p:spPr>
        <p:txBody>
          <a:bodyPr/>
          <a:lstStyle/>
          <a:p>
            <a:r>
              <a:rPr lang="ja-JP" altLang="en-US" dirty="0"/>
              <a:t>想定外</a:t>
            </a:r>
            <a:r>
              <a:rPr lang="ja-JP" altLang="en-US" dirty="0" smtClean="0"/>
              <a:t>の</a:t>
            </a:r>
            <a:r>
              <a:rPr lang="en-US" altLang="ja-JP" dirty="0" smtClean="0"/>
              <a:t>…</a:t>
            </a:r>
            <a:endParaRPr kumimoji="1" lang="ja-JP" altLang="en-US" dirty="0"/>
          </a:p>
        </p:txBody>
      </p:sp>
      <p:sp>
        <p:nvSpPr>
          <p:cNvPr id="3" name="コンテンツ プレースホルダー 2"/>
          <p:cNvSpPr>
            <a:spLocks noGrp="1"/>
          </p:cNvSpPr>
          <p:nvPr>
            <p:ph idx="1"/>
          </p:nvPr>
        </p:nvSpPr>
        <p:spPr>
          <a:xfrm>
            <a:off x="683568" y="1052736"/>
            <a:ext cx="8250120" cy="5616624"/>
          </a:xfrm>
        </p:spPr>
        <p:txBody>
          <a:bodyPr>
            <a:normAutofit fontScale="92500" lnSpcReduction="10000"/>
          </a:bodyPr>
          <a:lstStyle/>
          <a:p>
            <a:pPr>
              <a:buFont typeface="Wingdings" pitchFamily="2" charset="2"/>
              <a:buChar char="l"/>
            </a:pPr>
            <a:r>
              <a:rPr kumimoji="1" lang="ja-JP" altLang="en-US" dirty="0" smtClean="0"/>
              <a:t>リーマン・ショック</a:t>
            </a:r>
            <a:endParaRPr kumimoji="1" lang="en-US" altLang="ja-JP" dirty="0" smtClean="0"/>
          </a:p>
          <a:p>
            <a:pPr lvl="1">
              <a:buFont typeface="Wingdings" pitchFamily="2" charset="2"/>
              <a:buChar char="Ø"/>
            </a:pPr>
            <a:r>
              <a:rPr lang="ja-JP" altLang="en-US" dirty="0" smtClean="0"/>
              <a:t>“</a:t>
            </a:r>
            <a:r>
              <a:rPr lang="en-US" altLang="ja-JP" dirty="0" smtClean="0"/>
              <a:t>Too</a:t>
            </a:r>
            <a:r>
              <a:rPr lang="ja-JP" altLang="en-US" dirty="0"/>
              <a:t> </a:t>
            </a:r>
            <a:r>
              <a:rPr lang="en-US" altLang="ja-JP" dirty="0" smtClean="0"/>
              <a:t>big to fail </a:t>
            </a:r>
            <a:r>
              <a:rPr lang="en-US" altLang="ja-JP" dirty="0"/>
              <a:t>bank</a:t>
            </a:r>
            <a:r>
              <a:rPr lang="ja-JP" altLang="en-US" dirty="0" smtClean="0"/>
              <a:t>”の誤謬</a:t>
            </a:r>
            <a:endParaRPr lang="en-US" altLang="ja-JP" dirty="0" smtClean="0"/>
          </a:p>
          <a:p>
            <a:pPr>
              <a:buFont typeface="Wingdings" pitchFamily="2" charset="2"/>
              <a:buChar char="l"/>
            </a:pPr>
            <a:r>
              <a:rPr kumimoji="1" lang="ja-JP" altLang="en-US" dirty="0" smtClean="0"/>
              <a:t>ギリシャ・ショック</a:t>
            </a:r>
            <a:endParaRPr kumimoji="1" lang="en-US" altLang="ja-JP" dirty="0" smtClean="0"/>
          </a:p>
          <a:p>
            <a:pPr lvl="1">
              <a:buFont typeface="Wingdings" pitchFamily="2" charset="2"/>
              <a:buChar char="Ø"/>
            </a:pPr>
            <a:r>
              <a:rPr lang="ja-JP" altLang="en-US" dirty="0"/>
              <a:t>財政</a:t>
            </a:r>
            <a:r>
              <a:rPr lang="ja-JP" altLang="en-US" dirty="0" smtClean="0"/>
              <a:t>破綻－デフォルト</a:t>
            </a:r>
            <a:endParaRPr lang="en-US" altLang="ja-JP" dirty="0" smtClean="0"/>
          </a:p>
          <a:p>
            <a:pPr lvl="1">
              <a:buFont typeface="Wingdings" pitchFamily="2" charset="2"/>
              <a:buChar char="Ø"/>
            </a:pPr>
            <a:r>
              <a:rPr kumimoji="1" lang="ja-JP" altLang="en-US" dirty="0" smtClean="0"/>
              <a:t>スペイン・ポルトガル危機－</a:t>
            </a:r>
            <a:r>
              <a:rPr kumimoji="1" lang="en-US" altLang="ja-JP" dirty="0" smtClean="0"/>
              <a:t>EU</a:t>
            </a:r>
            <a:r>
              <a:rPr kumimoji="1" lang="ja-JP" altLang="en-US" dirty="0" smtClean="0"/>
              <a:t>の限界</a:t>
            </a:r>
            <a:endParaRPr kumimoji="1" lang="en-US" altLang="ja-JP" dirty="0" smtClean="0"/>
          </a:p>
          <a:p>
            <a:pPr>
              <a:buFont typeface="Wingdings" pitchFamily="2" charset="2"/>
              <a:buChar char="l"/>
            </a:pPr>
            <a:r>
              <a:rPr lang="ja-JP" altLang="en-US" dirty="0" smtClean="0"/>
              <a:t>原油、食料価格の高騰</a:t>
            </a:r>
            <a:endParaRPr lang="en-US" altLang="ja-JP" dirty="0" smtClean="0"/>
          </a:p>
          <a:p>
            <a:pPr lvl="1">
              <a:buFont typeface="Wingdings" pitchFamily="2" charset="2"/>
              <a:buChar char="Ø"/>
            </a:pPr>
            <a:r>
              <a:rPr kumimoji="1" lang="ja-JP" altLang="en-US" dirty="0" smtClean="0"/>
              <a:t>産油国の民主化運動</a:t>
            </a:r>
            <a:endParaRPr kumimoji="1" lang="en-US" altLang="ja-JP" dirty="0" smtClean="0"/>
          </a:p>
          <a:p>
            <a:pPr lvl="1">
              <a:buFont typeface="Wingdings" pitchFamily="2" charset="2"/>
              <a:buChar char="Ø"/>
            </a:pPr>
            <a:r>
              <a:rPr kumimoji="1" lang="ja-JP" altLang="en-US" dirty="0" smtClean="0"/>
              <a:t>投機マネー</a:t>
            </a:r>
            <a:endParaRPr kumimoji="1" lang="en-US" altLang="ja-JP" dirty="0" smtClean="0"/>
          </a:p>
          <a:p>
            <a:pPr>
              <a:buFont typeface="Wingdings" pitchFamily="2" charset="2"/>
              <a:buChar char="l"/>
            </a:pPr>
            <a:r>
              <a:rPr kumimoji="1" lang="ja-JP" altLang="en-US" dirty="0" smtClean="0"/>
              <a:t>東日本大震災</a:t>
            </a:r>
            <a:endParaRPr kumimoji="1" lang="en-US" altLang="ja-JP" dirty="0" smtClean="0"/>
          </a:p>
          <a:p>
            <a:pPr lvl="1">
              <a:buFont typeface="Wingdings" pitchFamily="2" charset="2"/>
              <a:buChar char="Ø"/>
            </a:pPr>
            <a:r>
              <a:rPr lang="ja-JP" altLang="en-US" dirty="0"/>
              <a:t>サプライチェーン</a:t>
            </a:r>
            <a:r>
              <a:rPr lang="ja-JP" altLang="en-US" dirty="0" smtClean="0"/>
              <a:t>の見直し</a:t>
            </a:r>
            <a:endParaRPr lang="en-US" altLang="ja-JP" dirty="0" smtClean="0"/>
          </a:p>
          <a:p>
            <a:pPr lvl="1">
              <a:buFont typeface="Wingdings" pitchFamily="2" charset="2"/>
              <a:buChar char="Ø"/>
            </a:pPr>
            <a:r>
              <a:rPr kumimoji="1" lang="ja-JP" altLang="en-US" dirty="0" smtClean="0"/>
              <a:t>電力危機⇔脱原発</a:t>
            </a:r>
            <a:endParaRPr kumimoji="1" lang="en-US" altLang="ja-JP" dirty="0" smtClean="0"/>
          </a:p>
          <a:p>
            <a:pPr>
              <a:buFont typeface="Wingdings" pitchFamily="2" charset="2"/>
              <a:buChar char="l"/>
            </a:pPr>
            <a:r>
              <a:rPr lang="ja-JP" altLang="en-US" dirty="0"/>
              <a:t>中国反日デモ</a:t>
            </a:r>
            <a:endParaRPr kumimoji="1" lang="en-US" altLang="ja-JP" dirty="0" smtClean="0"/>
          </a:p>
          <a:p>
            <a:pPr lvl="1">
              <a:buFont typeface="Wingdings" pitchFamily="2" charset="2"/>
              <a:buChar char="Ø"/>
            </a:pPr>
            <a:endParaRPr kumimoji="1" lang="en-US" altLang="ja-JP" dirty="0" smtClean="0"/>
          </a:p>
          <a:p>
            <a:pPr marL="402336" lvl="1" indent="0">
              <a:buNone/>
            </a:pPr>
            <a:endParaRPr kumimoji="1" lang="ja-JP" altLang="en-US" dirty="0"/>
          </a:p>
        </p:txBody>
      </p:sp>
      <p:sp>
        <p:nvSpPr>
          <p:cNvPr id="4" name="テキスト ボックス 3"/>
          <p:cNvSpPr txBox="1"/>
          <p:nvPr/>
        </p:nvSpPr>
        <p:spPr>
          <a:xfrm>
            <a:off x="323528" y="260648"/>
            <a:ext cx="2438488" cy="369332"/>
          </a:xfrm>
          <a:prstGeom prst="rect">
            <a:avLst/>
          </a:prstGeom>
          <a:noFill/>
          <a:ln w="12700">
            <a:solidFill>
              <a:schemeClr val="accent1"/>
            </a:solidFill>
          </a:ln>
        </p:spPr>
        <p:txBody>
          <a:bodyPr wrap="none" rtlCol="0">
            <a:spAutoFit/>
          </a:bodyPr>
          <a:lstStyle/>
          <a:p>
            <a:r>
              <a:rPr lang="ja-JP" altLang="en-US" dirty="0"/>
              <a:t>グローバル競争の</a:t>
            </a:r>
            <a:r>
              <a:rPr lang="ja-JP" altLang="en-US" dirty="0" smtClean="0"/>
              <a:t>時代</a:t>
            </a:r>
            <a:endParaRPr kumimoji="1" lang="ja-JP" altLang="en-US" dirty="0"/>
          </a:p>
        </p:txBody>
      </p:sp>
    </p:spTree>
    <p:extLst>
      <p:ext uri="{BB962C8B-B14F-4D97-AF65-F5344CB8AC3E}">
        <p14:creationId xmlns:p14="http://schemas.microsoft.com/office/powerpoint/2010/main" val="3796482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764705"/>
            <a:ext cx="8229600" cy="864096"/>
          </a:xfrm>
        </p:spPr>
        <p:txBody>
          <a:bodyPr/>
          <a:lstStyle/>
          <a:p>
            <a:pPr eaLnBrk="1" hangingPunct="1">
              <a:defRPr/>
            </a:pPr>
            <a:r>
              <a:rPr lang="en-US" altLang="ja-JP" dirty="0" smtClean="0">
                <a:solidFill>
                  <a:schemeClr val="tx1"/>
                </a:solidFill>
              </a:rPr>
              <a:t/>
            </a:r>
            <a:br>
              <a:rPr lang="en-US" altLang="ja-JP" dirty="0" smtClean="0">
                <a:solidFill>
                  <a:schemeClr val="tx1"/>
                </a:solidFill>
              </a:rPr>
            </a:br>
            <a:r>
              <a:rPr lang="ja-JP" altLang="en-US" sz="3600" dirty="0" smtClean="0">
                <a:solidFill>
                  <a:schemeClr val="tx1"/>
                </a:solidFill>
              </a:rPr>
              <a:t>何が起こるかわからない＝まさかの時代</a:t>
            </a:r>
            <a:endParaRPr lang="ja-JP" altLang="en-US" dirty="0" smtClean="0">
              <a:solidFill>
                <a:schemeClr val="tx1"/>
              </a:solidFill>
            </a:endParaRPr>
          </a:p>
        </p:txBody>
      </p:sp>
      <p:sp>
        <p:nvSpPr>
          <p:cNvPr id="21507" name="Rectangle 3"/>
          <p:cNvSpPr>
            <a:spLocks noGrp="1" noChangeArrowheads="1"/>
          </p:cNvSpPr>
          <p:nvPr>
            <p:ph type="body" idx="1"/>
          </p:nvPr>
        </p:nvSpPr>
        <p:spPr>
          <a:xfrm>
            <a:off x="0" y="1916832"/>
            <a:ext cx="8748713" cy="4679503"/>
          </a:xfrm>
        </p:spPr>
        <p:txBody>
          <a:bodyPr/>
          <a:lstStyle/>
          <a:p>
            <a:pPr algn="ctr" eaLnBrk="1" hangingPunct="1">
              <a:buFont typeface="Wingdings" pitchFamily="2" charset="2"/>
              <a:buNone/>
              <a:defRPr/>
            </a:pPr>
            <a:r>
              <a:rPr lang="ja-JP" altLang="en-US" sz="2800" u="sng" dirty="0" smtClean="0"/>
              <a:t>ポスト・バブルで崩れた３つの神話</a:t>
            </a:r>
          </a:p>
          <a:p>
            <a:pPr eaLnBrk="1" hangingPunct="1">
              <a:buFont typeface="Wingdings" pitchFamily="2" charset="2"/>
              <a:buNone/>
              <a:defRPr/>
            </a:pPr>
            <a:r>
              <a:rPr lang="ja-JP" altLang="en-US" sz="2800" dirty="0" smtClean="0"/>
              <a:t>　１　株・土地は下がらないという神話</a:t>
            </a:r>
          </a:p>
          <a:p>
            <a:pPr eaLnBrk="1" hangingPunct="1">
              <a:buFont typeface="Wingdings" pitchFamily="2" charset="2"/>
              <a:buNone/>
              <a:defRPr/>
            </a:pPr>
            <a:r>
              <a:rPr lang="ja-JP" altLang="en-US" sz="2800" dirty="0" smtClean="0"/>
              <a:t>　２　消費は常に拡大するという神話</a:t>
            </a:r>
          </a:p>
          <a:p>
            <a:pPr eaLnBrk="1" hangingPunct="1">
              <a:buFont typeface="Wingdings" pitchFamily="2" charset="2"/>
              <a:buNone/>
              <a:defRPr/>
            </a:pPr>
            <a:r>
              <a:rPr lang="ja-JP" altLang="en-US" sz="2800" dirty="0" smtClean="0"/>
              <a:t>　３　日本的経営の３種の神器といわれた</a:t>
            </a:r>
          </a:p>
          <a:p>
            <a:pPr eaLnBrk="1" hangingPunct="1">
              <a:buFont typeface="Wingdings" pitchFamily="2" charset="2"/>
              <a:buNone/>
              <a:defRPr/>
            </a:pPr>
            <a:r>
              <a:rPr lang="ja-JP" altLang="en-US" sz="2800" dirty="0" smtClean="0"/>
              <a:t>　　　終身雇用</a:t>
            </a:r>
            <a:r>
              <a:rPr lang="en-US" altLang="ja-JP" sz="2800" dirty="0" smtClean="0"/>
              <a:t>､</a:t>
            </a:r>
            <a:r>
              <a:rPr lang="ja-JP" altLang="en-US" sz="2800" dirty="0" smtClean="0"/>
              <a:t>年功序列賃金</a:t>
            </a:r>
            <a:r>
              <a:rPr lang="en-US" altLang="ja-JP" sz="2800" dirty="0" smtClean="0"/>
              <a:t>､</a:t>
            </a:r>
            <a:r>
              <a:rPr lang="ja-JP" altLang="en-US" sz="2800" dirty="0" smtClean="0"/>
              <a:t>企業内労働組合、および</a:t>
            </a:r>
          </a:p>
          <a:p>
            <a:pPr eaLnBrk="1" hangingPunct="1">
              <a:buFont typeface="Wingdings" pitchFamily="2" charset="2"/>
              <a:buNone/>
              <a:defRPr/>
            </a:pPr>
            <a:r>
              <a:rPr lang="ja-JP" altLang="en-US" sz="2800" dirty="0" smtClean="0"/>
              <a:t>　　　完全雇用、ＪＩＴ生産方式は磐石だという神話</a:t>
            </a:r>
          </a:p>
          <a:p>
            <a:pPr eaLnBrk="1" hangingPunct="1">
              <a:buFont typeface="Wingdings" pitchFamily="2" charset="2"/>
              <a:buNone/>
              <a:defRPr/>
            </a:pPr>
            <a:r>
              <a:rPr lang="ja-JP" altLang="en-US" sz="2800" dirty="0" smtClean="0"/>
              <a:t>　　　　　　</a:t>
            </a:r>
          </a:p>
          <a:p>
            <a:pPr algn="ctr" eaLnBrk="1" hangingPunct="1">
              <a:buFont typeface="Wingdings" pitchFamily="2" charset="2"/>
              <a:buNone/>
              <a:defRPr/>
            </a:pPr>
            <a:r>
              <a:rPr lang="ja-JP" altLang="en-US" sz="2800" u="sng" dirty="0" smtClean="0"/>
              <a:t>あっという間に、見事に、崩れた</a:t>
            </a:r>
            <a:r>
              <a:rPr lang="en-US" altLang="ja-JP" sz="2800" b="1" i="1" u="sng" dirty="0" smtClean="0"/>
              <a:t>!!</a:t>
            </a:r>
          </a:p>
        </p:txBody>
      </p:sp>
      <p:sp>
        <p:nvSpPr>
          <p:cNvPr id="2" name="テキスト ボックス 1"/>
          <p:cNvSpPr txBox="1"/>
          <p:nvPr/>
        </p:nvSpPr>
        <p:spPr>
          <a:xfrm>
            <a:off x="323528" y="260648"/>
            <a:ext cx="2438488" cy="369332"/>
          </a:xfrm>
          <a:prstGeom prst="rect">
            <a:avLst/>
          </a:prstGeom>
          <a:noFill/>
          <a:ln w="12700">
            <a:solidFill>
              <a:schemeClr val="accent1"/>
            </a:solidFill>
          </a:ln>
        </p:spPr>
        <p:txBody>
          <a:bodyPr wrap="none" rtlCol="0">
            <a:spAutoFit/>
          </a:bodyPr>
          <a:lstStyle/>
          <a:p>
            <a:r>
              <a:rPr lang="ja-JP" altLang="en-US" dirty="0"/>
              <a:t>グローバル競争の</a:t>
            </a:r>
            <a:r>
              <a:rPr lang="ja-JP" altLang="en-US" dirty="0" smtClean="0"/>
              <a:t>時代</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0-#ppt_w/2"/>
                                          </p:val>
                                        </p:tav>
                                        <p:tav tm="100000">
                                          <p:val>
                                            <p:strVal val="#ppt_x"/>
                                          </p:val>
                                        </p:tav>
                                      </p:tavLst>
                                    </p:anim>
                                    <p:anim calcmode="lin" valueType="num">
                                      <p:cBhvr additive="base">
                                        <p:cTn id="8"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additive="base">
                                        <p:cTn id="31" dur="5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1507">
                                            <p:txEl>
                                              <p:pRg st="3" end="3"/>
                                            </p:txEl>
                                          </p:spTgt>
                                        </p:tgtEl>
                                        <p:attrNameLst>
                                          <p:attrName>ppt_y</p:attrName>
                                        </p:attrNameLst>
                                      </p:cBhvr>
                                      <p:tavLst>
                                        <p:tav tm="0">
                                          <p:val>
                                            <p:strVal val="1+#ppt_h/2"/>
                                          </p:val>
                                        </p:tav>
                                        <p:tav tm="100000">
                                          <p:val>
                                            <p:strVal val="#ppt_y"/>
                                          </p:val>
                                        </p:tav>
                                      </p:tavLst>
                                    </p:anim>
                                  </p:childTnLst>
                                </p:cTn>
                              </p:par>
                              <p:par>
                                <p:cTn id="33" presetID="7" presetClass="entr" presetSubtype="4" fill="hold" grpId="0" nodeType="withEffect">
                                  <p:stCondLst>
                                    <p:cond delay="0"/>
                                  </p:stCondLst>
                                  <p:childTnLst>
                                    <p:set>
                                      <p:cBhvr>
                                        <p:cTn id="34" dur="1" fill="hold">
                                          <p:stCondLst>
                                            <p:cond delay="0"/>
                                          </p:stCondLst>
                                        </p:cTn>
                                        <p:tgtEl>
                                          <p:spTgt spid="21507">
                                            <p:txEl>
                                              <p:pRg st="4" end="4"/>
                                            </p:txEl>
                                          </p:spTgt>
                                        </p:tgtEl>
                                        <p:attrNameLst>
                                          <p:attrName>style.visibility</p:attrName>
                                        </p:attrNameLst>
                                      </p:cBhvr>
                                      <p:to>
                                        <p:strVal val="visible"/>
                                      </p:to>
                                    </p:set>
                                    <p:anim calcmode="lin" valueType="num">
                                      <p:cBhvr additive="base">
                                        <p:cTn id="35" dur="5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21507">
                                            <p:txEl>
                                              <p:pRg st="4" end="4"/>
                                            </p:txEl>
                                          </p:spTgt>
                                        </p:tgtEl>
                                        <p:attrNameLst>
                                          <p:attrName>ppt_y</p:attrName>
                                        </p:attrNameLst>
                                      </p:cBhvr>
                                      <p:tavLst>
                                        <p:tav tm="0">
                                          <p:val>
                                            <p:strVal val="1+#ppt_h/2"/>
                                          </p:val>
                                        </p:tav>
                                        <p:tav tm="100000">
                                          <p:val>
                                            <p:strVal val="#ppt_y"/>
                                          </p:val>
                                        </p:tav>
                                      </p:tavLst>
                                    </p:anim>
                                  </p:childTnLst>
                                </p:cTn>
                              </p:par>
                              <p:par>
                                <p:cTn id="37" presetID="7" presetClass="entr" presetSubtype="4" fill="hold" grpId="0" nodeType="withEffect">
                                  <p:stCondLst>
                                    <p:cond delay="0"/>
                                  </p:stCondLst>
                                  <p:childTnLst>
                                    <p:set>
                                      <p:cBhvr>
                                        <p:cTn id="38" dur="1" fill="hold">
                                          <p:stCondLst>
                                            <p:cond delay="0"/>
                                          </p:stCondLst>
                                        </p:cTn>
                                        <p:tgtEl>
                                          <p:spTgt spid="21507">
                                            <p:txEl>
                                              <p:pRg st="5" end="5"/>
                                            </p:txEl>
                                          </p:spTgt>
                                        </p:tgtEl>
                                        <p:attrNameLst>
                                          <p:attrName>style.visibility</p:attrName>
                                        </p:attrNameLst>
                                      </p:cBhvr>
                                      <p:to>
                                        <p:strVal val="visible"/>
                                      </p:to>
                                    </p:set>
                                    <p:anim calcmode="lin" valueType="num">
                                      <p:cBhvr additive="base">
                                        <p:cTn id="39" dur="5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21507">
                                            <p:txEl>
                                              <p:pRg st="5" end="5"/>
                                            </p:txEl>
                                          </p:spTgt>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21507">
                                            <p:txEl>
                                              <p:pRg st="7" end="7"/>
                                            </p:txEl>
                                          </p:spTgt>
                                        </p:tgtEl>
                                        <p:attrNameLst>
                                          <p:attrName>style.visibility</p:attrName>
                                        </p:attrNameLst>
                                      </p:cBhvr>
                                      <p:to>
                                        <p:strVal val="visible"/>
                                      </p:to>
                                    </p:set>
                                    <p:anim by="(-#ppt_w*2)" calcmode="lin" valueType="num">
                                      <p:cBhvr rctx="PPT">
                                        <p:cTn id="49" dur="500" autoRev="1" fill="hold">
                                          <p:stCondLst>
                                            <p:cond delay="0"/>
                                          </p:stCondLst>
                                        </p:cTn>
                                        <p:tgtEl>
                                          <p:spTgt spid="21507">
                                            <p:txEl>
                                              <p:pRg st="7" end="7"/>
                                            </p:txEl>
                                          </p:spTgt>
                                        </p:tgtEl>
                                        <p:attrNameLst>
                                          <p:attrName>ppt_w</p:attrName>
                                        </p:attrNameLst>
                                      </p:cBhvr>
                                    </p:anim>
                                    <p:anim by="(#ppt_w*0.50)" calcmode="lin" valueType="num">
                                      <p:cBhvr>
                                        <p:cTn id="50" dur="500" decel="50000" autoRev="1" fill="hold">
                                          <p:stCondLst>
                                            <p:cond delay="0"/>
                                          </p:stCondLst>
                                        </p:cTn>
                                        <p:tgtEl>
                                          <p:spTgt spid="21507">
                                            <p:txEl>
                                              <p:pRg st="7" end="7"/>
                                            </p:txEl>
                                          </p:spTgt>
                                        </p:tgtEl>
                                        <p:attrNameLst>
                                          <p:attrName>ppt_x</p:attrName>
                                        </p:attrNameLst>
                                      </p:cBhvr>
                                    </p:anim>
                                    <p:anim from="(-#ppt_h/2)" to="(#ppt_y)" calcmode="lin" valueType="num">
                                      <p:cBhvr>
                                        <p:cTn id="51" dur="1000" fill="hold">
                                          <p:stCondLst>
                                            <p:cond delay="0"/>
                                          </p:stCondLst>
                                        </p:cTn>
                                        <p:tgtEl>
                                          <p:spTgt spid="21507">
                                            <p:txEl>
                                              <p:pRg st="7" end="7"/>
                                            </p:txEl>
                                          </p:spTgt>
                                        </p:tgtEl>
                                        <p:attrNameLst>
                                          <p:attrName>ppt_y</p:attrName>
                                        </p:attrNameLst>
                                      </p:cBhvr>
                                    </p:anim>
                                    <p:animRot by="21600000">
                                      <p:cBhvr>
                                        <p:cTn id="52" dur="1000" fill="hold">
                                          <p:stCondLst>
                                            <p:cond delay="0"/>
                                          </p:stCondLst>
                                        </p:cTn>
                                        <p:tgtEl>
                                          <p:spTgt spid="21507">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750" y="476250"/>
            <a:ext cx="7543800" cy="922338"/>
          </a:xfrm>
        </p:spPr>
        <p:txBody>
          <a:bodyPr/>
          <a:lstStyle/>
          <a:p>
            <a:pPr eaLnBrk="1" hangingPunct="1">
              <a:defRPr/>
            </a:pPr>
            <a:r>
              <a:rPr lang="ja-JP" altLang="en-US" dirty="0" smtClean="0">
                <a:solidFill>
                  <a:schemeClr val="tx1"/>
                </a:solidFill>
              </a:rPr>
              <a:t>変化をもたらした７つの要因</a:t>
            </a:r>
          </a:p>
        </p:txBody>
      </p:sp>
      <p:sp>
        <p:nvSpPr>
          <p:cNvPr id="23555" name="Rectangle 3"/>
          <p:cNvSpPr>
            <a:spLocks noGrp="1" noChangeArrowheads="1"/>
          </p:cNvSpPr>
          <p:nvPr>
            <p:ph type="body" idx="1"/>
          </p:nvPr>
        </p:nvSpPr>
        <p:spPr>
          <a:xfrm>
            <a:off x="467544" y="1412776"/>
            <a:ext cx="7696200" cy="3657600"/>
          </a:xfrm>
        </p:spPr>
        <p:txBody>
          <a:bodyPr/>
          <a:lstStyle/>
          <a:p>
            <a:pPr eaLnBrk="1" hangingPunct="1">
              <a:defRPr/>
            </a:pPr>
            <a:r>
              <a:rPr lang="ja-JP" altLang="en-US" sz="4000" dirty="0" smtClean="0"/>
              <a:t>グローバリゼーション（国際化）</a:t>
            </a:r>
          </a:p>
          <a:p>
            <a:pPr eaLnBrk="1" hangingPunct="1">
              <a:defRPr/>
            </a:pPr>
            <a:r>
              <a:rPr lang="ja-JP" altLang="en-US" sz="4000" dirty="0" smtClean="0"/>
              <a:t>製品ライフサイクルの短縮化</a:t>
            </a:r>
          </a:p>
          <a:p>
            <a:pPr eaLnBrk="1" hangingPunct="1">
              <a:defRPr/>
            </a:pPr>
            <a:r>
              <a:rPr lang="ja-JP" altLang="en-US" sz="4000" dirty="0" smtClean="0"/>
              <a:t>技術革新の加速化</a:t>
            </a:r>
          </a:p>
          <a:p>
            <a:pPr eaLnBrk="1" hangingPunct="1">
              <a:defRPr/>
            </a:pPr>
            <a:r>
              <a:rPr lang="ja-JP" altLang="en-US" sz="4000" dirty="0" smtClean="0"/>
              <a:t>技術普及（伝播）の迅速化</a:t>
            </a:r>
          </a:p>
          <a:p>
            <a:pPr eaLnBrk="1" hangingPunct="1">
              <a:defRPr/>
            </a:pPr>
            <a:r>
              <a:rPr lang="ja-JP" altLang="en-US" sz="4000" dirty="0" smtClean="0"/>
              <a:t>競争の激化と多様化</a:t>
            </a:r>
          </a:p>
          <a:p>
            <a:pPr eaLnBrk="1" hangingPunct="1">
              <a:defRPr/>
            </a:pPr>
            <a:r>
              <a:rPr lang="ja-JP" altLang="en-US" sz="4000" dirty="0" smtClean="0"/>
              <a:t>産業のボーダレス化</a:t>
            </a:r>
          </a:p>
          <a:p>
            <a:pPr eaLnBrk="1" hangingPunct="1">
              <a:defRPr/>
            </a:pPr>
            <a:r>
              <a:rPr lang="ja-JP" altLang="en-US" sz="4000" dirty="0" smtClean="0"/>
              <a:t>規制緩和</a:t>
            </a:r>
          </a:p>
        </p:txBody>
      </p:sp>
      <p:sp>
        <p:nvSpPr>
          <p:cNvPr id="4" name="テキスト ボックス 3"/>
          <p:cNvSpPr txBox="1"/>
          <p:nvPr/>
        </p:nvSpPr>
        <p:spPr>
          <a:xfrm>
            <a:off x="323528" y="260648"/>
            <a:ext cx="2438488" cy="369332"/>
          </a:xfrm>
          <a:prstGeom prst="rect">
            <a:avLst/>
          </a:prstGeom>
          <a:noFill/>
          <a:ln w="12700">
            <a:solidFill>
              <a:schemeClr val="accent1"/>
            </a:solidFill>
          </a:ln>
        </p:spPr>
        <p:txBody>
          <a:bodyPr wrap="none" rtlCol="0">
            <a:spAutoFit/>
          </a:bodyPr>
          <a:lstStyle/>
          <a:p>
            <a:r>
              <a:rPr lang="ja-JP" altLang="en-US" dirty="0"/>
              <a:t>グローバル競争の</a:t>
            </a:r>
            <a:r>
              <a:rPr lang="ja-JP" altLang="en-US" dirty="0" smtClean="0"/>
              <a:t>時代</a:t>
            </a:r>
            <a:endParaRPr kumimoji="1" lang="ja-JP" altLang="en-US" dirty="0"/>
          </a:p>
        </p:txBody>
      </p:sp>
      <p:sp>
        <p:nvSpPr>
          <p:cNvPr id="2" name="正方形/長方形 1"/>
          <p:cNvSpPr/>
          <p:nvPr/>
        </p:nvSpPr>
        <p:spPr>
          <a:xfrm>
            <a:off x="3059832" y="6248210"/>
            <a:ext cx="4572000" cy="590931"/>
          </a:xfrm>
          <a:prstGeom prst="rect">
            <a:avLst/>
          </a:prstGeom>
        </p:spPr>
        <p:txBody>
          <a:bodyPr>
            <a:spAutoFit/>
          </a:bodyPr>
          <a:lstStyle/>
          <a:p>
            <a:pPr marL="82296" indent="0" eaLnBrk="1" hangingPunct="1">
              <a:lnSpc>
                <a:spcPct val="90000"/>
              </a:lnSpc>
              <a:buNone/>
              <a:defRPr/>
            </a:pPr>
            <a:r>
              <a:rPr lang="ja-JP" altLang="en-US" dirty="0"/>
              <a:t>（出典：</a:t>
            </a:r>
            <a:r>
              <a:rPr lang="en-US" altLang="ja-JP" dirty="0"/>
              <a:t>J.</a:t>
            </a:r>
            <a:r>
              <a:rPr lang="ja-JP" altLang="en-US" dirty="0"/>
              <a:t>パイン（</a:t>
            </a:r>
            <a:r>
              <a:rPr lang="en-US" altLang="ja-JP" dirty="0"/>
              <a:t>1994</a:t>
            </a:r>
            <a:r>
              <a:rPr lang="ja-JP" altLang="en-US" dirty="0"/>
              <a:t>）</a:t>
            </a:r>
            <a:r>
              <a:rPr lang="en-US" altLang="ja-JP" dirty="0"/>
              <a:t>『</a:t>
            </a:r>
            <a:r>
              <a:rPr lang="ja-JP" altLang="en-US" dirty="0"/>
              <a:t>マス・カスタマイゼーション革命</a:t>
            </a:r>
            <a:r>
              <a:rPr lang="en-US" altLang="ja-JP" dirty="0"/>
              <a:t>』</a:t>
            </a:r>
            <a:r>
              <a:rPr lang="ja-JP" altLang="en-US" dirty="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7544" y="692696"/>
            <a:ext cx="8435975" cy="1258888"/>
          </a:xfrm>
        </p:spPr>
        <p:txBody>
          <a:bodyPr/>
          <a:lstStyle/>
          <a:p>
            <a:pPr eaLnBrk="1" hangingPunct="1">
              <a:defRPr/>
            </a:pPr>
            <a:r>
              <a:rPr lang="ja-JP" altLang="en-US" u="sng" dirty="0" smtClean="0">
                <a:solidFill>
                  <a:schemeClr val="tx1"/>
                </a:solidFill>
              </a:rPr>
              <a:t>二律背反</a:t>
            </a:r>
            <a:r>
              <a:rPr lang="ja-JP" altLang="en-US" sz="3600" dirty="0" smtClean="0">
                <a:solidFill>
                  <a:schemeClr val="tx1"/>
                </a:solidFill>
              </a:rPr>
              <a:t>、お互いに矛盾することが同時に起こり、要求される時代！！</a:t>
            </a:r>
          </a:p>
        </p:txBody>
      </p:sp>
      <p:sp>
        <p:nvSpPr>
          <p:cNvPr id="22531" name="Rectangle 3"/>
          <p:cNvSpPr>
            <a:spLocks noGrp="1" noChangeArrowheads="1"/>
          </p:cNvSpPr>
          <p:nvPr>
            <p:ph type="body" idx="1"/>
          </p:nvPr>
        </p:nvSpPr>
        <p:spPr>
          <a:xfrm>
            <a:off x="395536" y="2132856"/>
            <a:ext cx="8229600" cy="4530725"/>
          </a:xfrm>
          <a:ln w="28575">
            <a:solidFill>
              <a:schemeClr val="bg1">
                <a:lumMod val="60000"/>
                <a:lumOff val="40000"/>
              </a:schemeClr>
            </a:solidFill>
          </a:ln>
        </p:spPr>
        <p:txBody>
          <a:bodyPr/>
          <a:lstStyle/>
          <a:p>
            <a:pPr eaLnBrk="1" hangingPunct="1">
              <a:defRPr/>
            </a:pPr>
            <a:r>
              <a:rPr lang="ja-JP" altLang="en-US" sz="3600" dirty="0" smtClean="0"/>
              <a:t>グローバル重視　　　　ローカル重視</a:t>
            </a:r>
          </a:p>
          <a:p>
            <a:pPr eaLnBrk="1" hangingPunct="1">
              <a:defRPr/>
            </a:pPr>
            <a:r>
              <a:rPr lang="ja-JP" altLang="en-US" sz="3600" dirty="0" smtClean="0"/>
              <a:t>低コスト　　　　　　　　　高品質・差別化</a:t>
            </a:r>
          </a:p>
          <a:p>
            <a:pPr eaLnBrk="1" hangingPunct="1">
              <a:defRPr/>
            </a:pPr>
            <a:r>
              <a:rPr lang="ja-JP" altLang="en-US" sz="3600" dirty="0" smtClean="0"/>
              <a:t>効率的　　　　　　　　　　革新的</a:t>
            </a:r>
          </a:p>
          <a:p>
            <a:pPr eaLnBrk="1" hangingPunct="1">
              <a:defRPr/>
            </a:pPr>
            <a:r>
              <a:rPr lang="ja-JP" altLang="en-US" sz="3600" dirty="0" smtClean="0"/>
              <a:t>規模の経済　　　　　　　範囲の経済</a:t>
            </a:r>
          </a:p>
          <a:p>
            <a:pPr eaLnBrk="1" hangingPunct="1">
              <a:defRPr/>
            </a:pPr>
            <a:r>
              <a:rPr lang="ja-JP" altLang="en-US" sz="3600" dirty="0" smtClean="0"/>
              <a:t>市場原理　　　　　　　　公平原理</a:t>
            </a:r>
          </a:p>
          <a:p>
            <a:pPr eaLnBrk="1" hangingPunct="1">
              <a:defRPr/>
            </a:pPr>
            <a:r>
              <a:rPr lang="ja-JP" altLang="en-US" sz="3600" dirty="0" smtClean="0"/>
              <a:t>透明性　　　　　　　　　　秘匿性</a:t>
            </a:r>
          </a:p>
        </p:txBody>
      </p:sp>
      <p:sp>
        <p:nvSpPr>
          <p:cNvPr id="4" name="テキスト ボックス 3"/>
          <p:cNvSpPr txBox="1"/>
          <p:nvPr/>
        </p:nvSpPr>
        <p:spPr>
          <a:xfrm>
            <a:off x="323528" y="260648"/>
            <a:ext cx="2438488" cy="369332"/>
          </a:xfrm>
          <a:prstGeom prst="rect">
            <a:avLst/>
          </a:prstGeom>
          <a:noFill/>
          <a:ln w="12700">
            <a:solidFill>
              <a:schemeClr val="accent1"/>
            </a:solidFill>
          </a:ln>
        </p:spPr>
        <p:txBody>
          <a:bodyPr wrap="none" rtlCol="0">
            <a:spAutoFit/>
          </a:bodyPr>
          <a:lstStyle/>
          <a:p>
            <a:r>
              <a:rPr lang="ja-JP" altLang="en-US" dirty="0"/>
              <a:t>グローバル競争の</a:t>
            </a:r>
            <a:r>
              <a:rPr lang="ja-JP" altLang="en-US" dirty="0" smtClean="0"/>
              <a:t>時代</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21958"/>
            <a:ext cx="7125113" cy="924475"/>
          </a:xfrm>
        </p:spPr>
        <p:txBody>
          <a:bodyPr>
            <a:normAutofit/>
          </a:bodyPr>
          <a:lstStyle/>
          <a:p>
            <a:r>
              <a:rPr kumimoji="1" lang="ja-JP" altLang="en-US" sz="3600" b="1" dirty="0" smtClean="0">
                <a:solidFill>
                  <a:srgbClr val="FFC000"/>
                </a:solidFill>
              </a:rPr>
              <a:t>９．近年の学会動向（経済系）</a:t>
            </a:r>
            <a:endParaRPr kumimoji="1" lang="ja-JP" altLang="en-US" sz="3600" b="1" dirty="0">
              <a:solidFill>
                <a:srgbClr val="FFC000"/>
              </a:solidFill>
            </a:endParaRPr>
          </a:p>
        </p:txBody>
      </p:sp>
      <p:sp>
        <p:nvSpPr>
          <p:cNvPr id="3" name="コンテンツ プレースホルダー 2"/>
          <p:cNvSpPr>
            <a:spLocks noGrp="1"/>
          </p:cNvSpPr>
          <p:nvPr>
            <p:ph idx="1"/>
          </p:nvPr>
        </p:nvSpPr>
        <p:spPr>
          <a:xfrm>
            <a:off x="179512" y="1988840"/>
            <a:ext cx="8856983" cy="4680520"/>
          </a:xfrm>
        </p:spPr>
        <p:txBody>
          <a:bodyPr>
            <a:noAutofit/>
          </a:bodyPr>
          <a:lstStyle/>
          <a:p>
            <a:r>
              <a:rPr kumimoji="1" lang="ja-JP" altLang="en-US" sz="3200" dirty="0" smtClean="0"/>
              <a:t>日本貿易学会</a:t>
            </a:r>
            <a:endParaRPr kumimoji="1" lang="en-US" altLang="ja-JP" sz="3200" dirty="0" smtClean="0"/>
          </a:p>
          <a:p>
            <a:pPr lvl="1"/>
            <a:r>
              <a:rPr lang="ja-JP" altLang="en-US" sz="2800" dirty="0"/>
              <a:t>転換期にある世界貿易体制と日本の</a:t>
            </a:r>
            <a:r>
              <a:rPr lang="ja-JP" altLang="en-US" sz="2800" dirty="0" smtClean="0"/>
              <a:t>選択</a:t>
            </a:r>
            <a:r>
              <a:rPr lang="en-US" altLang="ja-JP" sz="2800" dirty="0" smtClean="0"/>
              <a:t>(2011)</a:t>
            </a:r>
          </a:p>
          <a:p>
            <a:pPr lvl="1"/>
            <a:r>
              <a:rPr lang="ja-JP" altLang="en-US" sz="2800" dirty="0" smtClean="0"/>
              <a:t>日本</a:t>
            </a:r>
            <a:r>
              <a:rPr lang="ja-JP" altLang="en-US" sz="2800" dirty="0"/>
              <a:t>とアジア市場の貿易・投資環境の新展開</a:t>
            </a:r>
            <a:r>
              <a:rPr lang="en-US" altLang="ja-JP" sz="2800" dirty="0"/>
              <a:t>-</a:t>
            </a:r>
            <a:r>
              <a:rPr lang="ja-JP" altLang="en-US" sz="2800" dirty="0"/>
              <a:t>チャイナプラス１の現状と課題</a:t>
            </a:r>
            <a:r>
              <a:rPr lang="en-US" altLang="ja-JP" sz="2800" dirty="0"/>
              <a:t>- (2014</a:t>
            </a:r>
            <a:r>
              <a:rPr lang="en-US" altLang="ja-JP" sz="2800" dirty="0" smtClean="0"/>
              <a:t>)</a:t>
            </a:r>
          </a:p>
          <a:p>
            <a:r>
              <a:rPr kumimoji="1" lang="ja-JP" altLang="en-US" sz="3400" dirty="0" smtClean="0"/>
              <a:t>国際経済学会</a:t>
            </a:r>
            <a:endParaRPr kumimoji="1" lang="en-US" altLang="ja-JP" sz="3400" dirty="0" smtClean="0"/>
          </a:p>
          <a:p>
            <a:pPr lvl="1"/>
            <a:r>
              <a:rPr lang="ja-JP" altLang="en-US" sz="2800" dirty="0"/>
              <a:t>岐路に立つ日本の通商戦略：新たな開国への</a:t>
            </a:r>
            <a:r>
              <a:rPr lang="ja-JP" altLang="en-US" sz="2800" dirty="0" smtClean="0"/>
              <a:t>道筋</a:t>
            </a:r>
            <a:r>
              <a:rPr lang="en-US" altLang="ja-JP" sz="2800" dirty="0" smtClean="0"/>
              <a:t>(2011)</a:t>
            </a:r>
          </a:p>
          <a:p>
            <a:pPr lvl="1"/>
            <a:r>
              <a:rPr lang="ja-JP" altLang="en-US" sz="2800" dirty="0"/>
              <a:t>新段階を迎えた日本のグローバル化－課題と展望</a:t>
            </a:r>
            <a:r>
              <a:rPr lang="en-US" altLang="ja-JP" sz="2800" dirty="0"/>
              <a:t>(2014)</a:t>
            </a:r>
          </a:p>
          <a:p>
            <a:pPr marL="402336" lvl="1" indent="0">
              <a:buNone/>
            </a:pPr>
            <a:endParaRPr lang="en-US" altLang="ja-JP" sz="2800" dirty="0" smtClean="0"/>
          </a:p>
          <a:p>
            <a:pPr lvl="1"/>
            <a:endParaRPr kumimoji="1" lang="en-US" altLang="ja-JP" sz="2800" dirty="0" smtClean="0"/>
          </a:p>
          <a:p>
            <a:endParaRPr kumimoji="1" lang="ja-JP" altLang="en-US" sz="3200" dirty="0"/>
          </a:p>
        </p:txBody>
      </p:sp>
    </p:spTree>
    <p:extLst>
      <p:ext uri="{BB962C8B-B14F-4D97-AF65-F5344CB8AC3E}">
        <p14:creationId xmlns:p14="http://schemas.microsoft.com/office/powerpoint/2010/main" val="1015420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27678"/>
            <a:ext cx="7125113" cy="924475"/>
          </a:xfrm>
        </p:spPr>
        <p:txBody>
          <a:bodyPr>
            <a:normAutofit/>
          </a:bodyPr>
          <a:lstStyle/>
          <a:p>
            <a:r>
              <a:rPr lang="ja-JP" altLang="en-US" b="1" dirty="0">
                <a:solidFill>
                  <a:srgbClr val="FFFF00"/>
                </a:solidFill>
              </a:rPr>
              <a:t>近年の学会動向</a:t>
            </a:r>
            <a:r>
              <a:rPr lang="ja-JP" altLang="en-US" b="1" dirty="0" smtClean="0">
                <a:solidFill>
                  <a:srgbClr val="FFFF00"/>
                </a:solidFill>
              </a:rPr>
              <a:t>（ビジネス系</a:t>
            </a:r>
            <a:r>
              <a:rPr lang="ja-JP" altLang="en-US" b="1" dirty="0">
                <a:solidFill>
                  <a:srgbClr val="FFFF00"/>
                </a:solidFill>
              </a:rPr>
              <a:t>）</a:t>
            </a:r>
            <a:endParaRPr kumimoji="1" lang="ja-JP" altLang="en-US" b="1" dirty="0">
              <a:solidFill>
                <a:srgbClr val="FFFF00"/>
              </a:solidFill>
            </a:endParaRPr>
          </a:p>
        </p:txBody>
      </p:sp>
      <p:sp>
        <p:nvSpPr>
          <p:cNvPr id="3" name="コンテンツ プレースホルダー 2"/>
          <p:cNvSpPr>
            <a:spLocks noGrp="1"/>
          </p:cNvSpPr>
          <p:nvPr>
            <p:ph idx="1"/>
          </p:nvPr>
        </p:nvSpPr>
        <p:spPr>
          <a:xfrm>
            <a:off x="251520" y="880908"/>
            <a:ext cx="8568952" cy="5949280"/>
          </a:xfrm>
        </p:spPr>
        <p:txBody>
          <a:bodyPr>
            <a:noAutofit/>
          </a:bodyPr>
          <a:lstStyle/>
          <a:p>
            <a:r>
              <a:rPr kumimoji="1" lang="ja-JP" altLang="en-US" sz="3200" dirty="0" smtClean="0">
                <a:solidFill>
                  <a:srgbClr val="FFFFFF"/>
                </a:solidFill>
              </a:rPr>
              <a:t>国際ビジネス研究学会</a:t>
            </a:r>
            <a:endParaRPr kumimoji="1" lang="en-US" altLang="ja-JP" sz="3200" dirty="0" smtClean="0">
              <a:solidFill>
                <a:srgbClr val="FFFFFF"/>
              </a:solidFill>
            </a:endParaRPr>
          </a:p>
          <a:p>
            <a:pPr lvl="1"/>
            <a:r>
              <a:rPr lang="ja-JP" altLang="en-US" sz="2800" b="1" dirty="0">
                <a:solidFill>
                  <a:srgbClr val="FFFFFF"/>
                </a:solidFill>
              </a:rPr>
              <a:t>国際ビジネスと</a:t>
            </a:r>
            <a:r>
              <a:rPr lang="ja-JP" altLang="en-US" sz="2800" b="1" dirty="0" smtClean="0">
                <a:solidFill>
                  <a:srgbClr val="FFFFFF"/>
                </a:solidFill>
              </a:rPr>
              <a:t>イノベーション</a:t>
            </a:r>
            <a:r>
              <a:rPr lang="en-US" altLang="ja-JP" sz="2800" b="1" dirty="0" smtClean="0">
                <a:solidFill>
                  <a:srgbClr val="FFFFFF"/>
                </a:solidFill>
              </a:rPr>
              <a:t>(2011)</a:t>
            </a:r>
          </a:p>
          <a:p>
            <a:pPr lvl="1"/>
            <a:r>
              <a:rPr lang="ja-JP" altLang="en-US" sz="3000" dirty="0">
                <a:solidFill>
                  <a:srgbClr val="FFFFFF"/>
                </a:solidFill>
              </a:rPr>
              <a:t>	新 興 国 ビ ジ ネ ス の 新 展 開</a:t>
            </a:r>
            <a:r>
              <a:rPr lang="en-US" altLang="ja-JP" sz="3000" dirty="0">
                <a:solidFill>
                  <a:srgbClr val="FFFFFF"/>
                </a:solidFill>
              </a:rPr>
              <a:t>(2014)</a:t>
            </a:r>
            <a:endParaRPr lang="en-US" altLang="ja-JP" sz="2800" dirty="0" smtClean="0">
              <a:solidFill>
                <a:srgbClr val="FFFFFF"/>
              </a:solidFill>
            </a:endParaRPr>
          </a:p>
          <a:p>
            <a:r>
              <a:rPr kumimoji="1" lang="en-US" altLang="ja-JP" sz="3200" dirty="0" smtClean="0">
                <a:solidFill>
                  <a:srgbClr val="FFFFFF"/>
                </a:solidFill>
              </a:rPr>
              <a:t>AIB(</a:t>
            </a:r>
            <a:r>
              <a:rPr lang="en-US" altLang="ja-JP" sz="3200" dirty="0" smtClean="0">
                <a:solidFill>
                  <a:srgbClr val="FFFFFF"/>
                </a:solidFill>
              </a:rPr>
              <a:t>The </a:t>
            </a:r>
            <a:r>
              <a:rPr lang="en-US" altLang="ja-JP" sz="3200" i="1" dirty="0">
                <a:solidFill>
                  <a:srgbClr val="FFFFFF"/>
                </a:solidFill>
              </a:rPr>
              <a:t>Academy of International </a:t>
            </a:r>
            <a:r>
              <a:rPr lang="en-US" altLang="ja-JP" sz="3200" i="1" dirty="0" smtClean="0">
                <a:solidFill>
                  <a:srgbClr val="FFFFFF"/>
                </a:solidFill>
              </a:rPr>
              <a:t>Business)</a:t>
            </a:r>
            <a:endParaRPr kumimoji="1" lang="en-US" altLang="ja-JP" sz="3200" dirty="0" smtClean="0">
              <a:solidFill>
                <a:srgbClr val="FFFFFF"/>
              </a:solidFill>
            </a:endParaRPr>
          </a:p>
          <a:p>
            <a:pPr lvl="1"/>
            <a:r>
              <a:rPr lang="en-US" altLang="ja-JP" sz="2800" dirty="0">
                <a:solidFill>
                  <a:srgbClr val="FFFFFF"/>
                </a:solidFill>
              </a:rPr>
              <a:t>International Business for Sustainable World Development(2011)</a:t>
            </a:r>
          </a:p>
          <a:p>
            <a:pPr lvl="1"/>
            <a:r>
              <a:rPr lang="en-US" altLang="ja-JP" sz="2800" dirty="0">
                <a:solidFill>
                  <a:srgbClr val="FFFFFF"/>
                </a:solidFill>
              </a:rPr>
              <a:t>	Local Contexts in Global Business (2014)</a:t>
            </a:r>
            <a:endParaRPr kumimoji="1" lang="ja-JP" altLang="en-US" sz="2800" dirty="0">
              <a:solidFill>
                <a:srgbClr val="FFFFFF"/>
              </a:solidFill>
            </a:endParaRPr>
          </a:p>
        </p:txBody>
      </p:sp>
    </p:spTree>
    <p:extLst>
      <p:ext uri="{BB962C8B-B14F-4D97-AF65-F5344CB8AC3E}">
        <p14:creationId xmlns:p14="http://schemas.microsoft.com/office/powerpoint/2010/main" val="1373497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188640"/>
            <a:ext cx="7125113" cy="924475"/>
          </a:xfrm>
        </p:spPr>
        <p:txBody>
          <a:bodyPr>
            <a:normAutofit/>
          </a:bodyPr>
          <a:lstStyle/>
          <a:p>
            <a:r>
              <a:rPr kumimoji="1" lang="ja-JP" altLang="en-US" sz="3600" b="1" dirty="0" smtClean="0">
                <a:solidFill>
                  <a:srgbClr val="FFFF00"/>
                </a:solidFill>
              </a:rPr>
              <a:t>学会動向から見るキーワード</a:t>
            </a:r>
            <a:endParaRPr kumimoji="1" lang="ja-JP" altLang="en-US" sz="3600" b="1" dirty="0">
              <a:solidFill>
                <a:srgbClr val="FFFF00"/>
              </a:solidFill>
            </a:endParaRPr>
          </a:p>
        </p:txBody>
      </p:sp>
      <p:graphicFrame>
        <p:nvGraphicFramePr>
          <p:cNvPr id="4" name="図表 3"/>
          <p:cNvGraphicFramePr/>
          <p:nvPr>
            <p:extLst>
              <p:ext uri="{D42A27DB-BD31-4B8C-83A1-F6EECF244321}">
                <p14:modId xmlns:p14="http://schemas.microsoft.com/office/powerpoint/2010/main" val="972106755"/>
              </p:ext>
            </p:extLst>
          </p:nvPr>
        </p:nvGraphicFramePr>
        <p:xfrm>
          <a:off x="611560" y="1340768"/>
          <a:ext cx="813690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4532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pPr eaLnBrk="1" hangingPunct="1">
              <a:defRPr/>
            </a:pPr>
            <a:r>
              <a:rPr lang="ja-JP" altLang="en-US" dirty="0" smtClean="0"/>
              <a:t>貿易論の課題</a:t>
            </a:r>
            <a:r>
              <a:rPr lang="ja-JP" altLang="en-US" sz="5400" dirty="0" smtClean="0"/>
              <a:t>：①</a:t>
            </a:r>
            <a:r>
              <a:rPr lang="ja-JP" altLang="en-US" dirty="0" smtClean="0"/>
              <a:t>実物理論</a:t>
            </a:r>
          </a:p>
        </p:txBody>
      </p:sp>
      <p:sp>
        <p:nvSpPr>
          <p:cNvPr id="105475" name="Rectangle 3"/>
          <p:cNvSpPr>
            <a:spLocks noGrp="1" noRot="1" noChangeArrowheads="1"/>
          </p:cNvSpPr>
          <p:nvPr>
            <p:ph type="body" idx="1"/>
          </p:nvPr>
        </p:nvSpPr>
        <p:spPr/>
        <p:txBody>
          <a:bodyPr/>
          <a:lstStyle/>
          <a:p>
            <a:pPr marL="609600" indent="-609600" eaLnBrk="1" hangingPunct="1">
              <a:lnSpc>
                <a:spcPct val="130000"/>
              </a:lnSpc>
              <a:buClr>
                <a:schemeClr val="tx1"/>
              </a:buClr>
              <a:buFontTx/>
              <a:buAutoNum type="circleNumDbPlain" startAt="4"/>
              <a:defRPr/>
            </a:pPr>
            <a:r>
              <a:rPr lang="ja-JP" altLang="en-US" sz="4000" smtClean="0"/>
              <a:t>貿易量はどのくらいか</a:t>
            </a:r>
          </a:p>
          <a:p>
            <a:pPr marL="990600" lvl="1" indent="-533400" eaLnBrk="1" hangingPunct="1">
              <a:lnSpc>
                <a:spcPct val="130000"/>
              </a:lnSpc>
              <a:buFont typeface="ＪＳゴシック" pitchFamily="49" charset="-128"/>
              <a:buChar char="⇒"/>
              <a:defRPr/>
            </a:pPr>
            <a:r>
              <a:rPr lang="ja-JP" altLang="en-US" sz="3600" smtClean="0"/>
              <a:t>通商問題（貿易摩擦）</a:t>
            </a:r>
          </a:p>
          <a:p>
            <a:pPr marL="609600" indent="-609600" eaLnBrk="1" hangingPunct="1">
              <a:lnSpc>
                <a:spcPct val="130000"/>
              </a:lnSpc>
              <a:buClr>
                <a:schemeClr val="tx1"/>
              </a:buClr>
              <a:buFontTx/>
              <a:buAutoNum type="circleNumDbPlain" startAt="4"/>
              <a:defRPr/>
            </a:pPr>
            <a:r>
              <a:rPr lang="ja-JP" altLang="en-US" sz="4000" smtClean="0"/>
              <a:t>貿易による影響</a:t>
            </a:r>
          </a:p>
          <a:p>
            <a:pPr marL="990600" lvl="1" indent="-533400" eaLnBrk="1" hangingPunct="1">
              <a:lnSpc>
                <a:spcPct val="130000"/>
              </a:lnSpc>
              <a:buFont typeface="ＪＳゴシック" pitchFamily="49" charset="-128"/>
              <a:buChar char="⇒"/>
              <a:defRPr/>
            </a:pPr>
            <a:r>
              <a:rPr lang="en-US" altLang="ja-JP" sz="3600" smtClean="0"/>
              <a:t>WTO</a:t>
            </a:r>
          </a:p>
          <a:p>
            <a:pPr marL="990600" lvl="1" indent="-533400" eaLnBrk="1" hangingPunct="1">
              <a:lnSpc>
                <a:spcPct val="130000"/>
              </a:lnSpc>
              <a:buFont typeface="ＪＳゴシック" pitchFamily="49" charset="-128"/>
              <a:buChar char="⇒"/>
              <a:defRPr/>
            </a:pPr>
            <a:r>
              <a:rPr lang="ja-JP" altLang="en-US" sz="3600" smtClean="0"/>
              <a:t>セーフガード、関税政策、補助金</a:t>
            </a:r>
          </a:p>
          <a:p>
            <a:pPr marL="990600" lvl="1" indent="-533400" eaLnBrk="1" hangingPunct="1">
              <a:lnSpc>
                <a:spcPct val="130000"/>
              </a:lnSpc>
              <a:buFont typeface="ＪＳゴシック" pitchFamily="49" charset="-128"/>
              <a:buNone/>
              <a:defRPr/>
            </a:pPr>
            <a:endParaRPr lang="ja-JP" altLang="en-US" sz="3600" smtClean="0"/>
          </a:p>
          <a:p>
            <a:pPr marL="990600" lvl="1" indent="-533400" eaLnBrk="1" hangingPunct="1">
              <a:lnSpc>
                <a:spcPct val="130000"/>
              </a:lnSpc>
              <a:buFont typeface="ＪＳゴシック" pitchFamily="49" charset="-128"/>
              <a:buChar char="⇒"/>
              <a:defRPr/>
            </a:pPr>
            <a:endParaRPr lang="en-US" altLang="ja-JP" sz="3200" smtClean="0"/>
          </a:p>
        </p:txBody>
      </p:sp>
      <p:sp>
        <p:nvSpPr>
          <p:cNvPr id="105476" name="Text Box 4"/>
          <p:cNvSpPr txBox="1">
            <a:spLocks noChangeArrowheads="1"/>
          </p:cNvSpPr>
          <p:nvPr/>
        </p:nvSpPr>
        <p:spPr bwMode="auto">
          <a:xfrm>
            <a:off x="1763713" y="5949950"/>
            <a:ext cx="5451475" cy="650875"/>
          </a:xfrm>
          <a:prstGeom prst="rect">
            <a:avLst/>
          </a:prstGeom>
          <a:noFill/>
          <a:ln w="9525">
            <a:solidFill>
              <a:srgbClr val="FF0000"/>
            </a:solidFill>
            <a:miter lim="800000"/>
            <a:headEnd/>
            <a:tailEnd/>
          </a:ln>
          <a:effectLst/>
        </p:spPr>
        <p:txBody>
          <a:bodyPr wrap="none">
            <a:spAutoFit/>
          </a:bodyPr>
          <a:lstStyle/>
          <a:p>
            <a:pPr>
              <a:defRPr/>
            </a:pPr>
            <a:r>
              <a:rPr lang="ja-JP" altLang="en-US" sz="3600" dirty="0">
                <a:solidFill>
                  <a:srgbClr val="FFC000"/>
                </a:solidFill>
              </a:rPr>
              <a:t>貿易理論：比較優位の原則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fade">
                                      <p:cBhvr>
                                        <p:cTn id="7" dur="1000"/>
                                        <p:tgtEl>
                                          <p:spTgt spid="105475">
                                            <p:txEl>
                                              <p:pRg st="0" end="0"/>
                                            </p:txEl>
                                          </p:spTgt>
                                        </p:tgtEl>
                                      </p:cBhvr>
                                    </p:animEffect>
                                    <p:anim calcmode="lin" valueType="num">
                                      <p:cBhvr>
                                        <p:cTn id="8" dur="10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547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fade">
                                      <p:cBhvr>
                                        <p:cTn id="12" dur="1000"/>
                                        <p:tgtEl>
                                          <p:spTgt spid="105475">
                                            <p:txEl>
                                              <p:pRg st="1" end="1"/>
                                            </p:txEl>
                                          </p:spTgt>
                                        </p:tgtEl>
                                      </p:cBhvr>
                                    </p:animEffect>
                                    <p:anim calcmode="lin" valueType="num">
                                      <p:cBhvr>
                                        <p:cTn id="13" dur="10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54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5475">
                                            <p:txEl>
                                              <p:pRg st="2" end="2"/>
                                            </p:txEl>
                                          </p:spTgt>
                                        </p:tgtEl>
                                        <p:attrNameLst>
                                          <p:attrName>style.visibility</p:attrName>
                                        </p:attrNameLst>
                                      </p:cBhvr>
                                      <p:to>
                                        <p:strVal val="visible"/>
                                      </p:to>
                                    </p:set>
                                    <p:animEffect transition="in" filter="fade">
                                      <p:cBhvr>
                                        <p:cTn id="19" dur="1000"/>
                                        <p:tgtEl>
                                          <p:spTgt spid="105475">
                                            <p:txEl>
                                              <p:pRg st="2" end="2"/>
                                            </p:txEl>
                                          </p:spTgt>
                                        </p:tgtEl>
                                      </p:cBhvr>
                                    </p:animEffect>
                                    <p:anim calcmode="lin" valueType="num">
                                      <p:cBhvr>
                                        <p:cTn id="20" dur="10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5475">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05475">
                                            <p:txEl>
                                              <p:pRg st="3" end="3"/>
                                            </p:txEl>
                                          </p:spTgt>
                                        </p:tgtEl>
                                        <p:attrNameLst>
                                          <p:attrName>style.visibility</p:attrName>
                                        </p:attrNameLst>
                                      </p:cBhvr>
                                      <p:to>
                                        <p:strVal val="visible"/>
                                      </p:to>
                                    </p:set>
                                    <p:animEffect transition="in" filter="fade">
                                      <p:cBhvr>
                                        <p:cTn id="24" dur="1000"/>
                                        <p:tgtEl>
                                          <p:spTgt spid="105475">
                                            <p:txEl>
                                              <p:pRg st="3" end="3"/>
                                            </p:txEl>
                                          </p:spTgt>
                                        </p:tgtEl>
                                      </p:cBhvr>
                                    </p:animEffect>
                                    <p:anim calcmode="lin" valueType="num">
                                      <p:cBhvr>
                                        <p:cTn id="25" dur="10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5475">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105475">
                                            <p:txEl>
                                              <p:pRg st="4" end="4"/>
                                            </p:txEl>
                                          </p:spTgt>
                                        </p:tgtEl>
                                        <p:attrNameLst>
                                          <p:attrName>style.visibility</p:attrName>
                                        </p:attrNameLst>
                                      </p:cBhvr>
                                      <p:to>
                                        <p:strVal val="visible"/>
                                      </p:to>
                                    </p:set>
                                    <p:animEffect transition="in" filter="fade">
                                      <p:cBhvr>
                                        <p:cTn id="29" dur="1000"/>
                                        <p:tgtEl>
                                          <p:spTgt spid="105475">
                                            <p:txEl>
                                              <p:pRg st="4" end="4"/>
                                            </p:txEl>
                                          </p:spTgt>
                                        </p:tgtEl>
                                      </p:cBhvr>
                                    </p:animEffect>
                                    <p:anim calcmode="lin" valueType="num">
                                      <p:cBhvr>
                                        <p:cTn id="30" dur="1000" fill="hold"/>
                                        <p:tgtEl>
                                          <p:spTgt spid="10547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54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105476"/>
                                        </p:tgtEl>
                                        <p:attrNameLst>
                                          <p:attrName>style.visibility</p:attrName>
                                        </p:attrNameLst>
                                      </p:cBhvr>
                                      <p:to>
                                        <p:strVal val="visible"/>
                                      </p:to>
                                    </p:set>
                                    <p:anim by="(-#ppt_w*2)" calcmode="lin" valueType="num">
                                      <p:cBhvr rctx="PPT">
                                        <p:cTn id="36" dur="500" autoRev="1" fill="hold">
                                          <p:stCondLst>
                                            <p:cond delay="0"/>
                                          </p:stCondLst>
                                        </p:cTn>
                                        <p:tgtEl>
                                          <p:spTgt spid="105476"/>
                                        </p:tgtEl>
                                        <p:attrNameLst>
                                          <p:attrName>ppt_w</p:attrName>
                                        </p:attrNameLst>
                                      </p:cBhvr>
                                    </p:anim>
                                    <p:anim by="(#ppt_w*0.50)" calcmode="lin" valueType="num">
                                      <p:cBhvr>
                                        <p:cTn id="37" dur="500" decel="50000" autoRev="1" fill="hold">
                                          <p:stCondLst>
                                            <p:cond delay="0"/>
                                          </p:stCondLst>
                                        </p:cTn>
                                        <p:tgtEl>
                                          <p:spTgt spid="105476"/>
                                        </p:tgtEl>
                                        <p:attrNameLst>
                                          <p:attrName>ppt_x</p:attrName>
                                        </p:attrNameLst>
                                      </p:cBhvr>
                                    </p:anim>
                                    <p:anim from="(-#ppt_h/2)" to="(#ppt_y)" calcmode="lin" valueType="num">
                                      <p:cBhvr>
                                        <p:cTn id="38" dur="1000" fill="hold">
                                          <p:stCondLst>
                                            <p:cond delay="0"/>
                                          </p:stCondLst>
                                        </p:cTn>
                                        <p:tgtEl>
                                          <p:spTgt spid="105476"/>
                                        </p:tgtEl>
                                        <p:attrNameLst>
                                          <p:attrName>ppt_y</p:attrName>
                                        </p:attrNameLst>
                                      </p:cBhvr>
                                    </p:anim>
                                    <p:animRot by="21600000">
                                      <p:cBhvr>
                                        <p:cTn id="39" dur="1000" fill="hold">
                                          <p:stCondLst>
                                            <p:cond delay="0"/>
                                          </p:stCondLst>
                                        </p:cTn>
                                        <p:tgtEl>
                                          <p:spTgt spid="10547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P spid="1054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defRPr/>
            </a:pPr>
            <a:r>
              <a:rPr lang="ja-JP" altLang="en-US" dirty="0" smtClean="0"/>
              <a:t>貿易論の課題</a:t>
            </a:r>
            <a:r>
              <a:rPr lang="ja-JP" altLang="en-US" sz="5400" dirty="0" smtClean="0"/>
              <a:t>：②</a:t>
            </a:r>
            <a:r>
              <a:rPr lang="ja-JP" altLang="en-US" dirty="0" smtClean="0"/>
              <a:t>貨幣理論</a:t>
            </a:r>
          </a:p>
        </p:txBody>
      </p:sp>
      <p:sp>
        <p:nvSpPr>
          <p:cNvPr id="76803" name="Rectangle 3"/>
          <p:cNvSpPr>
            <a:spLocks noGrp="1" noRot="1" noChangeArrowheads="1"/>
          </p:cNvSpPr>
          <p:nvPr>
            <p:ph type="body" idx="1"/>
          </p:nvPr>
        </p:nvSpPr>
        <p:spPr/>
        <p:txBody>
          <a:bodyPr/>
          <a:lstStyle/>
          <a:p>
            <a:pPr marL="609600" indent="-609600" eaLnBrk="1" hangingPunct="1">
              <a:lnSpc>
                <a:spcPct val="130000"/>
              </a:lnSpc>
              <a:buClr>
                <a:schemeClr val="tx1"/>
              </a:buClr>
              <a:buFontTx/>
              <a:buAutoNum type="circleNumDbPlain"/>
              <a:defRPr/>
            </a:pPr>
            <a:r>
              <a:rPr lang="ja-JP" altLang="en-US" smtClean="0"/>
              <a:t>貿易決済の仕組み</a:t>
            </a:r>
          </a:p>
          <a:p>
            <a:pPr marL="990600" lvl="1" indent="-533400" eaLnBrk="1" hangingPunct="1">
              <a:lnSpc>
                <a:spcPct val="130000"/>
              </a:lnSpc>
              <a:buFont typeface="Wingdings" pitchFamily="2" charset="2"/>
              <a:buChar char="Ø"/>
              <a:defRPr/>
            </a:pPr>
            <a:r>
              <a:rPr lang="ja-JP" altLang="en-US" smtClean="0"/>
              <a:t>貿易商務論ーインコタームズ</a:t>
            </a:r>
          </a:p>
          <a:p>
            <a:pPr marL="609600" indent="-609600" eaLnBrk="1" hangingPunct="1">
              <a:lnSpc>
                <a:spcPct val="130000"/>
              </a:lnSpc>
              <a:buClr>
                <a:schemeClr val="tx1"/>
              </a:buClr>
              <a:buFontTx/>
              <a:buAutoNum type="circleNumDbPlain"/>
              <a:defRPr/>
            </a:pPr>
            <a:r>
              <a:rPr lang="ja-JP" altLang="en-US" smtClean="0"/>
              <a:t>貿易による資金循環</a:t>
            </a:r>
          </a:p>
          <a:p>
            <a:pPr marL="990600" lvl="1" indent="-533400" eaLnBrk="1" hangingPunct="1">
              <a:lnSpc>
                <a:spcPct val="130000"/>
              </a:lnSpc>
              <a:buFont typeface="Wingdings" pitchFamily="2" charset="2"/>
              <a:buChar char="Ø"/>
              <a:defRPr/>
            </a:pPr>
            <a:r>
              <a:rPr lang="ja-JP" altLang="en-US" smtClean="0"/>
              <a:t>貿易の永続性ー国際収支</a:t>
            </a:r>
          </a:p>
          <a:p>
            <a:pPr marL="609600" indent="-609600" eaLnBrk="1" hangingPunct="1">
              <a:lnSpc>
                <a:spcPct val="130000"/>
              </a:lnSpc>
              <a:buClr>
                <a:schemeClr val="tx1"/>
              </a:buClr>
              <a:buFontTx/>
              <a:buAutoNum type="circleNumDbPlain"/>
              <a:defRPr/>
            </a:pPr>
            <a:r>
              <a:rPr lang="ja-JP" altLang="en-US" smtClean="0"/>
              <a:t>外国為替レートの決定</a:t>
            </a:r>
          </a:p>
          <a:p>
            <a:pPr marL="609600" indent="-609600" eaLnBrk="1" hangingPunct="1">
              <a:lnSpc>
                <a:spcPct val="130000"/>
              </a:lnSpc>
              <a:buClr>
                <a:schemeClr val="tx1"/>
              </a:buClr>
              <a:buFontTx/>
              <a:buAutoNum type="circleNumDbPlain"/>
              <a:defRPr/>
            </a:pPr>
            <a:r>
              <a:rPr lang="ja-JP" altLang="en-US" smtClean="0"/>
              <a:t>為替リスク回避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arn(inHorizontal)">
                                      <p:cBhvr>
                                        <p:cTn id="7" dur="500"/>
                                        <p:tgtEl>
                                          <p:spTgt spid="76803">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76803">
                                            <p:txEl>
                                              <p:pRg st="1" end="1"/>
                                            </p:txEl>
                                          </p:spTgt>
                                        </p:tgtEl>
                                        <p:attrNameLst>
                                          <p:attrName>style.visibility</p:attrName>
                                        </p:attrNameLst>
                                      </p:cBhvr>
                                      <p:to>
                                        <p:strVal val="visible"/>
                                      </p:to>
                                    </p:set>
                                    <p:animEffect transition="in" filter="barn(inHorizontal)">
                                      <p:cBhvr>
                                        <p:cTn id="10" dur="500"/>
                                        <p:tgtEl>
                                          <p:spTgt spid="7680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animEffect transition="in" filter="barn(inHorizontal)">
                                      <p:cBhvr>
                                        <p:cTn id="15" dur="500"/>
                                        <p:tgtEl>
                                          <p:spTgt spid="76803">
                                            <p:txEl>
                                              <p:pRg st="2" end="2"/>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76803">
                                            <p:txEl>
                                              <p:pRg st="3" end="3"/>
                                            </p:txEl>
                                          </p:spTgt>
                                        </p:tgtEl>
                                        <p:attrNameLst>
                                          <p:attrName>style.visibility</p:attrName>
                                        </p:attrNameLst>
                                      </p:cBhvr>
                                      <p:to>
                                        <p:strVal val="visible"/>
                                      </p:to>
                                    </p:set>
                                    <p:animEffect transition="in" filter="barn(inHorizontal)">
                                      <p:cBhvr>
                                        <p:cTn id="18" dur="500"/>
                                        <p:tgtEl>
                                          <p:spTgt spid="7680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76803">
                                            <p:txEl>
                                              <p:pRg st="4" end="4"/>
                                            </p:txEl>
                                          </p:spTgt>
                                        </p:tgtEl>
                                        <p:attrNameLst>
                                          <p:attrName>style.visibility</p:attrName>
                                        </p:attrNameLst>
                                      </p:cBhvr>
                                      <p:to>
                                        <p:strVal val="visible"/>
                                      </p:to>
                                    </p:set>
                                    <p:animEffect transition="in" filter="barn(inHorizontal)">
                                      <p:cBhvr>
                                        <p:cTn id="23" dur="500"/>
                                        <p:tgtEl>
                                          <p:spTgt spid="7680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76803">
                                            <p:txEl>
                                              <p:pRg st="5" end="5"/>
                                            </p:txEl>
                                          </p:spTgt>
                                        </p:tgtEl>
                                        <p:attrNameLst>
                                          <p:attrName>style.visibility</p:attrName>
                                        </p:attrNameLst>
                                      </p:cBhvr>
                                      <p:to>
                                        <p:strVal val="visible"/>
                                      </p:to>
                                    </p:set>
                                    <p:animEffect transition="in" filter="barn(inHorizontal)">
                                      <p:cBhvr>
                                        <p:cTn id="28" dur="500"/>
                                        <p:tgtEl>
                                          <p:spTgt spid="768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defRPr/>
            </a:pPr>
            <a:r>
              <a:rPr lang="ja-JP" altLang="en-US" dirty="0" smtClean="0"/>
              <a:t>貿易論の課題</a:t>
            </a:r>
            <a:r>
              <a:rPr lang="ja-JP" altLang="en-US" sz="5400" dirty="0" smtClean="0"/>
              <a:t>：③</a:t>
            </a:r>
            <a:r>
              <a:rPr lang="ja-JP" altLang="en-US" dirty="0" smtClean="0"/>
              <a:t>政策</a:t>
            </a:r>
          </a:p>
        </p:txBody>
      </p:sp>
      <p:sp>
        <p:nvSpPr>
          <p:cNvPr id="77827" name="Rectangle 3"/>
          <p:cNvSpPr>
            <a:spLocks noGrp="1" noRot="1" noChangeArrowheads="1"/>
          </p:cNvSpPr>
          <p:nvPr>
            <p:ph type="body" idx="1"/>
          </p:nvPr>
        </p:nvSpPr>
        <p:spPr/>
        <p:txBody>
          <a:bodyPr/>
          <a:lstStyle/>
          <a:p>
            <a:pPr marL="609600" indent="-609600" eaLnBrk="1" hangingPunct="1">
              <a:lnSpc>
                <a:spcPct val="120000"/>
              </a:lnSpc>
              <a:buClr>
                <a:schemeClr val="tx1"/>
              </a:buClr>
              <a:buFontTx/>
              <a:buAutoNum type="circleNumDbPlain"/>
              <a:defRPr/>
            </a:pPr>
            <a:r>
              <a:rPr lang="ja-JP" altLang="en-US" sz="3600" smtClean="0"/>
              <a:t>政策手段とは</a:t>
            </a:r>
          </a:p>
          <a:p>
            <a:pPr marL="1371600" lvl="2" indent="-457200" eaLnBrk="1" hangingPunct="1">
              <a:lnSpc>
                <a:spcPct val="120000"/>
              </a:lnSpc>
              <a:buClr>
                <a:schemeClr val="tx1"/>
              </a:buClr>
              <a:buFont typeface="Arial" charset="0"/>
              <a:buNone/>
              <a:defRPr/>
            </a:pPr>
            <a:r>
              <a:rPr lang="ja-JP" altLang="en-US" sz="2800" smtClean="0"/>
              <a:t>⇒関税、非関税障壁（</a:t>
            </a:r>
            <a:r>
              <a:rPr lang="en-US" altLang="ja-JP" sz="2800" smtClean="0"/>
              <a:t>NTB</a:t>
            </a:r>
            <a:r>
              <a:rPr lang="ja-JP" altLang="en-US" sz="2800" smtClean="0"/>
              <a:t>）、補助金ｅｔｃ</a:t>
            </a:r>
          </a:p>
          <a:p>
            <a:pPr marL="609600" indent="-609600" eaLnBrk="1" hangingPunct="1">
              <a:lnSpc>
                <a:spcPct val="120000"/>
              </a:lnSpc>
              <a:buClr>
                <a:schemeClr val="tx1"/>
              </a:buClr>
              <a:buFontTx/>
              <a:buAutoNum type="circleNumDbPlain"/>
              <a:defRPr/>
            </a:pPr>
            <a:r>
              <a:rPr lang="ja-JP" altLang="en-US" sz="3600" smtClean="0"/>
              <a:t>政策が貿易諸変数に及ぼす影響</a:t>
            </a:r>
          </a:p>
          <a:p>
            <a:pPr marL="609600" indent="-609600" eaLnBrk="1" hangingPunct="1">
              <a:lnSpc>
                <a:spcPct val="120000"/>
              </a:lnSpc>
              <a:buClr>
                <a:schemeClr val="tx1"/>
              </a:buClr>
              <a:buFontTx/>
              <a:buAutoNum type="circleNumDbPlain"/>
              <a:defRPr/>
            </a:pPr>
            <a:r>
              <a:rPr lang="ja-JP" altLang="en-US" sz="3600" smtClean="0"/>
              <a:t>政策目標の正当性</a:t>
            </a:r>
          </a:p>
          <a:p>
            <a:pPr marL="609600" indent="-609600" eaLnBrk="1" hangingPunct="1">
              <a:lnSpc>
                <a:spcPct val="120000"/>
              </a:lnSpc>
              <a:buClr>
                <a:schemeClr val="tx1"/>
              </a:buClr>
              <a:buFontTx/>
              <a:buAutoNum type="circleNumDbPlain"/>
              <a:defRPr/>
            </a:pPr>
            <a:r>
              <a:rPr lang="ja-JP" altLang="en-US" sz="3600" smtClean="0"/>
              <a:t>貿易政策による負の効果</a:t>
            </a:r>
          </a:p>
          <a:p>
            <a:pPr marL="609600" indent="-609600" eaLnBrk="1" hangingPunct="1">
              <a:lnSpc>
                <a:spcPct val="120000"/>
              </a:lnSpc>
              <a:buClr>
                <a:schemeClr val="tx1"/>
              </a:buClr>
              <a:buFontTx/>
              <a:buAutoNum type="circleNumDbPlain"/>
              <a:defRPr/>
            </a:pPr>
            <a:r>
              <a:rPr lang="ja-JP" altLang="en-US" sz="3600" smtClean="0"/>
              <a:t>政策比較</a:t>
            </a:r>
          </a:p>
          <a:p>
            <a:pPr marL="609600" indent="-609600" eaLnBrk="1" hangingPunct="1">
              <a:buClr>
                <a:schemeClr val="tx1"/>
              </a:buClr>
              <a:buFontTx/>
              <a:buAutoNum type="circleNumDbPlain"/>
              <a:defRPr/>
            </a:pPr>
            <a:endParaRPr lang="ja-JP" altLang="en-US" sz="2800" smtClean="0"/>
          </a:p>
          <a:p>
            <a:pPr marL="609600" indent="-609600" eaLnBrk="1" hangingPunct="1">
              <a:buClr>
                <a:schemeClr val="tx1"/>
              </a:buClr>
              <a:buFontTx/>
              <a:buAutoNum type="circleNumDbPlain"/>
              <a:defRPr/>
            </a:pPr>
            <a:endParaRPr lang="en-US" altLang="ja-JP"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plus(in)">
                                      <p:cBhvr>
                                        <p:cTn id="7" dur="1000"/>
                                        <p:tgtEl>
                                          <p:spTgt spid="77827">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77827">
                                            <p:txEl>
                                              <p:pRg st="1" end="1"/>
                                            </p:txEl>
                                          </p:spTgt>
                                        </p:tgtEl>
                                        <p:attrNameLst>
                                          <p:attrName>style.visibility</p:attrName>
                                        </p:attrNameLst>
                                      </p:cBhvr>
                                      <p:to>
                                        <p:strVal val="visible"/>
                                      </p:to>
                                    </p:set>
                                    <p:animEffect transition="in" filter="plus(in)">
                                      <p:cBhvr>
                                        <p:cTn id="10" dur="1000"/>
                                        <p:tgtEl>
                                          <p:spTgt spid="778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plus(in)">
                                      <p:cBhvr>
                                        <p:cTn id="15" dur="1000"/>
                                        <p:tgtEl>
                                          <p:spTgt spid="7782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ntr" presetSubtype="16" fill="hold" grpId="0" nodeType="clickEffect">
                                  <p:stCondLst>
                                    <p:cond delay="0"/>
                                  </p:stCondLst>
                                  <p:childTnLst>
                                    <p:set>
                                      <p:cBhvr>
                                        <p:cTn id="19" dur="1" fill="hold">
                                          <p:stCondLst>
                                            <p:cond delay="0"/>
                                          </p:stCondLst>
                                        </p:cTn>
                                        <p:tgtEl>
                                          <p:spTgt spid="77827">
                                            <p:txEl>
                                              <p:pRg st="3" end="3"/>
                                            </p:txEl>
                                          </p:spTgt>
                                        </p:tgtEl>
                                        <p:attrNameLst>
                                          <p:attrName>style.visibility</p:attrName>
                                        </p:attrNameLst>
                                      </p:cBhvr>
                                      <p:to>
                                        <p:strVal val="visible"/>
                                      </p:to>
                                    </p:set>
                                    <p:animEffect transition="in" filter="plus(in)">
                                      <p:cBhvr>
                                        <p:cTn id="20" dur="1000"/>
                                        <p:tgtEl>
                                          <p:spTgt spid="7782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77827">
                                            <p:txEl>
                                              <p:pRg st="4" end="4"/>
                                            </p:txEl>
                                          </p:spTgt>
                                        </p:tgtEl>
                                        <p:attrNameLst>
                                          <p:attrName>style.visibility</p:attrName>
                                        </p:attrNameLst>
                                      </p:cBhvr>
                                      <p:to>
                                        <p:strVal val="visible"/>
                                      </p:to>
                                    </p:set>
                                    <p:animEffect transition="in" filter="plus(in)">
                                      <p:cBhvr>
                                        <p:cTn id="25" dur="1000"/>
                                        <p:tgtEl>
                                          <p:spTgt spid="7782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77827">
                                            <p:txEl>
                                              <p:pRg st="5" end="5"/>
                                            </p:txEl>
                                          </p:spTgt>
                                        </p:tgtEl>
                                        <p:attrNameLst>
                                          <p:attrName>style.visibility</p:attrName>
                                        </p:attrNameLst>
                                      </p:cBhvr>
                                      <p:to>
                                        <p:strVal val="visible"/>
                                      </p:to>
                                    </p:set>
                                    <p:animEffect transition="in" filter="plus(in)">
                                      <p:cBhvr>
                                        <p:cTn id="30" dur="10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p:txBody>
          <a:bodyPr>
            <a:noAutofit/>
          </a:bodyPr>
          <a:lstStyle/>
          <a:p>
            <a:pPr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統計で見る世界経済</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誤解と誤謬、思いこみの排除</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歴史的変化、時系列分析の必要性</a:t>
            </a:r>
          </a:p>
          <a:p>
            <a:pPr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多角的視座</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政治／軍事</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経済</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文化／宗教／民族</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科学技術</a:t>
            </a:r>
          </a:p>
          <a:p>
            <a:pPr lvl="1" eaLnBrk="1" hangingPunct="1">
              <a:lnSpc>
                <a:spcPct val="90000"/>
              </a:lnSpc>
              <a:defRPr/>
            </a:pPr>
            <a:r>
              <a:rPr lang="ja-JP" altLang="en-US" sz="3600" b="1" dirty="0" smtClean="0">
                <a:latin typeface="ＤＦ平成ゴシック体W5" panose="020B0509000000000000" pitchFamily="49" charset="-128"/>
                <a:ea typeface="ＤＦ平成ゴシック体W5" panose="020B0509000000000000" pitchFamily="49" charset="-128"/>
              </a:rPr>
              <a:t>ビジネス</a:t>
            </a:r>
          </a:p>
          <a:p>
            <a:pPr eaLnBrk="1" hangingPunct="1">
              <a:lnSpc>
                <a:spcPct val="90000"/>
              </a:lnSpc>
              <a:buFont typeface="Wingdings" pitchFamily="2" charset="2"/>
              <a:buNone/>
              <a:defRPr/>
            </a:pPr>
            <a:endParaRPr lang="en-US" altLang="ja-JP" sz="3600" b="1" dirty="0" smtClean="0">
              <a:latin typeface="ＤＦ平成ゴシック体W5" panose="020B0509000000000000" pitchFamily="49" charset="-128"/>
              <a:ea typeface="ＤＦ平成ゴシック体W5" panose="020B0509000000000000" pitchFamily="49" charset="-128"/>
            </a:endParaRPr>
          </a:p>
        </p:txBody>
      </p:sp>
      <p:sp>
        <p:nvSpPr>
          <p:cNvPr id="139266" name="Rectangle 2"/>
          <p:cNvSpPr>
            <a:spLocks noGrp="1" noChangeArrowheads="1"/>
          </p:cNvSpPr>
          <p:nvPr>
            <p:ph type="title"/>
          </p:nvPr>
        </p:nvSpPr>
        <p:spPr>
          <a:xfrm>
            <a:off x="457200" y="158750"/>
            <a:ext cx="8229600" cy="893763"/>
          </a:xfrm>
        </p:spPr>
        <p:txBody>
          <a:bodyPr>
            <a:normAutofit/>
          </a:bodyPr>
          <a:lstStyle/>
          <a:p>
            <a:pPr eaLnBrk="1" hangingPunct="1">
              <a:defRPr/>
            </a:pPr>
            <a:r>
              <a:rPr lang="ja-JP" altLang="en-US" sz="4800" b="1" dirty="0" smtClean="0">
                <a:solidFill>
                  <a:schemeClr val="tx1"/>
                </a:solidFill>
                <a:latin typeface="ＤＦ平成ゴシック体W5" panose="020B0509000000000000" pitchFamily="49" charset="-128"/>
                <a:ea typeface="ＤＦ平成ゴシック体W5" panose="020B0509000000000000" pitchFamily="49" charset="-128"/>
              </a:rPr>
              <a:t>２．世界を見る眼</a:t>
            </a:r>
          </a:p>
        </p:txBody>
      </p:sp>
    </p:spTree>
    <p:extLst>
      <p:ext uri="{BB962C8B-B14F-4D97-AF65-F5344CB8AC3E}">
        <p14:creationId xmlns:p14="http://schemas.microsoft.com/office/powerpoint/2010/main" val="1976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Rot="1" noChangeArrowheads="1"/>
          </p:cNvSpPr>
          <p:nvPr>
            <p:ph idx="1"/>
          </p:nvPr>
        </p:nvSpPr>
        <p:spPr>
          <a:xfrm>
            <a:off x="214313" y="1196752"/>
            <a:ext cx="8929687" cy="5000639"/>
          </a:xfrm>
        </p:spPr>
        <p:txBody>
          <a:bodyPr>
            <a:noAutofit/>
          </a:bodyPr>
          <a:lstStyle/>
          <a:p>
            <a:pPr eaLnBrk="1" hangingPunct="1">
              <a:lnSpc>
                <a:spcPct val="90000"/>
              </a:lnSpc>
              <a:defRPr/>
            </a:pPr>
            <a:r>
              <a:rPr lang="ja-JP" altLang="en-US" sz="4000" b="1" dirty="0" smtClean="0">
                <a:effectLst/>
                <a:latin typeface="ＤＦ平成ゴシック体W5" panose="020B0509000000000000" pitchFamily="49" charset="-128"/>
                <a:ea typeface="ＤＦ平成ゴシック体W5" panose="020B0509000000000000" pitchFamily="49" charset="-128"/>
              </a:rPr>
              <a:t>今日の世界貿易は，世界総生産の約</a:t>
            </a:r>
            <a:r>
              <a:rPr lang="en-US" altLang="ja-JP" sz="4000" b="1" dirty="0" smtClean="0">
                <a:effectLst/>
                <a:latin typeface="ＤＦ平成ゴシック体W5" panose="020B0509000000000000" pitchFamily="49" charset="-128"/>
                <a:ea typeface="ＤＦ平成ゴシック体W5" panose="020B0509000000000000" pitchFamily="49" charset="-128"/>
              </a:rPr>
              <a:t>25</a:t>
            </a:r>
            <a:r>
              <a:rPr lang="ja-JP" altLang="en-US" sz="4000" b="1" dirty="0" smtClean="0">
                <a:effectLst/>
                <a:latin typeface="ＤＦ平成ゴシック体W5" panose="020B0509000000000000" pitchFamily="49" charset="-128"/>
                <a:ea typeface="ＤＦ平成ゴシック体W5" panose="020B0509000000000000" pitchFamily="49" charset="-128"/>
              </a:rPr>
              <a:t>％を占めている，といわれている。</a:t>
            </a:r>
            <a:endParaRPr lang="en-US" altLang="ja-JP" sz="4000" b="1" dirty="0" smtClean="0">
              <a:effectLst/>
              <a:latin typeface="ＤＦ平成ゴシック体W5" panose="020B0509000000000000" pitchFamily="49" charset="-128"/>
              <a:ea typeface="ＤＦ平成ゴシック体W5" panose="020B0509000000000000" pitchFamily="49" charset="-128"/>
            </a:endParaRPr>
          </a:p>
          <a:p>
            <a:pPr lvl="1">
              <a:lnSpc>
                <a:spcPct val="90000"/>
              </a:lnSpc>
              <a:buFont typeface="Wingdings" pitchFamily="2" charset="2"/>
              <a:buChar char="l"/>
              <a:defRPr/>
            </a:pPr>
            <a:r>
              <a:rPr lang="en-US" altLang="ja-JP" sz="2800" b="1" dirty="0" smtClean="0">
                <a:effectLst/>
                <a:latin typeface="ＤＦ平成ゴシック体W5" panose="020B0509000000000000" pitchFamily="49" charset="-128"/>
                <a:ea typeface="ＤＦ平成ゴシック体W5" panose="020B0509000000000000" pitchFamily="49" charset="-128"/>
              </a:rPr>
              <a:t>2009</a:t>
            </a:r>
            <a:r>
              <a:rPr lang="ja-JP" altLang="en-US" sz="2800" b="1" dirty="0" smtClean="0">
                <a:effectLst/>
                <a:latin typeface="ＤＦ平成ゴシック体W5" panose="020B0509000000000000" pitchFamily="49" charset="-128"/>
                <a:ea typeface="ＤＦ平成ゴシック体W5" panose="020B0509000000000000" pitchFamily="49" charset="-128"/>
              </a:rPr>
              <a:t>年世界国内総生産額 </a:t>
            </a:r>
            <a:r>
              <a:rPr lang="en-US" altLang="ja-JP" sz="2800" b="1" dirty="0" smtClean="0">
                <a:latin typeface="ＤＦ平成ゴシック体W5" panose="020B0509000000000000" pitchFamily="49" charset="-128"/>
                <a:ea typeface="ＤＦ平成ゴシック体W5" panose="020B0509000000000000" pitchFamily="49" charset="-128"/>
              </a:rPr>
              <a:t>60,817.6</a:t>
            </a:r>
            <a:r>
              <a:rPr lang="ja-JP" altLang="en-US" sz="2800" b="1" dirty="0" smtClean="0">
                <a:effectLst/>
                <a:latin typeface="ＤＦ平成ゴシック体W5" panose="020B0509000000000000" pitchFamily="49" charset="-128"/>
                <a:ea typeface="ＤＦ平成ゴシック体W5" panose="020B0509000000000000" pitchFamily="49" charset="-128"/>
              </a:rPr>
              <a:t>（</a:t>
            </a:r>
            <a:r>
              <a:rPr lang="en-US" altLang="ja-JP" sz="2800" b="1" dirty="0" smtClean="0">
                <a:effectLst/>
                <a:latin typeface="ＤＦ平成ゴシック体W5" panose="020B0509000000000000" pitchFamily="49" charset="-128"/>
                <a:ea typeface="ＤＦ平成ゴシック体W5" panose="020B0509000000000000" pitchFamily="49" charset="-128"/>
              </a:rPr>
              <a:t>10</a:t>
            </a:r>
            <a:r>
              <a:rPr lang="ja-JP" altLang="en-US" sz="2800" b="1" dirty="0" smtClean="0">
                <a:effectLst/>
                <a:latin typeface="ＤＦ平成ゴシック体W5" panose="020B0509000000000000" pitchFamily="49" charset="-128"/>
                <a:ea typeface="ＤＦ平成ゴシック体W5" panose="020B0509000000000000" pitchFamily="49" charset="-128"/>
              </a:rPr>
              <a:t>億ドル）</a:t>
            </a:r>
            <a:endParaRPr lang="en-US" altLang="ja-JP" sz="2800" b="1" dirty="0" smtClean="0">
              <a:effectLst/>
              <a:latin typeface="ＤＦ平成ゴシック体W5" panose="020B0509000000000000" pitchFamily="49" charset="-128"/>
              <a:ea typeface="ＤＦ平成ゴシック体W5" panose="020B0509000000000000" pitchFamily="49" charset="-128"/>
            </a:endParaRPr>
          </a:p>
          <a:p>
            <a:pPr lvl="1">
              <a:lnSpc>
                <a:spcPct val="90000"/>
              </a:lnSpc>
              <a:buFont typeface="Wingdings" pitchFamily="2" charset="2"/>
              <a:buChar char="l"/>
              <a:defRPr/>
            </a:pPr>
            <a:r>
              <a:rPr lang="en-US" altLang="ja-JP" sz="2800" b="1" dirty="0" smtClean="0">
                <a:effectLst/>
                <a:latin typeface="ＤＦ平成ゴシック体W5" panose="020B0509000000000000" pitchFamily="49" charset="-128"/>
                <a:ea typeface="ＤＦ平成ゴシック体W5" panose="020B0509000000000000" pitchFamily="49" charset="-128"/>
              </a:rPr>
              <a:t>2009</a:t>
            </a:r>
            <a:r>
              <a:rPr lang="ja-JP" altLang="en-US" sz="2800" b="1" dirty="0" smtClean="0">
                <a:effectLst/>
                <a:latin typeface="ＤＦ平成ゴシック体W5" panose="020B0509000000000000" pitchFamily="49" charset="-128"/>
                <a:ea typeface="ＤＦ平成ゴシック体W5" panose="020B0509000000000000" pitchFamily="49" charset="-128"/>
              </a:rPr>
              <a:t>年世界の貿易額　</a:t>
            </a:r>
            <a:r>
              <a:rPr lang="en-US" altLang="ja-JP" sz="2800" b="1" dirty="0" smtClean="0">
                <a:effectLst/>
                <a:latin typeface="ＤＦ平成ゴシック体W5" panose="020B0509000000000000" pitchFamily="49" charset="-128"/>
                <a:ea typeface="ＤＦ平成ゴシック体W5" panose="020B0509000000000000" pitchFamily="49" charset="-128"/>
              </a:rPr>
              <a:t>13,894.8</a:t>
            </a:r>
            <a:r>
              <a:rPr lang="ja-JP" altLang="en-US" sz="2800" b="1" dirty="0" smtClean="0">
                <a:effectLst/>
                <a:latin typeface="ＤＦ平成ゴシック体W5" panose="020B0509000000000000" pitchFamily="49" charset="-128"/>
                <a:ea typeface="ＤＦ平成ゴシック体W5" panose="020B0509000000000000" pitchFamily="49" charset="-128"/>
              </a:rPr>
              <a:t>（</a:t>
            </a:r>
            <a:r>
              <a:rPr lang="en-US" altLang="ja-JP" sz="2800" b="1" dirty="0" smtClean="0">
                <a:effectLst/>
                <a:latin typeface="ＤＦ平成ゴシック体W5" panose="020B0509000000000000" pitchFamily="49" charset="-128"/>
                <a:ea typeface="ＤＦ平成ゴシック体W5" panose="020B0509000000000000" pitchFamily="49" charset="-128"/>
              </a:rPr>
              <a:t>10</a:t>
            </a:r>
            <a:r>
              <a:rPr lang="ja-JP" altLang="en-US" sz="2800" b="1" dirty="0" smtClean="0">
                <a:effectLst/>
                <a:latin typeface="ＤＦ平成ゴシック体W5" panose="020B0509000000000000" pitchFamily="49" charset="-128"/>
                <a:ea typeface="ＤＦ平成ゴシック体W5" panose="020B0509000000000000" pitchFamily="49" charset="-128"/>
              </a:rPr>
              <a:t>億ドル）</a:t>
            </a:r>
            <a:r>
              <a:rPr lang="en-US" altLang="ja-JP" sz="2800" b="1" dirty="0" smtClean="0">
                <a:effectLst/>
                <a:latin typeface="ＤＦ平成ゴシック体W5" panose="020B0509000000000000" pitchFamily="49" charset="-128"/>
                <a:ea typeface="ＤＦ平成ゴシック体W5" panose="020B0509000000000000" pitchFamily="49" charset="-128"/>
              </a:rPr>
              <a:t>22.8%</a:t>
            </a:r>
          </a:p>
          <a:p>
            <a:pPr marL="365760" lvl="1" indent="0">
              <a:lnSpc>
                <a:spcPct val="90000"/>
              </a:lnSpc>
              <a:buNone/>
              <a:defRPr/>
            </a:pPr>
            <a:endParaRPr lang="ja-JP" altLang="en-US" sz="3200" b="1" dirty="0" smtClean="0">
              <a:effectLst/>
              <a:latin typeface="ＤＦ平成ゴシック体W5" panose="020B0509000000000000" pitchFamily="49" charset="-128"/>
              <a:ea typeface="ＤＦ平成ゴシック体W5" panose="020B0509000000000000" pitchFamily="49" charset="-128"/>
            </a:endParaRPr>
          </a:p>
          <a:p>
            <a:pPr eaLnBrk="1" hangingPunct="1">
              <a:lnSpc>
                <a:spcPct val="90000"/>
              </a:lnSpc>
              <a:defRPr/>
            </a:pPr>
            <a:r>
              <a:rPr lang="ja-JP" altLang="en-US" sz="4000" b="1" dirty="0" smtClean="0">
                <a:effectLst/>
                <a:latin typeface="ＤＦ平成ゴシック体W5" panose="020B0509000000000000" pitchFamily="49" charset="-128"/>
                <a:ea typeface="ＤＦ平成ゴシック体W5" panose="020B0509000000000000" pitchFamily="49" charset="-128"/>
              </a:rPr>
              <a:t>世界貿易の約</a:t>
            </a:r>
            <a:r>
              <a:rPr lang="en-US" altLang="ja-JP" sz="4000" b="1" dirty="0" smtClean="0">
                <a:effectLst/>
                <a:latin typeface="ＤＦ平成ゴシック体W5" panose="020B0509000000000000" pitchFamily="49" charset="-128"/>
                <a:ea typeface="ＤＦ平成ゴシック体W5" panose="020B0509000000000000" pitchFamily="49" charset="-128"/>
              </a:rPr>
              <a:t>70</a:t>
            </a:r>
            <a:r>
              <a:rPr lang="ja-JP" altLang="en-US" sz="4000" b="1" dirty="0" smtClean="0">
                <a:effectLst/>
                <a:latin typeface="ＤＦ平成ゴシック体W5" panose="020B0509000000000000" pitchFamily="49" charset="-128"/>
                <a:ea typeface="ＤＦ平成ゴシック体W5" panose="020B0509000000000000" pitchFamily="49" charset="-128"/>
              </a:rPr>
              <a:t>％は、先進工業諸国によって占められている。</a:t>
            </a:r>
            <a:endParaRPr lang="en-US" altLang="ja-JP" sz="4000" b="1" dirty="0" smtClean="0">
              <a:effectLst/>
              <a:latin typeface="ＤＦ平成ゴシック体W5" panose="020B0509000000000000" pitchFamily="49" charset="-128"/>
              <a:ea typeface="ＤＦ平成ゴシック体W5" panose="020B0509000000000000" pitchFamily="49" charset="-128"/>
            </a:endParaRPr>
          </a:p>
          <a:p>
            <a:pPr lvl="1">
              <a:lnSpc>
                <a:spcPct val="90000"/>
              </a:lnSpc>
              <a:buFont typeface="Wingdings" pitchFamily="2" charset="2"/>
              <a:buChar char="l"/>
              <a:defRPr/>
            </a:pPr>
            <a:r>
              <a:rPr lang="en-US" altLang="ja-JP" sz="2800" b="1" dirty="0" smtClean="0">
                <a:effectLst/>
                <a:latin typeface="ＤＦ平成ゴシック体W5" panose="020B0509000000000000" pitchFamily="49" charset="-128"/>
                <a:ea typeface="ＤＦ平成ゴシック体W5" panose="020B0509000000000000" pitchFamily="49" charset="-128"/>
              </a:rPr>
              <a:t>2009</a:t>
            </a:r>
            <a:r>
              <a:rPr lang="ja-JP" altLang="en-US" sz="2800" b="1" dirty="0" smtClean="0">
                <a:effectLst/>
                <a:latin typeface="ＤＦ平成ゴシック体W5" panose="020B0509000000000000" pitchFamily="49" charset="-128"/>
                <a:ea typeface="ＤＦ平成ゴシック体W5" panose="020B0509000000000000" pitchFamily="49" charset="-128"/>
              </a:rPr>
              <a:t>年</a:t>
            </a:r>
            <a:r>
              <a:rPr lang="en-US" altLang="ja-JP" sz="2800" b="1" dirty="0" smtClean="0">
                <a:effectLst/>
                <a:latin typeface="ＤＦ平成ゴシック体W5" panose="020B0509000000000000" pitchFamily="49" charset="-128"/>
                <a:ea typeface="ＤＦ平成ゴシック体W5" panose="020B0509000000000000" pitchFamily="49" charset="-128"/>
              </a:rPr>
              <a:t>OECD</a:t>
            </a:r>
            <a:r>
              <a:rPr lang="ja-JP" altLang="en-US" sz="2800" b="1" dirty="0" smtClean="0">
                <a:effectLst/>
                <a:latin typeface="ＤＦ平成ゴシック体W5" panose="020B0509000000000000" pitchFamily="49" charset="-128"/>
                <a:ea typeface="ＤＦ平成ゴシック体W5" panose="020B0509000000000000" pitchFamily="49" charset="-128"/>
              </a:rPr>
              <a:t>の</a:t>
            </a:r>
            <a:r>
              <a:rPr lang="ja-JP" altLang="en-US" sz="2800" b="1" dirty="0" smtClean="0">
                <a:latin typeface="ＤＦ平成ゴシック体W5" panose="020B0509000000000000" pitchFamily="49" charset="-128"/>
                <a:ea typeface="ＤＦ平成ゴシック体W5" panose="020B0509000000000000" pitchFamily="49" charset="-128"/>
              </a:rPr>
              <a:t>貿易額</a:t>
            </a:r>
            <a:r>
              <a:rPr lang="ja-JP" altLang="en-US" sz="2800" b="1" dirty="0" smtClean="0">
                <a:effectLst/>
                <a:latin typeface="ＤＦ平成ゴシック体W5" panose="020B0509000000000000" pitchFamily="49" charset="-128"/>
                <a:ea typeface="ＤＦ平成ゴシック体W5" panose="020B0509000000000000" pitchFamily="49" charset="-128"/>
              </a:rPr>
              <a:t>　</a:t>
            </a:r>
            <a:r>
              <a:rPr lang="en-US" altLang="ja-JP" sz="2800" b="1" dirty="0" smtClean="0">
                <a:latin typeface="ＤＦ平成ゴシック体W5" panose="020B0509000000000000" pitchFamily="49" charset="-128"/>
                <a:ea typeface="ＤＦ平成ゴシック体W5" panose="020B0509000000000000" pitchFamily="49" charset="-128"/>
              </a:rPr>
              <a:t>8,856.1</a:t>
            </a:r>
            <a:r>
              <a:rPr lang="ja-JP" altLang="en-US" sz="2800" b="1" dirty="0" smtClean="0">
                <a:effectLst/>
                <a:latin typeface="ＤＦ平成ゴシック体W5" panose="020B0509000000000000" pitchFamily="49" charset="-128"/>
                <a:ea typeface="ＤＦ平成ゴシック体W5" panose="020B0509000000000000" pitchFamily="49" charset="-128"/>
              </a:rPr>
              <a:t>（</a:t>
            </a:r>
            <a:r>
              <a:rPr lang="en-US" altLang="ja-JP" sz="2800" b="1" dirty="0" smtClean="0">
                <a:effectLst/>
                <a:latin typeface="ＤＦ平成ゴシック体W5" panose="020B0509000000000000" pitchFamily="49" charset="-128"/>
                <a:ea typeface="ＤＦ平成ゴシック体W5" panose="020B0509000000000000" pitchFamily="49" charset="-128"/>
              </a:rPr>
              <a:t>10</a:t>
            </a:r>
            <a:r>
              <a:rPr lang="ja-JP" altLang="en-US" sz="2800" b="1" dirty="0" smtClean="0">
                <a:effectLst/>
                <a:latin typeface="ＤＦ平成ゴシック体W5" panose="020B0509000000000000" pitchFamily="49" charset="-128"/>
                <a:ea typeface="ＤＦ平成ゴシック体W5" panose="020B0509000000000000" pitchFamily="49" charset="-128"/>
              </a:rPr>
              <a:t>億ドル） （</a:t>
            </a:r>
            <a:r>
              <a:rPr lang="en-US" altLang="ja-JP" sz="2800" b="1" dirty="0" smtClean="0">
                <a:effectLst/>
                <a:latin typeface="ＤＦ平成ゴシック体W5" panose="020B0509000000000000" pitchFamily="49" charset="-128"/>
                <a:ea typeface="ＤＦ平成ゴシック体W5" panose="020B0509000000000000" pitchFamily="49" charset="-128"/>
              </a:rPr>
              <a:t>64%)</a:t>
            </a:r>
          </a:p>
          <a:p>
            <a:pPr lvl="1" algn="r" eaLnBrk="1" hangingPunct="1">
              <a:lnSpc>
                <a:spcPct val="90000"/>
              </a:lnSpc>
              <a:buNone/>
              <a:defRPr/>
            </a:pPr>
            <a:r>
              <a:rPr lang="en-US" altLang="ja-JP" sz="2800" b="1" dirty="0" smtClean="0">
                <a:latin typeface="ＤＦ平成ゴシック体W5" panose="020B0509000000000000" pitchFamily="49" charset="-128"/>
                <a:ea typeface="ＤＦ平成ゴシック体W5" panose="020B0509000000000000" pitchFamily="49" charset="-128"/>
              </a:rPr>
              <a:t>(</a:t>
            </a:r>
            <a:r>
              <a:rPr lang="ja-JP" altLang="en-US" sz="2800" b="1" dirty="0" smtClean="0">
                <a:latin typeface="ＤＦ平成ゴシック体W5" panose="020B0509000000000000" pitchFamily="49" charset="-128"/>
                <a:ea typeface="ＤＦ平成ゴシック体W5" panose="020B0509000000000000" pitchFamily="49" charset="-128"/>
              </a:rPr>
              <a:t>データ出典　</a:t>
            </a:r>
            <a:r>
              <a:rPr lang="en-US" altLang="ja-JP" sz="2800" b="1" dirty="0" smtClean="0">
                <a:latin typeface="ＤＦ平成ゴシック体W5" panose="020B0509000000000000" pitchFamily="49" charset="-128"/>
                <a:ea typeface="ＤＦ平成ゴシック体W5" panose="020B0509000000000000" pitchFamily="49" charset="-128"/>
              </a:rPr>
              <a:t>OECD</a:t>
            </a:r>
            <a:r>
              <a:rPr lang="ja-JP" altLang="en-US" sz="2800" b="1" dirty="0" smtClean="0">
                <a:latin typeface="ＤＦ平成ゴシック体W5" panose="020B0509000000000000" pitchFamily="49" charset="-128"/>
                <a:ea typeface="ＤＦ平成ゴシック体W5" panose="020B0509000000000000" pitchFamily="49" charset="-128"/>
              </a:rPr>
              <a:t>）</a:t>
            </a:r>
            <a:endParaRPr lang="ja-JP" altLang="en-US" sz="2800" b="1" dirty="0" smtClean="0">
              <a:effectLst/>
              <a:latin typeface="ＤＦ平成ゴシック体W5" panose="020B0509000000000000" pitchFamily="49" charset="-128"/>
              <a:ea typeface="ＤＦ平成ゴシック体W5" panose="020B0509000000000000" pitchFamily="49" charset="-128"/>
            </a:endParaRPr>
          </a:p>
        </p:txBody>
      </p:sp>
      <p:sp>
        <p:nvSpPr>
          <p:cNvPr id="30722" name="Rectangle 2"/>
          <p:cNvSpPr>
            <a:spLocks noGrp="1" noRot="1" noChangeArrowheads="1"/>
          </p:cNvSpPr>
          <p:nvPr>
            <p:ph type="title"/>
          </p:nvPr>
        </p:nvSpPr>
        <p:spPr>
          <a:xfrm>
            <a:off x="683568" y="188640"/>
            <a:ext cx="7772400" cy="838200"/>
          </a:xfrm>
        </p:spPr>
        <p:txBody>
          <a:bodyPr>
            <a:normAutofit/>
          </a:bodyPr>
          <a:lstStyle/>
          <a:p>
            <a:pPr eaLnBrk="1" hangingPunct="1">
              <a:defRPr/>
            </a:pPr>
            <a:r>
              <a:rPr lang="ja-JP" altLang="en-US" sz="4400" b="1" dirty="0" smtClean="0">
                <a:latin typeface="ＤＦ平成ゴシック体W5" panose="020B0509000000000000" pitchFamily="49" charset="-128"/>
                <a:ea typeface="ＤＦ平成ゴシック体W5" panose="020B0509000000000000" pitchFamily="49" charset="-128"/>
              </a:rPr>
              <a:t>３．世界経済と多国籍企業</a:t>
            </a:r>
          </a:p>
        </p:txBody>
      </p:sp>
    </p:spTree>
    <p:extLst>
      <p:ext uri="{BB962C8B-B14F-4D97-AF65-F5344CB8AC3E}">
        <p14:creationId xmlns:p14="http://schemas.microsoft.com/office/powerpoint/2010/main" val="32902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072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 calcmode="lin" valueType="num">
                                      <p:cBhvr additive="base">
                                        <p:cTn id="11" dur="5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072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 calcmode="lin" valueType="num">
                                      <p:cBhvr additive="base">
                                        <p:cTn id="15" dur="5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 calcmode="lin" valueType="num">
                                      <p:cBhvr additive="base">
                                        <p:cTn id="21" dur="5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30723">
                                            <p:txEl>
                                              <p:pRg st="4" end="4"/>
                                            </p:txEl>
                                          </p:spTgt>
                                        </p:tgtEl>
                                        <p:attrNameLst>
                                          <p:attrName>ppt_y</p:attrName>
                                        </p:attrNameLst>
                                      </p:cBhvr>
                                      <p:tavLst>
                                        <p:tav tm="0">
                                          <p:val>
                                            <p:strVal val="1+#ppt_h/2"/>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30723">
                                            <p:txEl>
                                              <p:pRg st="5" end="5"/>
                                            </p:txEl>
                                          </p:spTgt>
                                        </p:tgtEl>
                                        <p:attrNameLst>
                                          <p:attrName>style.visibility</p:attrName>
                                        </p:attrNameLst>
                                      </p:cBhvr>
                                      <p:to>
                                        <p:strVal val="visible"/>
                                      </p:to>
                                    </p:set>
                                    <p:anim calcmode="lin" valueType="num">
                                      <p:cBhvr additive="base">
                                        <p:cTn id="25" dur="50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0723">
                                            <p:txEl>
                                              <p:pRg st="5" end="5"/>
                                            </p:txEl>
                                          </p:spTgt>
                                        </p:tgtEl>
                                        <p:attrNameLst>
                                          <p:attrName>ppt_y</p:attrName>
                                        </p:attrNameLst>
                                      </p:cBhvr>
                                      <p:tavLst>
                                        <p:tav tm="0">
                                          <p:val>
                                            <p:strVal val="1+#ppt_h/2"/>
                                          </p:val>
                                        </p:tav>
                                        <p:tav tm="100000">
                                          <p:val>
                                            <p:strVal val="#ppt_y"/>
                                          </p:val>
                                        </p:tav>
                                      </p:tavLst>
                                    </p:anim>
                                  </p:childTnLst>
                                </p:cTn>
                              </p:par>
                              <p:par>
                                <p:cTn id="27" presetID="7" presetClass="entr" presetSubtype="4" fill="hold" grpId="0" nodeType="withEffect">
                                  <p:stCondLst>
                                    <p:cond delay="0"/>
                                  </p:stCondLst>
                                  <p:childTnLst>
                                    <p:set>
                                      <p:cBhvr>
                                        <p:cTn id="28" dur="1" fill="hold">
                                          <p:stCondLst>
                                            <p:cond delay="0"/>
                                          </p:stCondLst>
                                        </p:cTn>
                                        <p:tgtEl>
                                          <p:spTgt spid="30723">
                                            <p:txEl>
                                              <p:pRg st="6" end="6"/>
                                            </p:txEl>
                                          </p:spTgt>
                                        </p:tgtEl>
                                        <p:attrNameLst>
                                          <p:attrName>style.visibility</p:attrName>
                                        </p:attrNameLst>
                                      </p:cBhvr>
                                      <p:to>
                                        <p:strVal val="visible"/>
                                      </p:to>
                                    </p:set>
                                    <p:anim calcmode="lin" valueType="num">
                                      <p:cBhvr additive="base">
                                        <p:cTn id="29" dur="50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307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28625" y="1928813"/>
            <a:ext cx="8429655" cy="4191000"/>
          </a:xfrm>
        </p:spPr>
        <p:txBody>
          <a:bodyPr>
            <a:noAutofit/>
          </a:bodyPr>
          <a:lstStyle/>
          <a:p>
            <a:pPr eaLnBrk="1" hangingPunct="1">
              <a:lnSpc>
                <a:spcPct val="90000"/>
              </a:lnSpc>
              <a:defRPr/>
            </a:pPr>
            <a:r>
              <a:rPr lang="ja-JP" altLang="en-US" sz="4000" b="1" dirty="0" smtClean="0">
                <a:effectLst/>
                <a:latin typeface="ＤＦ平成ゴシック体W5" panose="020B0509000000000000" pitchFamily="49" charset="-128"/>
                <a:ea typeface="ＤＦ平成ゴシック体W5" panose="020B0509000000000000" pitchFamily="49" charset="-128"/>
              </a:rPr>
              <a:t>世界総生産の約３分の１以上は、多国籍企業によってなされている。</a:t>
            </a:r>
            <a:endParaRPr lang="en-US" altLang="ja-JP" sz="4000" b="1" dirty="0" smtClean="0">
              <a:effectLst/>
              <a:latin typeface="ＤＦ平成ゴシック体W5" panose="020B0509000000000000" pitchFamily="49" charset="-128"/>
              <a:ea typeface="ＤＦ平成ゴシック体W5" panose="020B0509000000000000" pitchFamily="49" charset="-128"/>
            </a:endParaRPr>
          </a:p>
          <a:p>
            <a:pPr lvl="1" eaLnBrk="1" hangingPunct="1">
              <a:lnSpc>
                <a:spcPct val="90000"/>
              </a:lnSpc>
              <a:defRPr/>
            </a:pPr>
            <a:r>
              <a:rPr lang="en-US" altLang="ja-JP" sz="3600" b="1" dirty="0" smtClean="0">
                <a:effectLst/>
                <a:latin typeface="ＤＦ平成ゴシック体W5" panose="020B0509000000000000" pitchFamily="49" charset="-128"/>
                <a:ea typeface="ＤＦ平成ゴシック体W5" panose="020B0509000000000000" pitchFamily="49" charset="-128"/>
              </a:rPr>
              <a:t>FORTUNE GLOBAL500 </a:t>
            </a:r>
            <a:r>
              <a:rPr lang="ja-JP" altLang="en-US" sz="3600" b="1" dirty="0" smtClean="0">
                <a:effectLst/>
                <a:latin typeface="ＤＦ平成ゴシック体W5" panose="020B0509000000000000" pitchFamily="49" charset="-128"/>
                <a:ea typeface="ＤＦ平成ゴシック体W5" panose="020B0509000000000000" pitchFamily="49" charset="-128"/>
              </a:rPr>
              <a:t>売上高</a:t>
            </a:r>
            <a:r>
              <a:rPr lang="en-US" altLang="ja-JP" sz="3600" b="1" dirty="0" smtClean="0">
                <a:effectLst/>
                <a:latin typeface="ＤＦ平成ゴシック体W5" panose="020B0509000000000000" pitchFamily="49" charset="-128"/>
                <a:ea typeface="ＤＦ平成ゴシック体W5" panose="020B0509000000000000" pitchFamily="49" charset="-128"/>
              </a:rPr>
              <a:t>9,268</a:t>
            </a:r>
            <a:r>
              <a:rPr lang="ja-JP" altLang="en-US" sz="3600" b="1" dirty="0" smtClean="0">
                <a:effectLst/>
                <a:latin typeface="ＤＦ平成ゴシック体W5" panose="020B0509000000000000" pitchFamily="49" charset="-128"/>
                <a:ea typeface="ＤＦ平成ゴシック体W5" panose="020B0509000000000000" pitchFamily="49" charset="-128"/>
              </a:rPr>
              <a:t>（</a:t>
            </a:r>
            <a:r>
              <a:rPr lang="en-US" altLang="ja-JP" sz="3600" b="1" dirty="0" smtClean="0">
                <a:effectLst/>
                <a:latin typeface="ＤＦ平成ゴシック体W5" panose="020B0509000000000000" pitchFamily="49" charset="-128"/>
                <a:ea typeface="ＤＦ平成ゴシック体W5" panose="020B0509000000000000" pitchFamily="49" charset="-128"/>
              </a:rPr>
              <a:t>10</a:t>
            </a:r>
            <a:r>
              <a:rPr lang="ja-JP" altLang="en-US" sz="3600" b="1" dirty="0" smtClean="0">
                <a:effectLst/>
                <a:latin typeface="ＤＦ平成ゴシック体W5" panose="020B0509000000000000" pitchFamily="49" charset="-128"/>
                <a:ea typeface="ＤＦ平成ゴシック体W5" panose="020B0509000000000000" pitchFamily="49" charset="-128"/>
              </a:rPr>
              <a:t>億ドル）</a:t>
            </a:r>
            <a:endParaRPr lang="en-US" altLang="ja-JP" sz="3600" b="1" dirty="0" smtClean="0">
              <a:effectLst/>
              <a:latin typeface="ＤＦ平成ゴシック体W5" panose="020B0509000000000000" pitchFamily="49" charset="-128"/>
              <a:ea typeface="ＤＦ平成ゴシック体W5" panose="020B0509000000000000" pitchFamily="49" charset="-128"/>
            </a:endParaRPr>
          </a:p>
          <a:p>
            <a:pPr lvl="2" eaLnBrk="1" hangingPunct="1">
              <a:lnSpc>
                <a:spcPct val="90000"/>
              </a:lnSpc>
              <a:buFont typeface="Wingdings" pitchFamily="2" charset="2"/>
              <a:buNone/>
              <a:defRPr/>
            </a:pPr>
            <a:r>
              <a:rPr lang="ja-JP" altLang="en-US" sz="3200" b="1" dirty="0" smtClean="0">
                <a:effectLst/>
                <a:latin typeface="ＤＦ平成ゴシック体W5" panose="020B0509000000000000" pitchFamily="49" charset="-128"/>
                <a:ea typeface="ＤＦ平成ゴシック体W5" panose="020B0509000000000000" pitchFamily="49" charset="-128"/>
              </a:rPr>
              <a:t>＝世界</a:t>
            </a:r>
            <a:r>
              <a:rPr lang="en-US" altLang="ja-JP" sz="3200" b="1" dirty="0" smtClean="0">
                <a:effectLst/>
                <a:latin typeface="ＤＦ平成ゴシック体W5" panose="020B0509000000000000" pitchFamily="49" charset="-128"/>
                <a:ea typeface="ＤＦ平成ゴシック体W5" panose="020B0509000000000000" pitchFamily="49" charset="-128"/>
              </a:rPr>
              <a:t>GDP</a:t>
            </a:r>
            <a:r>
              <a:rPr lang="ja-JP" altLang="en-US" sz="3200" b="1" dirty="0" smtClean="0">
                <a:effectLst/>
                <a:latin typeface="ＤＦ平成ゴシック体W5" panose="020B0509000000000000" pitchFamily="49" charset="-128"/>
                <a:ea typeface="ＤＦ平成ゴシック体W5" panose="020B0509000000000000" pitchFamily="49" charset="-128"/>
              </a:rPr>
              <a:t>比</a:t>
            </a:r>
            <a:r>
              <a:rPr lang="en-US" altLang="ja-JP" sz="3200" b="1" dirty="0" smtClean="0">
                <a:effectLst/>
                <a:latin typeface="ＤＦ平成ゴシック体W5" panose="020B0509000000000000" pitchFamily="49" charset="-128"/>
                <a:ea typeface="ＤＦ平成ゴシック体W5" panose="020B0509000000000000" pitchFamily="49" charset="-128"/>
              </a:rPr>
              <a:t>19.4</a:t>
            </a:r>
            <a:r>
              <a:rPr lang="ja-JP" altLang="en-US" sz="3200" b="1" dirty="0" smtClean="0">
                <a:effectLst/>
                <a:latin typeface="ＤＦ平成ゴシック体W5" panose="020B0509000000000000" pitchFamily="49" charset="-128"/>
                <a:ea typeface="ＤＦ平成ゴシック体W5" panose="020B0509000000000000" pitchFamily="49" charset="-128"/>
              </a:rPr>
              <a:t>％ </a:t>
            </a:r>
            <a:endParaRPr lang="en-US" altLang="ja-JP" sz="3200" b="1" dirty="0" smtClean="0">
              <a:effectLst/>
              <a:latin typeface="ＤＦ平成ゴシック体W5" panose="020B0509000000000000" pitchFamily="49" charset="-128"/>
              <a:ea typeface="ＤＦ平成ゴシック体W5" panose="020B0509000000000000" pitchFamily="49" charset="-128"/>
            </a:endParaRPr>
          </a:p>
          <a:p>
            <a:pPr lvl="1" eaLnBrk="1" hangingPunct="1">
              <a:lnSpc>
                <a:spcPct val="90000"/>
              </a:lnSpc>
              <a:buFont typeface="Wingdings" pitchFamily="2" charset="2"/>
              <a:buNone/>
              <a:defRPr/>
            </a:pPr>
            <a:endParaRPr lang="ja-JP" altLang="en-US" sz="3600" b="1" dirty="0" smtClean="0">
              <a:effectLst/>
              <a:latin typeface="ＤＦ平成ゴシック体W5" panose="020B0509000000000000" pitchFamily="49" charset="-128"/>
              <a:ea typeface="ＤＦ平成ゴシック体W5" panose="020B0509000000000000" pitchFamily="49" charset="-128"/>
            </a:endParaRPr>
          </a:p>
          <a:p>
            <a:pPr eaLnBrk="1" hangingPunct="1">
              <a:lnSpc>
                <a:spcPct val="90000"/>
              </a:lnSpc>
              <a:defRPr/>
            </a:pPr>
            <a:r>
              <a:rPr lang="ja-JP" altLang="en-US" sz="4000" b="1" dirty="0" smtClean="0">
                <a:effectLst/>
                <a:latin typeface="ＤＦ平成ゴシック体W5" panose="020B0509000000000000" pitchFamily="49" charset="-128"/>
                <a:ea typeface="ＤＦ平成ゴシック体W5" panose="020B0509000000000000" pitchFamily="49" charset="-128"/>
              </a:rPr>
              <a:t>世界貿易の半分は、多国籍企業によってなされている</a:t>
            </a:r>
            <a:r>
              <a:rPr lang="ja-JP" altLang="en-US" sz="4000" b="1" dirty="0" smtClean="0">
                <a:latin typeface="ＤＦ平成ゴシック体W5" panose="020B0509000000000000" pitchFamily="49" charset="-128"/>
                <a:ea typeface="ＤＦ平成ゴシック体W5" panose="020B0509000000000000" pitchFamily="49" charset="-128"/>
              </a:rPr>
              <a:t>といわれる</a:t>
            </a:r>
            <a:r>
              <a:rPr lang="ja-JP" altLang="en-US" sz="4000" b="1" dirty="0" smtClean="0">
                <a:effectLst/>
                <a:latin typeface="ＤＦ平成ゴシック体W5" panose="020B0509000000000000" pitchFamily="49" charset="-128"/>
                <a:ea typeface="ＤＦ平成ゴシック体W5" panose="020B0509000000000000" pitchFamily="49" charset="-128"/>
              </a:rPr>
              <a:t>。</a:t>
            </a:r>
          </a:p>
          <a:p>
            <a:pPr>
              <a:defRPr/>
            </a:pPr>
            <a:endParaRPr lang="ja-JP" altLang="en-US" sz="4000" b="1" dirty="0">
              <a:effectLst/>
              <a:latin typeface="ＤＦ平成ゴシック体W5" panose="020B0509000000000000" pitchFamily="49" charset="-128"/>
              <a:ea typeface="ＤＦ平成ゴシック体W5" panose="020B0509000000000000" pitchFamily="49" charset="-128"/>
            </a:endParaRPr>
          </a:p>
        </p:txBody>
      </p:sp>
      <p:sp>
        <p:nvSpPr>
          <p:cNvPr id="2" name="タイトル 1"/>
          <p:cNvSpPr>
            <a:spLocks noGrp="1"/>
          </p:cNvSpPr>
          <p:nvPr>
            <p:ph type="title"/>
          </p:nvPr>
        </p:nvSpPr>
        <p:spPr/>
        <p:txBody>
          <a:bodyPr/>
          <a:lstStyle/>
          <a:p>
            <a:pPr>
              <a:defRPr/>
            </a:pPr>
            <a:r>
              <a:rPr lang="ja-JP" altLang="en-US" sz="4000" b="1" dirty="0">
                <a:latin typeface="ＤＦ平成ゴシック体W5" panose="020B0509000000000000" pitchFamily="49" charset="-128"/>
                <a:ea typeface="ＤＦ平成ゴシック体W5" panose="020B0509000000000000" pitchFamily="49" charset="-128"/>
              </a:rPr>
              <a:t>３．世界経済と多国籍企業</a:t>
            </a:r>
            <a:endParaRPr lang="ja-JP" altLang="en-US" b="1" dirty="0">
              <a:latin typeface="ＤＦ平成ゴシック体W5" panose="020B0509000000000000" pitchFamily="49" charset="-128"/>
              <a:ea typeface="ＤＦ平成ゴシック体W5" panose="020B0509000000000000" pitchFamily="49" charset="-128"/>
            </a:endParaRPr>
          </a:p>
        </p:txBody>
      </p:sp>
    </p:spTree>
    <p:extLst>
      <p:ext uri="{BB962C8B-B14F-4D97-AF65-F5344CB8AC3E}">
        <p14:creationId xmlns:p14="http://schemas.microsoft.com/office/powerpoint/2010/main" val="110805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defRPr/>
            </a:pPr>
            <a:r>
              <a:rPr lang="ja-JP" altLang="en-US" dirty="0" smtClean="0">
                <a:solidFill>
                  <a:srgbClr val="FFFF00"/>
                </a:solidFill>
              </a:rPr>
              <a:t>４．国際ビジネスの研究課題</a:t>
            </a:r>
          </a:p>
        </p:txBody>
      </p:sp>
      <p:sp>
        <p:nvSpPr>
          <p:cNvPr id="78851" name="Rectangle 3"/>
          <p:cNvSpPr>
            <a:spLocks noGrp="1" noChangeArrowheads="1"/>
          </p:cNvSpPr>
          <p:nvPr>
            <p:ph type="body" idx="1"/>
          </p:nvPr>
        </p:nvSpPr>
        <p:spPr>
          <a:xfrm>
            <a:off x="250825" y="1600200"/>
            <a:ext cx="8435975" cy="4525963"/>
          </a:xfrm>
        </p:spPr>
        <p:txBody>
          <a:bodyPr/>
          <a:lstStyle/>
          <a:p>
            <a:pPr marL="609600" indent="-609600" eaLnBrk="1" hangingPunct="1">
              <a:lnSpc>
                <a:spcPct val="120000"/>
              </a:lnSpc>
              <a:buClr>
                <a:schemeClr val="tx1"/>
              </a:buClr>
              <a:buFontTx/>
              <a:buAutoNum type="circleNumDbPlain"/>
              <a:defRPr/>
            </a:pPr>
            <a:r>
              <a:rPr lang="ja-JP" altLang="en-US" smtClean="0"/>
              <a:t>自由貿易が効率的である理由及び国際貿易に従事している企業の活動メカニズム</a:t>
            </a:r>
          </a:p>
          <a:p>
            <a:pPr marL="609600" indent="-609600" eaLnBrk="1" hangingPunct="1">
              <a:lnSpc>
                <a:spcPct val="120000"/>
              </a:lnSpc>
              <a:buClr>
                <a:schemeClr val="tx1"/>
              </a:buClr>
              <a:buFontTx/>
              <a:buAutoNum type="circleNumDbPlain"/>
              <a:defRPr/>
            </a:pPr>
            <a:r>
              <a:rPr lang="ja-JP" altLang="en-US" smtClean="0"/>
              <a:t>関税が非効率である理由と企業の対応</a:t>
            </a:r>
          </a:p>
          <a:p>
            <a:pPr marL="990600" lvl="1" indent="-533400" eaLnBrk="1" hangingPunct="1">
              <a:lnSpc>
                <a:spcPct val="120000"/>
              </a:lnSpc>
              <a:buFontTx/>
              <a:buNone/>
              <a:defRPr/>
            </a:pPr>
            <a:r>
              <a:rPr lang="ja-JP" altLang="en-US" smtClean="0"/>
              <a:t>⇒　非効率性＝ナショナル・コスト</a:t>
            </a:r>
          </a:p>
          <a:p>
            <a:pPr marL="609600" indent="-609600" eaLnBrk="1" hangingPunct="1">
              <a:lnSpc>
                <a:spcPct val="120000"/>
              </a:lnSpc>
              <a:buClr>
                <a:schemeClr val="tx1"/>
              </a:buClr>
              <a:buFontTx/>
              <a:buAutoNum type="circleNumDbPlain"/>
              <a:defRPr/>
            </a:pPr>
            <a:r>
              <a:rPr lang="ja-JP" altLang="en-US" smtClean="0"/>
              <a:t>対外直接投資</a:t>
            </a:r>
            <a:r>
              <a:rPr lang="en-US" altLang="ja-JP" smtClean="0"/>
              <a:t>(FDI)</a:t>
            </a:r>
            <a:r>
              <a:rPr lang="ja-JP" altLang="en-US" smtClean="0"/>
              <a:t>が発生する原因</a:t>
            </a:r>
          </a:p>
          <a:p>
            <a:pPr marL="990600" lvl="1" indent="-533400" eaLnBrk="1" hangingPunct="1">
              <a:lnSpc>
                <a:spcPct val="120000"/>
              </a:lnSpc>
              <a:buFontTx/>
              <a:buNone/>
              <a:defRPr/>
            </a:pPr>
            <a:r>
              <a:rPr lang="ja-JP" altLang="en-US" smtClean="0"/>
              <a:t>⇒　市場の不完全性、環境的制約要因</a:t>
            </a:r>
          </a:p>
          <a:p>
            <a:pPr marL="990600" lvl="1" indent="-533400" eaLnBrk="1" hangingPunct="1">
              <a:lnSpc>
                <a:spcPct val="120000"/>
              </a:lnSpc>
              <a:buFontTx/>
              <a:buNone/>
              <a:defRPr/>
            </a:pPr>
            <a:r>
              <a:rPr lang="ja-JP" altLang="en-US" smtClean="0"/>
              <a:t>⇒多国籍企業（ＭＮＥ）の成立要件</a:t>
            </a:r>
          </a:p>
          <a:p>
            <a:pPr marL="609600" indent="-609600" eaLnBrk="1" hangingPunct="1">
              <a:buClr>
                <a:schemeClr val="tx1"/>
              </a:buClr>
              <a:buFontTx/>
              <a:buAutoNum type="circleNumDbPlain"/>
              <a:defRPr/>
            </a:pPr>
            <a:endParaRPr lang="ja-JP" altLang="en-US" sz="2800" smtClean="0"/>
          </a:p>
          <a:p>
            <a:pPr marL="609600" indent="-609600" eaLnBrk="1" hangingPunct="1">
              <a:buClr>
                <a:schemeClr val="tx1"/>
              </a:buClr>
              <a:buFontTx/>
              <a:buAutoNum type="circleNumDbPlain"/>
              <a:defRPr/>
            </a:pPr>
            <a:endParaRPr lang="en-US" altLang="ja-JP" sz="2800" smtClean="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20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fade">
                                      <p:cBhvr>
                                        <p:cTn id="12" dur="2000"/>
                                        <p:tgtEl>
                                          <p:spTgt spid="7885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animEffect transition="in" filter="fade">
                                      <p:cBhvr>
                                        <p:cTn id="15" dur="2000"/>
                                        <p:tgtEl>
                                          <p:spTgt spid="7885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8851">
                                            <p:txEl>
                                              <p:pRg st="3" end="3"/>
                                            </p:txEl>
                                          </p:spTgt>
                                        </p:tgtEl>
                                        <p:attrNameLst>
                                          <p:attrName>style.visibility</p:attrName>
                                        </p:attrNameLst>
                                      </p:cBhvr>
                                      <p:to>
                                        <p:strVal val="visible"/>
                                      </p:to>
                                    </p:set>
                                    <p:animEffect transition="in" filter="fade">
                                      <p:cBhvr>
                                        <p:cTn id="20" dur="2000"/>
                                        <p:tgtEl>
                                          <p:spTgt spid="78851">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animEffect transition="in" filter="fade">
                                      <p:cBhvr>
                                        <p:cTn id="23" dur="2000"/>
                                        <p:tgtEl>
                                          <p:spTgt spid="7885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8851">
                                            <p:txEl>
                                              <p:pRg st="5" end="5"/>
                                            </p:txEl>
                                          </p:spTgt>
                                        </p:tgtEl>
                                        <p:attrNameLst>
                                          <p:attrName>style.visibility</p:attrName>
                                        </p:attrNameLst>
                                      </p:cBhvr>
                                      <p:to>
                                        <p:strVal val="visible"/>
                                      </p:to>
                                    </p:set>
                                    <p:animEffect transition="in" filter="fade">
                                      <p:cBhvr>
                                        <p:cTn id="26" dur="2000"/>
                                        <p:tgtEl>
                                          <p:spTgt spid="78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theme/_rels/them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11.xml.rels><?xml version="1.0" encoding="UTF-8" standalone="yes"?>
<Relationships xmlns="http://schemas.openxmlformats.org/package/2006/relationships"><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_rels/them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Globe 9">
        <a:dk1>
          <a:srgbClr val="000000"/>
        </a:dk1>
        <a:lt1>
          <a:srgbClr val="DDDCC5"/>
        </a:lt1>
        <a:dk2>
          <a:srgbClr val="95934B"/>
        </a:dk2>
        <a:lt2>
          <a:srgbClr val="F0C2AE"/>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トラベル">
  <a:themeElements>
    <a:clrScheme name="トラベル">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1.xml><?xml version="1.0" encoding="utf-8"?>
<a:theme xmlns:a="http://schemas.openxmlformats.org/drawingml/2006/main" name="オータム">
  <a:themeElements>
    <a:clrScheme name="オータム">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オータム">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オータム">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mpetition">
  <a:themeElements>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fontScheme name="Competition">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
      <a:clrScheme name="Competition 9">
        <a:dk1>
          <a:srgbClr val="000000"/>
        </a:dk1>
        <a:lt1>
          <a:srgbClr val="DDDCC5"/>
        </a:lt1>
        <a:dk2>
          <a:srgbClr val="95934B"/>
        </a:dk2>
        <a:lt2>
          <a:srgbClr val="F0C2AE"/>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eam">
  <a:themeElements>
    <a:clrScheme name="ユーザー定義 2">
      <a:dk1>
        <a:srgbClr val="000000"/>
      </a:dk1>
      <a:lt1>
        <a:srgbClr val="FFFFFF"/>
      </a:lt1>
      <a:dk2>
        <a:srgbClr val="000000"/>
      </a:dk2>
      <a:lt2>
        <a:srgbClr val="A9AB51"/>
      </a:lt2>
      <a:accent1>
        <a:srgbClr val="CCD969"/>
      </a:accent1>
      <a:accent2>
        <a:srgbClr val="FFFFFF"/>
      </a:accent2>
      <a:accent3>
        <a:srgbClr val="FFFFFF"/>
      </a:accent3>
      <a:accent4>
        <a:srgbClr val="000000"/>
      </a:accent4>
      <a:accent5>
        <a:srgbClr val="E2E9B9"/>
      </a:accent5>
      <a:accent6>
        <a:srgbClr val="FFFF00"/>
      </a:accent6>
      <a:hlink>
        <a:srgbClr val="B1CA48"/>
      </a:hlink>
      <a:folHlink>
        <a:srgbClr val="A7D9D8"/>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000"/>
        </a:dk1>
        <a:lt1>
          <a:srgbClr val="DDDCC5"/>
        </a:lt1>
        <a:dk2>
          <a:srgbClr val="95934B"/>
        </a:dk2>
        <a:lt2>
          <a:srgbClr val="F0C2AE"/>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mpass">
  <a:themeElements>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fontScheme name="Compas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
      <a:clrScheme name="Compass 10">
        <a:dk1>
          <a:srgbClr val="000000"/>
        </a:dk1>
        <a:lt1>
          <a:srgbClr val="DDDCC5"/>
        </a:lt1>
        <a:dk2>
          <a:srgbClr val="95934B"/>
        </a:dk2>
        <a:lt2>
          <a:srgbClr val="F0C2AE"/>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006699"/>
        </a:dk1>
        <a:lt1>
          <a:srgbClr val="FFFFFF"/>
        </a:lt1>
        <a:dk2>
          <a:srgbClr val="006666"/>
        </a:dk2>
        <a:lt2>
          <a:srgbClr val="FFFFCC"/>
        </a:lt2>
        <a:accent1>
          <a:srgbClr val="EDFAD2"/>
        </a:accent1>
        <a:accent2>
          <a:srgbClr val="F9F3F1"/>
        </a:accent2>
        <a:accent3>
          <a:srgbClr val="FFFFFF"/>
        </a:accent3>
        <a:accent4>
          <a:srgbClr val="005682"/>
        </a:accent4>
        <a:accent5>
          <a:srgbClr val="F4FCE5"/>
        </a:accent5>
        <a:accent6>
          <a:srgbClr val="E2DCDA"/>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標準デザイン 14">
        <a:dk1>
          <a:srgbClr val="006699"/>
        </a:dk1>
        <a:lt1>
          <a:srgbClr val="FFFFFF"/>
        </a:lt1>
        <a:dk2>
          <a:srgbClr val="006666"/>
        </a:dk2>
        <a:lt2>
          <a:srgbClr val="FFFFCC"/>
        </a:lt2>
        <a:accent1>
          <a:srgbClr val="EDFAD2"/>
        </a:accent1>
        <a:accent2>
          <a:srgbClr val="E24216"/>
        </a:accent2>
        <a:accent3>
          <a:srgbClr val="FFFFFF"/>
        </a:accent3>
        <a:accent4>
          <a:srgbClr val="005682"/>
        </a:accent4>
        <a:accent5>
          <a:srgbClr val="F4FCE5"/>
        </a:accent5>
        <a:accent6>
          <a:srgbClr val="CD3B13"/>
        </a:accent6>
        <a:hlink>
          <a:srgbClr val="CC99FF"/>
        </a:hlink>
        <a:folHlink>
          <a:srgbClr val="F2DFF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alance">
  <a:themeElements>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fontScheme name="Balance">
      <a:majorFont>
        <a:latin typeface="Arial"/>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ネオン">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ネオン">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ネオン">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8.xml><?xml version="1.0" encoding="utf-8"?>
<a:theme xmlns:a="http://schemas.openxmlformats.org/drawingml/2006/main" name="ペーパー">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ペーパー">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ペーパー">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9.xml><?xml version="1.0" encoding="utf-8"?>
<a:theme xmlns:a="http://schemas.openxmlformats.org/drawingml/2006/main" name="Autumn">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EASTGLOB</Template>
  <TotalTime>2505</TotalTime>
  <Words>1067</Words>
  <Application>Microsoft Office PowerPoint</Application>
  <PresentationFormat>画面に合わせる (4:3)</PresentationFormat>
  <Paragraphs>230</Paragraphs>
  <Slides>27</Slides>
  <Notes>23</Notes>
  <HiddenSlides>0</HiddenSlides>
  <MMClips>0</MMClips>
  <ScaleCrop>false</ScaleCrop>
  <HeadingPairs>
    <vt:vector size="6" baseType="variant">
      <vt:variant>
        <vt:lpstr>使用されているフォント</vt:lpstr>
      </vt:variant>
      <vt:variant>
        <vt:i4>26</vt:i4>
      </vt:variant>
      <vt:variant>
        <vt:lpstr>テーマ</vt:lpstr>
      </vt:variant>
      <vt:variant>
        <vt:i4>11</vt:i4>
      </vt:variant>
      <vt:variant>
        <vt:lpstr>スライド タイトル</vt:lpstr>
      </vt:variant>
      <vt:variant>
        <vt:i4>27</vt:i4>
      </vt:variant>
    </vt:vector>
  </HeadingPairs>
  <TitlesOfParts>
    <vt:vector size="64" baseType="lpstr">
      <vt:lpstr>AR P丸ゴシック体E</vt:lpstr>
      <vt:lpstr>ＤＦ平成ゴシック体W5</vt:lpstr>
      <vt:lpstr>HGS明朝B</vt:lpstr>
      <vt:lpstr>HGｺﾞｼｯｸE</vt:lpstr>
      <vt:lpstr>HGｺﾞｼｯｸM</vt:lpstr>
      <vt:lpstr>HG創英角ｺﾞｼｯｸUB</vt:lpstr>
      <vt:lpstr>HG明朝E</vt:lpstr>
      <vt:lpstr>ＪＳゴシック</vt:lpstr>
      <vt:lpstr>ＭＳ Ｐゴシック</vt:lpstr>
      <vt:lpstr>ＭＳ Ｐ明朝</vt:lpstr>
      <vt:lpstr>ＭＳ ゴシック</vt:lpstr>
      <vt:lpstr>Arial</vt:lpstr>
      <vt:lpstr>Arial Black</vt:lpstr>
      <vt:lpstr>Book Antiqua</vt:lpstr>
      <vt:lpstr>Century Gothic</vt:lpstr>
      <vt:lpstr>Constantia</vt:lpstr>
      <vt:lpstr>Courier New</vt:lpstr>
      <vt:lpstr>Franklin Gothic Book</vt:lpstr>
      <vt:lpstr>Franklin Gothic Medium</vt:lpstr>
      <vt:lpstr>Garamond</vt:lpstr>
      <vt:lpstr>Tahoma</vt:lpstr>
      <vt:lpstr>Times New Roman</vt:lpstr>
      <vt:lpstr>Trebuchet MS</vt:lpstr>
      <vt:lpstr>Verdana</vt:lpstr>
      <vt:lpstr>Wingdings</vt:lpstr>
      <vt:lpstr>Wingdings 2</vt:lpstr>
      <vt:lpstr>Globe</vt:lpstr>
      <vt:lpstr>Competition</vt:lpstr>
      <vt:lpstr>Stream</vt:lpstr>
      <vt:lpstr>Compass</vt:lpstr>
      <vt:lpstr>テーマ1</vt:lpstr>
      <vt:lpstr>Balance</vt:lpstr>
      <vt:lpstr>ネオン</vt:lpstr>
      <vt:lpstr>ペーパー</vt:lpstr>
      <vt:lpstr>Autumn</vt:lpstr>
      <vt:lpstr>トラベル</vt:lpstr>
      <vt:lpstr>オータム</vt:lpstr>
      <vt:lpstr>貿易論解題</vt:lpstr>
      <vt:lpstr>１．貿易論の課題：①実物理論</vt:lpstr>
      <vt:lpstr>貿易論の課題：①実物理論</vt:lpstr>
      <vt:lpstr>貿易論の課題：②貨幣理論</vt:lpstr>
      <vt:lpstr>貿易論の課題：③政策</vt:lpstr>
      <vt:lpstr>２．世界を見る眼</vt:lpstr>
      <vt:lpstr>３．世界経済と多国籍企業</vt:lpstr>
      <vt:lpstr>３．世界経済と多国籍企業</vt:lpstr>
      <vt:lpstr>４．国際ビジネスの研究課題</vt:lpstr>
      <vt:lpstr>４．国際ビジネスの研究課題②</vt:lpstr>
      <vt:lpstr>５．国際ビジネスの分析枠組み</vt:lpstr>
      <vt:lpstr>６．国際ビジネス活動の構図</vt:lpstr>
      <vt:lpstr>企業特殊的優位</vt:lpstr>
      <vt:lpstr>国家特殊的変数</vt:lpstr>
      <vt:lpstr>７．ビジネス＝企業経営活動とは</vt:lpstr>
      <vt:lpstr>ポーター 国家の優位の決定要因</vt:lpstr>
      <vt:lpstr>ファーマーの定義のイメージ図</vt:lpstr>
      <vt:lpstr>外部環境（制約）要因</vt:lpstr>
      <vt:lpstr>企業内部（経営資源）と諸機能</vt:lpstr>
      <vt:lpstr>８．グローバル競争の時代</vt:lpstr>
      <vt:lpstr>想定外の…</vt:lpstr>
      <vt:lpstr> 何が起こるかわからない＝まさかの時代</vt:lpstr>
      <vt:lpstr>変化をもたらした７つの要因</vt:lpstr>
      <vt:lpstr>二律背反、お互いに矛盾することが同時に起こり、要求される時代！！</vt:lpstr>
      <vt:lpstr>９．近年の学会動向（経済系）</vt:lpstr>
      <vt:lpstr>近年の学会動向（ビジネス系）</vt:lpstr>
      <vt:lpstr>学会動向から見るキーワード</vt:lpstr>
    </vt:vector>
  </TitlesOfParts>
  <Company>富山大学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現代の貿易問題</dc:title>
  <dc:creator>岸本 寿生</dc:creator>
  <cp:lastModifiedBy>Toshio Kishimoto</cp:lastModifiedBy>
  <cp:revision>95</cp:revision>
  <dcterms:created xsi:type="dcterms:W3CDTF">2001-10-16T02:29:22Z</dcterms:created>
  <dcterms:modified xsi:type="dcterms:W3CDTF">2015-01-27T02:42:39Z</dcterms:modified>
</cp:coreProperties>
</file>