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1"/>
  </p:notesMasterIdLst>
  <p:handoutMasterIdLst>
    <p:handoutMasterId r:id="rId42"/>
  </p:handoutMasterIdLst>
  <p:sldIdLst>
    <p:sldId id="256" r:id="rId2"/>
    <p:sldId id="334" r:id="rId3"/>
    <p:sldId id="335" r:id="rId4"/>
    <p:sldId id="336" r:id="rId5"/>
    <p:sldId id="337" r:id="rId6"/>
    <p:sldId id="338" r:id="rId7"/>
    <p:sldId id="339" r:id="rId8"/>
    <p:sldId id="343" r:id="rId9"/>
    <p:sldId id="340" r:id="rId10"/>
    <p:sldId id="341" r:id="rId11"/>
    <p:sldId id="342" r:id="rId12"/>
    <p:sldId id="344" r:id="rId13"/>
    <p:sldId id="345" r:id="rId14"/>
    <p:sldId id="346" r:id="rId15"/>
    <p:sldId id="275" r:id="rId16"/>
    <p:sldId id="313" r:id="rId17"/>
    <p:sldId id="276" r:id="rId18"/>
    <p:sldId id="279" r:id="rId19"/>
    <p:sldId id="280" r:id="rId20"/>
    <p:sldId id="281" r:id="rId21"/>
    <p:sldId id="282" r:id="rId22"/>
    <p:sldId id="284" r:id="rId23"/>
    <p:sldId id="283" r:id="rId24"/>
    <p:sldId id="285" r:id="rId25"/>
    <p:sldId id="298" r:id="rId26"/>
    <p:sldId id="299" r:id="rId27"/>
    <p:sldId id="289" r:id="rId28"/>
    <p:sldId id="290" r:id="rId29"/>
    <p:sldId id="304" r:id="rId30"/>
    <p:sldId id="300" r:id="rId31"/>
    <p:sldId id="301" r:id="rId32"/>
    <p:sldId id="302" r:id="rId33"/>
    <p:sldId id="286" r:id="rId34"/>
    <p:sldId id="321" r:id="rId35"/>
    <p:sldId id="287" r:id="rId36"/>
    <p:sldId id="322" r:id="rId37"/>
    <p:sldId id="308" r:id="rId38"/>
    <p:sldId id="288" r:id="rId39"/>
    <p:sldId id="309" r:id="rId40"/>
  </p:sldIdLst>
  <p:sldSz cx="9144000" cy="6858000" type="screen4x3"/>
  <p:notesSz cx="9869488" cy="6735763"/>
  <p:defaultTextStyle>
    <a:defPPr>
      <a:defRPr lang="ja-JP"/>
    </a:defPPr>
    <a:lvl1pPr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p15:clr>
            <a:srgbClr val="A4A3A4"/>
          </p15:clr>
        </p15:guide>
        <p15:guide id="2" pos="31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AFAE5"/>
    <a:srgbClr val="243C32"/>
    <a:srgbClr val="CCFFFF"/>
    <a:srgbClr val="009900"/>
    <a:srgbClr val="6600FF"/>
    <a:srgbClr val="99FF66"/>
    <a:srgbClr val="FFFF00"/>
    <a:srgbClr val="FF99FF"/>
    <a:srgbClr val="B7F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9375" autoAdjust="0"/>
  </p:normalViewPr>
  <p:slideViewPr>
    <p:cSldViewPr>
      <p:cViewPr varScale="1">
        <p:scale>
          <a:sx n="38" d="100"/>
          <a:sy n="38" d="100"/>
        </p:scale>
        <p:origin x="792" y="54"/>
      </p:cViewPr>
      <p:guideLst>
        <p:guide orient="horz" pos="2160"/>
        <p:guide pos="2880"/>
      </p:guideLst>
    </p:cSldViewPr>
  </p:slideViewPr>
  <p:outlineViewPr>
    <p:cViewPr>
      <p:scale>
        <a:sx n="33" d="100"/>
        <a:sy n="33" d="100"/>
      </p:scale>
      <p:origin x="0" y="28698"/>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91" d="100"/>
          <a:sy n="91" d="100"/>
        </p:scale>
        <p:origin x="-3708" y="-120"/>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77897-4A4D-446D-A9D9-15BF49DA8A8C}"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kumimoji="1" lang="ja-JP" altLang="en-US"/>
        </a:p>
      </dgm:t>
    </dgm:pt>
    <dgm:pt modelId="{CFBCA24A-3BDA-42B8-BD7D-16C61F3F0E0F}">
      <dgm:prSet phldrT="[テキスト]"/>
      <dgm:spPr/>
      <dgm:t>
        <a:bodyPr/>
        <a:lstStyle/>
        <a:p>
          <a:r>
            <a:rPr kumimoji="1" lang="ja-JP" altLang="en-US" b="1" dirty="0" smtClean="0"/>
            <a:t>ネクスト・マーケット</a:t>
          </a:r>
          <a:endParaRPr kumimoji="1" lang="en-US" altLang="ja-JP" b="1" dirty="0" smtClean="0"/>
        </a:p>
        <a:p>
          <a:r>
            <a:rPr lang="ja-JP" altLang="en-US" b="1" dirty="0" smtClean="0"/>
            <a:t>市場の設定</a:t>
          </a:r>
          <a:endParaRPr lang="en-US" altLang="ja-JP" b="1" dirty="0" smtClean="0"/>
        </a:p>
        <a:p>
          <a:r>
            <a:rPr kumimoji="1" lang="ja-JP" altLang="en-US" b="1" dirty="0" smtClean="0"/>
            <a:t>組織変革</a:t>
          </a:r>
          <a:endParaRPr kumimoji="1" lang="ja-JP" altLang="en-US" b="1" dirty="0"/>
        </a:p>
      </dgm:t>
    </dgm:pt>
    <dgm:pt modelId="{61E72CBA-A4B9-4824-9A0B-E3589C0B13FD}" type="parTrans" cxnId="{76FD69D5-FE10-49AD-BADA-C24490AE4611}">
      <dgm:prSet/>
      <dgm:spPr/>
      <dgm:t>
        <a:bodyPr/>
        <a:lstStyle/>
        <a:p>
          <a:endParaRPr kumimoji="1" lang="ja-JP" altLang="en-US" b="1"/>
        </a:p>
      </dgm:t>
    </dgm:pt>
    <dgm:pt modelId="{7B4288FB-0ACC-4F1E-AB6C-27ADB6B48DD8}" type="sibTrans" cxnId="{76FD69D5-FE10-49AD-BADA-C24490AE4611}">
      <dgm:prSet/>
      <dgm:spPr/>
      <dgm:t>
        <a:bodyPr/>
        <a:lstStyle/>
        <a:p>
          <a:endParaRPr kumimoji="1" lang="ja-JP" altLang="en-US" b="1"/>
        </a:p>
      </dgm:t>
    </dgm:pt>
    <dgm:pt modelId="{2F14578E-8142-430B-B5ED-72F4E0AC5674}">
      <dgm:prSet phldrT="[テキスト]"/>
      <dgm:spPr/>
      <dgm:t>
        <a:bodyPr/>
        <a:lstStyle/>
        <a:p>
          <a:r>
            <a:rPr lang="ja-JP" altLang="en-US" b="1" dirty="0" smtClean="0"/>
            <a:t>市場統合</a:t>
          </a:r>
          <a:endParaRPr lang="en-US" altLang="ja-JP" b="1" dirty="0" smtClean="0"/>
        </a:p>
        <a:p>
          <a:r>
            <a:rPr lang="en-US" altLang="ja-JP" b="1" dirty="0" smtClean="0"/>
            <a:t>TPP</a:t>
          </a:r>
          <a:r>
            <a:rPr lang="ja-JP" altLang="en-US" b="1" dirty="0" smtClean="0"/>
            <a:t>の参加</a:t>
          </a:r>
          <a:endParaRPr kumimoji="1" lang="ja-JP" altLang="en-US" b="1" dirty="0"/>
        </a:p>
      </dgm:t>
    </dgm:pt>
    <dgm:pt modelId="{3891B1DA-971A-40E1-AE13-57855D327016}" type="parTrans" cxnId="{C9686D57-B76E-4B3E-AD03-28A851C2EEF9}">
      <dgm:prSet/>
      <dgm:spPr/>
      <dgm:t>
        <a:bodyPr/>
        <a:lstStyle/>
        <a:p>
          <a:endParaRPr kumimoji="1" lang="ja-JP" altLang="en-US" b="1"/>
        </a:p>
      </dgm:t>
    </dgm:pt>
    <dgm:pt modelId="{A373B4F1-32CF-4B61-8322-A53922BA22F8}" type="sibTrans" cxnId="{C9686D57-B76E-4B3E-AD03-28A851C2EEF9}">
      <dgm:prSet/>
      <dgm:spPr/>
      <dgm:t>
        <a:bodyPr/>
        <a:lstStyle/>
        <a:p>
          <a:endParaRPr kumimoji="1" lang="ja-JP" altLang="en-US" b="1"/>
        </a:p>
      </dgm:t>
    </dgm:pt>
    <dgm:pt modelId="{3D7ED6C4-4B71-4B32-9933-8056CA71892F}">
      <dgm:prSet phldrT="[テキスト]"/>
      <dgm:spPr/>
      <dgm:t>
        <a:bodyPr/>
        <a:lstStyle/>
        <a:p>
          <a:r>
            <a:rPr kumimoji="1" lang="ja-JP" altLang="en-US" b="1" dirty="0" smtClean="0"/>
            <a:t>ガラパゴス戦略</a:t>
          </a:r>
          <a:endParaRPr kumimoji="1" lang="ja-JP" altLang="en-US" b="1" dirty="0"/>
        </a:p>
      </dgm:t>
    </dgm:pt>
    <dgm:pt modelId="{34CC95A9-B321-49D6-BE9E-A9F931674571}" type="parTrans" cxnId="{53A70E09-9EBF-48D1-B843-72B76E3E4C92}">
      <dgm:prSet/>
      <dgm:spPr/>
      <dgm:t>
        <a:bodyPr/>
        <a:lstStyle/>
        <a:p>
          <a:endParaRPr kumimoji="1" lang="ja-JP" altLang="en-US" b="1"/>
        </a:p>
      </dgm:t>
    </dgm:pt>
    <dgm:pt modelId="{CAB6D630-696A-4221-924A-8E232AF17C0A}" type="sibTrans" cxnId="{53A70E09-9EBF-48D1-B843-72B76E3E4C92}">
      <dgm:prSet/>
      <dgm:spPr/>
      <dgm:t>
        <a:bodyPr/>
        <a:lstStyle/>
        <a:p>
          <a:endParaRPr kumimoji="1" lang="ja-JP" altLang="en-US" b="1"/>
        </a:p>
      </dgm:t>
    </dgm:pt>
    <dgm:pt modelId="{78C24304-5549-4614-93B5-29DB8BAD3EA5}" type="pres">
      <dgm:prSet presAssocID="{DF977897-4A4D-446D-A9D9-15BF49DA8A8C}" presName="Name0" presStyleCnt="0">
        <dgm:presLayoutVars>
          <dgm:dir/>
          <dgm:resizeHandles val="exact"/>
        </dgm:presLayoutVars>
      </dgm:prSet>
      <dgm:spPr/>
      <dgm:t>
        <a:bodyPr/>
        <a:lstStyle/>
        <a:p>
          <a:endParaRPr kumimoji="1" lang="ja-JP" altLang="en-US"/>
        </a:p>
      </dgm:t>
    </dgm:pt>
    <dgm:pt modelId="{F7962EB8-C4AB-49CE-9120-6FCF1E3D2BFF}" type="pres">
      <dgm:prSet presAssocID="{CFBCA24A-3BDA-42B8-BD7D-16C61F3F0E0F}" presName="node" presStyleLbl="node1" presStyleIdx="0" presStyleCnt="3" custScaleX="133678" custScaleY="140398">
        <dgm:presLayoutVars>
          <dgm:bulletEnabled val="1"/>
        </dgm:presLayoutVars>
      </dgm:prSet>
      <dgm:spPr/>
      <dgm:t>
        <a:bodyPr/>
        <a:lstStyle/>
        <a:p>
          <a:endParaRPr kumimoji="1" lang="ja-JP" altLang="en-US"/>
        </a:p>
      </dgm:t>
    </dgm:pt>
    <dgm:pt modelId="{BBA43674-FF59-4566-A0A3-424A16C9BFBA}" type="pres">
      <dgm:prSet presAssocID="{7B4288FB-0ACC-4F1E-AB6C-27ADB6B48DD8}" presName="sibTrans" presStyleLbl="sibTrans2D1" presStyleIdx="0" presStyleCnt="3"/>
      <dgm:spPr/>
      <dgm:t>
        <a:bodyPr/>
        <a:lstStyle/>
        <a:p>
          <a:endParaRPr kumimoji="1" lang="ja-JP" altLang="en-US"/>
        </a:p>
      </dgm:t>
    </dgm:pt>
    <dgm:pt modelId="{D18B0CF0-E5B3-4891-A8D3-0FABCB93BDC7}" type="pres">
      <dgm:prSet presAssocID="{7B4288FB-0ACC-4F1E-AB6C-27ADB6B48DD8}" presName="connectorText" presStyleLbl="sibTrans2D1" presStyleIdx="0" presStyleCnt="3"/>
      <dgm:spPr/>
      <dgm:t>
        <a:bodyPr/>
        <a:lstStyle/>
        <a:p>
          <a:endParaRPr kumimoji="1" lang="ja-JP" altLang="en-US"/>
        </a:p>
      </dgm:t>
    </dgm:pt>
    <dgm:pt modelId="{B3E0B417-2E67-48DC-84CD-B7FD516A9F96}" type="pres">
      <dgm:prSet presAssocID="{2F14578E-8142-430B-B5ED-72F4E0AC5674}" presName="node" presStyleLbl="node1" presStyleIdx="1" presStyleCnt="3" custScaleX="136473" custScaleY="144269">
        <dgm:presLayoutVars>
          <dgm:bulletEnabled val="1"/>
        </dgm:presLayoutVars>
      </dgm:prSet>
      <dgm:spPr/>
      <dgm:t>
        <a:bodyPr/>
        <a:lstStyle/>
        <a:p>
          <a:endParaRPr kumimoji="1" lang="ja-JP" altLang="en-US"/>
        </a:p>
      </dgm:t>
    </dgm:pt>
    <dgm:pt modelId="{C498D67E-6B07-4D95-B8B6-1F9174E18B4C}" type="pres">
      <dgm:prSet presAssocID="{A373B4F1-32CF-4B61-8322-A53922BA22F8}" presName="sibTrans" presStyleLbl="sibTrans2D1" presStyleIdx="1" presStyleCnt="3"/>
      <dgm:spPr/>
      <dgm:t>
        <a:bodyPr/>
        <a:lstStyle/>
        <a:p>
          <a:endParaRPr kumimoji="1" lang="ja-JP" altLang="en-US"/>
        </a:p>
      </dgm:t>
    </dgm:pt>
    <dgm:pt modelId="{0A1530D8-0F57-4A70-B78F-A7C658D78EAA}" type="pres">
      <dgm:prSet presAssocID="{A373B4F1-32CF-4B61-8322-A53922BA22F8}" presName="connectorText" presStyleLbl="sibTrans2D1" presStyleIdx="1" presStyleCnt="3"/>
      <dgm:spPr/>
      <dgm:t>
        <a:bodyPr/>
        <a:lstStyle/>
        <a:p>
          <a:endParaRPr kumimoji="1" lang="ja-JP" altLang="en-US"/>
        </a:p>
      </dgm:t>
    </dgm:pt>
    <dgm:pt modelId="{77702340-442E-4E8D-94D7-B1D54B076E1C}" type="pres">
      <dgm:prSet presAssocID="{3D7ED6C4-4B71-4B32-9933-8056CA71892F}" presName="node" presStyleLbl="node1" presStyleIdx="2" presStyleCnt="3" custScaleX="123177" custScaleY="165618">
        <dgm:presLayoutVars>
          <dgm:bulletEnabled val="1"/>
        </dgm:presLayoutVars>
      </dgm:prSet>
      <dgm:spPr/>
      <dgm:t>
        <a:bodyPr/>
        <a:lstStyle/>
        <a:p>
          <a:endParaRPr kumimoji="1" lang="ja-JP" altLang="en-US"/>
        </a:p>
      </dgm:t>
    </dgm:pt>
    <dgm:pt modelId="{EB904590-C319-4521-B4B9-BE367A490935}" type="pres">
      <dgm:prSet presAssocID="{CAB6D630-696A-4221-924A-8E232AF17C0A}" presName="sibTrans" presStyleLbl="sibTrans2D1" presStyleIdx="2" presStyleCnt="3"/>
      <dgm:spPr/>
      <dgm:t>
        <a:bodyPr/>
        <a:lstStyle/>
        <a:p>
          <a:endParaRPr kumimoji="1" lang="ja-JP" altLang="en-US"/>
        </a:p>
      </dgm:t>
    </dgm:pt>
    <dgm:pt modelId="{BDAE3B4B-4B49-42D0-9BF3-08DD52080EAD}" type="pres">
      <dgm:prSet presAssocID="{CAB6D630-696A-4221-924A-8E232AF17C0A}" presName="connectorText" presStyleLbl="sibTrans2D1" presStyleIdx="2" presStyleCnt="3"/>
      <dgm:spPr/>
      <dgm:t>
        <a:bodyPr/>
        <a:lstStyle/>
        <a:p>
          <a:endParaRPr kumimoji="1" lang="ja-JP" altLang="en-US"/>
        </a:p>
      </dgm:t>
    </dgm:pt>
  </dgm:ptLst>
  <dgm:cxnLst>
    <dgm:cxn modelId="{7D37825F-85F2-42B4-B117-FDBC2F764F84}" type="presOf" srcId="{2F14578E-8142-430B-B5ED-72F4E0AC5674}" destId="{B3E0B417-2E67-48DC-84CD-B7FD516A9F96}" srcOrd="0" destOrd="0" presId="urn:microsoft.com/office/officeart/2005/8/layout/cycle7"/>
    <dgm:cxn modelId="{710AC73C-BF34-4E2D-88AD-9EABACCF98E2}" type="presOf" srcId="{A373B4F1-32CF-4B61-8322-A53922BA22F8}" destId="{0A1530D8-0F57-4A70-B78F-A7C658D78EAA}" srcOrd="1" destOrd="0" presId="urn:microsoft.com/office/officeart/2005/8/layout/cycle7"/>
    <dgm:cxn modelId="{167E003D-5DB1-4AC1-A6D1-34840A46FAE8}" type="presOf" srcId="{CAB6D630-696A-4221-924A-8E232AF17C0A}" destId="{EB904590-C319-4521-B4B9-BE367A490935}" srcOrd="0" destOrd="0" presId="urn:microsoft.com/office/officeart/2005/8/layout/cycle7"/>
    <dgm:cxn modelId="{C9686D57-B76E-4B3E-AD03-28A851C2EEF9}" srcId="{DF977897-4A4D-446D-A9D9-15BF49DA8A8C}" destId="{2F14578E-8142-430B-B5ED-72F4E0AC5674}" srcOrd="1" destOrd="0" parTransId="{3891B1DA-971A-40E1-AE13-57855D327016}" sibTransId="{A373B4F1-32CF-4B61-8322-A53922BA22F8}"/>
    <dgm:cxn modelId="{992A79C1-D40A-4C72-9813-F1D2CB75F046}" type="presOf" srcId="{3D7ED6C4-4B71-4B32-9933-8056CA71892F}" destId="{77702340-442E-4E8D-94D7-B1D54B076E1C}" srcOrd="0" destOrd="0" presId="urn:microsoft.com/office/officeart/2005/8/layout/cycle7"/>
    <dgm:cxn modelId="{4E6844E8-329B-4A8C-8BB4-81D18FBB7FBE}" type="presOf" srcId="{7B4288FB-0ACC-4F1E-AB6C-27ADB6B48DD8}" destId="{BBA43674-FF59-4566-A0A3-424A16C9BFBA}" srcOrd="0" destOrd="0" presId="urn:microsoft.com/office/officeart/2005/8/layout/cycle7"/>
    <dgm:cxn modelId="{CE9E69AA-DE00-48F5-B780-A0F83B919E09}" type="presOf" srcId="{DF977897-4A4D-446D-A9D9-15BF49DA8A8C}" destId="{78C24304-5549-4614-93B5-29DB8BAD3EA5}" srcOrd="0" destOrd="0" presId="urn:microsoft.com/office/officeart/2005/8/layout/cycle7"/>
    <dgm:cxn modelId="{AD5CE825-8CDE-49BD-9927-64A0EDEAFA71}" type="presOf" srcId="{CAB6D630-696A-4221-924A-8E232AF17C0A}" destId="{BDAE3B4B-4B49-42D0-9BF3-08DD52080EAD}" srcOrd="1" destOrd="0" presId="urn:microsoft.com/office/officeart/2005/8/layout/cycle7"/>
    <dgm:cxn modelId="{53A70E09-9EBF-48D1-B843-72B76E3E4C92}" srcId="{DF977897-4A4D-446D-A9D9-15BF49DA8A8C}" destId="{3D7ED6C4-4B71-4B32-9933-8056CA71892F}" srcOrd="2" destOrd="0" parTransId="{34CC95A9-B321-49D6-BE9E-A9F931674571}" sibTransId="{CAB6D630-696A-4221-924A-8E232AF17C0A}"/>
    <dgm:cxn modelId="{76FD69D5-FE10-49AD-BADA-C24490AE4611}" srcId="{DF977897-4A4D-446D-A9D9-15BF49DA8A8C}" destId="{CFBCA24A-3BDA-42B8-BD7D-16C61F3F0E0F}" srcOrd="0" destOrd="0" parTransId="{61E72CBA-A4B9-4824-9A0B-E3589C0B13FD}" sibTransId="{7B4288FB-0ACC-4F1E-AB6C-27ADB6B48DD8}"/>
    <dgm:cxn modelId="{0CBE130C-8947-4A3E-8322-AB1169870CC9}" type="presOf" srcId="{A373B4F1-32CF-4B61-8322-A53922BA22F8}" destId="{C498D67E-6B07-4D95-B8B6-1F9174E18B4C}" srcOrd="0" destOrd="0" presId="urn:microsoft.com/office/officeart/2005/8/layout/cycle7"/>
    <dgm:cxn modelId="{C94BA787-C61C-4F78-A84F-6113CB21EF86}" type="presOf" srcId="{CFBCA24A-3BDA-42B8-BD7D-16C61F3F0E0F}" destId="{F7962EB8-C4AB-49CE-9120-6FCF1E3D2BFF}" srcOrd="0" destOrd="0" presId="urn:microsoft.com/office/officeart/2005/8/layout/cycle7"/>
    <dgm:cxn modelId="{AB2000CE-D0AE-4AED-9347-02883D4FEFD4}" type="presOf" srcId="{7B4288FB-0ACC-4F1E-AB6C-27ADB6B48DD8}" destId="{D18B0CF0-E5B3-4891-A8D3-0FABCB93BDC7}" srcOrd="1" destOrd="0" presId="urn:microsoft.com/office/officeart/2005/8/layout/cycle7"/>
    <dgm:cxn modelId="{9685034D-8DF9-4AF7-99FB-45910120060E}" type="presParOf" srcId="{78C24304-5549-4614-93B5-29DB8BAD3EA5}" destId="{F7962EB8-C4AB-49CE-9120-6FCF1E3D2BFF}" srcOrd="0" destOrd="0" presId="urn:microsoft.com/office/officeart/2005/8/layout/cycle7"/>
    <dgm:cxn modelId="{A97C9140-C627-4226-AE11-4182DD991876}" type="presParOf" srcId="{78C24304-5549-4614-93B5-29DB8BAD3EA5}" destId="{BBA43674-FF59-4566-A0A3-424A16C9BFBA}" srcOrd="1" destOrd="0" presId="urn:microsoft.com/office/officeart/2005/8/layout/cycle7"/>
    <dgm:cxn modelId="{07317417-0059-47BD-A049-B8830D3D3A95}" type="presParOf" srcId="{BBA43674-FF59-4566-A0A3-424A16C9BFBA}" destId="{D18B0CF0-E5B3-4891-A8D3-0FABCB93BDC7}" srcOrd="0" destOrd="0" presId="urn:microsoft.com/office/officeart/2005/8/layout/cycle7"/>
    <dgm:cxn modelId="{0D94C252-C64C-49E8-BBE7-661CB7A3F564}" type="presParOf" srcId="{78C24304-5549-4614-93B5-29DB8BAD3EA5}" destId="{B3E0B417-2E67-48DC-84CD-B7FD516A9F96}" srcOrd="2" destOrd="0" presId="urn:microsoft.com/office/officeart/2005/8/layout/cycle7"/>
    <dgm:cxn modelId="{D9FEBB3A-5908-4071-B095-96BD58ED1E41}" type="presParOf" srcId="{78C24304-5549-4614-93B5-29DB8BAD3EA5}" destId="{C498D67E-6B07-4D95-B8B6-1F9174E18B4C}" srcOrd="3" destOrd="0" presId="urn:microsoft.com/office/officeart/2005/8/layout/cycle7"/>
    <dgm:cxn modelId="{A61FEB08-602B-4850-BD82-810E00E92DD9}" type="presParOf" srcId="{C498D67E-6B07-4D95-B8B6-1F9174E18B4C}" destId="{0A1530D8-0F57-4A70-B78F-A7C658D78EAA}" srcOrd="0" destOrd="0" presId="urn:microsoft.com/office/officeart/2005/8/layout/cycle7"/>
    <dgm:cxn modelId="{502DCBA9-6142-4527-B44C-7CE5FB645CB7}" type="presParOf" srcId="{78C24304-5549-4614-93B5-29DB8BAD3EA5}" destId="{77702340-442E-4E8D-94D7-B1D54B076E1C}" srcOrd="4" destOrd="0" presId="urn:microsoft.com/office/officeart/2005/8/layout/cycle7"/>
    <dgm:cxn modelId="{F2E5956F-FC6E-47E6-8DEC-D4802F28E6AA}" type="presParOf" srcId="{78C24304-5549-4614-93B5-29DB8BAD3EA5}" destId="{EB904590-C319-4521-B4B9-BE367A490935}" srcOrd="5" destOrd="0" presId="urn:microsoft.com/office/officeart/2005/8/layout/cycle7"/>
    <dgm:cxn modelId="{BACDEEB3-278A-421F-B418-2B36A7129F77}" type="presParOf" srcId="{EB904590-C319-4521-B4B9-BE367A490935}" destId="{BDAE3B4B-4B49-42D0-9BF3-08DD52080EA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D8674-6B49-423A-805E-482C0029923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F25E1341-1D1E-4E71-AA09-F0CB53BF930F}">
      <dgm:prSet phldrT="[テキスト]"/>
      <dgm:spPr>
        <a:solidFill>
          <a:srgbClr val="0070C0"/>
        </a:solidFill>
      </dgm:spPr>
      <dgm:t>
        <a:bodyPr/>
        <a:lstStyle/>
        <a:p>
          <a:r>
            <a:rPr kumimoji="1" lang="ja-JP" altLang="en-US" b="1" dirty="0" smtClean="0"/>
            <a:t>本社</a:t>
          </a:r>
          <a:endParaRPr kumimoji="1" lang="en-US" altLang="ja-JP" b="1" dirty="0" smtClean="0"/>
        </a:p>
        <a:p>
          <a:r>
            <a:rPr kumimoji="1" lang="ja-JP" altLang="en-US" b="1" dirty="0" smtClean="0"/>
            <a:t>デザイン部門</a:t>
          </a:r>
          <a:endParaRPr kumimoji="1" lang="en-US" altLang="ja-JP" b="1" dirty="0" smtClean="0"/>
        </a:p>
        <a:p>
          <a:r>
            <a:rPr kumimoji="1" lang="ja-JP" altLang="en-US" b="1" dirty="0" smtClean="0"/>
            <a:t>（米国</a:t>
          </a:r>
          <a:r>
            <a:rPr kumimoji="1" lang="en-US" altLang="ja-JP" b="1" dirty="0" smtClean="0"/>
            <a:t>NY</a:t>
          </a:r>
          <a:r>
            <a:rPr kumimoji="1" lang="ja-JP" altLang="en-US" b="1" dirty="0" smtClean="0"/>
            <a:t>）</a:t>
          </a:r>
          <a:endParaRPr kumimoji="1" lang="ja-JP" altLang="en-US" b="1" dirty="0"/>
        </a:p>
      </dgm:t>
    </dgm:pt>
    <dgm:pt modelId="{61284D9A-B1D0-4F08-880A-D2A5EC8A2A30}" type="parTrans" cxnId="{E9802E90-A5E3-46DE-B759-58E554CC8AD6}">
      <dgm:prSet/>
      <dgm:spPr/>
      <dgm:t>
        <a:bodyPr/>
        <a:lstStyle/>
        <a:p>
          <a:endParaRPr kumimoji="1" lang="ja-JP" altLang="en-US"/>
        </a:p>
      </dgm:t>
    </dgm:pt>
    <dgm:pt modelId="{8FABDFFD-F9BC-4CF0-AF1B-A4DDFC21A2C2}" type="sibTrans" cxnId="{E9802E90-A5E3-46DE-B759-58E554CC8AD6}">
      <dgm:prSet/>
      <dgm:spPr/>
      <dgm:t>
        <a:bodyPr/>
        <a:lstStyle/>
        <a:p>
          <a:endParaRPr kumimoji="1" lang="ja-JP" altLang="en-US"/>
        </a:p>
      </dgm:t>
    </dgm:pt>
    <dgm:pt modelId="{CBB22685-489F-4B2E-9D63-16429F852D31}">
      <dgm:prSet phldrT="[テキスト]"/>
      <dgm:spPr>
        <a:solidFill>
          <a:srgbClr val="0070C0"/>
        </a:solidFill>
      </dgm:spPr>
      <dgm:t>
        <a:bodyPr/>
        <a:lstStyle/>
        <a:p>
          <a:r>
            <a:rPr kumimoji="1" lang="ja-JP" altLang="en-US" dirty="0" smtClean="0"/>
            <a:t>バイヤーセンター</a:t>
          </a:r>
          <a:endParaRPr kumimoji="1" lang="en-US" altLang="ja-JP" dirty="0" smtClean="0"/>
        </a:p>
        <a:p>
          <a:r>
            <a:rPr kumimoji="1" lang="ja-JP" altLang="en-US" dirty="0" smtClean="0"/>
            <a:t>（香港）</a:t>
          </a:r>
          <a:endParaRPr kumimoji="1" lang="ja-JP" altLang="en-US" dirty="0"/>
        </a:p>
      </dgm:t>
    </dgm:pt>
    <dgm:pt modelId="{C27E43BA-2B0E-4281-AE51-995F5B0A68EB}" type="parTrans" cxnId="{40B7884F-0D2D-434F-80D3-87C7978B806D}">
      <dgm:prSet/>
      <dgm:spPr>
        <a:ln w="57150">
          <a:solidFill>
            <a:srgbClr val="0070C0"/>
          </a:solidFill>
        </a:ln>
      </dgm:spPr>
      <dgm:t>
        <a:bodyPr/>
        <a:lstStyle/>
        <a:p>
          <a:endParaRPr kumimoji="1" lang="ja-JP" altLang="en-US"/>
        </a:p>
      </dgm:t>
    </dgm:pt>
    <dgm:pt modelId="{7C9190C7-618D-44E8-86F2-FEB2280D8833}" type="sibTrans" cxnId="{40B7884F-0D2D-434F-80D3-87C7978B806D}">
      <dgm:prSet/>
      <dgm:spPr/>
      <dgm:t>
        <a:bodyPr/>
        <a:lstStyle/>
        <a:p>
          <a:endParaRPr kumimoji="1" lang="ja-JP" altLang="en-US"/>
        </a:p>
      </dgm:t>
    </dgm:pt>
    <dgm:pt modelId="{1B2745D6-FBF9-42D6-BCCF-2B05283C8651}">
      <dgm:prSet phldrT="[テキスト]"/>
      <dgm:spPr>
        <a:solidFill>
          <a:srgbClr val="C00000"/>
        </a:solidFill>
      </dgm:spPr>
      <dgm:t>
        <a:bodyPr/>
        <a:lstStyle/>
        <a:p>
          <a:r>
            <a:rPr kumimoji="1" lang="ja-JP" altLang="en-US" dirty="0" smtClean="0"/>
            <a:t>地域統括オフィス</a:t>
          </a:r>
          <a:endParaRPr kumimoji="1" lang="en-US" altLang="ja-JP" dirty="0" smtClean="0"/>
        </a:p>
        <a:p>
          <a:r>
            <a:rPr kumimoji="1" lang="ja-JP" altLang="en-US" dirty="0" smtClean="0"/>
            <a:t>（中国・上海）</a:t>
          </a:r>
          <a:endParaRPr kumimoji="1" lang="ja-JP" altLang="en-US" dirty="0"/>
        </a:p>
      </dgm:t>
    </dgm:pt>
    <dgm:pt modelId="{75CA9099-C38B-43DB-8577-83AE51B1113B}" type="parTrans" cxnId="{67CC35CE-78FE-4341-8E20-70E0C71AA617}">
      <dgm:prSet/>
      <dgm:spPr>
        <a:ln w="38100">
          <a:solidFill>
            <a:srgbClr val="0070C0"/>
          </a:solidFill>
        </a:ln>
      </dgm:spPr>
      <dgm:t>
        <a:bodyPr/>
        <a:lstStyle/>
        <a:p>
          <a:endParaRPr kumimoji="1" lang="ja-JP" altLang="en-US"/>
        </a:p>
      </dgm:t>
    </dgm:pt>
    <dgm:pt modelId="{0A4FCB47-9D41-4FB8-A9FB-21BCA10D05C4}" type="sibTrans" cxnId="{67CC35CE-78FE-4341-8E20-70E0C71AA617}">
      <dgm:prSet/>
      <dgm:spPr/>
      <dgm:t>
        <a:bodyPr/>
        <a:lstStyle/>
        <a:p>
          <a:endParaRPr kumimoji="1" lang="ja-JP" altLang="en-US"/>
        </a:p>
      </dgm:t>
    </dgm:pt>
    <dgm:pt modelId="{1EFA9512-0CBB-440D-9739-8D8F4B428B36}">
      <dgm:prSet phldrT="[テキスト]"/>
      <dgm:spPr>
        <a:solidFill>
          <a:srgbClr val="009900"/>
        </a:solidFill>
      </dgm:spPr>
      <dgm:t>
        <a:bodyPr/>
        <a:lstStyle/>
        <a:p>
          <a:r>
            <a:rPr kumimoji="1" lang="ja-JP" altLang="en-US" dirty="0" smtClean="0"/>
            <a:t>縫製工場</a:t>
          </a:r>
          <a:endParaRPr kumimoji="1" lang="en-US" altLang="ja-JP" dirty="0" smtClean="0"/>
        </a:p>
        <a:p>
          <a:r>
            <a:rPr kumimoji="1" lang="ja-JP" altLang="en-US" dirty="0" smtClean="0"/>
            <a:t>（タイ）</a:t>
          </a:r>
          <a:endParaRPr kumimoji="1" lang="ja-JP" altLang="en-US" dirty="0"/>
        </a:p>
      </dgm:t>
    </dgm:pt>
    <dgm:pt modelId="{1E46D5BA-97C3-4076-8E9F-648B6E7A1DF8}" type="parTrans" cxnId="{47D055DD-7EFD-48F4-8FA1-6AF0300DEEF3}">
      <dgm:prSet/>
      <dgm:spPr>
        <a:ln w="38100">
          <a:solidFill>
            <a:srgbClr val="0070C0"/>
          </a:solidFill>
        </a:ln>
      </dgm:spPr>
      <dgm:t>
        <a:bodyPr/>
        <a:lstStyle/>
        <a:p>
          <a:endParaRPr kumimoji="1" lang="ja-JP" altLang="en-US"/>
        </a:p>
      </dgm:t>
    </dgm:pt>
    <dgm:pt modelId="{7436D051-7D95-496B-BEF5-78D7AFF41732}" type="sibTrans" cxnId="{47D055DD-7EFD-48F4-8FA1-6AF0300DEEF3}">
      <dgm:prSet/>
      <dgm:spPr/>
      <dgm:t>
        <a:bodyPr/>
        <a:lstStyle/>
        <a:p>
          <a:endParaRPr kumimoji="1" lang="ja-JP" altLang="en-US"/>
        </a:p>
      </dgm:t>
    </dgm:pt>
    <dgm:pt modelId="{5DF92950-0215-4B07-8DCB-492FD5658DDB}">
      <dgm:prSet/>
      <dgm:spPr>
        <a:solidFill>
          <a:srgbClr val="C00000"/>
        </a:solidFill>
      </dgm:spPr>
      <dgm:t>
        <a:bodyPr/>
        <a:lstStyle/>
        <a:p>
          <a:r>
            <a:rPr kumimoji="1" lang="ja-JP" altLang="en-US" dirty="0" smtClean="0"/>
            <a:t>エージェント</a:t>
          </a:r>
          <a:endParaRPr kumimoji="1" lang="en-US" altLang="ja-JP" dirty="0" smtClean="0"/>
        </a:p>
        <a:p>
          <a:r>
            <a:rPr kumimoji="1" lang="ja-JP" altLang="en-US" dirty="0" smtClean="0"/>
            <a:t>（深圳）</a:t>
          </a:r>
          <a:endParaRPr kumimoji="1" lang="ja-JP" altLang="en-US" dirty="0"/>
        </a:p>
      </dgm:t>
    </dgm:pt>
    <dgm:pt modelId="{0DBE7BB1-F499-4251-8C05-7DB5E0C6B23D}" type="parTrans" cxnId="{4BA41448-E6E9-4F51-8D69-18E21152D001}">
      <dgm:prSet/>
      <dgm:spPr>
        <a:ln>
          <a:solidFill>
            <a:srgbClr val="C00000"/>
          </a:solidFill>
        </a:ln>
      </dgm:spPr>
      <dgm:t>
        <a:bodyPr/>
        <a:lstStyle/>
        <a:p>
          <a:endParaRPr kumimoji="1" lang="ja-JP" altLang="en-US"/>
        </a:p>
      </dgm:t>
    </dgm:pt>
    <dgm:pt modelId="{A7F1AF35-F2D6-452F-B80D-79525F31A4F7}" type="sibTrans" cxnId="{4BA41448-E6E9-4F51-8D69-18E21152D001}">
      <dgm:prSet/>
      <dgm:spPr/>
      <dgm:t>
        <a:bodyPr/>
        <a:lstStyle/>
        <a:p>
          <a:endParaRPr kumimoji="1" lang="ja-JP" altLang="en-US"/>
        </a:p>
      </dgm:t>
    </dgm:pt>
    <dgm:pt modelId="{33DC3424-B99D-46E9-AC65-2D357AA86D70}">
      <dgm:prSet/>
      <dgm:spPr>
        <a:solidFill>
          <a:srgbClr val="C00000"/>
        </a:solidFill>
      </dgm:spPr>
      <dgm:t>
        <a:bodyPr/>
        <a:lstStyle/>
        <a:p>
          <a:r>
            <a:rPr kumimoji="1" lang="ja-JP" altLang="en-US" dirty="0" smtClean="0"/>
            <a:t>縫製工場・孫請け</a:t>
          </a:r>
          <a:endParaRPr kumimoji="1" lang="en-US" altLang="ja-JP" dirty="0" smtClean="0"/>
        </a:p>
        <a:p>
          <a:r>
            <a:rPr kumimoji="1" lang="ja-JP" altLang="en-US" dirty="0" smtClean="0"/>
            <a:t>（蘇州）</a:t>
          </a:r>
          <a:endParaRPr kumimoji="1" lang="ja-JP" altLang="en-US" dirty="0"/>
        </a:p>
      </dgm:t>
    </dgm:pt>
    <dgm:pt modelId="{E6938563-7304-48A9-9C17-CA9724AB3FBA}" type="parTrans" cxnId="{313297C6-9E87-4BBE-85A3-3573090F45A4}">
      <dgm:prSet/>
      <dgm:spPr>
        <a:ln>
          <a:solidFill>
            <a:srgbClr val="C00000"/>
          </a:solidFill>
        </a:ln>
      </dgm:spPr>
      <dgm:t>
        <a:bodyPr/>
        <a:lstStyle/>
        <a:p>
          <a:endParaRPr kumimoji="1" lang="ja-JP" altLang="en-US"/>
        </a:p>
      </dgm:t>
    </dgm:pt>
    <dgm:pt modelId="{2BEB359D-5367-4011-A5D6-03047CC4439A}" type="sibTrans" cxnId="{313297C6-9E87-4BBE-85A3-3573090F45A4}">
      <dgm:prSet/>
      <dgm:spPr/>
      <dgm:t>
        <a:bodyPr/>
        <a:lstStyle/>
        <a:p>
          <a:endParaRPr kumimoji="1" lang="ja-JP" altLang="en-US"/>
        </a:p>
      </dgm:t>
    </dgm:pt>
    <dgm:pt modelId="{F20EC196-8D3A-4F81-A484-1BCBBD393B39}">
      <dgm:prSet/>
      <dgm:spPr>
        <a:solidFill>
          <a:srgbClr val="6600FF"/>
        </a:solidFill>
      </dgm:spPr>
      <dgm:t>
        <a:bodyPr/>
        <a:lstStyle/>
        <a:p>
          <a:r>
            <a:rPr kumimoji="1" lang="ja-JP" altLang="en-US" dirty="0" smtClean="0"/>
            <a:t>縫製工場</a:t>
          </a:r>
          <a:endParaRPr kumimoji="1" lang="en-US" altLang="ja-JP" dirty="0" smtClean="0"/>
        </a:p>
        <a:p>
          <a:r>
            <a:rPr kumimoji="1" lang="ja-JP" altLang="en-US" dirty="0" smtClean="0"/>
            <a:t>（バングラデシュ）</a:t>
          </a:r>
          <a:endParaRPr kumimoji="1" lang="ja-JP" altLang="en-US" dirty="0"/>
        </a:p>
      </dgm:t>
    </dgm:pt>
    <dgm:pt modelId="{4B27BE8E-2FCE-4C34-92E5-585E71823999}" type="parTrans" cxnId="{F035B17E-BDDA-44D0-BF4C-1D46DD6F42AB}">
      <dgm:prSet/>
      <dgm:spPr>
        <a:ln w="38100">
          <a:solidFill>
            <a:srgbClr val="0070C0"/>
          </a:solidFill>
        </a:ln>
      </dgm:spPr>
      <dgm:t>
        <a:bodyPr/>
        <a:lstStyle/>
        <a:p>
          <a:endParaRPr kumimoji="1" lang="ja-JP" altLang="en-US"/>
        </a:p>
      </dgm:t>
    </dgm:pt>
    <dgm:pt modelId="{06E8EC90-A4BE-4E78-93A8-8ED7D5797B4A}" type="sibTrans" cxnId="{F035B17E-BDDA-44D0-BF4C-1D46DD6F42AB}">
      <dgm:prSet/>
      <dgm:spPr/>
      <dgm:t>
        <a:bodyPr/>
        <a:lstStyle/>
        <a:p>
          <a:endParaRPr kumimoji="1" lang="ja-JP" altLang="en-US"/>
        </a:p>
      </dgm:t>
    </dgm:pt>
    <dgm:pt modelId="{1BEF2E13-2F1F-4562-88E3-2160244E27B9}">
      <dgm:prSet/>
      <dgm:spPr>
        <a:solidFill>
          <a:srgbClr val="C00000"/>
        </a:solidFill>
      </dgm:spPr>
      <dgm:t>
        <a:bodyPr/>
        <a:lstStyle/>
        <a:p>
          <a:r>
            <a:rPr kumimoji="1" lang="ja-JP" altLang="en-US" dirty="0" smtClean="0"/>
            <a:t>縫製工場</a:t>
          </a:r>
          <a:endParaRPr kumimoji="1" lang="en-US" altLang="ja-JP" dirty="0" smtClean="0"/>
        </a:p>
        <a:p>
          <a:r>
            <a:rPr kumimoji="1" lang="ja-JP" altLang="en-US" dirty="0" smtClean="0"/>
            <a:t>曾孫請け</a:t>
          </a:r>
          <a:endParaRPr kumimoji="1" lang="ja-JP" altLang="en-US" dirty="0"/>
        </a:p>
      </dgm:t>
    </dgm:pt>
    <dgm:pt modelId="{E603411D-0D8F-4A0C-AC80-F167F1D49110}" type="parTrans" cxnId="{E95B1359-9564-4244-A169-B8A13C584C40}">
      <dgm:prSet/>
      <dgm:spPr>
        <a:ln>
          <a:solidFill>
            <a:srgbClr val="C00000"/>
          </a:solidFill>
        </a:ln>
      </dgm:spPr>
      <dgm:t>
        <a:bodyPr/>
        <a:lstStyle/>
        <a:p>
          <a:endParaRPr kumimoji="1" lang="ja-JP" altLang="en-US"/>
        </a:p>
      </dgm:t>
    </dgm:pt>
    <dgm:pt modelId="{2477B5DE-EA9F-4B69-A445-0DDB6323419A}" type="sibTrans" cxnId="{E95B1359-9564-4244-A169-B8A13C584C40}">
      <dgm:prSet/>
      <dgm:spPr/>
      <dgm:t>
        <a:bodyPr/>
        <a:lstStyle/>
        <a:p>
          <a:endParaRPr kumimoji="1" lang="ja-JP" altLang="en-US"/>
        </a:p>
      </dgm:t>
    </dgm:pt>
    <dgm:pt modelId="{4B10DB24-079A-4B4C-BD28-39C0CE698F27}">
      <dgm:prSet/>
      <dgm:spPr>
        <a:solidFill>
          <a:srgbClr val="009900"/>
        </a:solidFill>
      </dgm:spPr>
      <dgm:t>
        <a:bodyPr/>
        <a:lstStyle/>
        <a:p>
          <a:r>
            <a:rPr kumimoji="1" lang="ja-JP" altLang="en-US" dirty="0" smtClean="0"/>
            <a:t>縫製工場・孫請け</a:t>
          </a:r>
          <a:endParaRPr kumimoji="1" lang="en-US" altLang="ja-JP" dirty="0" smtClean="0"/>
        </a:p>
        <a:p>
          <a:r>
            <a:rPr kumimoji="1" lang="ja-JP" altLang="en-US" dirty="0" smtClean="0"/>
            <a:t>（バンコク）</a:t>
          </a:r>
          <a:endParaRPr kumimoji="1" lang="ja-JP" altLang="en-US" dirty="0"/>
        </a:p>
      </dgm:t>
    </dgm:pt>
    <dgm:pt modelId="{DABA5699-6057-4072-B859-448493C57412}" type="parTrans" cxnId="{E9B06854-61C2-4EAC-8B8B-DD3C0D3EB8E0}">
      <dgm:prSet/>
      <dgm:spPr>
        <a:ln>
          <a:solidFill>
            <a:srgbClr val="00B050"/>
          </a:solidFill>
        </a:ln>
      </dgm:spPr>
      <dgm:t>
        <a:bodyPr/>
        <a:lstStyle/>
        <a:p>
          <a:endParaRPr kumimoji="1" lang="ja-JP" altLang="en-US"/>
        </a:p>
      </dgm:t>
    </dgm:pt>
    <dgm:pt modelId="{283CC19F-5F7D-4BA4-8068-D6C6C6F14052}" type="sibTrans" cxnId="{E9B06854-61C2-4EAC-8B8B-DD3C0D3EB8E0}">
      <dgm:prSet/>
      <dgm:spPr/>
      <dgm:t>
        <a:bodyPr/>
        <a:lstStyle/>
        <a:p>
          <a:endParaRPr kumimoji="1" lang="ja-JP" altLang="en-US"/>
        </a:p>
      </dgm:t>
    </dgm:pt>
    <dgm:pt modelId="{7F083E03-7E55-40B3-8255-10994A807B58}">
      <dgm:prSet/>
      <dgm:spPr>
        <a:solidFill>
          <a:srgbClr val="009900"/>
        </a:solidFill>
      </dgm:spPr>
      <dgm:t>
        <a:bodyPr/>
        <a:lstStyle/>
        <a:p>
          <a:r>
            <a:rPr kumimoji="1" lang="ja-JP" altLang="en-US" dirty="0" smtClean="0"/>
            <a:t>縫製工場</a:t>
          </a:r>
          <a:endParaRPr kumimoji="1" lang="en-US" altLang="ja-JP" dirty="0" smtClean="0"/>
        </a:p>
        <a:p>
          <a:r>
            <a:rPr kumimoji="1" lang="ja-JP" altLang="en-US" dirty="0" smtClean="0"/>
            <a:t>曾孫請け</a:t>
          </a:r>
          <a:endParaRPr kumimoji="1" lang="ja-JP" altLang="en-US" dirty="0"/>
        </a:p>
      </dgm:t>
    </dgm:pt>
    <dgm:pt modelId="{E3AC424D-757B-4EB9-90AA-C2F0575D4D87}" type="parTrans" cxnId="{ACFD0655-B6D6-4592-91F2-C57565679B8E}">
      <dgm:prSet/>
      <dgm:spPr>
        <a:ln>
          <a:solidFill>
            <a:srgbClr val="00B050"/>
          </a:solidFill>
        </a:ln>
      </dgm:spPr>
      <dgm:t>
        <a:bodyPr/>
        <a:lstStyle/>
        <a:p>
          <a:endParaRPr kumimoji="1" lang="ja-JP" altLang="en-US"/>
        </a:p>
      </dgm:t>
    </dgm:pt>
    <dgm:pt modelId="{B55CF34D-582C-4A2B-9148-9D30008D1790}" type="sibTrans" cxnId="{ACFD0655-B6D6-4592-91F2-C57565679B8E}">
      <dgm:prSet/>
      <dgm:spPr/>
      <dgm:t>
        <a:bodyPr/>
        <a:lstStyle/>
        <a:p>
          <a:endParaRPr kumimoji="1" lang="ja-JP" altLang="en-US"/>
        </a:p>
      </dgm:t>
    </dgm:pt>
    <dgm:pt modelId="{860CD136-5EB1-4640-90DC-F1CCC95D82E2}">
      <dgm:prSet/>
      <dgm:spPr>
        <a:solidFill>
          <a:srgbClr val="009900"/>
        </a:solidFill>
      </dgm:spPr>
      <dgm:t>
        <a:bodyPr/>
        <a:lstStyle/>
        <a:p>
          <a:r>
            <a:rPr kumimoji="1" lang="ja-JP" altLang="en-US" dirty="0" smtClean="0"/>
            <a:t>縫製工場</a:t>
          </a:r>
          <a:endParaRPr kumimoji="1" lang="en-US" altLang="ja-JP" dirty="0" smtClean="0"/>
        </a:p>
        <a:p>
          <a:r>
            <a:rPr kumimoji="1" lang="ja-JP" altLang="en-US" dirty="0" smtClean="0"/>
            <a:t>曾孫請け</a:t>
          </a:r>
          <a:endParaRPr kumimoji="1" lang="ja-JP" altLang="en-US" dirty="0"/>
        </a:p>
      </dgm:t>
    </dgm:pt>
    <dgm:pt modelId="{B7A3B3D6-ABBE-47AA-9E35-FFDC62D43F09}" type="parTrans" cxnId="{C7CCD501-0E71-40DF-B707-7980139070B6}">
      <dgm:prSet/>
      <dgm:spPr>
        <a:ln>
          <a:solidFill>
            <a:srgbClr val="00B050"/>
          </a:solidFill>
        </a:ln>
      </dgm:spPr>
      <dgm:t>
        <a:bodyPr/>
        <a:lstStyle/>
        <a:p>
          <a:endParaRPr kumimoji="1" lang="ja-JP" altLang="en-US"/>
        </a:p>
      </dgm:t>
    </dgm:pt>
    <dgm:pt modelId="{FAA19CBD-FD34-4C56-AC80-686D928581C5}" type="sibTrans" cxnId="{C7CCD501-0E71-40DF-B707-7980139070B6}">
      <dgm:prSet/>
      <dgm:spPr/>
      <dgm:t>
        <a:bodyPr/>
        <a:lstStyle/>
        <a:p>
          <a:endParaRPr kumimoji="1" lang="ja-JP" altLang="en-US"/>
        </a:p>
      </dgm:t>
    </dgm:pt>
    <dgm:pt modelId="{24110507-2EF2-415C-A997-6EFC8B7F4D4C}" type="pres">
      <dgm:prSet presAssocID="{F68D8674-6B49-423A-805E-482C00299231}" presName="diagram" presStyleCnt="0">
        <dgm:presLayoutVars>
          <dgm:chPref val="1"/>
          <dgm:dir/>
          <dgm:animOne val="branch"/>
          <dgm:animLvl val="lvl"/>
          <dgm:resizeHandles val="exact"/>
        </dgm:presLayoutVars>
      </dgm:prSet>
      <dgm:spPr/>
      <dgm:t>
        <a:bodyPr/>
        <a:lstStyle/>
        <a:p>
          <a:endParaRPr kumimoji="1" lang="ja-JP" altLang="en-US"/>
        </a:p>
      </dgm:t>
    </dgm:pt>
    <dgm:pt modelId="{D2A98B45-4772-4628-AE8C-6FAB8EDBCE38}" type="pres">
      <dgm:prSet presAssocID="{F25E1341-1D1E-4E71-AA09-F0CB53BF930F}" presName="root1" presStyleCnt="0"/>
      <dgm:spPr/>
    </dgm:pt>
    <dgm:pt modelId="{3E097C97-E215-465C-A1F0-DF77316C7068}" type="pres">
      <dgm:prSet presAssocID="{F25E1341-1D1E-4E71-AA09-F0CB53BF930F}" presName="LevelOneTextNode" presStyleLbl="node0" presStyleIdx="0" presStyleCnt="1" custScaleY="185091">
        <dgm:presLayoutVars>
          <dgm:chPref val="3"/>
        </dgm:presLayoutVars>
      </dgm:prSet>
      <dgm:spPr/>
      <dgm:t>
        <a:bodyPr/>
        <a:lstStyle/>
        <a:p>
          <a:endParaRPr kumimoji="1" lang="ja-JP" altLang="en-US"/>
        </a:p>
      </dgm:t>
    </dgm:pt>
    <dgm:pt modelId="{BB000412-0C45-48B8-B411-2ADAE396069B}" type="pres">
      <dgm:prSet presAssocID="{F25E1341-1D1E-4E71-AA09-F0CB53BF930F}" presName="level2hierChild" presStyleCnt="0"/>
      <dgm:spPr/>
    </dgm:pt>
    <dgm:pt modelId="{F703DA72-1EE8-4839-9B5A-10BCFB71D199}" type="pres">
      <dgm:prSet presAssocID="{C27E43BA-2B0E-4281-AE51-995F5B0A68EB}" presName="conn2-1" presStyleLbl="parChTrans1D2" presStyleIdx="0" presStyleCnt="1"/>
      <dgm:spPr/>
      <dgm:t>
        <a:bodyPr/>
        <a:lstStyle/>
        <a:p>
          <a:endParaRPr kumimoji="1" lang="ja-JP" altLang="en-US"/>
        </a:p>
      </dgm:t>
    </dgm:pt>
    <dgm:pt modelId="{BC6375F9-C624-4468-AB27-7A8AA0B2D65A}" type="pres">
      <dgm:prSet presAssocID="{C27E43BA-2B0E-4281-AE51-995F5B0A68EB}" presName="connTx" presStyleLbl="parChTrans1D2" presStyleIdx="0" presStyleCnt="1"/>
      <dgm:spPr/>
      <dgm:t>
        <a:bodyPr/>
        <a:lstStyle/>
        <a:p>
          <a:endParaRPr kumimoji="1" lang="ja-JP" altLang="en-US"/>
        </a:p>
      </dgm:t>
    </dgm:pt>
    <dgm:pt modelId="{E0E46C48-C048-466F-9B7D-5A5D5C6090A5}" type="pres">
      <dgm:prSet presAssocID="{CBB22685-489F-4B2E-9D63-16429F852D31}" presName="root2" presStyleCnt="0"/>
      <dgm:spPr/>
    </dgm:pt>
    <dgm:pt modelId="{5FDE8CD4-B632-4DAF-ACD7-946A59A1DFAF}" type="pres">
      <dgm:prSet presAssocID="{CBB22685-489F-4B2E-9D63-16429F852D31}" presName="LevelTwoTextNode" presStyleLbl="node2" presStyleIdx="0" presStyleCnt="1" custScaleY="127590">
        <dgm:presLayoutVars>
          <dgm:chPref val="3"/>
        </dgm:presLayoutVars>
      </dgm:prSet>
      <dgm:spPr/>
      <dgm:t>
        <a:bodyPr/>
        <a:lstStyle/>
        <a:p>
          <a:endParaRPr kumimoji="1" lang="ja-JP" altLang="en-US"/>
        </a:p>
      </dgm:t>
    </dgm:pt>
    <dgm:pt modelId="{F07FE7EF-1CB1-4122-80D2-EE44A827C8E0}" type="pres">
      <dgm:prSet presAssocID="{CBB22685-489F-4B2E-9D63-16429F852D31}" presName="level3hierChild" presStyleCnt="0"/>
      <dgm:spPr/>
    </dgm:pt>
    <dgm:pt modelId="{1C96A0F3-B502-4F4D-B132-F88B1FE4347A}" type="pres">
      <dgm:prSet presAssocID="{75CA9099-C38B-43DB-8577-83AE51B1113B}" presName="conn2-1" presStyleLbl="parChTrans1D3" presStyleIdx="0" presStyleCnt="3"/>
      <dgm:spPr/>
      <dgm:t>
        <a:bodyPr/>
        <a:lstStyle/>
        <a:p>
          <a:endParaRPr kumimoji="1" lang="ja-JP" altLang="en-US"/>
        </a:p>
      </dgm:t>
    </dgm:pt>
    <dgm:pt modelId="{F0739990-ABCF-4702-9EA2-5A1FE1AB3ECA}" type="pres">
      <dgm:prSet presAssocID="{75CA9099-C38B-43DB-8577-83AE51B1113B}" presName="connTx" presStyleLbl="parChTrans1D3" presStyleIdx="0" presStyleCnt="3"/>
      <dgm:spPr/>
      <dgm:t>
        <a:bodyPr/>
        <a:lstStyle/>
        <a:p>
          <a:endParaRPr kumimoji="1" lang="ja-JP" altLang="en-US"/>
        </a:p>
      </dgm:t>
    </dgm:pt>
    <dgm:pt modelId="{939C79A3-EE32-4B8D-AB83-F7C34FAF59CA}" type="pres">
      <dgm:prSet presAssocID="{1B2745D6-FBF9-42D6-BCCF-2B05283C8651}" presName="root2" presStyleCnt="0"/>
      <dgm:spPr/>
    </dgm:pt>
    <dgm:pt modelId="{D67EFCEF-CE51-447E-BB14-613A4CB9FBBD}" type="pres">
      <dgm:prSet presAssocID="{1B2745D6-FBF9-42D6-BCCF-2B05283C8651}" presName="LevelTwoTextNode" presStyleLbl="node3" presStyleIdx="0" presStyleCnt="3" custScaleY="140407" custLinFactNeighborX="-2311" custLinFactNeighborY="6421">
        <dgm:presLayoutVars>
          <dgm:chPref val="3"/>
        </dgm:presLayoutVars>
      </dgm:prSet>
      <dgm:spPr/>
      <dgm:t>
        <a:bodyPr/>
        <a:lstStyle/>
        <a:p>
          <a:endParaRPr kumimoji="1" lang="ja-JP" altLang="en-US"/>
        </a:p>
      </dgm:t>
    </dgm:pt>
    <dgm:pt modelId="{FFC76288-1B49-4E78-9502-8B862AB7C3E6}" type="pres">
      <dgm:prSet presAssocID="{1B2745D6-FBF9-42D6-BCCF-2B05283C8651}" presName="level3hierChild" presStyleCnt="0"/>
      <dgm:spPr/>
    </dgm:pt>
    <dgm:pt modelId="{C2096DF2-5DC4-440E-B10E-4AE000FA2594}" type="pres">
      <dgm:prSet presAssocID="{0DBE7BB1-F499-4251-8C05-7DB5E0C6B23D}" presName="conn2-1" presStyleLbl="parChTrans1D4" presStyleIdx="0" presStyleCnt="6"/>
      <dgm:spPr/>
      <dgm:t>
        <a:bodyPr/>
        <a:lstStyle/>
        <a:p>
          <a:endParaRPr kumimoji="1" lang="ja-JP" altLang="en-US"/>
        </a:p>
      </dgm:t>
    </dgm:pt>
    <dgm:pt modelId="{5399AA33-FEBD-4B5A-8563-D1DCA8563428}" type="pres">
      <dgm:prSet presAssocID="{0DBE7BB1-F499-4251-8C05-7DB5E0C6B23D}" presName="connTx" presStyleLbl="parChTrans1D4" presStyleIdx="0" presStyleCnt="6"/>
      <dgm:spPr/>
      <dgm:t>
        <a:bodyPr/>
        <a:lstStyle/>
        <a:p>
          <a:endParaRPr kumimoji="1" lang="ja-JP" altLang="en-US"/>
        </a:p>
      </dgm:t>
    </dgm:pt>
    <dgm:pt modelId="{59502207-966F-4E66-B43E-E9BA73386BEF}" type="pres">
      <dgm:prSet presAssocID="{5DF92950-0215-4B07-8DCB-492FD5658DDB}" presName="root2" presStyleCnt="0"/>
      <dgm:spPr/>
    </dgm:pt>
    <dgm:pt modelId="{F4912846-A423-47ED-B2C8-B8BADF4EA08A}" type="pres">
      <dgm:prSet presAssocID="{5DF92950-0215-4B07-8DCB-492FD5658DDB}" presName="LevelTwoTextNode" presStyleLbl="node4" presStyleIdx="0" presStyleCnt="6">
        <dgm:presLayoutVars>
          <dgm:chPref val="3"/>
        </dgm:presLayoutVars>
      </dgm:prSet>
      <dgm:spPr/>
      <dgm:t>
        <a:bodyPr/>
        <a:lstStyle/>
        <a:p>
          <a:endParaRPr kumimoji="1" lang="ja-JP" altLang="en-US"/>
        </a:p>
      </dgm:t>
    </dgm:pt>
    <dgm:pt modelId="{A82DCDB6-F74B-4F70-A9B6-5C6A9B85FC67}" type="pres">
      <dgm:prSet presAssocID="{5DF92950-0215-4B07-8DCB-492FD5658DDB}" presName="level3hierChild" presStyleCnt="0"/>
      <dgm:spPr/>
    </dgm:pt>
    <dgm:pt modelId="{42A31381-CFB8-40E2-A112-A70966730B7D}" type="pres">
      <dgm:prSet presAssocID="{E603411D-0D8F-4A0C-AC80-F167F1D49110}" presName="conn2-1" presStyleLbl="parChTrans1D4" presStyleIdx="1" presStyleCnt="6"/>
      <dgm:spPr/>
      <dgm:t>
        <a:bodyPr/>
        <a:lstStyle/>
        <a:p>
          <a:endParaRPr kumimoji="1" lang="ja-JP" altLang="en-US"/>
        </a:p>
      </dgm:t>
    </dgm:pt>
    <dgm:pt modelId="{8ABBA2FE-BBB4-4EBB-B55A-676179FA5303}" type="pres">
      <dgm:prSet presAssocID="{E603411D-0D8F-4A0C-AC80-F167F1D49110}" presName="connTx" presStyleLbl="parChTrans1D4" presStyleIdx="1" presStyleCnt="6"/>
      <dgm:spPr/>
      <dgm:t>
        <a:bodyPr/>
        <a:lstStyle/>
        <a:p>
          <a:endParaRPr kumimoji="1" lang="ja-JP" altLang="en-US"/>
        </a:p>
      </dgm:t>
    </dgm:pt>
    <dgm:pt modelId="{3DAA1FF0-339A-4B3C-A5D0-9982DFA6FD89}" type="pres">
      <dgm:prSet presAssocID="{1BEF2E13-2F1F-4562-88E3-2160244E27B9}" presName="root2" presStyleCnt="0"/>
      <dgm:spPr/>
    </dgm:pt>
    <dgm:pt modelId="{453E02FF-8C6F-4322-8CE6-121A7694B599}" type="pres">
      <dgm:prSet presAssocID="{1BEF2E13-2F1F-4562-88E3-2160244E27B9}" presName="LevelTwoTextNode" presStyleLbl="node4" presStyleIdx="1" presStyleCnt="6">
        <dgm:presLayoutVars>
          <dgm:chPref val="3"/>
        </dgm:presLayoutVars>
      </dgm:prSet>
      <dgm:spPr/>
      <dgm:t>
        <a:bodyPr/>
        <a:lstStyle/>
        <a:p>
          <a:endParaRPr kumimoji="1" lang="ja-JP" altLang="en-US"/>
        </a:p>
      </dgm:t>
    </dgm:pt>
    <dgm:pt modelId="{80A2397F-EEAE-474B-8033-3D386F43A8FC}" type="pres">
      <dgm:prSet presAssocID="{1BEF2E13-2F1F-4562-88E3-2160244E27B9}" presName="level3hierChild" presStyleCnt="0"/>
      <dgm:spPr/>
    </dgm:pt>
    <dgm:pt modelId="{E49CA59D-BFC5-40D0-B17B-6DDC5062A014}" type="pres">
      <dgm:prSet presAssocID="{E6938563-7304-48A9-9C17-CA9724AB3FBA}" presName="conn2-1" presStyleLbl="parChTrans1D4" presStyleIdx="2" presStyleCnt="6"/>
      <dgm:spPr/>
      <dgm:t>
        <a:bodyPr/>
        <a:lstStyle/>
        <a:p>
          <a:endParaRPr kumimoji="1" lang="ja-JP" altLang="en-US"/>
        </a:p>
      </dgm:t>
    </dgm:pt>
    <dgm:pt modelId="{F93053CB-0827-4A83-B9BA-A2A23F147112}" type="pres">
      <dgm:prSet presAssocID="{E6938563-7304-48A9-9C17-CA9724AB3FBA}" presName="connTx" presStyleLbl="parChTrans1D4" presStyleIdx="2" presStyleCnt="6"/>
      <dgm:spPr/>
      <dgm:t>
        <a:bodyPr/>
        <a:lstStyle/>
        <a:p>
          <a:endParaRPr kumimoji="1" lang="ja-JP" altLang="en-US"/>
        </a:p>
      </dgm:t>
    </dgm:pt>
    <dgm:pt modelId="{006F4E41-6CB8-4120-82A8-71AA876147E8}" type="pres">
      <dgm:prSet presAssocID="{33DC3424-B99D-46E9-AC65-2D357AA86D70}" presName="root2" presStyleCnt="0"/>
      <dgm:spPr/>
    </dgm:pt>
    <dgm:pt modelId="{133E4CA0-701A-40CB-BB85-F29DB56212E9}" type="pres">
      <dgm:prSet presAssocID="{33DC3424-B99D-46E9-AC65-2D357AA86D70}" presName="LevelTwoTextNode" presStyleLbl="node4" presStyleIdx="2" presStyleCnt="6">
        <dgm:presLayoutVars>
          <dgm:chPref val="3"/>
        </dgm:presLayoutVars>
      </dgm:prSet>
      <dgm:spPr/>
      <dgm:t>
        <a:bodyPr/>
        <a:lstStyle/>
        <a:p>
          <a:endParaRPr kumimoji="1" lang="ja-JP" altLang="en-US"/>
        </a:p>
      </dgm:t>
    </dgm:pt>
    <dgm:pt modelId="{61771E02-7D11-42D4-BB5A-C45DD4E1469E}" type="pres">
      <dgm:prSet presAssocID="{33DC3424-B99D-46E9-AC65-2D357AA86D70}" presName="level3hierChild" presStyleCnt="0"/>
      <dgm:spPr/>
    </dgm:pt>
    <dgm:pt modelId="{BDD0329D-A092-432C-8341-3FA62201E39B}" type="pres">
      <dgm:prSet presAssocID="{1E46D5BA-97C3-4076-8E9F-648B6E7A1DF8}" presName="conn2-1" presStyleLbl="parChTrans1D3" presStyleIdx="1" presStyleCnt="3"/>
      <dgm:spPr/>
      <dgm:t>
        <a:bodyPr/>
        <a:lstStyle/>
        <a:p>
          <a:endParaRPr kumimoji="1" lang="ja-JP" altLang="en-US"/>
        </a:p>
      </dgm:t>
    </dgm:pt>
    <dgm:pt modelId="{20A84E6E-60F0-495E-BBD5-93A460AB2307}" type="pres">
      <dgm:prSet presAssocID="{1E46D5BA-97C3-4076-8E9F-648B6E7A1DF8}" presName="connTx" presStyleLbl="parChTrans1D3" presStyleIdx="1" presStyleCnt="3"/>
      <dgm:spPr/>
      <dgm:t>
        <a:bodyPr/>
        <a:lstStyle/>
        <a:p>
          <a:endParaRPr kumimoji="1" lang="ja-JP" altLang="en-US"/>
        </a:p>
      </dgm:t>
    </dgm:pt>
    <dgm:pt modelId="{BC389E2E-3594-4BFB-BE90-CD73D1F451C0}" type="pres">
      <dgm:prSet presAssocID="{1EFA9512-0CBB-440D-9739-8D8F4B428B36}" presName="root2" presStyleCnt="0"/>
      <dgm:spPr/>
    </dgm:pt>
    <dgm:pt modelId="{7AFAFD6F-E7D3-481F-A055-3473C3355A5D}" type="pres">
      <dgm:prSet presAssocID="{1EFA9512-0CBB-440D-9739-8D8F4B428B36}" presName="LevelTwoTextNode" presStyleLbl="node3" presStyleIdx="1" presStyleCnt="3">
        <dgm:presLayoutVars>
          <dgm:chPref val="3"/>
        </dgm:presLayoutVars>
      </dgm:prSet>
      <dgm:spPr/>
      <dgm:t>
        <a:bodyPr/>
        <a:lstStyle/>
        <a:p>
          <a:endParaRPr kumimoji="1" lang="ja-JP" altLang="en-US"/>
        </a:p>
      </dgm:t>
    </dgm:pt>
    <dgm:pt modelId="{DCBF0A41-1A2D-41A1-9B8B-EB9045F07DFF}" type="pres">
      <dgm:prSet presAssocID="{1EFA9512-0CBB-440D-9739-8D8F4B428B36}" presName="level3hierChild" presStyleCnt="0"/>
      <dgm:spPr/>
    </dgm:pt>
    <dgm:pt modelId="{6E19BD26-797C-4C26-8227-3C7A624862CD}" type="pres">
      <dgm:prSet presAssocID="{DABA5699-6057-4072-B859-448493C57412}" presName="conn2-1" presStyleLbl="parChTrans1D4" presStyleIdx="3" presStyleCnt="6"/>
      <dgm:spPr/>
      <dgm:t>
        <a:bodyPr/>
        <a:lstStyle/>
        <a:p>
          <a:endParaRPr kumimoji="1" lang="ja-JP" altLang="en-US"/>
        </a:p>
      </dgm:t>
    </dgm:pt>
    <dgm:pt modelId="{634811E6-F425-4E17-8814-4B48139B2140}" type="pres">
      <dgm:prSet presAssocID="{DABA5699-6057-4072-B859-448493C57412}" presName="connTx" presStyleLbl="parChTrans1D4" presStyleIdx="3" presStyleCnt="6"/>
      <dgm:spPr/>
      <dgm:t>
        <a:bodyPr/>
        <a:lstStyle/>
        <a:p>
          <a:endParaRPr kumimoji="1" lang="ja-JP" altLang="en-US"/>
        </a:p>
      </dgm:t>
    </dgm:pt>
    <dgm:pt modelId="{7CA311CD-4AA0-45A6-8DA4-A2EBB51955A2}" type="pres">
      <dgm:prSet presAssocID="{4B10DB24-079A-4B4C-BD28-39C0CE698F27}" presName="root2" presStyleCnt="0"/>
      <dgm:spPr/>
    </dgm:pt>
    <dgm:pt modelId="{4B8A9864-56D9-4DB3-A304-761F3F6270CD}" type="pres">
      <dgm:prSet presAssocID="{4B10DB24-079A-4B4C-BD28-39C0CE698F27}" presName="LevelTwoTextNode" presStyleLbl="node4" presStyleIdx="3" presStyleCnt="6">
        <dgm:presLayoutVars>
          <dgm:chPref val="3"/>
        </dgm:presLayoutVars>
      </dgm:prSet>
      <dgm:spPr/>
      <dgm:t>
        <a:bodyPr/>
        <a:lstStyle/>
        <a:p>
          <a:endParaRPr kumimoji="1" lang="ja-JP" altLang="en-US"/>
        </a:p>
      </dgm:t>
    </dgm:pt>
    <dgm:pt modelId="{C589EB59-1AA4-4E75-BD8B-906750224F83}" type="pres">
      <dgm:prSet presAssocID="{4B10DB24-079A-4B4C-BD28-39C0CE698F27}" presName="level3hierChild" presStyleCnt="0"/>
      <dgm:spPr/>
    </dgm:pt>
    <dgm:pt modelId="{6252A3FE-8DF5-4D01-AC7D-883A51EF9E01}" type="pres">
      <dgm:prSet presAssocID="{E3AC424D-757B-4EB9-90AA-C2F0575D4D87}" presName="conn2-1" presStyleLbl="parChTrans1D4" presStyleIdx="4" presStyleCnt="6"/>
      <dgm:spPr/>
      <dgm:t>
        <a:bodyPr/>
        <a:lstStyle/>
        <a:p>
          <a:endParaRPr kumimoji="1" lang="ja-JP" altLang="en-US"/>
        </a:p>
      </dgm:t>
    </dgm:pt>
    <dgm:pt modelId="{19BE335B-D137-42B5-9E7F-348A74D1A655}" type="pres">
      <dgm:prSet presAssocID="{E3AC424D-757B-4EB9-90AA-C2F0575D4D87}" presName="connTx" presStyleLbl="parChTrans1D4" presStyleIdx="4" presStyleCnt="6"/>
      <dgm:spPr/>
      <dgm:t>
        <a:bodyPr/>
        <a:lstStyle/>
        <a:p>
          <a:endParaRPr kumimoji="1" lang="ja-JP" altLang="en-US"/>
        </a:p>
      </dgm:t>
    </dgm:pt>
    <dgm:pt modelId="{DB986902-A80A-4800-BF9A-F953F19285EF}" type="pres">
      <dgm:prSet presAssocID="{7F083E03-7E55-40B3-8255-10994A807B58}" presName="root2" presStyleCnt="0"/>
      <dgm:spPr/>
    </dgm:pt>
    <dgm:pt modelId="{47EEA524-C44E-4AC5-B4C5-AE81D12F3ED7}" type="pres">
      <dgm:prSet presAssocID="{7F083E03-7E55-40B3-8255-10994A807B58}" presName="LevelTwoTextNode" presStyleLbl="node4" presStyleIdx="4" presStyleCnt="6">
        <dgm:presLayoutVars>
          <dgm:chPref val="3"/>
        </dgm:presLayoutVars>
      </dgm:prSet>
      <dgm:spPr/>
      <dgm:t>
        <a:bodyPr/>
        <a:lstStyle/>
        <a:p>
          <a:endParaRPr kumimoji="1" lang="ja-JP" altLang="en-US"/>
        </a:p>
      </dgm:t>
    </dgm:pt>
    <dgm:pt modelId="{07FD422F-F90E-4A41-8A8C-397A2FE5005E}" type="pres">
      <dgm:prSet presAssocID="{7F083E03-7E55-40B3-8255-10994A807B58}" presName="level3hierChild" presStyleCnt="0"/>
      <dgm:spPr/>
    </dgm:pt>
    <dgm:pt modelId="{BDFD7781-8539-4F39-A081-9AFC700CA434}" type="pres">
      <dgm:prSet presAssocID="{B7A3B3D6-ABBE-47AA-9E35-FFDC62D43F09}" presName="conn2-1" presStyleLbl="parChTrans1D4" presStyleIdx="5" presStyleCnt="6"/>
      <dgm:spPr/>
      <dgm:t>
        <a:bodyPr/>
        <a:lstStyle/>
        <a:p>
          <a:endParaRPr kumimoji="1" lang="ja-JP" altLang="en-US"/>
        </a:p>
      </dgm:t>
    </dgm:pt>
    <dgm:pt modelId="{7AA73982-F57B-4F81-87BA-F8894F7D408B}" type="pres">
      <dgm:prSet presAssocID="{B7A3B3D6-ABBE-47AA-9E35-FFDC62D43F09}" presName="connTx" presStyleLbl="parChTrans1D4" presStyleIdx="5" presStyleCnt="6"/>
      <dgm:spPr/>
      <dgm:t>
        <a:bodyPr/>
        <a:lstStyle/>
        <a:p>
          <a:endParaRPr kumimoji="1" lang="ja-JP" altLang="en-US"/>
        </a:p>
      </dgm:t>
    </dgm:pt>
    <dgm:pt modelId="{6F42913A-0A05-442E-8962-6434C01B4841}" type="pres">
      <dgm:prSet presAssocID="{860CD136-5EB1-4640-90DC-F1CCC95D82E2}" presName="root2" presStyleCnt="0"/>
      <dgm:spPr/>
    </dgm:pt>
    <dgm:pt modelId="{41EBB08A-46A6-44C5-9FEA-04AB46FC9125}" type="pres">
      <dgm:prSet presAssocID="{860CD136-5EB1-4640-90DC-F1CCC95D82E2}" presName="LevelTwoTextNode" presStyleLbl="node4" presStyleIdx="5" presStyleCnt="6">
        <dgm:presLayoutVars>
          <dgm:chPref val="3"/>
        </dgm:presLayoutVars>
      </dgm:prSet>
      <dgm:spPr/>
      <dgm:t>
        <a:bodyPr/>
        <a:lstStyle/>
        <a:p>
          <a:endParaRPr kumimoji="1" lang="ja-JP" altLang="en-US"/>
        </a:p>
      </dgm:t>
    </dgm:pt>
    <dgm:pt modelId="{19A9A79B-E548-4E73-A1C1-E589760626A4}" type="pres">
      <dgm:prSet presAssocID="{860CD136-5EB1-4640-90DC-F1CCC95D82E2}" presName="level3hierChild" presStyleCnt="0"/>
      <dgm:spPr/>
    </dgm:pt>
    <dgm:pt modelId="{8ABA53D4-1CBD-4B43-89EB-72D38DE48183}" type="pres">
      <dgm:prSet presAssocID="{4B27BE8E-2FCE-4C34-92E5-585E71823999}" presName="conn2-1" presStyleLbl="parChTrans1D3" presStyleIdx="2" presStyleCnt="3"/>
      <dgm:spPr/>
      <dgm:t>
        <a:bodyPr/>
        <a:lstStyle/>
        <a:p>
          <a:endParaRPr kumimoji="1" lang="ja-JP" altLang="en-US"/>
        </a:p>
      </dgm:t>
    </dgm:pt>
    <dgm:pt modelId="{9A1963DC-C48D-49F5-AE1C-1DA83D5ABE8B}" type="pres">
      <dgm:prSet presAssocID="{4B27BE8E-2FCE-4C34-92E5-585E71823999}" presName="connTx" presStyleLbl="parChTrans1D3" presStyleIdx="2" presStyleCnt="3"/>
      <dgm:spPr/>
      <dgm:t>
        <a:bodyPr/>
        <a:lstStyle/>
        <a:p>
          <a:endParaRPr kumimoji="1" lang="ja-JP" altLang="en-US"/>
        </a:p>
      </dgm:t>
    </dgm:pt>
    <dgm:pt modelId="{54FADAEB-D4CC-47B1-99B0-6311C3F1D911}" type="pres">
      <dgm:prSet presAssocID="{F20EC196-8D3A-4F81-A484-1BCBBD393B39}" presName="root2" presStyleCnt="0"/>
      <dgm:spPr/>
    </dgm:pt>
    <dgm:pt modelId="{B4D29826-D174-4718-857B-1E6F1F851096}" type="pres">
      <dgm:prSet presAssocID="{F20EC196-8D3A-4F81-A484-1BCBBD393B39}" presName="LevelTwoTextNode" presStyleLbl="node3" presStyleIdx="2" presStyleCnt="3">
        <dgm:presLayoutVars>
          <dgm:chPref val="3"/>
        </dgm:presLayoutVars>
      </dgm:prSet>
      <dgm:spPr/>
      <dgm:t>
        <a:bodyPr/>
        <a:lstStyle/>
        <a:p>
          <a:endParaRPr kumimoji="1" lang="ja-JP" altLang="en-US"/>
        </a:p>
      </dgm:t>
    </dgm:pt>
    <dgm:pt modelId="{34098F7A-30EC-40DF-A4F2-862749ADD401}" type="pres">
      <dgm:prSet presAssocID="{F20EC196-8D3A-4F81-A484-1BCBBD393B39}" presName="level3hierChild" presStyleCnt="0"/>
      <dgm:spPr/>
    </dgm:pt>
  </dgm:ptLst>
  <dgm:cxnLst>
    <dgm:cxn modelId="{BC031214-896C-4275-B241-CCB80977C433}" type="presOf" srcId="{B7A3B3D6-ABBE-47AA-9E35-FFDC62D43F09}" destId="{BDFD7781-8539-4F39-A081-9AFC700CA434}" srcOrd="0" destOrd="0" presId="urn:microsoft.com/office/officeart/2005/8/layout/hierarchy2"/>
    <dgm:cxn modelId="{2EC6A3CC-6E06-436A-9602-73CA4B0FDC89}" type="presOf" srcId="{1EFA9512-0CBB-440D-9739-8D8F4B428B36}" destId="{7AFAFD6F-E7D3-481F-A055-3473C3355A5D}" srcOrd="0" destOrd="0" presId="urn:microsoft.com/office/officeart/2005/8/layout/hierarchy2"/>
    <dgm:cxn modelId="{48B34310-387C-4449-B29C-1E1E6ACECB18}" type="presOf" srcId="{F20EC196-8D3A-4F81-A484-1BCBBD393B39}" destId="{B4D29826-D174-4718-857B-1E6F1F851096}" srcOrd="0" destOrd="0" presId="urn:microsoft.com/office/officeart/2005/8/layout/hierarchy2"/>
    <dgm:cxn modelId="{5622B5E3-3C9C-410D-A130-E3D2719BCBBE}" type="presOf" srcId="{E6938563-7304-48A9-9C17-CA9724AB3FBA}" destId="{E49CA59D-BFC5-40D0-B17B-6DDC5062A014}" srcOrd="0" destOrd="0" presId="urn:microsoft.com/office/officeart/2005/8/layout/hierarchy2"/>
    <dgm:cxn modelId="{4BA41448-E6E9-4F51-8D69-18E21152D001}" srcId="{1B2745D6-FBF9-42D6-BCCF-2B05283C8651}" destId="{5DF92950-0215-4B07-8DCB-492FD5658DDB}" srcOrd="0" destOrd="0" parTransId="{0DBE7BB1-F499-4251-8C05-7DB5E0C6B23D}" sibTransId="{A7F1AF35-F2D6-452F-B80D-79525F31A4F7}"/>
    <dgm:cxn modelId="{4DF2DA84-5A67-4DDC-957C-7FC8BDE82422}" type="presOf" srcId="{1BEF2E13-2F1F-4562-88E3-2160244E27B9}" destId="{453E02FF-8C6F-4322-8CE6-121A7694B599}" srcOrd="0" destOrd="0" presId="urn:microsoft.com/office/officeart/2005/8/layout/hierarchy2"/>
    <dgm:cxn modelId="{7B0696B6-6F86-4AD1-9704-9EBB7B41D5D7}" type="presOf" srcId="{5DF92950-0215-4B07-8DCB-492FD5658DDB}" destId="{F4912846-A423-47ED-B2C8-B8BADF4EA08A}" srcOrd="0" destOrd="0" presId="urn:microsoft.com/office/officeart/2005/8/layout/hierarchy2"/>
    <dgm:cxn modelId="{EB3DE850-228D-4864-8D50-FD379A196C91}" type="presOf" srcId="{E603411D-0D8F-4A0C-AC80-F167F1D49110}" destId="{42A31381-CFB8-40E2-A112-A70966730B7D}" srcOrd="0" destOrd="0" presId="urn:microsoft.com/office/officeart/2005/8/layout/hierarchy2"/>
    <dgm:cxn modelId="{F035B17E-BDDA-44D0-BF4C-1D46DD6F42AB}" srcId="{CBB22685-489F-4B2E-9D63-16429F852D31}" destId="{F20EC196-8D3A-4F81-A484-1BCBBD393B39}" srcOrd="2" destOrd="0" parTransId="{4B27BE8E-2FCE-4C34-92E5-585E71823999}" sibTransId="{06E8EC90-A4BE-4E78-93A8-8ED7D5797B4A}"/>
    <dgm:cxn modelId="{1ECD21EB-38C8-40EA-A22E-3B0E838738AD}" type="presOf" srcId="{B7A3B3D6-ABBE-47AA-9E35-FFDC62D43F09}" destId="{7AA73982-F57B-4F81-87BA-F8894F7D408B}" srcOrd="1" destOrd="0" presId="urn:microsoft.com/office/officeart/2005/8/layout/hierarchy2"/>
    <dgm:cxn modelId="{636178EC-74B2-45E6-BDD7-C8E06EC93CC0}" type="presOf" srcId="{CBB22685-489F-4B2E-9D63-16429F852D31}" destId="{5FDE8CD4-B632-4DAF-ACD7-946A59A1DFAF}" srcOrd="0" destOrd="0" presId="urn:microsoft.com/office/officeart/2005/8/layout/hierarchy2"/>
    <dgm:cxn modelId="{29281EE6-737C-4148-98BD-E46CE90A8BBE}" type="presOf" srcId="{4B27BE8E-2FCE-4C34-92E5-585E71823999}" destId="{8ABA53D4-1CBD-4B43-89EB-72D38DE48183}" srcOrd="0" destOrd="0" presId="urn:microsoft.com/office/officeart/2005/8/layout/hierarchy2"/>
    <dgm:cxn modelId="{67CC35CE-78FE-4341-8E20-70E0C71AA617}" srcId="{CBB22685-489F-4B2E-9D63-16429F852D31}" destId="{1B2745D6-FBF9-42D6-BCCF-2B05283C8651}" srcOrd="0" destOrd="0" parTransId="{75CA9099-C38B-43DB-8577-83AE51B1113B}" sibTransId="{0A4FCB47-9D41-4FB8-A9FB-21BCA10D05C4}"/>
    <dgm:cxn modelId="{3CFD20DB-67ED-48BF-8D35-CAF5C97F9D24}" type="presOf" srcId="{860CD136-5EB1-4640-90DC-F1CCC95D82E2}" destId="{41EBB08A-46A6-44C5-9FEA-04AB46FC9125}" srcOrd="0" destOrd="0" presId="urn:microsoft.com/office/officeart/2005/8/layout/hierarchy2"/>
    <dgm:cxn modelId="{F249E7AE-1864-41FC-92C6-BB1D17AC18FC}" type="presOf" srcId="{1B2745D6-FBF9-42D6-BCCF-2B05283C8651}" destId="{D67EFCEF-CE51-447E-BB14-613A4CB9FBBD}" srcOrd="0" destOrd="0" presId="urn:microsoft.com/office/officeart/2005/8/layout/hierarchy2"/>
    <dgm:cxn modelId="{40DEF48E-9E9C-4DFF-91C0-4D3F20031476}" type="presOf" srcId="{75CA9099-C38B-43DB-8577-83AE51B1113B}" destId="{1C96A0F3-B502-4F4D-B132-F88B1FE4347A}" srcOrd="0" destOrd="0" presId="urn:microsoft.com/office/officeart/2005/8/layout/hierarchy2"/>
    <dgm:cxn modelId="{55BBF30A-7416-49F3-AF44-CBA9980F8C21}" type="presOf" srcId="{0DBE7BB1-F499-4251-8C05-7DB5E0C6B23D}" destId="{C2096DF2-5DC4-440E-B10E-4AE000FA2594}" srcOrd="0" destOrd="0" presId="urn:microsoft.com/office/officeart/2005/8/layout/hierarchy2"/>
    <dgm:cxn modelId="{E95B1359-9564-4244-A169-B8A13C584C40}" srcId="{5DF92950-0215-4B07-8DCB-492FD5658DDB}" destId="{1BEF2E13-2F1F-4562-88E3-2160244E27B9}" srcOrd="0" destOrd="0" parTransId="{E603411D-0D8F-4A0C-AC80-F167F1D49110}" sibTransId="{2477B5DE-EA9F-4B69-A445-0DDB6323419A}"/>
    <dgm:cxn modelId="{68390924-F520-484D-84B8-C3A5A595D747}" type="presOf" srcId="{1E46D5BA-97C3-4076-8E9F-648B6E7A1DF8}" destId="{BDD0329D-A092-432C-8341-3FA62201E39B}" srcOrd="0" destOrd="0" presId="urn:microsoft.com/office/officeart/2005/8/layout/hierarchy2"/>
    <dgm:cxn modelId="{40B7884F-0D2D-434F-80D3-87C7978B806D}" srcId="{F25E1341-1D1E-4E71-AA09-F0CB53BF930F}" destId="{CBB22685-489F-4B2E-9D63-16429F852D31}" srcOrd="0" destOrd="0" parTransId="{C27E43BA-2B0E-4281-AE51-995F5B0A68EB}" sibTransId="{7C9190C7-618D-44E8-86F2-FEB2280D8833}"/>
    <dgm:cxn modelId="{F5E52343-889B-4B39-B2EF-8A6C6DBA2F63}" type="presOf" srcId="{F68D8674-6B49-423A-805E-482C00299231}" destId="{24110507-2EF2-415C-A997-6EFC8B7F4D4C}" srcOrd="0" destOrd="0" presId="urn:microsoft.com/office/officeart/2005/8/layout/hierarchy2"/>
    <dgm:cxn modelId="{7FD2CCDD-AE10-4AF6-9F07-C8834B608AA0}" type="presOf" srcId="{7F083E03-7E55-40B3-8255-10994A807B58}" destId="{47EEA524-C44E-4AC5-B4C5-AE81D12F3ED7}" srcOrd="0" destOrd="0" presId="urn:microsoft.com/office/officeart/2005/8/layout/hierarchy2"/>
    <dgm:cxn modelId="{E9802E90-A5E3-46DE-B759-58E554CC8AD6}" srcId="{F68D8674-6B49-423A-805E-482C00299231}" destId="{F25E1341-1D1E-4E71-AA09-F0CB53BF930F}" srcOrd="0" destOrd="0" parTransId="{61284D9A-B1D0-4F08-880A-D2A5EC8A2A30}" sibTransId="{8FABDFFD-F9BC-4CF0-AF1B-A4DDFC21A2C2}"/>
    <dgm:cxn modelId="{6D5E3C95-7C07-49D8-801A-B2ACF55CAE8E}" type="presOf" srcId="{75CA9099-C38B-43DB-8577-83AE51B1113B}" destId="{F0739990-ABCF-4702-9EA2-5A1FE1AB3ECA}" srcOrd="1" destOrd="0" presId="urn:microsoft.com/office/officeart/2005/8/layout/hierarchy2"/>
    <dgm:cxn modelId="{E2B4743C-0E2B-4186-BA9A-CB724808812C}" type="presOf" srcId="{E3AC424D-757B-4EB9-90AA-C2F0575D4D87}" destId="{6252A3FE-8DF5-4D01-AC7D-883A51EF9E01}" srcOrd="0" destOrd="0" presId="urn:microsoft.com/office/officeart/2005/8/layout/hierarchy2"/>
    <dgm:cxn modelId="{720BE959-9F63-4F39-B9F6-F7DF035E8269}" type="presOf" srcId="{1E46D5BA-97C3-4076-8E9F-648B6E7A1DF8}" destId="{20A84E6E-60F0-495E-BBD5-93A460AB2307}" srcOrd="1" destOrd="0" presId="urn:microsoft.com/office/officeart/2005/8/layout/hierarchy2"/>
    <dgm:cxn modelId="{03860947-1F63-4ADA-9DD4-315D88932597}" type="presOf" srcId="{DABA5699-6057-4072-B859-448493C57412}" destId="{634811E6-F425-4E17-8814-4B48139B2140}" srcOrd="1" destOrd="0" presId="urn:microsoft.com/office/officeart/2005/8/layout/hierarchy2"/>
    <dgm:cxn modelId="{6DBF1975-B66B-492A-A94C-B3A8BC54C34F}" type="presOf" srcId="{33DC3424-B99D-46E9-AC65-2D357AA86D70}" destId="{133E4CA0-701A-40CB-BB85-F29DB56212E9}" srcOrd="0" destOrd="0" presId="urn:microsoft.com/office/officeart/2005/8/layout/hierarchy2"/>
    <dgm:cxn modelId="{313297C6-9E87-4BBE-85A3-3573090F45A4}" srcId="{1B2745D6-FBF9-42D6-BCCF-2B05283C8651}" destId="{33DC3424-B99D-46E9-AC65-2D357AA86D70}" srcOrd="1" destOrd="0" parTransId="{E6938563-7304-48A9-9C17-CA9724AB3FBA}" sibTransId="{2BEB359D-5367-4011-A5D6-03047CC4439A}"/>
    <dgm:cxn modelId="{C7CCD501-0E71-40DF-B707-7980139070B6}" srcId="{4B10DB24-079A-4B4C-BD28-39C0CE698F27}" destId="{860CD136-5EB1-4640-90DC-F1CCC95D82E2}" srcOrd="1" destOrd="0" parTransId="{B7A3B3D6-ABBE-47AA-9E35-FFDC62D43F09}" sibTransId="{FAA19CBD-FD34-4C56-AC80-686D928581C5}"/>
    <dgm:cxn modelId="{16BB160E-B771-4AA1-8BE8-047DAAC430EA}" type="presOf" srcId="{F25E1341-1D1E-4E71-AA09-F0CB53BF930F}" destId="{3E097C97-E215-465C-A1F0-DF77316C7068}" srcOrd="0" destOrd="0" presId="urn:microsoft.com/office/officeart/2005/8/layout/hierarchy2"/>
    <dgm:cxn modelId="{47D055DD-7EFD-48F4-8FA1-6AF0300DEEF3}" srcId="{CBB22685-489F-4B2E-9D63-16429F852D31}" destId="{1EFA9512-0CBB-440D-9739-8D8F4B428B36}" srcOrd="1" destOrd="0" parTransId="{1E46D5BA-97C3-4076-8E9F-648B6E7A1DF8}" sibTransId="{7436D051-7D95-496B-BEF5-78D7AFF41732}"/>
    <dgm:cxn modelId="{C3F44634-12FD-4062-AA56-9EC66423FF38}" type="presOf" srcId="{C27E43BA-2B0E-4281-AE51-995F5B0A68EB}" destId="{BC6375F9-C624-4468-AB27-7A8AA0B2D65A}" srcOrd="1" destOrd="0" presId="urn:microsoft.com/office/officeart/2005/8/layout/hierarchy2"/>
    <dgm:cxn modelId="{3F4D4F34-28BA-47D2-9FA2-0B11AEE14D9C}" type="presOf" srcId="{0DBE7BB1-F499-4251-8C05-7DB5E0C6B23D}" destId="{5399AA33-FEBD-4B5A-8563-D1DCA8563428}" srcOrd="1" destOrd="0" presId="urn:microsoft.com/office/officeart/2005/8/layout/hierarchy2"/>
    <dgm:cxn modelId="{ACFD0655-B6D6-4592-91F2-C57565679B8E}" srcId="{4B10DB24-079A-4B4C-BD28-39C0CE698F27}" destId="{7F083E03-7E55-40B3-8255-10994A807B58}" srcOrd="0" destOrd="0" parTransId="{E3AC424D-757B-4EB9-90AA-C2F0575D4D87}" sibTransId="{B55CF34D-582C-4A2B-9148-9D30008D1790}"/>
    <dgm:cxn modelId="{9B425688-45CA-462B-84AB-E5032AC38131}" type="presOf" srcId="{E6938563-7304-48A9-9C17-CA9724AB3FBA}" destId="{F93053CB-0827-4A83-B9BA-A2A23F147112}" srcOrd="1" destOrd="0" presId="urn:microsoft.com/office/officeart/2005/8/layout/hierarchy2"/>
    <dgm:cxn modelId="{1AD0170B-8BE8-4671-9334-42663074A2A2}" type="presOf" srcId="{4B27BE8E-2FCE-4C34-92E5-585E71823999}" destId="{9A1963DC-C48D-49F5-AE1C-1DA83D5ABE8B}" srcOrd="1" destOrd="0" presId="urn:microsoft.com/office/officeart/2005/8/layout/hierarchy2"/>
    <dgm:cxn modelId="{4637C863-B1B4-4B4F-84DC-A1D9315EBC73}" type="presOf" srcId="{4B10DB24-079A-4B4C-BD28-39C0CE698F27}" destId="{4B8A9864-56D9-4DB3-A304-761F3F6270CD}" srcOrd="0" destOrd="0" presId="urn:microsoft.com/office/officeart/2005/8/layout/hierarchy2"/>
    <dgm:cxn modelId="{900A0C11-663D-462A-A5C8-155D4F7FED2C}" type="presOf" srcId="{E603411D-0D8F-4A0C-AC80-F167F1D49110}" destId="{8ABBA2FE-BBB4-4EBB-B55A-676179FA5303}" srcOrd="1" destOrd="0" presId="urn:microsoft.com/office/officeart/2005/8/layout/hierarchy2"/>
    <dgm:cxn modelId="{4981F21B-12BE-4E5D-92D5-3C0181AE8A1E}" type="presOf" srcId="{DABA5699-6057-4072-B859-448493C57412}" destId="{6E19BD26-797C-4C26-8227-3C7A624862CD}" srcOrd="0" destOrd="0" presId="urn:microsoft.com/office/officeart/2005/8/layout/hierarchy2"/>
    <dgm:cxn modelId="{E9B06854-61C2-4EAC-8B8B-DD3C0D3EB8E0}" srcId="{1EFA9512-0CBB-440D-9739-8D8F4B428B36}" destId="{4B10DB24-079A-4B4C-BD28-39C0CE698F27}" srcOrd="0" destOrd="0" parTransId="{DABA5699-6057-4072-B859-448493C57412}" sibTransId="{283CC19F-5F7D-4BA4-8068-D6C6C6F14052}"/>
    <dgm:cxn modelId="{8DE9DAEA-B898-4ABA-BA92-69D694E95C02}" type="presOf" srcId="{E3AC424D-757B-4EB9-90AA-C2F0575D4D87}" destId="{19BE335B-D137-42B5-9E7F-348A74D1A655}" srcOrd="1" destOrd="0" presId="urn:microsoft.com/office/officeart/2005/8/layout/hierarchy2"/>
    <dgm:cxn modelId="{ADB46F55-9470-4882-A2D9-09E379E6861C}" type="presOf" srcId="{C27E43BA-2B0E-4281-AE51-995F5B0A68EB}" destId="{F703DA72-1EE8-4839-9B5A-10BCFB71D199}" srcOrd="0" destOrd="0" presId="urn:microsoft.com/office/officeart/2005/8/layout/hierarchy2"/>
    <dgm:cxn modelId="{748B8C84-830B-47A4-B3F1-BC55F5C617FD}" type="presParOf" srcId="{24110507-2EF2-415C-A997-6EFC8B7F4D4C}" destId="{D2A98B45-4772-4628-AE8C-6FAB8EDBCE38}" srcOrd="0" destOrd="0" presId="urn:microsoft.com/office/officeart/2005/8/layout/hierarchy2"/>
    <dgm:cxn modelId="{4B19FC3E-19C8-46CD-93FE-1C74F7B3EF8A}" type="presParOf" srcId="{D2A98B45-4772-4628-AE8C-6FAB8EDBCE38}" destId="{3E097C97-E215-465C-A1F0-DF77316C7068}" srcOrd="0" destOrd="0" presId="urn:microsoft.com/office/officeart/2005/8/layout/hierarchy2"/>
    <dgm:cxn modelId="{8A8063F4-4E2A-4151-B374-AB1A973EBD95}" type="presParOf" srcId="{D2A98B45-4772-4628-AE8C-6FAB8EDBCE38}" destId="{BB000412-0C45-48B8-B411-2ADAE396069B}" srcOrd="1" destOrd="0" presId="urn:microsoft.com/office/officeart/2005/8/layout/hierarchy2"/>
    <dgm:cxn modelId="{4178902A-6911-49AE-8FC1-C9980053D930}" type="presParOf" srcId="{BB000412-0C45-48B8-B411-2ADAE396069B}" destId="{F703DA72-1EE8-4839-9B5A-10BCFB71D199}" srcOrd="0" destOrd="0" presId="urn:microsoft.com/office/officeart/2005/8/layout/hierarchy2"/>
    <dgm:cxn modelId="{B68C6409-946A-49B0-898D-E28943B8CBAE}" type="presParOf" srcId="{F703DA72-1EE8-4839-9B5A-10BCFB71D199}" destId="{BC6375F9-C624-4468-AB27-7A8AA0B2D65A}" srcOrd="0" destOrd="0" presId="urn:microsoft.com/office/officeart/2005/8/layout/hierarchy2"/>
    <dgm:cxn modelId="{68FBB169-5BD3-4B0E-8F58-45E7ADB8BC2E}" type="presParOf" srcId="{BB000412-0C45-48B8-B411-2ADAE396069B}" destId="{E0E46C48-C048-466F-9B7D-5A5D5C6090A5}" srcOrd="1" destOrd="0" presId="urn:microsoft.com/office/officeart/2005/8/layout/hierarchy2"/>
    <dgm:cxn modelId="{8ED1844F-7DE9-48F7-82C1-8812CF3DA587}" type="presParOf" srcId="{E0E46C48-C048-466F-9B7D-5A5D5C6090A5}" destId="{5FDE8CD4-B632-4DAF-ACD7-946A59A1DFAF}" srcOrd="0" destOrd="0" presId="urn:microsoft.com/office/officeart/2005/8/layout/hierarchy2"/>
    <dgm:cxn modelId="{ABB0C1A4-12F6-4178-83AD-347E5C6B492F}" type="presParOf" srcId="{E0E46C48-C048-466F-9B7D-5A5D5C6090A5}" destId="{F07FE7EF-1CB1-4122-80D2-EE44A827C8E0}" srcOrd="1" destOrd="0" presId="urn:microsoft.com/office/officeart/2005/8/layout/hierarchy2"/>
    <dgm:cxn modelId="{7D11709B-9C3A-433C-9184-C174D828B467}" type="presParOf" srcId="{F07FE7EF-1CB1-4122-80D2-EE44A827C8E0}" destId="{1C96A0F3-B502-4F4D-B132-F88B1FE4347A}" srcOrd="0" destOrd="0" presId="urn:microsoft.com/office/officeart/2005/8/layout/hierarchy2"/>
    <dgm:cxn modelId="{E7A72D56-45A5-4E45-9407-7002754A19D2}" type="presParOf" srcId="{1C96A0F3-B502-4F4D-B132-F88B1FE4347A}" destId="{F0739990-ABCF-4702-9EA2-5A1FE1AB3ECA}" srcOrd="0" destOrd="0" presId="urn:microsoft.com/office/officeart/2005/8/layout/hierarchy2"/>
    <dgm:cxn modelId="{01878B60-B4C2-4E56-BCBA-ABCDE631BF60}" type="presParOf" srcId="{F07FE7EF-1CB1-4122-80D2-EE44A827C8E0}" destId="{939C79A3-EE32-4B8D-AB83-F7C34FAF59CA}" srcOrd="1" destOrd="0" presId="urn:microsoft.com/office/officeart/2005/8/layout/hierarchy2"/>
    <dgm:cxn modelId="{25803040-B732-4A29-A03E-6B8FA3BC3147}" type="presParOf" srcId="{939C79A3-EE32-4B8D-AB83-F7C34FAF59CA}" destId="{D67EFCEF-CE51-447E-BB14-613A4CB9FBBD}" srcOrd="0" destOrd="0" presId="urn:microsoft.com/office/officeart/2005/8/layout/hierarchy2"/>
    <dgm:cxn modelId="{B4FC422D-3373-4290-85DF-B88D129FE350}" type="presParOf" srcId="{939C79A3-EE32-4B8D-AB83-F7C34FAF59CA}" destId="{FFC76288-1B49-4E78-9502-8B862AB7C3E6}" srcOrd="1" destOrd="0" presId="urn:microsoft.com/office/officeart/2005/8/layout/hierarchy2"/>
    <dgm:cxn modelId="{3517F805-EA47-4C19-8254-278D6D7EC74E}" type="presParOf" srcId="{FFC76288-1B49-4E78-9502-8B862AB7C3E6}" destId="{C2096DF2-5DC4-440E-B10E-4AE000FA2594}" srcOrd="0" destOrd="0" presId="urn:microsoft.com/office/officeart/2005/8/layout/hierarchy2"/>
    <dgm:cxn modelId="{AA831009-33C9-414F-8698-10A7CD7AD263}" type="presParOf" srcId="{C2096DF2-5DC4-440E-B10E-4AE000FA2594}" destId="{5399AA33-FEBD-4B5A-8563-D1DCA8563428}" srcOrd="0" destOrd="0" presId="urn:microsoft.com/office/officeart/2005/8/layout/hierarchy2"/>
    <dgm:cxn modelId="{CB76C70A-A907-4FF3-8849-D372C6F06D1A}" type="presParOf" srcId="{FFC76288-1B49-4E78-9502-8B862AB7C3E6}" destId="{59502207-966F-4E66-B43E-E9BA73386BEF}" srcOrd="1" destOrd="0" presId="urn:microsoft.com/office/officeart/2005/8/layout/hierarchy2"/>
    <dgm:cxn modelId="{B918DC93-FF74-445E-8CCF-3553A28F39A5}" type="presParOf" srcId="{59502207-966F-4E66-B43E-E9BA73386BEF}" destId="{F4912846-A423-47ED-B2C8-B8BADF4EA08A}" srcOrd="0" destOrd="0" presId="urn:microsoft.com/office/officeart/2005/8/layout/hierarchy2"/>
    <dgm:cxn modelId="{9D49A91D-29D7-4168-A830-66169527E185}" type="presParOf" srcId="{59502207-966F-4E66-B43E-E9BA73386BEF}" destId="{A82DCDB6-F74B-4F70-A9B6-5C6A9B85FC67}" srcOrd="1" destOrd="0" presId="urn:microsoft.com/office/officeart/2005/8/layout/hierarchy2"/>
    <dgm:cxn modelId="{2DDB336B-4637-47DD-9BB2-D7DE5F489689}" type="presParOf" srcId="{A82DCDB6-F74B-4F70-A9B6-5C6A9B85FC67}" destId="{42A31381-CFB8-40E2-A112-A70966730B7D}" srcOrd="0" destOrd="0" presId="urn:microsoft.com/office/officeart/2005/8/layout/hierarchy2"/>
    <dgm:cxn modelId="{FAA3E26C-9578-496E-92A4-148F0863E3E5}" type="presParOf" srcId="{42A31381-CFB8-40E2-A112-A70966730B7D}" destId="{8ABBA2FE-BBB4-4EBB-B55A-676179FA5303}" srcOrd="0" destOrd="0" presId="urn:microsoft.com/office/officeart/2005/8/layout/hierarchy2"/>
    <dgm:cxn modelId="{78EEED69-D895-48D0-AE1C-58DDCC44E60D}" type="presParOf" srcId="{A82DCDB6-F74B-4F70-A9B6-5C6A9B85FC67}" destId="{3DAA1FF0-339A-4B3C-A5D0-9982DFA6FD89}" srcOrd="1" destOrd="0" presId="urn:microsoft.com/office/officeart/2005/8/layout/hierarchy2"/>
    <dgm:cxn modelId="{D4186796-6CA7-441C-B700-046FE36E9338}" type="presParOf" srcId="{3DAA1FF0-339A-4B3C-A5D0-9982DFA6FD89}" destId="{453E02FF-8C6F-4322-8CE6-121A7694B599}" srcOrd="0" destOrd="0" presId="urn:microsoft.com/office/officeart/2005/8/layout/hierarchy2"/>
    <dgm:cxn modelId="{36B0C521-96AC-4D85-AD35-8F0D0510D210}" type="presParOf" srcId="{3DAA1FF0-339A-4B3C-A5D0-9982DFA6FD89}" destId="{80A2397F-EEAE-474B-8033-3D386F43A8FC}" srcOrd="1" destOrd="0" presId="urn:microsoft.com/office/officeart/2005/8/layout/hierarchy2"/>
    <dgm:cxn modelId="{AD24FE79-CD80-4567-A68D-0B72924DC131}" type="presParOf" srcId="{FFC76288-1B49-4E78-9502-8B862AB7C3E6}" destId="{E49CA59D-BFC5-40D0-B17B-6DDC5062A014}" srcOrd="2" destOrd="0" presId="urn:microsoft.com/office/officeart/2005/8/layout/hierarchy2"/>
    <dgm:cxn modelId="{5FCD799A-C524-41DD-952B-7EE94CEE9147}" type="presParOf" srcId="{E49CA59D-BFC5-40D0-B17B-6DDC5062A014}" destId="{F93053CB-0827-4A83-B9BA-A2A23F147112}" srcOrd="0" destOrd="0" presId="urn:microsoft.com/office/officeart/2005/8/layout/hierarchy2"/>
    <dgm:cxn modelId="{63D5B440-21EA-4AFF-8E1D-CC3F700E4704}" type="presParOf" srcId="{FFC76288-1B49-4E78-9502-8B862AB7C3E6}" destId="{006F4E41-6CB8-4120-82A8-71AA876147E8}" srcOrd="3" destOrd="0" presId="urn:microsoft.com/office/officeart/2005/8/layout/hierarchy2"/>
    <dgm:cxn modelId="{3E4793A9-300C-4CFB-A223-CE4E1885FBEC}" type="presParOf" srcId="{006F4E41-6CB8-4120-82A8-71AA876147E8}" destId="{133E4CA0-701A-40CB-BB85-F29DB56212E9}" srcOrd="0" destOrd="0" presId="urn:microsoft.com/office/officeart/2005/8/layout/hierarchy2"/>
    <dgm:cxn modelId="{C426303F-5400-41E2-8B7A-DE001C62C29B}" type="presParOf" srcId="{006F4E41-6CB8-4120-82A8-71AA876147E8}" destId="{61771E02-7D11-42D4-BB5A-C45DD4E1469E}" srcOrd="1" destOrd="0" presId="urn:microsoft.com/office/officeart/2005/8/layout/hierarchy2"/>
    <dgm:cxn modelId="{BDF9A507-ED07-466B-80EB-B8C9F15FCAFA}" type="presParOf" srcId="{F07FE7EF-1CB1-4122-80D2-EE44A827C8E0}" destId="{BDD0329D-A092-432C-8341-3FA62201E39B}" srcOrd="2" destOrd="0" presId="urn:microsoft.com/office/officeart/2005/8/layout/hierarchy2"/>
    <dgm:cxn modelId="{5AF693E9-26E4-44ED-BDD7-9468FD11D5A0}" type="presParOf" srcId="{BDD0329D-A092-432C-8341-3FA62201E39B}" destId="{20A84E6E-60F0-495E-BBD5-93A460AB2307}" srcOrd="0" destOrd="0" presId="urn:microsoft.com/office/officeart/2005/8/layout/hierarchy2"/>
    <dgm:cxn modelId="{414A1C15-9E9B-4A0E-A40A-AA53504A5A1C}" type="presParOf" srcId="{F07FE7EF-1CB1-4122-80D2-EE44A827C8E0}" destId="{BC389E2E-3594-4BFB-BE90-CD73D1F451C0}" srcOrd="3" destOrd="0" presId="urn:microsoft.com/office/officeart/2005/8/layout/hierarchy2"/>
    <dgm:cxn modelId="{F535A8C2-48A9-4758-8DE2-7368FF909EC2}" type="presParOf" srcId="{BC389E2E-3594-4BFB-BE90-CD73D1F451C0}" destId="{7AFAFD6F-E7D3-481F-A055-3473C3355A5D}" srcOrd="0" destOrd="0" presId="urn:microsoft.com/office/officeart/2005/8/layout/hierarchy2"/>
    <dgm:cxn modelId="{2E24D1F5-649F-4138-8669-D9A3F86FD523}" type="presParOf" srcId="{BC389E2E-3594-4BFB-BE90-CD73D1F451C0}" destId="{DCBF0A41-1A2D-41A1-9B8B-EB9045F07DFF}" srcOrd="1" destOrd="0" presId="urn:microsoft.com/office/officeart/2005/8/layout/hierarchy2"/>
    <dgm:cxn modelId="{E1E29C8B-62A5-4D04-9C9E-EB824F6869C4}" type="presParOf" srcId="{DCBF0A41-1A2D-41A1-9B8B-EB9045F07DFF}" destId="{6E19BD26-797C-4C26-8227-3C7A624862CD}" srcOrd="0" destOrd="0" presId="urn:microsoft.com/office/officeart/2005/8/layout/hierarchy2"/>
    <dgm:cxn modelId="{ADFE7174-8D42-4F13-B1F9-1CC4D133CFBE}" type="presParOf" srcId="{6E19BD26-797C-4C26-8227-3C7A624862CD}" destId="{634811E6-F425-4E17-8814-4B48139B2140}" srcOrd="0" destOrd="0" presId="urn:microsoft.com/office/officeart/2005/8/layout/hierarchy2"/>
    <dgm:cxn modelId="{15FF3D42-1911-4849-9C59-29B5B41B973E}" type="presParOf" srcId="{DCBF0A41-1A2D-41A1-9B8B-EB9045F07DFF}" destId="{7CA311CD-4AA0-45A6-8DA4-A2EBB51955A2}" srcOrd="1" destOrd="0" presId="urn:microsoft.com/office/officeart/2005/8/layout/hierarchy2"/>
    <dgm:cxn modelId="{20058B68-0B84-43BE-9C9D-40C4BEF620AD}" type="presParOf" srcId="{7CA311CD-4AA0-45A6-8DA4-A2EBB51955A2}" destId="{4B8A9864-56D9-4DB3-A304-761F3F6270CD}" srcOrd="0" destOrd="0" presId="urn:microsoft.com/office/officeart/2005/8/layout/hierarchy2"/>
    <dgm:cxn modelId="{DC5B2A58-0904-4FB7-A3DA-407F1AEAE791}" type="presParOf" srcId="{7CA311CD-4AA0-45A6-8DA4-A2EBB51955A2}" destId="{C589EB59-1AA4-4E75-BD8B-906750224F83}" srcOrd="1" destOrd="0" presId="urn:microsoft.com/office/officeart/2005/8/layout/hierarchy2"/>
    <dgm:cxn modelId="{18DD5A99-0EB2-4A5F-B45E-0DAA762C5DE3}" type="presParOf" srcId="{C589EB59-1AA4-4E75-BD8B-906750224F83}" destId="{6252A3FE-8DF5-4D01-AC7D-883A51EF9E01}" srcOrd="0" destOrd="0" presId="urn:microsoft.com/office/officeart/2005/8/layout/hierarchy2"/>
    <dgm:cxn modelId="{C78DE22B-417C-411E-87A7-03111F585122}" type="presParOf" srcId="{6252A3FE-8DF5-4D01-AC7D-883A51EF9E01}" destId="{19BE335B-D137-42B5-9E7F-348A74D1A655}" srcOrd="0" destOrd="0" presId="urn:microsoft.com/office/officeart/2005/8/layout/hierarchy2"/>
    <dgm:cxn modelId="{847131C6-6FDF-4FAE-AE7A-6D4EAFD11F38}" type="presParOf" srcId="{C589EB59-1AA4-4E75-BD8B-906750224F83}" destId="{DB986902-A80A-4800-BF9A-F953F19285EF}" srcOrd="1" destOrd="0" presId="urn:microsoft.com/office/officeart/2005/8/layout/hierarchy2"/>
    <dgm:cxn modelId="{78DE34F0-7C01-4631-BB05-55D344B9C0F0}" type="presParOf" srcId="{DB986902-A80A-4800-BF9A-F953F19285EF}" destId="{47EEA524-C44E-4AC5-B4C5-AE81D12F3ED7}" srcOrd="0" destOrd="0" presId="urn:microsoft.com/office/officeart/2005/8/layout/hierarchy2"/>
    <dgm:cxn modelId="{85D12637-9146-47C6-B447-D57487EE904C}" type="presParOf" srcId="{DB986902-A80A-4800-BF9A-F953F19285EF}" destId="{07FD422F-F90E-4A41-8A8C-397A2FE5005E}" srcOrd="1" destOrd="0" presId="urn:microsoft.com/office/officeart/2005/8/layout/hierarchy2"/>
    <dgm:cxn modelId="{D986C56F-4C5E-4A68-A08E-3D08731F7BAE}" type="presParOf" srcId="{C589EB59-1AA4-4E75-BD8B-906750224F83}" destId="{BDFD7781-8539-4F39-A081-9AFC700CA434}" srcOrd="2" destOrd="0" presId="urn:microsoft.com/office/officeart/2005/8/layout/hierarchy2"/>
    <dgm:cxn modelId="{63CD9AB1-7D54-4737-AEF7-602C8DDF90A7}" type="presParOf" srcId="{BDFD7781-8539-4F39-A081-9AFC700CA434}" destId="{7AA73982-F57B-4F81-87BA-F8894F7D408B}" srcOrd="0" destOrd="0" presId="urn:microsoft.com/office/officeart/2005/8/layout/hierarchy2"/>
    <dgm:cxn modelId="{36BEE401-E7AB-47E5-BB15-A26F79744826}" type="presParOf" srcId="{C589EB59-1AA4-4E75-BD8B-906750224F83}" destId="{6F42913A-0A05-442E-8962-6434C01B4841}" srcOrd="3" destOrd="0" presId="urn:microsoft.com/office/officeart/2005/8/layout/hierarchy2"/>
    <dgm:cxn modelId="{A88982EE-0A8C-4BE1-97CE-CDB4E0375838}" type="presParOf" srcId="{6F42913A-0A05-442E-8962-6434C01B4841}" destId="{41EBB08A-46A6-44C5-9FEA-04AB46FC9125}" srcOrd="0" destOrd="0" presId="urn:microsoft.com/office/officeart/2005/8/layout/hierarchy2"/>
    <dgm:cxn modelId="{D6915E59-A252-4EE7-9031-031788962487}" type="presParOf" srcId="{6F42913A-0A05-442E-8962-6434C01B4841}" destId="{19A9A79B-E548-4E73-A1C1-E589760626A4}" srcOrd="1" destOrd="0" presId="urn:microsoft.com/office/officeart/2005/8/layout/hierarchy2"/>
    <dgm:cxn modelId="{DEA0466B-9CB6-4583-8223-F8B81512C50B}" type="presParOf" srcId="{F07FE7EF-1CB1-4122-80D2-EE44A827C8E0}" destId="{8ABA53D4-1CBD-4B43-89EB-72D38DE48183}" srcOrd="4" destOrd="0" presId="urn:microsoft.com/office/officeart/2005/8/layout/hierarchy2"/>
    <dgm:cxn modelId="{5C99CBC2-D8FF-4C92-952A-04C5561C0B14}" type="presParOf" srcId="{8ABA53D4-1CBD-4B43-89EB-72D38DE48183}" destId="{9A1963DC-C48D-49F5-AE1C-1DA83D5ABE8B}" srcOrd="0" destOrd="0" presId="urn:microsoft.com/office/officeart/2005/8/layout/hierarchy2"/>
    <dgm:cxn modelId="{AD4F06E6-F96F-49C6-8F0F-29189A7547FB}" type="presParOf" srcId="{F07FE7EF-1CB1-4122-80D2-EE44A827C8E0}" destId="{54FADAEB-D4CC-47B1-99B0-6311C3F1D911}" srcOrd="5" destOrd="0" presId="urn:microsoft.com/office/officeart/2005/8/layout/hierarchy2"/>
    <dgm:cxn modelId="{38FF59A7-CEBE-4CE3-A142-F87771F11596}" type="presParOf" srcId="{54FADAEB-D4CC-47B1-99B0-6311C3F1D911}" destId="{B4D29826-D174-4718-857B-1E6F1F851096}" srcOrd="0" destOrd="0" presId="urn:microsoft.com/office/officeart/2005/8/layout/hierarchy2"/>
    <dgm:cxn modelId="{2B5EF425-CB18-4A6E-BBE4-394DDB3621B0}" type="presParOf" srcId="{54FADAEB-D4CC-47B1-99B0-6311C3F1D911}" destId="{34098F7A-30EC-40DF-A4F2-862749ADD4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1" y="0"/>
            <a:ext cx="4278640" cy="33700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smtClean="0">
                <a:latin typeface="Arial" pitchFamily="34" charset="0"/>
              </a:defRPr>
            </a:lvl1pPr>
          </a:lstStyle>
          <a:p>
            <a:pPr>
              <a:defRPr/>
            </a:pPr>
            <a:endParaRPr lang="en-US" altLang="ja-JP"/>
          </a:p>
        </p:txBody>
      </p:sp>
      <p:sp>
        <p:nvSpPr>
          <p:cNvPr id="62467" name="Rectangle 3"/>
          <p:cNvSpPr>
            <a:spLocks noGrp="1" noChangeArrowheads="1"/>
          </p:cNvSpPr>
          <p:nvPr>
            <p:ph type="dt" sz="quarter" idx="1"/>
          </p:nvPr>
        </p:nvSpPr>
        <p:spPr bwMode="auto">
          <a:xfrm>
            <a:off x="5588522" y="0"/>
            <a:ext cx="4278640" cy="33700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smtClean="0">
                <a:latin typeface="Arial" pitchFamily="34" charset="0"/>
              </a:defRPr>
            </a:lvl1pPr>
          </a:lstStyle>
          <a:p>
            <a:pPr>
              <a:defRPr/>
            </a:pPr>
            <a:endParaRPr lang="en-US" altLang="ja-JP"/>
          </a:p>
        </p:txBody>
      </p:sp>
      <p:sp>
        <p:nvSpPr>
          <p:cNvPr id="62468" name="Rectangle 4"/>
          <p:cNvSpPr>
            <a:spLocks noGrp="1" noChangeArrowheads="1"/>
          </p:cNvSpPr>
          <p:nvPr>
            <p:ph type="ftr" sz="quarter" idx="2"/>
          </p:nvPr>
        </p:nvSpPr>
        <p:spPr bwMode="auto">
          <a:xfrm>
            <a:off x="1" y="6397675"/>
            <a:ext cx="4278640" cy="33700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smtClean="0">
                <a:latin typeface="Arial" pitchFamily="34" charset="0"/>
              </a:defRPr>
            </a:lvl1pPr>
          </a:lstStyle>
          <a:p>
            <a:pPr>
              <a:defRPr/>
            </a:pPr>
            <a:endParaRPr lang="en-US" altLang="ja-JP"/>
          </a:p>
        </p:txBody>
      </p:sp>
      <p:sp>
        <p:nvSpPr>
          <p:cNvPr id="62469" name="Rectangle 5"/>
          <p:cNvSpPr>
            <a:spLocks noGrp="1" noChangeArrowheads="1"/>
          </p:cNvSpPr>
          <p:nvPr>
            <p:ph type="sldNum" sz="quarter" idx="3"/>
          </p:nvPr>
        </p:nvSpPr>
        <p:spPr bwMode="auto">
          <a:xfrm>
            <a:off x="5588522" y="6397675"/>
            <a:ext cx="4278640" cy="33700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smtClean="0">
                <a:latin typeface="Arial" pitchFamily="34" charset="0"/>
              </a:defRPr>
            </a:lvl1pPr>
          </a:lstStyle>
          <a:p>
            <a:pPr>
              <a:defRPr/>
            </a:pPr>
            <a:fld id="{EC27B4D5-F7E5-426B-A370-F15A544AA16B}" type="slidenum">
              <a:rPr lang="en-US" altLang="ja-JP"/>
              <a:pPr>
                <a:defRPr/>
              </a:pPr>
              <a:t>‹#›</a:t>
            </a:fld>
            <a:endParaRPr lang="en-US" altLang="ja-JP"/>
          </a:p>
        </p:txBody>
      </p:sp>
    </p:spTree>
    <p:extLst>
      <p:ext uri="{BB962C8B-B14F-4D97-AF65-F5344CB8AC3E}">
        <p14:creationId xmlns:p14="http://schemas.microsoft.com/office/powerpoint/2010/main" val="202227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0"/>
            <a:ext cx="4278640" cy="33700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smtClean="0">
                <a:latin typeface="Arial" pitchFamily="34" charset="0"/>
              </a:defRPr>
            </a:lvl1pPr>
          </a:lstStyle>
          <a:p>
            <a:pPr>
              <a:defRPr/>
            </a:pPr>
            <a:endParaRPr lang="en-US" altLang="ja-JP"/>
          </a:p>
        </p:txBody>
      </p:sp>
      <p:sp>
        <p:nvSpPr>
          <p:cNvPr id="35843" name="Rectangle 3"/>
          <p:cNvSpPr>
            <a:spLocks noGrp="1" noChangeArrowheads="1"/>
          </p:cNvSpPr>
          <p:nvPr>
            <p:ph type="dt" idx="1"/>
          </p:nvPr>
        </p:nvSpPr>
        <p:spPr bwMode="auto">
          <a:xfrm>
            <a:off x="5588522" y="0"/>
            <a:ext cx="4278640" cy="33700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smtClean="0">
                <a:latin typeface="Arial" pitchFamily="34" charset="0"/>
              </a:defRPr>
            </a:lvl1pPr>
          </a:lstStyle>
          <a:p>
            <a:pPr>
              <a:defRPr/>
            </a:pPr>
            <a:endParaRPr lang="en-US" altLang="ja-JP"/>
          </a:p>
        </p:txBody>
      </p:sp>
      <p:sp>
        <p:nvSpPr>
          <p:cNvPr id="46084" name="Rectangle 4"/>
          <p:cNvSpPr>
            <a:spLocks noGrp="1" noRot="1" noChangeAspect="1" noChangeArrowheads="1" noTextEdit="1"/>
          </p:cNvSpPr>
          <p:nvPr>
            <p:ph type="sldImg" idx="2"/>
          </p:nvPr>
        </p:nvSpPr>
        <p:spPr bwMode="auto">
          <a:xfrm>
            <a:off x="3254375" y="504825"/>
            <a:ext cx="3368675" cy="25273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86485" y="3198839"/>
            <a:ext cx="7896521" cy="3031960"/>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5846" name="Rectangle 6"/>
          <p:cNvSpPr>
            <a:spLocks noGrp="1" noChangeArrowheads="1"/>
          </p:cNvSpPr>
          <p:nvPr>
            <p:ph type="ftr" sz="quarter" idx="4"/>
          </p:nvPr>
        </p:nvSpPr>
        <p:spPr bwMode="auto">
          <a:xfrm>
            <a:off x="1" y="6397675"/>
            <a:ext cx="4278640" cy="33700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smtClean="0">
                <a:latin typeface="Arial" pitchFamily="34" charset="0"/>
              </a:defRPr>
            </a:lvl1pPr>
          </a:lstStyle>
          <a:p>
            <a:pPr>
              <a:defRPr/>
            </a:pPr>
            <a:endParaRPr lang="en-US" altLang="ja-JP"/>
          </a:p>
        </p:txBody>
      </p:sp>
      <p:sp>
        <p:nvSpPr>
          <p:cNvPr id="35847" name="Rectangle 7"/>
          <p:cNvSpPr>
            <a:spLocks noGrp="1" noChangeArrowheads="1"/>
          </p:cNvSpPr>
          <p:nvPr>
            <p:ph type="sldNum" sz="quarter" idx="5"/>
          </p:nvPr>
        </p:nvSpPr>
        <p:spPr bwMode="auto">
          <a:xfrm>
            <a:off x="5588522" y="6397675"/>
            <a:ext cx="4278640" cy="33700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smtClean="0">
                <a:latin typeface="Arial" pitchFamily="34" charset="0"/>
              </a:defRPr>
            </a:lvl1pPr>
          </a:lstStyle>
          <a:p>
            <a:pPr>
              <a:defRPr/>
            </a:pPr>
            <a:fld id="{7FC0D342-F32E-4D4E-9CEB-F739AEEC49BE}" type="slidenum">
              <a:rPr lang="en-US" altLang="ja-JP"/>
              <a:pPr>
                <a:defRPr/>
              </a:pPr>
              <a:t>‹#›</a:t>
            </a:fld>
            <a:endParaRPr lang="en-US" altLang="ja-JP"/>
          </a:p>
        </p:txBody>
      </p:sp>
    </p:spTree>
    <p:extLst>
      <p:ext uri="{BB962C8B-B14F-4D97-AF65-F5344CB8AC3E}">
        <p14:creationId xmlns:p14="http://schemas.microsoft.com/office/powerpoint/2010/main" val="3391633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67D80AB-70DF-4DD1-9F69-04D716A0B133}" type="slidenum">
              <a:rPr lang="en-US" altLang="ja-JP"/>
              <a:pPr/>
              <a:t>1</a:t>
            </a:fld>
            <a:endParaRPr lang="en-US" altLang="ja-JP"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2321686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ln/>
        </p:spPr>
      </p:sp>
      <p:sp>
        <p:nvSpPr>
          <p:cNvPr id="60419" name="ノート プレースホルダ 2"/>
          <p:cNvSpPr>
            <a:spLocks noGrp="1"/>
          </p:cNvSpPr>
          <p:nvPr>
            <p:ph type="body" idx="1"/>
          </p:nvPr>
        </p:nvSpPr>
        <p:spPr>
          <a:noFill/>
          <a:ln/>
        </p:spPr>
        <p:txBody>
          <a:bodyPr/>
          <a:lstStyle/>
          <a:p>
            <a:pPr eaLnBrk="1" hangingPunct="1"/>
            <a:endParaRPr lang="ja-JP" altLang="en-US" dirty="0" smtClean="0"/>
          </a:p>
        </p:txBody>
      </p:sp>
      <p:sp>
        <p:nvSpPr>
          <p:cNvPr id="60420" name="スライド番号プレースホルダ 3"/>
          <p:cNvSpPr>
            <a:spLocks noGrp="1"/>
          </p:cNvSpPr>
          <p:nvPr>
            <p:ph type="sldNum" sz="quarter" idx="5"/>
          </p:nvPr>
        </p:nvSpPr>
        <p:spPr>
          <a:noFill/>
        </p:spPr>
        <p:txBody>
          <a:bodyPr/>
          <a:lstStyle/>
          <a:p>
            <a:fld id="{FA18EDAF-CA6D-4731-9A19-AB1D4CEF7D25}" type="slidenum">
              <a:rPr lang="en-US" altLang="ja-JP"/>
              <a:pPr/>
              <a:t>21</a:t>
            </a:fld>
            <a:endParaRPr lang="en-US" altLang="ja-JP" dirty="0"/>
          </a:p>
        </p:txBody>
      </p:sp>
    </p:spTree>
    <p:extLst>
      <p:ext uri="{BB962C8B-B14F-4D97-AF65-F5344CB8AC3E}">
        <p14:creationId xmlns:p14="http://schemas.microsoft.com/office/powerpoint/2010/main" val="2349084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pPr eaLnBrk="1" hangingPunct="1"/>
            <a:endParaRPr lang="ja-JP" altLang="en-US" smtClean="0"/>
          </a:p>
        </p:txBody>
      </p:sp>
      <p:sp>
        <p:nvSpPr>
          <p:cNvPr id="61444" name="スライド番号プレースホルダ 3"/>
          <p:cNvSpPr>
            <a:spLocks noGrp="1"/>
          </p:cNvSpPr>
          <p:nvPr>
            <p:ph type="sldNum" sz="quarter" idx="5"/>
          </p:nvPr>
        </p:nvSpPr>
        <p:spPr>
          <a:noFill/>
        </p:spPr>
        <p:txBody>
          <a:bodyPr/>
          <a:lstStyle/>
          <a:p>
            <a:fld id="{ED7DFC6A-3F2E-4237-826F-E1C9D2F169FE}" type="slidenum">
              <a:rPr lang="en-US" altLang="ja-JP"/>
              <a:pPr/>
              <a:t>22</a:t>
            </a:fld>
            <a:endParaRPr lang="en-US" altLang="ja-JP"/>
          </a:p>
        </p:txBody>
      </p:sp>
    </p:spTree>
    <p:extLst>
      <p:ext uri="{BB962C8B-B14F-4D97-AF65-F5344CB8AC3E}">
        <p14:creationId xmlns:p14="http://schemas.microsoft.com/office/powerpoint/2010/main" val="197010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a:ln/>
        </p:spPr>
      </p:sp>
      <p:sp>
        <p:nvSpPr>
          <p:cNvPr id="62467" name="ノート プレースホルダ 2"/>
          <p:cNvSpPr>
            <a:spLocks noGrp="1"/>
          </p:cNvSpPr>
          <p:nvPr>
            <p:ph type="body" idx="1"/>
          </p:nvPr>
        </p:nvSpPr>
        <p:spPr>
          <a:noFill/>
          <a:ln/>
        </p:spPr>
        <p:txBody>
          <a:bodyPr/>
          <a:lstStyle/>
          <a:p>
            <a:pPr eaLnBrk="1" hangingPunct="1"/>
            <a:endParaRPr lang="ja-JP" altLang="en-US" smtClean="0"/>
          </a:p>
        </p:txBody>
      </p:sp>
      <p:sp>
        <p:nvSpPr>
          <p:cNvPr id="62468" name="スライド番号プレースホルダ 3"/>
          <p:cNvSpPr>
            <a:spLocks noGrp="1"/>
          </p:cNvSpPr>
          <p:nvPr>
            <p:ph type="sldNum" sz="quarter" idx="5"/>
          </p:nvPr>
        </p:nvSpPr>
        <p:spPr>
          <a:noFill/>
        </p:spPr>
        <p:txBody>
          <a:bodyPr/>
          <a:lstStyle/>
          <a:p>
            <a:fld id="{9F8DBE3D-C2E4-49A0-BC27-2258F404E464}" type="slidenum">
              <a:rPr lang="en-US" altLang="ja-JP"/>
              <a:pPr/>
              <a:t>23</a:t>
            </a:fld>
            <a:endParaRPr lang="en-US" altLang="ja-JP"/>
          </a:p>
        </p:txBody>
      </p:sp>
    </p:spTree>
    <p:extLst>
      <p:ext uri="{BB962C8B-B14F-4D97-AF65-F5344CB8AC3E}">
        <p14:creationId xmlns:p14="http://schemas.microsoft.com/office/powerpoint/2010/main" val="143190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F899877-957B-47BB-99F2-AE8C3857B26F}" type="slidenum">
              <a:rPr lang="en-US" altLang="ja-JP"/>
              <a:pPr/>
              <a:t>24</a:t>
            </a:fld>
            <a:endParaRPr lang="en-US" altLang="ja-JP"/>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ja-JP" altLang="en-US" smtClean="0"/>
              <a:t>海爾が設立された</a:t>
            </a:r>
            <a:r>
              <a:rPr lang="en-US" altLang="ja-JP" smtClean="0"/>
              <a:t>1985</a:t>
            </a:r>
            <a:r>
              <a:rPr lang="ja-JP" altLang="en-US" smtClean="0"/>
              <a:t>年当初、創業者の張瑞敏が行った不合格の自社製冷蔵庫を社員を集めて叩き壊すという芝居がかった行為は早くもブランド戦略の開始を示唆している。海爾はそれ以後の</a:t>
            </a:r>
            <a:r>
              <a:rPr lang="en-US" altLang="ja-JP" smtClean="0"/>
              <a:t>6</a:t>
            </a:r>
            <a:r>
              <a:rPr lang="ja-JP" altLang="en-US" smtClean="0"/>
              <a:t>、</a:t>
            </a:r>
            <a:r>
              <a:rPr lang="en-US" altLang="ja-JP" smtClean="0"/>
              <a:t>7</a:t>
            </a:r>
            <a:r>
              <a:rPr lang="ja-JP" altLang="en-US" smtClean="0"/>
              <a:t>年間にわたって、生産プロセスにおける全面的な品質管理を実行し、人的資本をコアとする企業文化を作り上げてきたのである。具体的には、企業管理者が生産プロセスと従業員に対する監督を前提に、市場メカニズムにしたがった雇用制度や、報酬を実績・品質に直接的に結びつける信賞必罰的制度など、各種厳格なルールや制度を徹底させた。 </a:t>
            </a:r>
          </a:p>
        </p:txBody>
      </p:sp>
    </p:spTree>
    <p:extLst>
      <p:ext uri="{BB962C8B-B14F-4D97-AF65-F5344CB8AC3E}">
        <p14:creationId xmlns:p14="http://schemas.microsoft.com/office/powerpoint/2010/main" val="373183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p:spPr>
        <p:txBody>
          <a:bodyPr/>
          <a:lstStyle/>
          <a:p>
            <a:pPr eaLnBrk="1" hangingPunct="1"/>
            <a:endParaRPr lang="ja-JP" altLang="en-US" smtClean="0"/>
          </a:p>
        </p:txBody>
      </p:sp>
      <p:sp>
        <p:nvSpPr>
          <p:cNvPr id="76804" name="スライド番号プレースホルダ 3"/>
          <p:cNvSpPr>
            <a:spLocks noGrp="1"/>
          </p:cNvSpPr>
          <p:nvPr>
            <p:ph type="sldNum" sz="quarter" idx="5"/>
          </p:nvPr>
        </p:nvSpPr>
        <p:spPr>
          <a:noFill/>
        </p:spPr>
        <p:txBody>
          <a:bodyPr/>
          <a:lstStyle/>
          <a:p>
            <a:fld id="{3D8011E1-121A-4812-A561-36DFDE2C348F}" type="slidenum">
              <a:rPr lang="en-US" altLang="ja-JP"/>
              <a:pPr/>
              <a:t>25</a:t>
            </a:fld>
            <a:endParaRPr lang="en-US" altLang="ja-JP"/>
          </a:p>
        </p:txBody>
      </p:sp>
    </p:spTree>
    <p:extLst>
      <p:ext uri="{BB962C8B-B14F-4D97-AF65-F5344CB8AC3E}">
        <p14:creationId xmlns:p14="http://schemas.microsoft.com/office/powerpoint/2010/main" val="539810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a:ln/>
        </p:spPr>
      </p:sp>
      <p:sp>
        <p:nvSpPr>
          <p:cNvPr id="77827" name="ノート プレースホルダ 2"/>
          <p:cNvSpPr>
            <a:spLocks noGrp="1"/>
          </p:cNvSpPr>
          <p:nvPr>
            <p:ph type="body" idx="1"/>
          </p:nvPr>
        </p:nvSpPr>
        <p:spPr>
          <a:noFill/>
          <a:ln/>
        </p:spPr>
        <p:txBody>
          <a:bodyPr/>
          <a:lstStyle/>
          <a:p>
            <a:pPr eaLnBrk="1" hangingPunct="1"/>
            <a:endParaRPr lang="ja-JP" altLang="en-US" smtClean="0"/>
          </a:p>
        </p:txBody>
      </p:sp>
      <p:sp>
        <p:nvSpPr>
          <p:cNvPr id="77828" name="スライド番号プレースホルダ 3"/>
          <p:cNvSpPr>
            <a:spLocks noGrp="1"/>
          </p:cNvSpPr>
          <p:nvPr>
            <p:ph type="sldNum" sz="quarter" idx="5"/>
          </p:nvPr>
        </p:nvSpPr>
        <p:spPr>
          <a:noFill/>
        </p:spPr>
        <p:txBody>
          <a:bodyPr/>
          <a:lstStyle/>
          <a:p>
            <a:fld id="{A19CF599-B765-479E-A25A-5059EB571A00}" type="slidenum">
              <a:rPr lang="en-US" altLang="ja-JP"/>
              <a:pPr/>
              <a:t>26</a:t>
            </a:fld>
            <a:endParaRPr lang="en-US" altLang="ja-JP"/>
          </a:p>
        </p:txBody>
      </p:sp>
    </p:spTree>
    <p:extLst>
      <p:ext uri="{BB962C8B-B14F-4D97-AF65-F5344CB8AC3E}">
        <p14:creationId xmlns:p14="http://schemas.microsoft.com/office/powerpoint/2010/main" val="910991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BD860F3-FDF5-4B14-8691-5DD5B3F3C1BF}" type="slidenum">
              <a:rPr lang="en-US" altLang="ja-JP"/>
              <a:pPr/>
              <a:t>27</a:t>
            </a:fld>
            <a:endParaRPr lang="en-US" altLang="ja-JP"/>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ja-JP" altLang="en-US" smtClean="0"/>
              <a:t>プラスティック成型技術、金型</a:t>
            </a:r>
          </a:p>
          <a:p>
            <a:pPr eaLnBrk="1" hangingPunct="1"/>
            <a:r>
              <a:rPr lang="ja-JP" altLang="en-US" smtClean="0"/>
              <a:t>岸本工業－金型、</a:t>
            </a:r>
            <a:r>
              <a:rPr lang="en-US" altLang="ja-JP" smtClean="0"/>
              <a:t>1994</a:t>
            </a:r>
            <a:r>
              <a:rPr lang="ja-JP" altLang="en-US" smtClean="0"/>
              <a:t>年テクノ岸本台湾製の機械、「量産は国内、高付加価値は中国」－逆ばり</a:t>
            </a:r>
          </a:p>
          <a:p>
            <a:pPr eaLnBrk="1" hangingPunct="1"/>
            <a:r>
              <a:rPr lang="ja-JP" altLang="en-US" smtClean="0"/>
              <a:t>着物</a:t>
            </a:r>
          </a:p>
          <a:p>
            <a:pPr eaLnBrk="1" hangingPunct="1"/>
            <a:r>
              <a:rPr lang="ja-JP" altLang="en-US" smtClean="0"/>
              <a:t>深センテクノセンター、</a:t>
            </a:r>
          </a:p>
          <a:p>
            <a:pPr eaLnBrk="1" hangingPunct="1"/>
            <a:r>
              <a:rPr lang="ja-JP" altLang="en-US" smtClean="0"/>
              <a:t>三次元</a:t>
            </a:r>
            <a:r>
              <a:rPr lang="en-US" altLang="ja-JP" smtClean="0"/>
              <a:t>CAD</a:t>
            </a:r>
          </a:p>
          <a:p>
            <a:pPr eaLnBrk="1" hangingPunct="1"/>
            <a:r>
              <a:rPr lang="ja-JP" altLang="en-US" smtClean="0"/>
              <a:t>、</a:t>
            </a:r>
          </a:p>
        </p:txBody>
      </p:sp>
    </p:spTree>
    <p:extLst>
      <p:ext uri="{BB962C8B-B14F-4D97-AF65-F5344CB8AC3E}">
        <p14:creationId xmlns:p14="http://schemas.microsoft.com/office/powerpoint/2010/main" val="1832213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51F5828-5E3C-4842-BF17-9D61FCE907CA}" type="slidenum">
              <a:rPr lang="en-US" altLang="ja-JP"/>
              <a:pPr/>
              <a:t>28</a:t>
            </a:fld>
            <a:endParaRPr lang="en-US" altLang="ja-JP"/>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ja-JP" altLang="en-US" smtClean="0"/>
              <a:t>中国は魅力的</a:t>
            </a:r>
          </a:p>
          <a:p>
            <a:pPr lvl="1" eaLnBrk="1" hangingPunct="1"/>
            <a:r>
              <a:rPr lang="ja-JP" altLang="en-US" smtClean="0"/>
              <a:t>低賃金－賃金高騰、ストライキ</a:t>
            </a:r>
          </a:p>
          <a:p>
            <a:pPr lvl="1" eaLnBrk="1" hangingPunct="1"/>
            <a:r>
              <a:rPr lang="ja-JP" altLang="en-US" smtClean="0"/>
              <a:t>巨大市場－（低所得者層でも２，３億）、バブル経済</a:t>
            </a:r>
          </a:p>
          <a:p>
            <a:pPr eaLnBrk="1" hangingPunct="1"/>
            <a:r>
              <a:rPr lang="ja-JP" altLang="en-US" smtClean="0"/>
              <a:t>中国はリスク</a:t>
            </a:r>
          </a:p>
          <a:p>
            <a:pPr lvl="1" eaLnBrk="1" hangingPunct="1"/>
            <a:r>
              <a:rPr lang="ja-JP" altLang="en-US" smtClean="0"/>
              <a:t>低品質（安かろう悪かろう）－高品質、先端技術大好き</a:t>
            </a:r>
          </a:p>
          <a:p>
            <a:pPr lvl="1" eaLnBrk="1" hangingPunct="1"/>
            <a:r>
              <a:rPr lang="ja-JP" altLang="en-US" smtClean="0"/>
              <a:t>インフラストラクチャー未整備、環境汚染－原発、三峡ダム、環境基準</a:t>
            </a:r>
          </a:p>
          <a:p>
            <a:pPr lvl="1" eaLnBrk="1" hangingPunct="1"/>
            <a:r>
              <a:rPr lang="ja-JP" altLang="en-US" smtClean="0"/>
              <a:t>格差社会（沿岸部 </a:t>
            </a:r>
            <a:r>
              <a:rPr lang="en-US" altLang="ja-JP" smtClean="0"/>
              <a:t>VS. </a:t>
            </a:r>
            <a:r>
              <a:rPr lang="ja-JP" altLang="en-US" smtClean="0"/>
              <a:t>農村部、内陸部）－中国的民主化</a:t>
            </a:r>
          </a:p>
          <a:p>
            <a:pPr lvl="1" eaLnBrk="1" hangingPunct="1"/>
            <a:r>
              <a:rPr lang="ja-JP" altLang="en-US" smtClean="0"/>
              <a:t>反日デモ－政策的、靖国問題</a:t>
            </a:r>
          </a:p>
          <a:p>
            <a:pPr lvl="1" eaLnBrk="1" hangingPunct="1"/>
            <a:endParaRPr lang="ja-JP" altLang="en-US" smtClean="0"/>
          </a:p>
          <a:p>
            <a:pPr eaLnBrk="1" hangingPunct="1"/>
            <a:endParaRPr lang="en-US" altLang="ja-JP" smtClean="0"/>
          </a:p>
        </p:txBody>
      </p:sp>
    </p:spTree>
    <p:extLst>
      <p:ext uri="{BB962C8B-B14F-4D97-AF65-F5344CB8AC3E}">
        <p14:creationId xmlns:p14="http://schemas.microsoft.com/office/powerpoint/2010/main" val="341928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a:ln/>
        </p:spPr>
      </p:sp>
      <p:sp>
        <p:nvSpPr>
          <p:cNvPr id="78851" name="ノート プレースホルダ 2"/>
          <p:cNvSpPr>
            <a:spLocks noGrp="1"/>
          </p:cNvSpPr>
          <p:nvPr>
            <p:ph type="body" idx="1"/>
          </p:nvPr>
        </p:nvSpPr>
        <p:spPr>
          <a:noFill/>
          <a:ln/>
        </p:spPr>
        <p:txBody>
          <a:bodyPr/>
          <a:lstStyle/>
          <a:p>
            <a:pPr eaLnBrk="1" hangingPunct="1"/>
            <a:endParaRPr lang="ja-JP" altLang="en-US" smtClean="0"/>
          </a:p>
        </p:txBody>
      </p:sp>
      <p:sp>
        <p:nvSpPr>
          <p:cNvPr id="78852" name="スライド番号プレースホルダ 3"/>
          <p:cNvSpPr>
            <a:spLocks noGrp="1"/>
          </p:cNvSpPr>
          <p:nvPr>
            <p:ph type="sldNum" sz="quarter" idx="5"/>
          </p:nvPr>
        </p:nvSpPr>
        <p:spPr>
          <a:noFill/>
        </p:spPr>
        <p:txBody>
          <a:bodyPr/>
          <a:lstStyle/>
          <a:p>
            <a:fld id="{083A5587-ED93-48A6-A141-E01C8D62A3E7}" type="slidenum">
              <a:rPr lang="en-US" altLang="ja-JP"/>
              <a:pPr/>
              <a:t>29</a:t>
            </a:fld>
            <a:endParaRPr lang="en-US" altLang="ja-JP"/>
          </a:p>
        </p:txBody>
      </p:sp>
    </p:spTree>
    <p:extLst>
      <p:ext uri="{BB962C8B-B14F-4D97-AF65-F5344CB8AC3E}">
        <p14:creationId xmlns:p14="http://schemas.microsoft.com/office/powerpoint/2010/main" val="408155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p:spPr>
        <p:txBody>
          <a:bodyPr/>
          <a:lstStyle/>
          <a:p>
            <a:pPr eaLnBrk="1" hangingPunct="1"/>
            <a:endParaRPr lang="ja-JP" altLang="en-US" smtClean="0"/>
          </a:p>
        </p:txBody>
      </p:sp>
      <p:sp>
        <p:nvSpPr>
          <p:cNvPr id="79876" name="スライド番号プレースホルダ 3"/>
          <p:cNvSpPr>
            <a:spLocks noGrp="1"/>
          </p:cNvSpPr>
          <p:nvPr>
            <p:ph type="sldNum" sz="quarter" idx="5"/>
          </p:nvPr>
        </p:nvSpPr>
        <p:spPr>
          <a:noFill/>
        </p:spPr>
        <p:txBody>
          <a:bodyPr/>
          <a:lstStyle/>
          <a:p>
            <a:fld id="{3463C258-1AEC-4BCD-B369-F71E61822205}" type="slidenum">
              <a:rPr lang="en-US" altLang="ja-JP"/>
              <a:pPr/>
              <a:t>30</a:t>
            </a:fld>
            <a:endParaRPr lang="en-US" altLang="ja-JP"/>
          </a:p>
        </p:txBody>
      </p:sp>
    </p:spTree>
    <p:extLst>
      <p:ext uri="{BB962C8B-B14F-4D97-AF65-F5344CB8AC3E}">
        <p14:creationId xmlns:p14="http://schemas.microsoft.com/office/powerpoint/2010/main" val="416455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p:spPr>
        <p:txBody>
          <a:bodyPr/>
          <a:lstStyle/>
          <a:p>
            <a:pPr eaLnBrk="1" hangingPunct="1"/>
            <a:endParaRPr lang="ja-JP" altLang="en-US" smtClean="0"/>
          </a:p>
        </p:txBody>
      </p:sp>
      <p:sp>
        <p:nvSpPr>
          <p:cNvPr id="75780" name="スライド番号プレースホルダ 3"/>
          <p:cNvSpPr>
            <a:spLocks noGrp="1"/>
          </p:cNvSpPr>
          <p:nvPr>
            <p:ph type="sldNum" sz="quarter" idx="5"/>
          </p:nvPr>
        </p:nvSpPr>
        <p:spPr>
          <a:noFill/>
        </p:spPr>
        <p:txBody>
          <a:bodyPr/>
          <a:lstStyle/>
          <a:p>
            <a:fld id="{28B0027A-E9C6-4234-BF4D-C560D548CE2B}" type="slidenum">
              <a:rPr lang="en-US" altLang="ja-JP"/>
              <a:pPr/>
              <a:t>5</a:t>
            </a:fld>
            <a:endParaRPr lang="en-US" altLang="ja-JP"/>
          </a:p>
        </p:txBody>
      </p:sp>
    </p:spTree>
    <p:extLst>
      <p:ext uri="{BB962C8B-B14F-4D97-AF65-F5344CB8AC3E}">
        <p14:creationId xmlns:p14="http://schemas.microsoft.com/office/powerpoint/2010/main" val="172273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ln/>
        </p:spPr>
      </p:sp>
      <p:sp>
        <p:nvSpPr>
          <p:cNvPr id="80899" name="ノート プレースホルダ 2"/>
          <p:cNvSpPr>
            <a:spLocks noGrp="1"/>
          </p:cNvSpPr>
          <p:nvPr>
            <p:ph type="body" idx="1"/>
          </p:nvPr>
        </p:nvSpPr>
        <p:spPr>
          <a:noFill/>
          <a:ln/>
        </p:spPr>
        <p:txBody>
          <a:bodyPr/>
          <a:lstStyle/>
          <a:p>
            <a:pPr eaLnBrk="1" hangingPunct="1"/>
            <a:endParaRPr lang="ja-JP" altLang="en-US" smtClean="0"/>
          </a:p>
        </p:txBody>
      </p:sp>
      <p:sp>
        <p:nvSpPr>
          <p:cNvPr id="80900" name="スライド番号プレースホルダ 3"/>
          <p:cNvSpPr>
            <a:spLocks noGrp="1"/>
          </p:cNvSpPr>
          <p:nvPr>
            <p:ph type="sldNum" sz="quarter" idx="5"/>
          </p:nvPr>
        </p:nvSpPr>
        <p:spPr>
          <a:noFill/>
        </p:spPr>
        <p:txBody>
          <a:bodyPr/>
          <a:lstStyle/>
          <a:p>
            <a:fld id="{D9BEB59A-B823-4298-A6B8-54B87EA6B86A}" type="slidenum">
              <a:rPr lang="en-US" altLang="ja-JP"/>
              <a:pPr/>
              <a:t>31</a:t>
            </a:fld>
            <a:endParaRPr lang="en-US" altLang="ja-JP"/>
          </a:p>
        </p:txBody>
      </p:sp>
    </p:spTree>
    <p:extLst>
      <p:ext uri="{BB962C8B-B14F-4D97-AF65-F5344CB8AC3E}">
        <p14:creationId xmlns:p14="http://schemas.microsoft.com/office/powerpoint/2010/main" val="312909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a:ln/>
        </p:spPr>
      </p:sp>
      <p:sp>
        <p:nvSpPr>
          <p:cNvPr id="81923" name="ノート プレースホルダ 2"/>
          <p:cNvSpPr>
            <a:spLocks noGrp="1"/>
          </p:cNvSpPr>
          <p:nvPr>
            <p:ph type="body" idx="1"/>
          </p:nvPr>
        </p:nvSpPr>
        <p:spPr>
          <a:noFill/>
          <a:ln/>
        </p:spPr>
        <p:txBody>
          <a:bodyPr/>
          <a:lstStyle/>
          <a:p>
            <a:pPr eaLnBrk="1" hangingPunct="1"/>
            <a:endParaRPr lang="ja-JP" altLang="en-US" smtClean="0"/>
          </a:p>
        </p:txBody>
      </p:sp>
      <p:sp>
        <p:nvSpPr>
          <p:cNvPr id="81924" name="スライド番号プレースホルダ 3"/>
          <p:cNvSpPr>
            <a:spLocks noGrp="1"/>
          </p:cNvSpPr>
          <p:nvPr>
            <p:ph type="sldNum" sz="quarter" idx="5"/>
          </p:nvPr>
        </p:nvSpPr>
        <p:spPr>
          <a:noFill/>
        </p:spPr>
        <p:txBody>
          <a:bodyPr/>
          <a:lstStyle/>
          <a:p>
            <a:fld id="{6835FE6A-5D48-41E4-9BA8-061F5C731B4B}" type="slidenum">
              <a:rPr lang="en-US" altLang="ja-JP"/>
              <a:pPr/>
              <a:t>32</a:t>
            </a:fld>
            <a:endParaRPr lang="en-US" altLang="ja-JP"/>
          </a:p>
        </p:txBody>
      </p:sp>
    </p:spTree>
    <p:extLst>
      <p:ext uri="{BB962C8B-B14F-4D97-AF65-F5344CB8AC3E}">
        <p14:creationId xmlns:p14="http://schemas.microsoft.com/office/powerpoint/2010/main" val="298331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972F2D9-E49D-4770-9DD0-A0D9C72EE9CA}" type="slidenum">
              <a:rPr lang="en-US" altLang="ja-JP"/>
              <a:pPr/>
              <a:t>33</a:t>
            </a:fld>
            <a:endParaRPr lang="en-US" altLang="ja-JP"/>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ja-JP" altLang="en-US" smtClean="0"/>
              <a:t>中国は２００４年にＹＫＫグループにおけるファスナーの最大生産国となり、今後も更な</a:t>
            </a:r>
          </a:p>
          <a:p>
            <a:pPr eaLnBrk="1" hangingPunct="1"/>
            <a:r>
              <a:rPr lang="ja-JP" altLang="en-US" smtClean="0"/>
              <a:t>る事業拡大を目指して、引き続き積極的に設備投資を行って参る予定です。また、第二ブランドと</a:t>
            </a:r>
          </a:p>
          <a:p>
            <a:pPr eaLnBrk="1" hangingPunct="1"/>
            <a:r>
              <a:rPr lang="ja-JP" altLang="en-US" smtClean="0"/>
              <a:t>して投入いたしましたＡＲＣブランドにより、中国内需市場での販売強化を図る一方、ＹＫＫブラ</a:t>
            </a:r>
          </a:p>
          <a:p>
            <a:pPr eaLnBrk="1" hangingPunct="1"/>
            <a:r>
              <a:rPr lang="ja-JP" altLang="en-US" smtClean="0"/>
              <a:t>ンド価値をより高めていくためのブランド戦略を確立いたします。</a:t>
            </a:r>
          </a:p>
          <a:p>
            <a:pPr eaLnBrk="1" hangingPunct="1"/>
            <a:endParaRPr lang="en-US" altLang="ja-JP" smtClean="0"/>
          </a:p>
        </p:txBody>
      </p:sp>
    </p:spTree>
    <p:extLst>
      <p:ext uri="{BB962C8B-B14F-4D97-AF65-F5344CB8AC3E}">
        <p14:creationId xmlns:p14="http://schemas.microsoft.com/office/powerpoint/2010/main" val="325593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FC0D342-F32E-4D4E-9CEB-F739AEEC49BE}" type="slidenum">
              <a:rPr lang="en-US" altLang="ja-JP" smtClean="0"/>
              <a:pPr>
                <a:defRPr/>
              </a:pPr>
              <a:t>34</a:t>
            </a:fld>
            <a:endParaRPr lang="en-US" altLang="ja-JP"/>
          </a:p>
        </p:txBody>
      </p:sp>
    </p:spTree>
    <p:extLst>
      <p:ext uri="{BB962C8B-B14F-4D97-AF65-F5344CB8AC3E}">
        <p14:creationId xmlns:p14="http://schemas.microsoft.com/office/powerpoint/2010/main" val="1998064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B083DF0-13F0-4FEB-A5B2-E9A0AEF82361}" type="slidenum">
              <a:rPr lang="en-US" altLang="ja-JP"/>
              <a:pPr/>
              <a:t>35</a:t>
            </a:fld>
            <a:endParaRPr lang="en-US" altLang="ja-JP"/>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ja-JP" altLang="en-US" smtClean="0"/>
              <a:t>　山形ケンウッド（山形県鶴岡市）がオーディオ業界の「</a:t>
            </a:r>
            <a:r>
              <a:rPr lang="ja-JP" altLang="en-US" b="1" smtClean="0"/>
              <a:t>国内回帰</a:t>
            </a:r>
            <a:r>
              <a:rPr lang="ja-JP" altLang="en-US" smtClean="0"/>
              <a:t>」の象徴になりつつある。ケンウッド社長の河原春郎氏（６６）が「アジアに勝てる工場」を唱えて三年。二〇〇三年にマレーシアからＭＤプレーヤー生産を移管。一月には中国・上海工場から高級オーディオ製品も移管した。組み立て全工程を一人でこなす「一人工房」を導入、仕事は中国の従業員の約十四人分に達する </a:t>
            </a:r>
          </a:p>
          <a:p>
            <a:pPr eaLnBrk="1" hangingPunct="1"/>
            <a:r>
              <a:rPr lang="ja-JP" altLang="en-US" smtClean="0"/>
              <a:t>上海では「Ｋシリーズ」を組み立てるのに十四人編成のラインを使った。山形ではラインを利用せず、一人で百七十二工程すべてを担う。人件費は上海の約六</a:t>
            </a:r>
            <a:r>
              <a:rPr lang="en-US" altLang="ja-JP" smtClean="0"/>
              <a:t>―</a:t>
            </a:r>
            <a:r>
              <a:rPr lang="ja-JP" altLang="en-US" smtClean="0"/>
              <a:t>七倍。中国の従業員七人分の仕事を一人でこなしてやっと同じ生産性だ。山形では上海工場の十四人分の仕事を一人でこなし、上海の二倍の生産性実現を狙った。</a:t>
            </a:r>
            <a:br>
              <a:rPr lang="ja-JP" altLang="en-US" smtClean="0"/>
            </a:br>
            <a:r>
              <a:rPr lang="ja-JP" altLang="en-US" smtClean="0"/>
              <a:t>　一人で百七十二工程を担える熟練技術を持つ理由は三つある。</a:t>
            </a:r>
            <a:br>
              <a:rPr lang="ja-JP" altLang="en-US" smtClean="0"/>
            </a:br>
            <a:r>
              <a:rPr lang="ja-JP" altLang="en-US" smtClean="0"/>
              <a:t>　第一に離職率が二％弱と低く、技術が蓄積されていること。第二は〇二年に</a:t>
            </a:r>
            <a:r>
              <a:rPr lang="ja-JP" altLang="en-US" b="1" smtClean="0"/>
              <a:t>撤退</a:t>
            </a:r>
            <a:r>
              <a:rPr lang="ja-JP" altLang="en-US" smtClean="0"/>
              <a:t>した携帯電話生産で培った高密度実装技術があったこと。三つめは技術水準を維持する努力。山形では毎年、社内で技術試験をし、五等級の社内資格試験ではんだ付けのうまさを競い合う。従業員は作業着の腕の部分に自分の等級を示す銀や黒のバッチを付ける。資格によって給与差もある。</a:t>
            </a:r>
            <a:br>
              <a:rPr lang="ja-JP" altLang="en-US" smtClean="0"/>
            </a:br>
            <a:r>
              <a:rPr lang="ja-JP" altLang="en-US" smtClean="0"/>
              <a:t>　「一人工房」では銀バッチが輝く若い女性が黙々と作業に取り組む。山形ケンウッド社長の佐藤一祥氏（４４）は「組み立てラインに何人も張り付くと、個人の能力差が表れ、初めの人の組み立てが遅いと二番目の人が遊んでしまう」という。従業員が休むとライン生産は支障がでやすいが、一人ならば対応も簡単だ。 </a:t>
            </a:r>
          </a:p>
        </p:txBody>
      </p:sp>
    </p:spTree>
    <p:extLst>
      <p:ext uri="{BB962C8B-B14F-4D97-AF65-F5344CB8AC3E}">
        <p14:creationId xmlns:p14="http://schemas.microsoft.com/office/powerpoint/2010/main" val="1753034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FC0D342-F32E-4D4E-9CEB-F739AEEC49BE}" type="slidenum">
              <a:rPr lang="en-US" altLang="ja-JP" smtClean="0"/>
              <a:pPr>
                <a:defRPr/>
              </a:pPr>
              <a:t>36</a:t>
            </a:fld>
            <a:endParaRPr lang="en-US" altLang="ja-JP"/>
          </a:p>
        </p:txBody>
      </p:sp>
    </p:spTree>
    <p:extLst>
      <p:ext uri="{BB962C8B-B14F-4D97-AF65-F5344CB8AC3E}">
        <p14:creationId xmlns:p14="http://schemas.microsoft.com/office/powerpoint/2010/main" val="216091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ln/>
        </p:spPr>
      </p:sp>
      <p:sp>
        <p:nvSpPr>
          <p:cNvPr id="83971" name="ノート プレースホルダ 2"/>
          <p:cNvSpPr>
            <a:spLocks noGrp="1"/>
          </p:cNvSpPr>
          <p:nvPr>
            <p:ph type="body" idx="1"/>
          </p:nvPr>
        </p:nvSpPr>
        <p:spPr>
          <a:noFill/>
          <a:ln/>
        </p:spPr>
        <p:txBody>
          <a:bodyPr/>
          <a:lstStyle/>
          <a:p>
            <a:pPr eaLnBrk="1" hangingPunct="1"/>
            <a:endParaRPr lang="ja-JP" altLang="en-US" smtClean="0"/>
          </a:p>
        </p:txBody>
      </p:sp>
      <p:sp>
        <p:nvSpPr>
          <p:cNvPr id="83972" name="スライド番号プレースホルダ 3"/>
          <p:cNvSpPr>
            <a:spLocks noGrp="1"/>
          </p:cNvSpPr>
          <p:nvPr>
            <p:ph type="sldNum" sz="quarter" idx="5"/>
          </p:nvPr>
        </p:nvSpPr>
        <p:spPr>
          <a:noFill/>
        </p:spPr>
        <p:txBody>
          <a:bodyPr/>
          <a:lstStyle/>
          <a:p>
            <a:fld id="{6FE4AFBF-4B7E-4BAF-8000-ADBF23201CDB}" type="slidenum">
              <a:rPr lang="en-US" altLang="ja-JP"/>
              <a:pPr/>
              <a:t>37</a:t>
            </a:fld>
            <a:endParaRPr lang="en-US" altLang="ja-JP"/>
          </a:p>
        </p:txBody>
      </p:sp>
    </p:spTree>
    <p:extLst>
      <p:ext uri="{BB962C8B-B14F-4D97-AF65-F5344CB8AC3E}">
        <p14:creationId xmlns:p14="http://schemas.microsoft.com/office/powerpoint/2010/main" val="2230251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p:spPr>
        <p:txBody>
          <a:bodyPr/>
          <a:lstStyle/>
          <a:p>
            <a:pPr eaLnBrk="1" hangingPunct="1"/>
            <a:endParaRPr lang="ja-JP" altLang="en-US" smtClean="0"/>
          </a:p>
        </p:txBody>
      </p:sp>
      <p:sp>
        <p:nvSpPr>
          <p:cNvPr id="68612" name="スライド番号プレースホルダ 3"/>
          <p:cNvSpPr>
            <a:spLocks noGrp="1"/>
          </p:cNvSpPr>
          <p:nvPr>
            <p:ph type="sldNum" sz="quarter" idx="5"/>
          </p:nvPr>
        </p:nvSpPr>
        <p:spPr>
          <a:noFill/>
        </p:spPr>
        <p:txBody>
          <a:bodyPr/>
          <a:lstStyle/>
          <a:p>
            <a:fld id="{CFCC9D1A-5692-4E42-9976-34BA25572BE6}" type="slidenum">
              <a:rPr lang="en-US" altLang="ja-JP"/>
              <a:pPr/>
              <a:t>38</a:t>
            </a:fld>
            <a:endParaRPr lang="en-US" altLang="ja-JP"/>
          </a:p>
        </p:txBody>
      </p:sp>
    </p:spTree>
    <p:extLst>
      <p:ext uri="{BB962C8B-B14F-4D97-AF65-F5344CB8AC3E}">
        <p14:creationId xmlns:p14="http://schemas.microsoft.com/office/powerpoint/2010/main" val="696575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a:ln/>
        </p:spPr>
      </p:sp>
      <p:sp>
        <p:nvSpPr>
          <p:cNvPr id="84995" name="ノート プレースホルダ 2"/>
          <p:cNvSpPr>
            <a:spLocks noGrp="1"/>
          </p:cNvSpPr>
          <p:nvPr>
            <p:ph type="body" idx="1"/>
          </p:nvPr>
        </p:nvSpPr>
        <p:spPr>
          <a:noFill/>
          <a:ln/>
        </p:spPr>
        <p:txBody>
          <a:bodyPr/>
          <a:lstStyle/>
          <a:p>
            <a:pPr eaLnBrk="1" hangingPunct="1"/>
            <a:endParaRPr lang="ja-JP" altLang="en-US" smtClean="0"/>
          </a:p>
        </p:txBody>
      </p:sp>
      <p:sp>
        <p:nvSpPr>
          <p:cNvPr id="84996" name="スライド番号プレースホルダ 3"/>
          <p:cNvSpPr>
            <a:spLocks noGrp="1"/>
          </p:cNvSpPr>
          <p:nvPr>
            <p:ph type="sldNum" sz="quarter" idx="5"/>
          </p:nvPr>
        </p:nvSpPr>
        <p:spPr>
          <a:noFill/>
        </p:spPr>
        <p:txBody>
          <a:bodyPr/>
          <a:lstStyle/>
          <a:p>
            <a:fld id="{7A9629C2-F3E1-489F-93EC-45F56E09CE3E}" type="slidenum">
              <a:rPr lang="en-US" altLang="ja-JP"/>
              <a:pPr/>
              <a:t>39</a:t>
            </a:fld>
            <a:endParaRPr lang="en-US" altLang="ja-JP"/>
          </a:p>
        </p:txBody>
      </p:sp>
    </p:spTree>
    <p:extLst>
      <p:ext uri="{BB962C8B-B14F-4D97-AF65-F5344CB8AC3E}">
        <p14:creationId xmlns:p14="http://schemas.microsoft.com/office/powerpoint/2010/main" val="176773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ln/>
        </p:spPr>
      </p:sp>
      <p:sp>
        <p:nvSpPr>
          <p:cNvPr id="54275" name="ノート プレースホルダ 2"/>
          <p:cNvSpPr>
            <a:spLocks noGrp="1"/>
          </p:cNvSpPr>
          <p:nvPr>
            <p:ph type="body" idx="1"/>
          </p:nvPr>
        </p:nvSpPr>
        <p:spPr>
          <a:noFill/>
          <a:ln/>
        </p:spPr>
        <p:txBody>
          <a:bodyPr/>
          <a:lstStyle/>
          <a:p>
            <a:pPr eaLnBrk="1" hangingPunct="1"/>
            <a:endParaRPr lang="ja-JP" altLang="en-US" smtClean="0"/>
          </a:p>
        </p:txBody>
      </p:sp>
      <p:sp>
        <p:nvSpPr>
          <p:cNvPr id="54276" name="スライド番号プレースホルダ 3"/>
          <p:cNvSpPr>
            <a:spLocks noGrp="1"/>
          </p:cNvSpPr>
          <p:nvPr>
            <p:ph type="sldNum" sz="quarter" idx="5"/>
          </p:nvPr>
        </p:nvSpPr>
        <p:spPr>
          <a:noFill/>
        </p:spPr>
        <p:txBody>
          <a:bodyPr/>
          <a:lstStyle/>
          <a:p>
            <a:fld id="{33B6D941-2055-44C5-B7AF-748EDDCC9098}" type="slidenum">
              <a:rPr lang="en-US" altLang="ja-JP"/>
              <a:pPr/>
              <a:t>14</a:t>
            </a:fld>
            <a:endParaRPr lang="en-US" altLang="ja-JP"/>
          </a:p>
        </p:txBody>
      </p:sp>
    </p:spTree>
    <p:extLst>
      <p:ext uri="{BB962C8B-B14F-4D97-AF65-F5344CB8AC3E}">
        <p14:creationId xmlns:p14="http://schemas.microsoft.com/office/powerpoint/2010/main" val="41416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ノート プレースホルダ 2"/>
          <p:cNvSpPr>
            <a:spLocks noGrp="1"/>
          </p:cNvSpPr>
          <p:nvPr>
            <p:ph type="body" idx="1"/>
          </p:nvPr>
        </p:nvSpPr>
        <p:spPr>
          <a:noFill/>
          <a:ln/>
        </p:spPr>
        <p:txBody>
          <a:bodyPr/>
          <a:lstStyle/>
          <a:p>
            <a:pPr eaLnBrk="1" hangingPunct="1"/>
            <a:endParaRPr lang="ja-JP" altLang="en-US" dirty="0" smtClean="0"/>
          </a:p>
        </p:txBody>
      </p:sp>
      <p:sp>
        <p:nvSpPr>
          <p:cNvPr id="55300" name="スライド番号プレースホルダ 3"/>
          <p:cNvSpPr>
            <a:spLocks noGrp="1"/>
          </p:cNvSpPr>
          <p:nvPr>
            <p:ph type="sldNum" sz="quarter" idx="5"/>
          </p:nvPr>
        </p:nvSpPr>
        <p:spPr>
          <a:noFill/>
        </p:spPr>
        <p:txBody>
          <a:bodyPr/>
          <a:lstStyle/>
          <a:p>
            <a:fld id="{2550AB2E-841B-4490-8516-98BC329A663B}" type="slidenum">
              <a:rPr lang="en-US" altLang="ja-JP"/>
              <a:pPr/>
              <a:t>15</a:t>
            </a:fld>
            <a:endParaRPr lang="en-US" altLang="ja-JP" dirty="0"/>
          </a:p>
        </p:txBody>
      </p:sp>
    </p:spTree>
    <p:extLst>
      <p:ext uri="{BB962C8B-B14F-4D97-AF65-F5344CB8AC3E}">
        <p14:creationId xmlns:p14="http://schemas.microsoft.com/office/powerpoint/2010/main" val="413497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p:spPr>
        <p:txBody>
          <a:bodyPr/>
          <a:lstStyle/>
          <a:p>
            <a:pPr eaLnBrk="1" hangingPunct="1"/>
            <a:endParaRPr lang="ja-JP" altLang="en-US" smtClean="0"/>
          </a:p>
        </p:txBody>
      </p:sp>
      <p:sp>
        <p:nvSpPr>
          <p:cNvPr id="75780" name="スライド番号プレースホルダ 3"/>
          <p:cNvSpPr>
            <a:spLocks noGrp="1"/>
          </p:cNvSpPr>
          <p:nvPr>
            <p:ph type="sldNum" sz="quarter" idx="5"/>
          </p:nvPr>
        </p:nvSpPr>
        <p:spPr>
          <a:noFill/>
        </p:spPr>
        <p:txBody>
          <a:bodyPr/>
          <a:lstStyle/>
          <a:p>
            <a:fld id="{28B0027A-E9C6-4234-BF4D-C560D548CE2B}" type="slidenum">
              <a:rPr lang="en-US" altLang="ja-JP"/>
              <a:pPr/>
              <a:t>16</a:t>
            </a:fld>
            <a:endParaRPr lang="en-US" altLang="ja-JP"/>
          </a:p>
        </p:txBody>
      </p:sp>
    </p:spTree>
    <p:extLst>
      <p:ext uri="{BB962C8B-B14F-4D97-AF65-F5344CB8AC3E}">
        <p14:creationId xmlns:p14="http://schemas.microsoft.com/office/powerpoint/2010/main" val="191016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p:spPr>
        <p:txBody>
          <a:bodyPr/>
          <a:lstStyle/>
          <a:p>
            <a:pPr eaLnBrk="1" hangingPunct="1"/>
            <a:endParaRPr lang="ja-JP" altLang="en-US" dirty="0" smtClean="0"/>
          </a:p>
        </p:txBody>
      </p:sp>
      <p:sp>
        <p:nvSpPr>
          <p:cNvPr id="56324" name="スライド番号プレースホルダ 3"/>
          <p:cNvSpPr>
            <a:spLocks noGrp="1"/>
          </p:cNvSpPr>
          <p:nvPr>
            <p:ph type="sldNum" sz="quarter" idx="5"/>
          </p:nvPr>
        </p:nvSpPr>
        <p:spPr>
          <a:noFill/>
        </p:spPr>
        <p:txBody>
          <a:bodyPr/>
          <a:lstStyle/>
          <a:p>
            <a:fld id="{859CBCEE-07A8-412F-84C9-7874FF78C0D7}" type="slidenum">
              <a:rPr lang="en-US" altLang="ja-JP"/>
              <a:pPr/>
              <a:t>17</a:t>
            </a:fld>
            <a:endParaRPr lang="en-US" altLang="ja-JP" dirty="0"/>
          </a:p>
        </p:txBody>
      </p:sp>
    </p:spTree>
    <p:extLst>
      <p:ext uri="{BB962C8B-B14F-4D97-AF65-F5344CB8AC3E}">
        <p14:creationId xmlns:p14="http://schemas.microsoft.com/office/powerpoint/2010/main" val="395102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a:ln/>
        </p:spPr>
      </p:sp>
      <p:sp>
        <p:nvSpPr>
          <p:cNvPr id="57347" name="ノート プレースホルダ 2"/>
          <p:cNvSpPr>
            <a:spLocks noGrp="1"/>
          </p:cNvSpPr>
          <p:nvPr>
            <p:ph type="body" idx="1"/>
          </p:nvPr>
        </p:nvSpPr>
        <p:spPr>
          <a:noFill/>
          <a:ln/>
        </p:spPr>
        <p:txBody>
          <a:bodyPr/>
          <a:lstStyle/>
          <a:p>
            <a:pPr eaLnBrk="1" hangingPunct="1"/>
            <a:endParaRPr lang="ja-JP" altLang="en-US" dirty="0" smtClean="0"/>
          </a:p>
        </p:txBody>
      </p:sp>
      <p:sp>
        <p:nvSpPr>
          <p:cNvPr id="57348" name="スライド番号プレースホルダ 3"/>
          <p:cNvSpPr>
            <a:spLocks noGrp="1"/>
          </p:cNvSpPr>
          <p:nvPr>
            <p:ph type="sldNum" sz="quarter" idx="5"/>
          </p:nvPr>
        </p:nvSpPr>
        <p:spPr>
          <a:noFill/>
        </p:spPr>
        <p:txBody>
          <a:bodyPr/>
          <a:lstStyle/>
          <a:p>
            <a:fld id="{551B0041-6437-4154-8879-BC545081C4D3}" type="slidenum">
              <a:rPr lang="en-US" altLang="ja-JP"/>
              <a:pPr/>
              <a:t>18</a:t>
            </a:fld>
            <a:endParaRPr lang="en-US" altLang="ja-JP" dirty="0"/>
          </a:p>
        </p:txBody>
      </p:sp>
    </p:spTree>
    <p:extLst>
      <p:ext uri="{BB962C8B-B14F-4D97-AF65-F5344CB8AC3E}">
        <p14:creationId xmlns:p14="http://schemas.microsoft.com/office/powerpoint/2010/main" val="109229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6FA9EC7-8B5C-41A3-8D69-68BABB13DEAF}" type="slidenum">
              <a:rPr lang="en-US" altLang="ja-JP"/>
              <a:pPr/>
              <a:t>19</a:t>
            </a:fld>
            <a:endParaRPr lang="en-US" altLang="ja-JP"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ja-JP" altLang="en-US" sz="1000" dirty="0"/>
              <a:t>マイクロソフト、デルコンピュータ、スターバックス、消費者金融</a:t>
            </a:r>
          </a:p>
        </p:txBody>
      </p:sp>
    </p:spTree>
    <p:extLst>
      <p:ext uri="{BB962C8B-B14F-4D97-AF65-F5344CB8AC3E}">
        <p14:creationId xmlns:p14="http://schemas.microsoft.com/office/powerpoint/2010/main" val="208016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ln/>
        </p:spPr>
      </p:sp>
      <p:sp>
        <p:nvSpPr>
          <p:cNvPr id="59395" name="ノート プレースホルダ 2"/>
          <p:cNvSpPr>
            <a:spLocks noGrp="1"/>
          </p:cNvSpPr>
          <p:nvPr>
            <p:ph type="body" idx="1"/>
          </p:nvPr>
        </p:nvSpPr>
        <p:spPr>
          <a:noFill/>
          <a:ln/>
        </p:spPr>
        <p:txBody>
          <a:bodyPr/>
          <a:lstStyle/>
          <a:p>
            <a:pPr eaLnBrk="1" hangingPunct="1"/>
            <a:endParaRPr lang="ja-JP" altLang="en-US" dirty="0" smtClean="0"/>
          </a:p>
        </p:txBody>
      </p:sp>
      <p:sp>
        <p:nvSpPr>
          <p:cNvPr id="59396" name="スライド番号プレースホルダ 3"/>
          <p:cNvSpPr>
            <a:spLocks noGrp="1"/>
          </p:cNvSpPr>
          <p:nvPr>
            <p:ph type="sldNum" sz="quarter" idx="5"/>
          </p:nvPr>
        </p:nvSpPr>
        <p:spPr>
          <a:noFill/>
        </p:spPr>
        <p:txBody>
          <a:bodyPr/>
          <a:lstStyle/>
          <a:p>
            <a:fld id="{6462DBC8-39E1-4645-898E-545E8073AB84}" type="slidenum">
              <a:rPr lang="en-US" altLang="ja-JP"/>
              <a:pPr/>
              <a:t>20</a:t>
            </a:fld>
            <a:endParaRPr lang="en-US" altLang="ja-JP" dirty="0"/>
          </a:p>
        </p:txBody>
      </p:sp>
    </p:spTree>
    <p:extLst>
      <p:ext uri="{BB962C8B-B14F-4D97-AF65-F5344CB8AC3E}">
        <p14:creationId xmlns:p14="http://schemas.microsoft.com/office/powerpoint/2010/main" val="44599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ja-JP" altLang="en-US"/>
            </a:p>
          </p:txBody>
        </p:sp>
        <p:sp>
          <p:nvSpPr>
            <p:cNvPr id="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ja-JP" altLang="en-US"/>
            </a:p>
          </p:txBody>
        </p:sp>
        <p:sp>
          <p:nvSpPr>
            <p:cNvPr id="7" name="Freeform 5"/>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ja-JP" altLang="en-US"/>
            </a:p>
          </p:txBody>
        </p:sp>
        <p:sp>
          <p:nvSpPr>
            <p:cNvPr id="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ja-JP" altLang="en-US"/>
            </a:p>
          </p:txBody>
        </p:sp>
      </p:grpSp>
      <p:sp>
        <p:nvSpPr>
          <p:cNvPr id="121863" name="Rectangle 7"/>
          <p:cNvSpPr>
            <a:spLocks noGrp="1" noChangeArrowheads="1"/>
          </p:cNvSpPr>
          <p:nvPr>
            <p:ph type="ctrTitle" sz="quarter"/>
          </p:nvPr>
        </p:nvSpPr>
        <p:spPr>
          <a:xfrm>
            <a:off x="685800" y="1143000"/>
            <a:ext cx="7772400" cy="1143000"/>
          </a:xfrm>
        </p:spPr>
        <p:txBody>
          <a:bodyPr/>
          <a:lstStyle>
            <a:lvl1pPr>
              <a:defRPr/>
            </a:lvl1pPr>
          </a:lstStyle>
          <a:p>
            <a:r>
              <a:rPr lang="ja-JP" altLang="en-US"/>
              <a:t>マスタ タイトルの書式設定</a:t>
            </a:r>
          </a:p>
        </p:txBody>
      </p:sp>
      <p:sp>
        <p:nvSpPr>
          <p:cNvPr id="121864" name="Rectangle 8"/>
          <p:cNvSpPr>
            <a:spLocks noGrp="1" noChangeArrowheads="1"/>
          </p:cNvSpPr>
          <p:nvPr>
            <p:ph type="subTitle" sz="quarter" idx="1"/>
          </p:nvPr>
        </p:nvSpPr>
        <p:spPr>
          <a:xfrm>
            <a:off x="1371600" y="2819400"/>
            <a:ext cx="6400800" cy="1752600"/>
          </a:xfrm>
        </p:spPr>
        <p:txBody>
          <a:bodyPr/>
          <a:lstStyle>
            <a:lvl1pPr marL="0" indent="0" algn="ctr">
              <a:buFontTx/>
              <a:buNone/>
              <a:defRPr/>
            </a:lvl1pPr>
          </a:lstStyle>
          <a:p>
            <a:r>
              <a:rPr lang="ja-JP" altLang="en-US"/>
              <a:t>マスタ サブタイトルの書式設定</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ltLang="ja-JP"/>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ltLang="ja-JP"/>
          </a:p>
        </p:txBody>
      </p:sp>
      <p:sp>
        <p:nvSpPr>
          <p:cNvPr id="11" name="Rectangle 11"/>
          <p:cNvSpPr>
            <a:spLocks noGrp="1" noChangeArrowheads="1"/>
          </p:cNvSpPr>
          <p:nvPr>
            <p:ph type="sldNum" sz="quarter" idx="12"/>
          </p:nvPr>
        </p:nvSpPr>
        <p:spPr/>
        <p:txBody>
          <a:bodyPr/>
          <a:lstStyle>
            <a:lvl1pPr>
              <a:defRPr smtClean="0"/>
            </a:lvl1pPr>
          </a:lstStyle>
          <a:p>
            <a:pPr>
              <a:defRPr/>
            </a:pPr>
            <a:fld id="{9B1D201B-E12A-4029-B9D3-2FAD944C926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sldNum" sz="quarter" idx="11"/>
          </p:nvPr>
        </p:nvSpPr>
        <p:spPr>
          <a:ln/>
        </p:spPr>
        <p:txBody>
          <a:bodyPr/>
          <a:lstStyle>
            <a:lvl1pPr>
              <a:defRPr/>
            </a:lvl1pPr>
          </a:lstStyle>
          <a:p>
            <a:pPr>
              <a:defRPr/>
            </a:pPr>
            <a:fld id="{5AAF59B1-2E0A-4698-A3EE-D16BF994C716}" type="slidenum">
              <a:rPr lang="en-US" altLang="ja-JP"/>
              <a:pPr>
                <a:defRPr/>
              </a:pPr>
              <a:t>‹#›</a:t>
            </a:fld>
            <a:endParaRPr lang="en-US" altLang="ja-JP"/>
          </a:p>
        </p:txBody>
      </p:sp>
      <p:sp>
        <p:nvSpPr>
          <p:cNvPr id="6"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228600"/>
            <a:ext cx="1943100"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228600"/>
            <a:ext cx="56769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sldNum" sz="quarter" idx="11"/>
          </p:nvPr>
        </p:nvSpPr>
        <p:spPr>
          <a:ln/>
        </p:spPr>
        <p:txBody>
          <a:bodyPr/>
          <a:lstStyle>
            <a:lvl1pPr>
              <a:defRPr/>
            </a:lvl1pPr>
          </a:lstStyle>
          <a:p>
            <a:pPr>
              <a:defRPr/>
            </a:pPr>
            <a:fld id="{A76862B4-C9B2-49AB-BCA0-019DF9415938}" type="slidenum">
              <a:rPr lang="en-US" altLang="ja-JP"/>
              <a:pPr>
                <a:defRPr/>
              </a:pPr>
              <a:t>‹#›</a:t>
            </a:fld>
            <a:endParaRPr lang="en-US" altLang="ja-JP"/>
          </a:p>
        </p:txBody>
      </p:sp>
      <p:sp>
        <p:nvSpPr>
          <p:cNvPr id="6"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sldNum" sz="quarter" idx="11"/>
          </p:nvPr>
        </p:nvSpPr>
        <p:spPr>
          <a:ln/>
        </p:spPr>
        <p:txBody>
          <a:bodyPr/>
          <a:lstStyle>
            <a:lvl1pPr>
              <a:defRPr/>
            </a:lvl1pPr>
          </a:lstStyle>
          <a:p>
            <a:pPr>
              <a:defRPr/>
            </a:pPr>
            <a:fld id="{D6F105CD-2E37-4612-A8EC-8F23CB33A708}" type="slidenum">
              <a:rPr lang="en-US" altLang="ja-JP"/>
              <a:pPr>
                <a:defRPr/>
              </a:pPr>
              <a:t>‹#›</a:t>
            </a:fld>
            <a:endParaRPr lang="en-US" altLang="ja-JP"/>
          </a:p>
        </p:txBody>
      </p:sp>
      <p:sp>
        <p:nvSpPr>
          <p:cNvPr id="6"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
          <p:cNvSpPr>
            <a:spLocks noGrp="1" noChangeArrowheads="1"/>
          </p:cNvSpPr>
          <p:nvPr>
            <p:ph type="sldNum" sz="quarter" idx="11"/>
          </p:nvPr>
        </p:nvSpPr>
        <p:spPr>
          <a:ln/>
        </p:spPr>
        <p:txBody>
          <a:bodyPr/>
          <a:lstStyle>
            <a:lvl1pPr>
              <a:defRPr/>
            </a:lvl1pPr>
          </a:lstStyle>
          <a:p>
            <a:pPr>
              <a:defRPr/>
            </a:pPr>
            <a:fld id="{87F4C5E3-71A6-43E1-A1E9-138A1F24F810}" type="slidenum">
              <a:rPr lang="en-US" altLang="ja-JP"/>
              <a:pPr>
                <a:defRPr/>
              </a:pPr>
              <a:t>‹#›</a:t>
            </a:fld>
            <a:endParaRPr lang="en-US" altLang="ja-JP"/>
          </a:p>
        </p:txBody>
      </p:sp>
      <p:sp>
        <p:nvSpPr>
          <p:cNvPr id="6"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
          <p:cNvSpPr>
            <a:spLocks noGrp="1" noChangeArrowheads="1"/>
          </p:cNvSpPr>
          <p:nvPr>
            <p:ph type="sldNum" sz="quarter" idx="11"/>
          </p:nvPr>
        </p:nvSpPr>
        <p:spPr>
          <a:ln/>
        </p:spPr>
        <p:txBody>
          <a:bodyPr/>
          <a:lstStyle>
            <a:lvl1pPr>
              <a:defRPr/>
            </a:lvl1pPr>
          </a:lstStyle>
          <a:p>
            <a:pPr>
              <a:defRPr/>
            </a:pPr>
            <a:fld id="{EC71B2B2-D349-48DC-AB0B-EBDC66DEED98}" type="slidenum">
              <a:rPr lang="en-US" altLang="ja-JP"/>
              <a:pPr>
                <a:defRPr/>
              </a:pPr>
              <a:t>‹#›</a:t>
            </a:fld>
            <a:endParaRPr lang="en-US" altLang="ja-JP"/>
          </a:p>
        </p:txBody>
      </p:sp>
      <p:sp>
        <p:nvSpPr>
          <p:cNvPr id="7"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0"/>
          <p:cNvSpPr>
            <a:spLocks noGrp="1" noChangeArrowheads="1"/>
          </p:cNvSpPr>
          <p:nvPr>
            <p:ph type="sldNum" sz="quarter" idx="11"/>
          </p:nvPr>
        </p:nvSpPr>
        <p:spPr>
          <a:ln/>
        </p:spPr>
        <p:txBody>
          <a:bodyPr/>
          <a:lstStyle>
            <a:lvl1pPr>
              <a:defRPr/>
            </a:lvl1pPr>
          </a:lstStyle>
          <a:p>
            <a:pPr>
              <a:defRPr/>
            </a:pPr>
            <a:fld id="{5481E21D-C1AE-41A7-A01C-C0FE6AF0DF6C}" type="slidenum">
              <a:rPr lang="en-US" altLang="ja-JP"/>
              <a:pPr>
                <a:defRPr/>
              </a:pPr>
              <a:t>‹#›</a:t>
            </a:fld>
            <a:endParaRPr lang="en-US" altLang="ja-JP"/>
          </a:p>
        </p:txBody>
      </p:sp>
      <p:sp>
        <p:nvSpPr>
          <p:cNvPr id="9"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0"/>
          <p:cNvSpPr>
            <a:spLocks noGrp="1" noChangeArrowheads="1"/>
          </p:cNvSpPr>
          <p:nvPr>
            <p:ph type="sldNum" sz="quarter" idx="11"/>
          </p:nvPr>
        </p:nvSpPr>
        <p:spPr>
          <a:ln/>
        </p:spPr>
        <p:txBody>
          <a:bodyPr/>
          <a:lstStyle>
            <a:lvl1pPr>
              <a:defRPr/>
            </a:lvl1pPr>
          </a:lstStyle>
          <a:p>
            <a:pPr>
              <a:defRPr/>
            </a:pPr>
            <a:fld id="{7526BB24-6A81-4BE8-992E-4F4F6A55DCB8}" type="slidenum">
              <a:rPr lang="en-US" altLang="ja-JP"/>
              <a:pPr>
                <a:defRPr/>
              </a:pPr>
              <a:t>‹#›</a:t>
            </a:fld>
            <a:endParaRPr lang="en-US" altLang="ja-JP"/>
          </a:p>
        </p:txBody>
      </p:sp>
      <p:sp>
        <p:nvSpPr>
          <p:cNvPr id="5"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
          <p:cNvSpPr>
            <a:spLocks noGrp="1" noChangeArrowheads="1"/>
          </p:cNvSpPr>
          <p:nvPr>
            <p:ph type="sldNum" sz="quarter" idx="11"/>
          </p:nvPr>
        </p:nvSpPr>
        <p:spPr>
          <a:ln/>
        </p:spPr>
        <p:txBody>
          <a:bodyPr/>
          <a:lstStyle>
            <a:lvl1pPr>
              <a:defRPr/>
            </a:lvl1pPr>
          </a:lstStyle>
          <a:p>
            <a:pPr>
              <a:defRPr/>
            </a:pPr>
            <a:fld id="{00EA01C3-1B95-4ACE-837D-A110D1F45C14}" type="slidenum">
              <a:rPr lang="en-US" altLang="ja-JP"/>
              <a:pPr>
                <a:defRPr/>
              </a:pPr>
              <a:t>‹#›</a:t>
            </a:fld>
            <a:endParaRPr lang="en-US" altLang="ja-JP"/>
          </a:p>
        </p:txBody>
      </p:sp>
      <p:sp>
        <p:nvSpPr>
          <p:cNvPr id="4"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
          <p:cNvSpPr>
            <a:spLocks noGrp="1" noChangeArrowheads="1"/>
          </p:cNvSpPr>
          <p:nvPr>
            <p:ph type="sldNum" sz="quarter" idx="11"/>
          </p:nvPr>
        </p:nvSpPr>
        <p:spPr>
          <a:ln/>
        </p:spPr>
        <p:txBody>
          <a:bodyPr/>
          <a:lstStyle>
            <a:lvl1pPr>
              <a:defRPr/>
            </a:lvl1pPr>
          </a:lstStyle>
          <a:p>
            <a:pPr>
              <a:defRPr/>
            </a:pPr>
            <a:fld id="{545C245A-81F9-4DEF-8BF0-2518F517D439}" type="slidenum">
              <a:rPr lang="en-US" altLang="ja-JP"/>
              <a:pPr>
                <a:defRPr/>
              </a:pPr>
              <a:t>‹#›</a:t>
            </a:fld>
            <a:endParaRPr lang="en-US" altLang="ja-JP"/>
          </a:p>
        </p:txBody>
      </p:sp>
      <p:sp>
        <p:nvSpPr>
          <p:cNvPr id="7"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
          <p:cNvSpPr>
            <a:spLocks noGrp="1" noChangeArrowheads="1"/>
          </p:cNvSpPr>
          <p:nvPr>
            <p:ph type="sldNum" sz="quarter" idx="11"/>
          </p:nvPr>
        </p:nvSpPr>
        <p:spPr>
          <a:ln/>
        </p:spPr>
        <p:txBody>
          <a:bodyPr/>
          <a:lstStyle>
            <a:lvl1pPr>
              <a:defRPr/>
            </a:lvl1pPr>
          </a:lstStyle>
          <a:p>
            <a:pPr>
              <a:defRPr/>
            </a:pPr>
            <a:fld id="{A884A5A4-F51C-4C83-AAE9-A483AB1596AA}" type="slidenum">
              <a:rPr lang="en-US" altLang="ja-JP"/>
              <a:pPr>
                <a:defRPr/>
              </a:pPr>
              <a:t>‹#›</a:t>
            </a:fld>
            <a:endParaRPr lang="en-US" altLang="ja-JP"/>
          </a:p>
        </p:txBody>
      </p:sp>
      <p:sp>
        <p:nvSpPr>
          <p:cNvPr id="7" name="Rectangle 11"/>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478838" cy="6173788"/>
            <a:chOff x="0" y="0"/>
            <a:chExt cx="5341" cy="3889"/>
          </a:xfrm>
        </p:grpSpPr>
        <p:sp>
          <p:nvSpPr>
            <p:cNvPr id="12083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ja-JP" altLang="en-US"/>
            </a:p>
          </p:txBody>
        </p:sp>
        <p:sp>
          <p:nvSpPr>
            <p:cNvPr id="12083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ja-JP" altLang="en-US"/>
            </a:p>
          </p:txBody>
        </p:sp>
        <p:sp>
          <p:nvSpPr>
            <p:cNvPr id="120837" name="Freeform 5"/>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ja-JP" altLang="en-US"/>
            </a:p>
          </p:txBody>
        </p:sp>
        <p:sp>
          <p:nvSpPr>
            <p:cNvPr id="12083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ja-JP" altLang="en-US"/>
            </a:p>
          </p:txBody>
        </p:sp>
      </p:grpSp>
      <p:sp>
        <p:nvSpPr>
          <p:cNvPr id="120839"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p>
        </p:txBody>
      </p:sp>
      <p:sp>
        <p:nvSpPr>
          <p:cNvPr id="120840" name="Rectangle 8"/>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20841"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kumimoji="0" sz="1400" smtClean="0"/>
            </a:lvl1pPr>
          </a:lstStyle>
          <a:p>
            <a:pPr>
              <a:defRPr/>
            </a:pPr>
            <a:endParaRPr lang="en-US" altLang="ja-JP"/>
          </a:p>
        </p:txBody>
      </p:sp>
      <p:sp>
        <p:nvSpPr>
          <p:cNvPr id="120842" name="Rectangle 1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kumimoji="0" sz="1400" smtClean="0"/>
            </a:lvl1pPr>
          </a:lstStyle>
          <a:p>
            <a:pPr>
              <a:defRPr/>
            </a:pPr>
            <a:fld id="{7003FEEC-B938-4785-8CA3-888DE9BAF548}" type="slidenum">
              <a:rPr lang="en-US" altLang="ja-JP"/>
              <a:pPr>
                <a:defRPr/>
              </a:pPr>
              <a:t>‹#›</a:t>
            </a:fld>
            <a:endParaRPr lang="en-US" altLang="ja-JP"/>
          </a:p>
        </p:txBody>
      </p:sp>
      <p:sp>
        <p:nvSpPr>
          <p:cNvPr id="120843"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kumimoji="0" sz="1400" smtClean="0"/>
            </a:lvl1pPr>
          </a:lstStyle>
          <a:p>
            <a:pPr>
              <a:defRPr/>
            </a:pPr>
            <a:endParaRPr lang="en-US" altLang="ja-JP"/>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Char char="•"/>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chemeClr val="tx2"/>
        </a:buClr>
        <a:buChar char="•"/>
        <a:defRPr kumimoji="1"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wmf"/><Relationship Id="rId5" Type="http://schemas.openxmlformats.org/officeDocument/2006/relationships/slide" Target="slide1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wmf"/><Relationship Id="rId5" Type="http://schemas.openxmlformats.org/officeDocument/2006/relationships/slide" Target="slide24.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14.jpeg"/><Relationship Id="rId7" Type="http://schemas.openxmlformats.org/officeDocument/2006/relationships/slide" Target="slide2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wmf"/></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harp.co.jp/aquos/index.html" TargetMode="External"/><Relationship Id="rId7" Type="http://schemas.openxmlformats.org/officeDocument/2006/relationships/image" Target="../media/image4.w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slide" Target="slide35.xml"/><Relationship Id="rId5" Type="http://schemas.openxmlformats.org/officeDocument/2006/relationships/image" Target="../media/image20.jpeg"/><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21.jpeg"/><Relationship Id="rId7" Type="http://schemas.openxmlformats.org/officeDocument/2006/relationships/slide" Target="slide38.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388" y="1196975"/>
            <a:ext cx="8569325" cy="1919288"/>
          </a:xfrm>
        </p:spPr>
        <p:txBody>
          <a:bodyPr/>
          <a:lstStyle/>
          <a:p>
            <a:pPr eaLnBrk="1" hangingPunct="1">
              <a:lnSpc>
                <a:spcPts val="3500"/>
              </a:lnSpc>
              <a:defRPr/>
            </a:pPr>
            <a:r>
              <a:rPr lang="en-US" altLang="ja-JP" sz="3200" b="1" dirty="0" smtClean="0">
                <a:solidFill>
                  <a:schemeClr val="bg2">
                    <a:lumMod val="50000"/>
                  </a:schemeClr>
                </a:solidFill>
                <a:latin typeface="Arial" pitchFamily="34" charset="0"/>
              </a:rPr>
              <a:t/>
            </a:r>
            <a:br>
              <a:rPr lang="en-US" altLang="ja-JP" sz="3200" b="1" dirty="0" smtClean="0">
                <a:solidFill>
                  <a:schemeClr val="bg2">
                    <a:lumMod val="50000"/>
                  </a:schemeClr>
                </a:solidFill>
                <a:latin typeface="Arial" pitchFamily="34" charset="0"/>
              </a:rPr>
            </a:br>
            <a:r>
              <a:rPr lang="ja-JP" altLang="en-US" sz="4800" b="1" dirty="0" smtClean="0">
                <a:solidFill>
                  <a:schemeClr val="bg2">
                    <a:lumMod val="50000"/>
                  </a:schemeClr>
                </a:solidFill>
                <a:latin typeface="Arial" pitchFamily="34" charset="0"/>
              </a:rPr>
              <a:t/>
            </a:r>
            <a:br>
              <a:rPr lang="ja-JP" altLang="en-US" sz="4800" b="1" dirty="0" smtClean="0">
                <a:solidFill>
                  <a:schemeClr val="bg2">
                    <a:lumMod val="50000"/>
                  </a:schemeClr>
                </a:solidFill>
                <a:latin typeface="Arial" pitchFamily="34" charset="0"/>
              </a:rPr>
            </a:br>
            <a:r>
              <a:rPr lang="ja-JP" altLang="ja-JP" sz="4000" dirty="0">
                <a:effectLst/>
              </a:rPr>
              <a:t>貿易と国際ビジネスの視座</a:t>
            </a:r>
            <a:endParaRPr lang="ja-JP" altLang="en-US" kern="1200" dirty="0" smtClean="0"/>
          </a:p>
        </p:txBody>
      </p:sp>
      <p:sp>
        <p:nvSpPr>
          <p:cNvPr id="2051" name="Rectangle 3"/>
          <p:cNvSpPr>
            <a:spLocks noGrp="1" noChangeArrowheads="1"/>
          </p:cNvSpPr>
          <p:nvPr>
            <p:ph type="subTitle" idx="1"/>
          </p:nvPr>
        </p:nvSpPr>
        <p:spPr>
          <a:xfrm>
            <a:off x="1371600" y="4652963"/>
            <a:ext cx="6400800" cy="1752600"/>
          </a:xfrm>
        </p:spPr>
        <p:txBody>
          <a:bodyPr/>
          <a:lstStyle/>
          <a:p>
            <a:pPr eaLnBrk="1" hangingPunct="1">
              <a:defRPr/>
            </a:pPr>
            <a:endParaRPr lang="en-US" altLang="ja-JP" sz="2000" dirty="0" smtClean="0"/>
          </a:p>
        </p:txBody>
      </p:sp>
      <p:sp>
        <p:nvSpPr>
          <p:cNvPr id="2052" name="Text Box 4"/>
          <p:cNvSpPr txBox="1">
            <a:spLocks noChangeArrowheads="1"/>
          </p:cNvSpPr>
          <p:nvPr/>
        </p:nvSpPr>
        <p:spPr bwMode="auto">
          <a:xfrm>
            <a:off x="250825" y="260350"/>
            <a:ext cx="6553200" cy="323850"/>
          </a:xfrm>
          <a:prstGeom prst="rect">
            <a:avLst/>
          </a:prstGeom>
          <a:noFill/>
          <a:ln w="9525">
            <a:noFill/>
            <a:miter lim="800000"/>
            <a:headEnd/>
            <a:tailEnd/>
          </a:ln>
          <a:effectLst/>
        </p:spPr>
        <p:txBody>
          <a:bodyPr>
            <a:spAutoFit/>
          </a:bodyPr>
          <a:lstStyle/>
          <a:p>
            <a:pPr>
              <a:lnSpc>
                <a:spcPts val="1800"/>
              </a:lnSpc>
              <a:spcBef>
                <a:spcPts val="600"/>
              </a:spcBef>
              <a:defRPr/>
            </a:pPr>
            <a:endParaRPr lang="en-US" altLang="ja-JP" sz="2000" b="1" dirty="0">
              <a:solidFill>
                <a:schemeClr val="bg2">
                  <a:lumMod val="50000"/>
                </a:schemeClr>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ガラパゴス化とは</a:t>
            </a:r>
            <a:endParaRPr kumimoji="1" lang="ja-JP" altLang="en-US" dirty="0"/>
          </a:p>
        </p:txBody>
      </p:sp>
      <p:sp>
        <p:nvSpPr>
          <p:cNvPr id="5" name="コンテンツ プレースホルダー 4"/>
          <p:cNvSpPr>
            <a:spLocks noGrp="1"/>
          </p:cNvSpPr>
          <p:nvPr>
            <p:ph idx="1"/>
          </p:nvPr>
        </p:nvSpPr>
        <p:spPr>
          <a:xfrm>
            <a:off x="611560" y="1340768"/>
            <a:ext cx="7772400" cy="4114800"/>
          </a:xfrm>
        </p:spPr>
        <p:txBody>
          <a:bodyPr/>
          <a:lstStyle/>
          <a:p>
            <a:r>
              <a:rPr kumimoji="1" lang="ja-JP" altLang="en-US" dirty="0" smtClean="0"/>
              <a:t>独自進化</a:t>
            </a:r>
            <a:endParaRPr kumimoji="1" lang="en-US" altLang="ja-JP" dirty="0" smtClean="0"/>
          </a:p>
          <a:p>
            <a:pPr lvl="1"/>
            <a:r>
              <a:rPr lang="ja-JP" altLang="en-US" dirty="0"/>
              <a:t>独自仕様の</a:t>
            </a:r>
            <a:r>
              <a:rPr lang="ja-JP" altLang="en-US" dirty="0" smtClean="0"/>
              <a:t>商品</a:t>
            </a:r>
            <a:endParaRPr lang="en-US" altLang="ja-JP" dirty="0" smtClean="0"/>
          </a:p>
          <a:p>
            <a:pPr lvl="1"/>
            <a:r>
              <a:rPr lang="ja-JP" altLang="en-US" dirty="0" smtClean="0"/>
              <a:t>日本人中心の組織・マネジメント</a:t>
            </a:r>
            <a:endParaRPr lang="en-US" altLang="ja-JP" dirty="0" smtClean="0"/>
          </a:p>
          <a:p>
            <a:r>
              <a:rPr kumimoji="1" lang="ja-JP" altLang="en-US" dirty="0"/>
              <a:t>海外で</a:t>
            </a:r>
            <a:r>
              <a:rPr kumimoji="1" lang="ja-JP" altLang="en-US" dirty="0" smtClean="0"/>
              <a:t>は別の種が栄える</a:t>
            </a:r>
            <a:endParaRPr kumimoji="1" lang="en-US" altLang="ja-JP" dirty="0" smtClean="0"/>
          </a:p>
          <a:p>
            <a:pPr lvl="1"/>
            <a:r>
              <a:rPr lang="ja-JP" altLang="en-US" dirty="0"/>
              <a:t>海外</a:t>
            </a:r>
            <a:r>
              <a:rPr lang="ja-JP" altLang="en-US" dirty="0" smtClean="0"/>
              <a:t>でデファクトスタンダード形成</a:t>
            </a:r>
            <a:endParaRPr lang="en-US" altLang="ja-JP" dirty="0" smtClean="0"/>
          </a:p>
          <a:p>
            <a:r>
              <a:rPr kumimoji="1" lang="ja-JP" altLang="en-US" dirty="0"/>
              <a:t>保護されないと生きて</a:t>
            </a:r>
            <a:r>
              <a:rPr kumimoji="1" lang="ja-JP" altLang="en-US" dirty="0" smtClean="0"/>
              <a:t>いけない</a:t>
            </a:r>
            <a:endParaRPr kumimoji="1" lang="en-US" altLang="ja-JP" dirty="0" smtClean="0"/>
          </a:p>
          <a:p>
            <a:pPr lvl="1"/>
            <a:r>
              <a:rPr lang="ja-JP" altLang="en-US" dirty="0"/>
              <a:t>国際競争力が</a:t>
            </a:r>
            <a:r>
              <a:rPr lang="ja-JP" altLang="en-US" dirty="0" smtClean="0"/>
              <a:t>ない</a:t>
            </a:r>
            <a:endParaRPr lang="en-US" altLang="ja-JP" dirty="0" smtClean="0"/>
          </a:p>
          <a:p>
            <a:r>
              <a:rPr kumimoji="1" lang="ja-JP" altLang="en-US" dirty="0"/>
              <a:t>一部の種は絶滅の</a:t>
            </a:r>
            <a:r>
              <a:rPr kumimoji="1" lang="ja-JP" altLang="en-US" dirty="0" smtClean="0"/>
              <a:t>恐れ</a:t>
            </a:r>
            <a:endParaRPr kumimoji="1" lang="en-US" altLang="ja-JP" dirty="0" smtClean="0"/>
          </a:p>
          <a:p>
            <a:pPr lvl="1"/>
            <a:r>
              <a:rPr lang="ja-JP" altLang="en-US" dirty="0"/>
              <a:t>国内市場</a:t>
            </a:r>
            <a:r>
              <a:rPr lang="ja-JP" altLang="en-US" dirty="0" smtClean="0"/>
              <a:t>は縮小</a:t>
            </a:r>
            <a:endParaRPr kumimoji="1" lang="ja-JP" altLang="en-US" dirty="0"/>
          </a:p>
        </p:txBody>
      </p:sp>
      <p:sp>
        <p:nvSpPr>
          <p:cNvPr id="6" name="テキスト ボックス 5"/>
          <p:cNvSpPr txBox="1"/>
          <p:nvPr/>
        </p:nvSpPr>
        <p:spPr>
          <a:xfrm>
            <a:off x="1259632" y="6381328"/>
            <a:ext cx="7272808" cy="338554"/>
          </a:xfrm>
          <a:prstGeom prst="rect">
            <a:avLst/>
          </a:prstGeom>
          <a:noFill/>
        </p:spPr>
        <p:txBody>
          <a:bodyPr wrap="square" rtlCol="0">
            <a:spAutoFit/>
          </a:bodyPr>
          <a:lstStyle/>
          <a:p>
            <a:r>
              <a:rPr kumimoji="1" lang="ja-JP" altLang="en-US" sz="1600" dirty="0" smtClean="0"/>
              <a:t>（出典：北川史和＆海津政信（</a:t>
            </a:r>
            <a:r>
              <a:rPr kumimoji="1" lang="en-US" altLang="ja-JP" sz="1600" dirty="0" smtClean="0"/>
              <a:t>2009</a:t>
            </a:r>
            <a:r>
              <a:rPr kumimoji="1" lang="ja-JP" altLang="en-US" sz="1600" dirty="0" smtClean="0"/>
              <a:t>）</a:t>
            </a:r>
            <a:r>
              <a:rPr kumimoji="1" lang="en-US" altLang="ja-JP" sz="1600" dirty="0" smtClean="0"/>
              <a:t>『</a:t>
            </a:r>
            <a:r>
              <a:rPr kumimoji="1" lang="ja-JP" altLang="en-US" sz="1600" dirty="0" smtClean="0"/>
              <a:t>脱ガラパゴス戦略</a:t>
            </a:r>
            <a:r>
              <a:rPr kumimoji="1" lang="en-US" altLang="ja-JP" sz="1600" dirty="0" smtClean="0"/>
              <a:t>』</a:t>
            </a:r>
            <a:r>
              <a:rPr kumimoji="1" lang="ja-JP" altLang="en-US" sz="1600" dirty="0" smtClean="0"/>
              <a:t>東洋経済新報社</a:t>
            </a:r>
            <a:endParaRPr kumimoji="1" lang="ja-JP" altLang="en-US" sz="1600" dirty="0"/>
          </a:p>
        </p:txBody>
      </p:sp>
    </p:spTree>
    <p:extLst>
      <p:ext uri="{BB962C8B-B14F-4D97-AF65-F5344CB8AC3E}">
        <p14:creationId xmlns:p14="http://schemas.microsoft.com/office/powerpoint/2010/main" val="1854195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0"/>
            <a:ext cx="7772400" cy="1219200"/>
          </a:xfrm>
        </p:spPr>
        <p:txBody>
          <a:bodyPr/>
          <a:lstStyle/>
          <a:p>
            <a:r>
              <a:rPr kumimoji="1" lang="ja-JP" altLang="en-US" dirty="0" smtClean="0"/>
              <a:t>ガラパゴス再考</a:t>
            </a:r>
            <a:endParaRPr kumimoji="1" lang="ja-JP" altLang="en-US" dirty="0"/>
          </a:p>
        </p:txBody>
      </p:sp>
      <p:sp>
        <p:nvSpPr>
          <p:cNvPr id="8" name="コンテンツ プレースホルダー 7"/>
          <p:cNvSpPr>
            <a:spLocks noGrp="1"/>
          </p:cNvSpPr>
          <p:nvPr>
            <p:ph sz="half" idx="2"/>
          </p:nvPr>
        </p:nvSpPr>
        <p:spPr>
          <a:xfrm>
            <a:off x="4788024" y="1268760"/>
            <a:ext cx="4248472" cy="5472608"/>
          </a:xfrm>
          <a:solidFill>
            <a:srgbClr val="BAFAE5"/>
          </a:solidFill>
        </p:spPr>
        <p:style>
          <a:lnRef idx="2">
            <a:schemeClr val="accent2"/>
          </a:lnRef>
          <a:fillRef idx="1">
            <a:schemeClr val="lt1"/>
          </a:fillRef>
          <a:effectRef idx="0">
            <a:schemeClr val="accent2"/>
          </a:effectRef>
          <a:fontRef idx="minor">
            <a:schemeClr val="dk1"/>
          </a:fontRef>
        </p:style>
        <p:txBody>
          <a:bodyPr>
            <a:normAutofit fontScale="92500"/>
          </a:bodyPr>
          <a:lstStyle/>
          <a:p>
            <a:pPr marL="82296" indent="0" algn="ctr">
              <a:buNone/>
            </a:pPr>
            <a:r>
              <a:rPr kumimoji="1" lang="ja-JP" altLang="en-US" b="1" dirty="0" smtClean="0">
                <a:solidFill>
                  <a:srgbClr val="C00000"/>
                </a:solidFill>
                <a:effectLst/>
              </a:rPr>
              <a:t>脱ガラパゴス</a:t>
            </a:r>
            <a:endParaRPr kumimoji="1" lang="en-US" altLang="ja-JP" b="1" dirty="0" smtClean="0">
              <a:solidFill>
                <a:srgbClr val="C00000"/>
              </a:solidFill>
              <a:effectLst/>
            </a:endParaRPr>
          </a:p>
          <a:p>
            <a:r>
              <a:rPr lang="en-US" altLang="ja-JP" b="1" dirty="0" smtClean="0">
                <a:effectLst/>
              </a:rPr>
              <a:t>MOP</a:t>
            </a:r>
            <a:r>
              <a:rPr lang="ja-JP" altLang="en-US" b="1" dirty="0" smtClean="0">
                <a:effectLst/>
              </a:rPr>
              <a:t>市場に参入</a:t>
            </a:r>
            <a:endParaRPr lang="en-US" altLang="ja-JP" b="1" dirty="0" smtClean="0">
              <a:effectLst/>
            </a:endParaRPr>
          </a:p>
          <a:p>
            <a:pPr lvl="1"/>
            <a:r>
              <a:rPr lang="ja-JP" altLang="en-US" b="1" dirty="0" smtClean="0">
                <a:effectLst/>
              </a:rPr>
              <a:t>第２ブランド</a:t>
            </a:r>
            <a:endParaRPr lang="en-US" altLang="ja-JP" b="1" dirty="0" smtClean="0">
              <a:effectLst/>
            </a:endParaRPr>
          </a:p>
          <a:p>
            <a:pPr lvl="1"/>
            <a:r>
              <a:rPr lang="ja-JP" altLang="en-US" b="1" dirty="0">
                <a:effectLst/>
              </a:rPr>
              <a:t>現地</a:t>
            </a:r>
            <a:r>
              <a:rPr lang="ja-JP" altLang="en-US" b="1" dirty="0" smtClean="0">
                <a:effectLst/>
              </a:rPr>
              <a:t>生産化</a:t>
            </a:r>
            <a:endParaRPr lang="en-US" altLang="ja-JP" b="1" dirty="0" smtClean="0">
              <a:effectLst/>
            </a:endParaRPr>
          </a:p>
          <a:p>
            <a:pPr lvl="1"/>
            <a:r>
              <a:rPr lang="ja-JP" altLang="en-US" b="1" dirty="0" smtClean="0">
                <a:effectLst/>
              </a:rPr>
              <a:t>外注、委託生産</a:t>
            </a:r>
            <a:endParaRPr lang="en-US" altLang="ja-JP" b="1" dirty="0" smtClean="0">
              <a:effectLst/>
            </a:endParaRPr>
          </a:p>
          <a:p>
            <a:pPr lvl="1"/>
            <a:r>
              <a:rPr lang="ja-JP" altLang="en-US" b="1" dirty="0" smtClean="0">
                <a:effectLst/>
              </a:rPr>
              <a:t>マネジメント能力</a:t>
            </a:r>
            <a:endParaRPr lang="en-US" altLang="ja-JP" b="1" dirty="0" smtClean="0">
              <a:effectLst/>
            </a:endParaRPr>
          </a:p>
          <a:p>
            <a:r>
              <a:rPr lang="ja-JP" altLang="en-US" b="1" dirty="0" smtClean="0">
                <a:effectLst/>
              </a:rPr>
              <a:t>モノづくり再考</a:t>
            </a:r>
            <a:endParaRPr lang="en-US" altLang="ja-JP" b="1" dirty="0" smtClean="0">
              <a:effectLst/>
            </a:endParaRPr>
          </a:p>
          <a:p>
            <a:pPr lvl="1"/>
            <a:r>
              <a:rPr lang="ja-JP" altLang="en-US" b="1" dirty="0" smtClean="0">
                <a:effectLst/>
              </a:rPr>
              <a:t>ローエンド製品</a:t>
            </a:r>
            <a:endParaRPr lang="en-US" altLang="ja-JP" b="1" dirty="0" smtClean="0">
              <a:effectLst/>
            </a:endParaRPr>
          </a:p>
          <a:p>
            <a:pPr lvl="1"/>
            <a:r>
              <a:rPr lang="ja-JP" altLang="en-US" b="1" dirty="0" smtClean="0">
                <a:effectLst/>
              </a:rPr>
              <a:t>低価格化</a:t>
            </a:r>
            <a:endParaRPr lang="en-US" altLang="ja-JP" b="1" dirty="0" smtClean="0">
              <a:effectLst/>
            </a:endParaRPr>
          </a:p>
          <a:p>
            <a:pPr lvl="2"/>
            <a:r>
              <a:rPr lang="ja-JP" altLang="en-US" b="1" dirty="0">
                <a:effectLst/>
              </a:rPr>
              <a:t>生産</a:t>
            </a:r>
            <a:r>
              <a:rPr lang="ja-JP" altLang="en-US" b="1" dirty="0" smtClean="0">
                <a:effectLst/>
              </a:rPr>
              <a:t>技術、開発技術</a:t>
            </a:r>
            <a:endParaRPr lang="en-US" altLang="ja-JP" b="1" dirty="0" smtClean="0">
              <a:effectLst/>
            </a:endParaRPr>
          </a:p>
          <a:p>
            <a:r>
              <a:rPr lang="ja-JP" altLang="en-US" b="1" dirty="0" smtClean="0">
                <a:effectLst/>
              </a:rPr>
              <a:t>製品個性化、デザイン性</a:t>
            </a:r>
            <a:endParaRPr lang="en-US" altLang="ja-JP" b="1" dirty="0" smtClean="0">
              <a:effectLst/>
            </a:endParaRPr>
          </a:p>
          <a:p>
            <a:pPr lvl="1"/>
            <a:r>
              <a:rPr lang="ja-JP" altLang="en-US" b="1" dirty="0">
                <a:effectLst/>
              </a:rPr>
              <a:t>奇想天外</a:t>
            </a:r>
            <a:r>
              <a:rPr lang="ja-JP" altLang="en-US" b="1" dirty="0" smtClean="0">
                <a:effectLst/>
              </a:rPr>
              <a:t>さ：デザイン家電</a:t>
            </a:r>
            <a:r>
              <a:rPr lang="en-US" altLang="ja-JP" b="1" dirty="0" smtClean="0">
                <a:effectLst/>
              </a:rPr>
              <a:t/>
            </a:r>
            <a:br>
              <a:rPr lang="en-US" altLang="ja-JP" b="1" dirty="0" smtClean="0">
                <a:effectLst/>
              </a:rPr>
            </a:br>
            <a:endParaRPr lang="en-US" altLang="ja-JP" b="1" dirty="0" smtClean="0">
              <a:effectLst/>
            </a:endParaRPr>
          </a:p>
          <a:p>
            <a:pPr lvl="1"/>
            <a:endParaRPr lang="en-US" altLang="ja-JP" b="1" dirty="0" smtClean="0">
              <a:effectLst/>
            </a:endParaRPr>
          </a:p>
          <a:p>
            <a:pPr lvl="1"/>
            <a:endParaRPr kumimoji="1" lang="ja-JP" altLang="en-US" b="1" dirty="0">
              <a:effectLst/>
            </a:endParaRPr>
          </a:p>
        </p:txBody>
      </p:sp>
      <p:sp>
        <p:nvSpPr>
          <p:cNvPr id="12" name="コンテンツ プレースホルダー 11"/>
          <p:cNvSpPr>
            <a:spLocks noGrp="1"/>
          </p:cNvSpPr>
          <p:nvPr>
            <p:ph sz="half" idx="1"/>
          </p:nvPr>
        </p:nvSpPr>
        <p:spPr>
          <a:xfrm>
            <a:off x="251520" y="1196752"/>
            <a:ext cx="4176464" cy="5400600"/>
          </a:xfrm>
          <a:solidFill>
            <a:srgbClr val="FFFF99"/>
          </a:solidFill>
        </p:spPr>
        <p:style>
          <a:lnRef idx="2">
            <a:schemeClr val="accent1"/>
          </a:lnRef>
          <a:fillRef idx="1">
            <a:schemeClr val="lt1"/>
          </a:fillRef>
          <a:effectRef idx="0">
            <a:schemeClr val="accent1"/>
          </a:effectRef>
          <a:fontRef idx="minor">
            <a:schemeClr val="dk1"/>
          </a:fontRef>
        </p:style>
        <p:txBody>
          <a:bodyPr>
            <a:normAutofit fontScale="92500"/>
          </a:bodyPr>
          <a:lstStyle/>
          <a:p>
            <a:pPr marL="82296" indent="0" algn="ctr">
              <a:buNone/>
            </a:pPr>
            <a:r>
              <a:rPr kumimoji="1" lang="ja-JP" altLang="en-US" b="1" dirty="0" smtClean="0">
                <a:solidFill>
                  <a:srgbClr val="0070C0"/>
                </a:solidFill>
                <a:effectLst/>
              </a:rPr>
              <a:t>ガラパゴス推進</a:t>
            </a:r>
            <a:endParaRPr kumimoji="1" lang="en-US" altLang="ja-JP" b="1" dirty="0" smtClean="0">
              <a:solidFill>
                <a:srgbClr val="0070C0"/>
              </a:solidFill>
              <a:effectLst/>
            </a:endParaRPr>
          </a:p>
          <a:p>
            <a:r>
              <a:rPr kumimoji="1" lang="ja-JP" altLang="en-US" b="1" dirty="0" smtClean="0">
                <a:effectLst/>
              </a:rPr>
              <a:t>徹底した差別化</a:t>
            </a:r>
            <a:endParaRPr kumimoji="1" lang="en-US" altLang="ja-JP" b="1" dirty="0" smtClean="0">
              <a:effectLst/>
            </a:endParaRPr>
          </a:p>
          <a:p>
            <a:pPr lvl="1"/>
            <a:r>
              <a:rPr lang="ja-JP" altLang="en-US" b="1" dirty="0" smtClean="0">
                <a:effectLst/>
              </a:rPr>
              <a:t>高スペック、高品質</a:t>
            </a:r>
            <a:endParaRPr lang="en-US" altLang="ja-JP" b="1" dirty="0" smtClean="0">
              <a:effectLst/>
            </a:endParaRPr>
          </a:p>
          <a:p>
            <a:pPr lvl="1"/>
            <a:r>
              <a:rPr kumimoji="1" lang="ja-JP" altLang="en-US" b="1" dirty="0" smtClean="0">
                <a:effectLst/>
              </a:rPr>
              <a:t>もの＋</a:t>
            </a:r>
            <a:r>
              <a:rPr lang="ja-JP" altLang="en-US" b="1" dirty="0" smtClean="0">
                <a:effectLst/>
              </a:rPr>
              <a:t>サービス</a:t>
            </a:r>
            <a:endParaRPr lang="en-US" altLang="ja-JP" b="1" dirty="0" smtClean="0">
              <a:effectLst/>
            </a:endParaRPr>
          </a:p>
          <a:p>
            <a:r>
              <a:rPr lang="ja-JP" altLang="en-US" b="1" dirty="0" smtClean="0">
                <a:effectLst/>
              </a:rPr>
              <a:t>顧客ロイヤリティ</a:t>
            </a:r>
            <a:endParaRPr lang="en-US" altLang="ja-JP" b="1" dirty="0" smtClean="0">
              <a:effectLst/>
            </a:endParaRPr>
          </a:p>
          <a:p>
            <a:pPr lvl="1"/>
            <a:r>
              <a:rPr kumimoji="1" lang="ja-JP" altLang="en-US" b="1" dirty="0" smtClean="0">
                <a:effectLst/>
              </a:rPr>
              <a:t>安心、安全</a:t>
            </a:r>
            <a:endParaRPr kumimoji="1" lang="en-US" altLang="ja-JP" b="1" dirty="0" smtClean="0">
              <a:effectLst/>
            </a:endParaRPr>
          </a:p>
          <a:p>
            <a:pPr lvl="1"/>
            <a:r>
              <a:rPr lang="en-US" altLang="ja-JP" b="1" dirty="0" smtClean="0">
                <a:effectLst/>
              </a:rPr>
              <a:t>CRM</a:t>
            </a:r>
          </a:p>
          <a:p>
            <a:pPr lvl="1"/>
            <a:r>
              <a:rPr kumimoji="1" lang="ja-JP" altLang="en-US" b="1" dirty="0" smtClean="0">
                <a:effectLst/>
              </a:rPr>
              <a:t>ブランド</a:t>
            </a:r>
            <a:endParaRPr kumimoji="1" lang="en-US" altLang="ja-JP" b="1" dirty="0" smtClean="0">
              <a:effectLst/>
            </a:endParaRPr>
          </a:p>
          <a:p>
            <a:r>
              <a:rPr kumimoji="1" lang="en-US" altLang="ja-JP" b="1" dirty="0" smtClean="0">
                <a:effectLst/>
              </a:rPr>
              <a:t>Only One</a:t>
            </a:r>
          </a:p>
          <a:p>
            <a:pPr lvl="1"/>
            <a:r>
              <a:rPr lang="ja-JP" altLang="en-US" b="1" dirty="0" smtClean="0">
                <a:effectLst/>
              </a:rPr>
              <a:t>唯一、絶対的</a:t>
            </a:r>
            <a:endParaRPr lang="en-US" altLang="ja-JP" b="1" dirty="0" smtClean="0">
              <a:effectLst/>
            </a:endParaRPr>
          </a:p>
          <a:p>
            <a:pPr lvl="1"/>
            <a:r>
              <a:rPr kumimoji="1" lang="ja-JP" altLang="en-US" b="1" dirty="0">
                <a:effectLst/>
              </a:rPr>
              <a:t>日本文化</a:t>
            </a:r>
            <a:r>
              <a:rPr kumimoji="1" lang="ja-JP" altLang="en-US" b="1" dirty="0" smtClean="0">
                <a:effectLst/>
              </a:rPr>
              <a:t>の徹底</a:t>
            </a:r>
            <a:endParaRPr kumimoji="1" lang="en-US" altLang="ja-JP" b="1" dirty="0" smtClean="0">
              <a:effectLst/>
            </a:endParaRPr>
          </a:p>
          <a:p>
            <a:pPr lvl="1"/>
            <a:endParaRPr kumimoji="1" lang="en-US" altLang="ja-JP" b="1" dirty="0" smtClean="0">
              <a:effectLst/>
            </a:endParaRPr>
          </a:p>
          <a:p>
            <a:endParaRPr kumimoji="1" lang="ja-JP" altLang="en-US" b="1" dirty="0">
              <a:effectLst/>
            </a:endParaRPr>
          </a:p>
        </p:txBody>
      </p:sp>
    </p:spTree>
    <p:extLst>
      <p:ext uri="{BB962C8B-B14F-4D97-AF65-F5344CB8AC3E}">
        <p14:creationId xmlns:p14="http://schemas.microsoft.com/office/powerpoint/2010/main" val="3135962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市場統合に舵を切るか</a:t>
            </a:r>
            <a:endParaRPr kumimoji="1" lang="ja-JP" altLang="en-US" dirty="0"/>
          </a:p>
        </p:txBody>
      </p:sp>
      <p:sp>
        <p:nvSpPr>
          <p:cNvPr id="6" name="テキスト プレースホルダー 5"/>
          <p:cNvSpPr>
            <a:spLocks noGrp="1"/>
          </p:cNvSpPr>
          <p:nvPr>
            <p:ph type="body" idx="1"/>
          </p:nvPr>
        </p:nvSpPr>
        <p:spPr/>
        <p:txBody>
          <a:bodyPr/>
          <a:lstStyle/>
          <a:p>
            <a:r>
              <a:rPr kumimoji="1" lang="ja-JP" altLang="en-US" sz="4000" b="1" dirty="0" smtClean="0"/>
              <a:t>平成の開国？</a:t>
            </a:r>
            <a:endParaRPr kumimoji="1" lang="ja-JP" altLang="en-US" sz="4000" b="1" dirty="0"/>
          </a:p>
        </p:txBody>
      </p:sp>
    </p:spTree>
    <p:extLst>
      <p:ext uri="{BB962C8B-B14F-4D97-AF65-F5344CB8AC3E}">
        <p14:creationId xmlns:p14="http://schemas.microsoft.com/office/powerpoint/2010/main" val="4024659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lvl="1"/>
            <a:r>
              <a:rPr lang="ja-JP" altLang="ja-JP" dirty="0">
                <a:effectLst/>
              </a:rPr>
              <a:t>市場</a:t>
            </a:r>
            <a:r>
              <a:rPr lang="ja-JP" altLang="ja-JP" dirty="0" smtClean="0">
                <a:effectLst/>
              </a:rPr>
              <a:t>統合</a:t>
            </a:r>
            <a:endParaRPr kumimoji="1" lang="ja-JP" altLang="en-US" dirty="0"/>
          </a:p>
        </p:txBody>
      </p:sp>
      <p:sp>
        <p:nvSpPr>
          <p:cNvPr id="7" name="コンテンツ プレースホルダー 6"/>
          <p:cNvSpPr>
            <a:spLocks noGrp="1"/>
          </p:cNvSpPr>
          <p:nvPr>
            <p:ph idx="1"/>
          </p:nvPr>
        </p:nvSpPr>
        <p:spPr>
          <a:xfrm>
            <a:off x="685800" y="1828800"/>
            <a:ext cx="7990656" cy="4114800"/>
          </a:xfrm>
        </p:spPr>
        <p:txBody>
          <a:bodyPr/>
          <a:lstStyle/>
          <a:p>
            <a:pPr marL="0" lvl="2" indent="0"/>
            <a:r>
              <a:rPr lang="ja-JP" altLang="ja-JP" sz="3600" dirty="0">
                <a:effectLst/>
              </a:rPr>
              <a:t>日本の</a:t>
            </a:r>
            <a:r>
              <a:rPr lang="en-US" altLang="ja-JP" sz="3600" dirty="0">
                <a:effectLst/>
              </a:rPr>
              <a:t>FTA</a:t>
            </a:r>
            <a:r>
              <a:rPr lang="ja-JP" altLang="ja-JP" sz="3600" dirty="0">
                <a:effectLst/>
              </a:rPr>
              <a:t>に対する</a:t>
            </a:r>
            <a:r>
              <a:rPr lang="ja-JP" altLang="ja-JP" sz="3600" dirty="0" smtClean="0">
                <a:effectLst/>
              </a:rPr>
              <a:t>取り組み</a:t>
            </a:r>
            <a:endParaRPr lang="en-US" altLang="ja-JP" sz="3600" dirty="0" smtClean="0">
              <a:effectLst/>
            </a:endParaRPr>
          </a:p>
          <a:p>
            <a:pPr marL="0" lvl="2" indent="0"/>
            <a:endParaRPr lang="ja-JP" altLang="ja-JP" sz="3600" dirty="0">
              <a:effectLst/>
            </a:endParaRPr>
          </a:p>
          <a:p>
            <a:pPr marL="0" lvl="2" indent="0">
              <a:tabLst>
                <a:tab pos="0" algn="l"/>
              </a:tabLst>
            </a:pPr>
            <a:r>
              <a:rPr lang="en-US" altLang="ja-JP" sz="3600" dirty="0">
                <a:effectLst/>
              </a:rPr>
              <a:t>TPP(</a:t>
            </a:r>
            <a:r>
              <a:rPr lang="ja-JP" altLang="ja-JP" sz="3600" dirty="0">
                <a:effectLst/>
              </a:rPr>
              <a:t>環太平洋経済連携協定</a:t>
            </a:r>
            <a:r>
              <a:rPr lang="en-US" altLang="ja-JP" sz="3600" dirty="0">
                <a:effectLst/>
              </a:rPr>
              <a:t>)</a:t>
            </a:r>
            <a:r>
              <a:rPr lang="ja-JP" altLang="ja-JP" sz="3600" dirty="0">
                <a:effectLst/>
              </a:rPr>
              <a:t>参加問題</a:t>
            </a:r>
          </a:p>
          <a:p>
            <a:pPr marL="514350" indent="-514350">
              <a:buFont typeface="+mj-ea"/>
              <a:buAutoNum type="circleNumDbPlain"/>
            </a:pPr>
            <a:endParaRPr kumimoji="1" lang="ja-JP" altLang="en-US" sz="4400" dirty="0"/>
          </a:p>
        </p:txBody>
      </p:sp>
    </p:spTree>
    <p:extLst>
      <p:ext uri="{BB962C8B-B14F-4D97-AF65-F5344CB8AC3E}">
        <p14:creationId xmlns:p14="http://schemas.microsoft.com/office/powerpoint/2010/main" val="78625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defRPr/>
            </a:pPr>
            <a:r>
              <a:rPr lang="ja-JP" altLang="en-US" dirty="0" smtClean="0">
                <a:solidFill>
                  <a:schemeClr val="tx1"/>
                </a:solidFill>
                <a:latin typeface="+mj-ea"/>
                <a:ea typeface="+mj-ea"/>
              </a:rPr>
              <a:t>２</a:t>
            </a:r>
            <a:r>
              <a:rPr lang="en-US" altLang="ja-JP" dirty="0" smtClean="0">
                <a:solidFill>
                  <a:schemeClr val="tx1"/>
                </a:solidFill>
                <a:latin typeface="+mj-ea"/>
                <a:ea typeface="+mj-ea"/>
              </a:rPr>
              <a:t>.</a:t>
            </a:r>
            <a:r>
              <a:rPr lang="ja-JP" altLang="en-US" dirty="0" smtClean="0">
                <a:solidFill>
                  <a:schemeClr val="tx1"/>
                </a:solidFill>
                <a:latin typeface="+mj-ea"/>
                <a:ea typeface="+mj-ea"/>
              </a:rPr>
              <a:t>グローバル競争を見る眼</a:t>
            </a:r>
          </a:p>
        </p:txBody>
      </p:sp>
      <p:sp>
        <p:nvSpPr>
          <p:cNvPr id="26627" name="Rectangle 3"/>
          <p:cNvSpPr>
            <a:spLocks noGrp="1" noChangeArrowheads="1"/>
          </p:cNvSpPr>
          <p:nvPr>
            <p:ph type="subTitle" idx="1"/>
          </p:nvPr>
        </p:nvSpPr>
        <p:spPr/>
        <p:txBody>
          <a:bodyPr/>
          <a:lstStyle/>
          <a:p>
            <a:pPr eaLnBrk="1" hangingPunct="1">
              <a:defRPr/>
            </a:pPr>
            <a:r>
              <a:rPr lang="ja-JP" altLang="en-US" dirty="0" smtClean="0">
                <a:solidFill>
                  <a:schemeClr val="tx1"/>
                </a:solidFill>
                <a:latin typeface="+mj-ea"/>
                <a:ea typeface="+mj-ea"/>
              </a:rPr>
              <a:t>５</a:t>
            </a:r>
            <a:r>
              <a:rPr lang="en-US" altLang="ja-JP" dirty="0" smtClean="0">
                <a:solidFill>
                  <a:schemeClr val="tx1"/>
                </a:solidFill>
                <a:latin typeface="+mj-ea"/>
                <a:ea typeface="+mj-ea"/>
              </a:rPr>
              <a:t>W</a:t>
            </a:r>
            <a:r>
              <a:rPr lang="ja-JP" altLang="en-US" dirty="0" smtClean="0">
                <a:solidFill>
                  <a:schemeClr val="tx1"/>
                </a:solidFill>
                <a:latin typeface="+mj-ea"/>
                <a:ea typeface="+mj-ea"/>
              </a:rPr>
              <a:t>１</a:t>
            </a:r>
            <a:r>
              <a:rPr lang="en-US" altLang="ja-JP" dirty="0" smtClean="0">
                <a:solidFill>
                  <a:schemeClr val="tx1"/>
                </a:solidFill>
                <a:latin typeface="+mj-ea"/>
                <a:ea typeface="+mj-ea"/>
              </a:rPr>
              <a:t>H</a:t>
            </a:r>
            <a:r>
              <a:rPr lang="ja-JP" altLang="en-US" dirty="0" smtClean="0">
                <a:solidFill>
                  <a:schemeClr val="tx1"/>
                </a:solidFill>
                <a:latin typeface="+mj-ea"/>
                <a:ea typeface="+mj-ea"/>
              </a:rPr>
              <a:t>でビジネスを捉え直す</a:t>
            </a:r>
          </a:p>
          <a:p>
            <a:pPr eaLnBrk="1" hangingPunct="1">
              <a:defRPr/>
            </a:pPr>
            <a:endParaRPr lang="en-US" altLang="ja-JP" dirty="0" smtClean="0">
              <a:solidFill>
                <a:schemeClr val="tx1"/>
              </a:solidFill>
              <a:latin typeface="+mj-ea"/>
              <a:ea typeface="+mj-ea"/>
            </a:endParaRPr>
          </a:p>
        </p:txBody>
      </p:sp>
      <p:sp>
        <p:nvSpPr>
          <p:cNvPr id="4" name="スライド番号プレースホルダ 3"/>
          <p:cNvSpPr>
            <a:spLocks noGrp="1"/>
          </p:cNvSpPr>
          <p:nvPr>
            <p:ph type="sldNum" sz="quarter" idx="12"/>
          </p:nvPr>
        </p:nvSpPr>
        <p:spPr/>
        <p:txBody>
          <a:bodyPr/>
          <a:lstStyle/>
          <a:p>
            <a:pPr>
              <a:defRPr/>
            </a:pPr>
            <a:fld id="{9B1D201B-E12A-4029-B9D3-2FAD944C926E}" type="slidenum">
              <a:rPr lang="en-US" altLang="ja-JP" smtClean="0"/>
              <a:pPr>
                <a:defRPr/>
              </a:pPr>
              <a:t>14</a:t>
            </a:fld>
            <a:endParaRPr lang="en-US" altLang="ja-JP"/>
          </a:p>
        </p:txBody>
      </p:sp>
    </p:spTree>
    <p:extLst>
      <p:ext uri="{BB962C8B-B14F-4D97-AF65-F5344CB8AC3E}">
        <p14:creationId xmlns:p14="http://schemas.microsoft.com/office/powerpoint/2010/main" val="2051350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549275"/>
            <a:ext cx="8207375" cy="1219200"/>
          </a:xfrm>
        </p:spPr>
        <p:txBody>
          <a:bodyPr/>
          <a:lstStyle/>
          <a:p>
            <a:pPr eaLnBrk="1" hangingPunct="1">
              <a:defRPr/>
            </a:pPr>
            <a:r>
              <a:rPr lang="en-US" altLang="ja-JP" sz="4000" dirty="0" smtClean="0"/>
              <a:t>WHO: Player</a:t>
            </a:r>
            <a:br>
              <a:rPr lang="en-US" altLang="ja-JP" sz="4000" dirty="0" smtClean="0"/>
            </a:br>
            <a:r>
              <a:rPr lang="ja-JP" altLang="en-US" sz="4000" dirty="0" smtClean="0"/>
              <a:t>（グローバル市場に登場する人たち）</a:t>
            </a:r>
          </a:p>
        </p:txBody>
      </p:sp>
      <p:sp>
        <p:nvSpPr>
          <p:cNvPr id="27651" name="Rectangle 3"/>
          <p:cNvSpPr>
            <a:spLocks noGrp="1" noChangeArrowheads="1"/>
          </p:cNvSpPr>
          <p:nvPr>
            <p:ph type="body" idx="1"/>
          </p:nvPr>
        </p:nvSpPr>
        <p:spPr>
          <a:xfrm>
            <a:off x="685800" y="2060575"/>
            <a:ext cx="7990656" cy="4114800"/>
          </a:xfrm>
        </p:spPr>
        <p:txBody>
          <a:bodyPr/>
          <a:lstStyle/>
          <a:p>
            <a:pPr algn="ctr" eaLnBrk="1" hangingPunct="1">
              <a:buFontTx/>
              <a:buNone/>
              <a:defRPr/>
            </a:pPr>
            <a:r>
              <a:rPr lang="ja-JP" altLang="en-US" dirty="0" smtClean="0"/>
              <a:t>グローバル市場に登場する主体</a:t>
            </a:r>
          </a:p>
          <a:p>
            <a:pPr eaLnBrk="1" hangingPunct="1">
              <a:defRPr/>
            </a:pPr>
            <a:r>
              <a:rPr lang="ja-JP" altLang="en-US" dirty="0" smtClean="0"/>
              <a:t>消費者（カスタマー）</a:t>
            </a:r>
            <a:endParaRPr lang="en-US" altLang="ja-JP" dirty="0" smtClean="0"/>
          </a:p>
          <a:p>
            <a:pPr lvl="1" eaLnBrk="1" hangingPunct="1">
              <a:buFontTx/>
              <a:buNone/>
              <a:defRPr/>
            </a:pPr>
            <a:r>
              <a:rPr lang="ja-JP" altLang="en-US" dirty="0" smtClean="0"/>
              <a:t>⇒ターゲットの広がり（</a:t>
            </a:r>
            <a:r>
              <a:rPr lang="en-US" altLang="ja-JP" dirty="0" smtClean="0"/>
              <a:t>TOP</a:t>
            </a:r>
            <a:r>
              <a:rPr lang="ja-JP" altLang="en-US" dirty="0" smtClean="0"/>
              <a:t>から</a:t>
            </a:r>
            <a:r>
              <a:rPr lang="en-US" altLang="ja-JP" dirty="0" smtClean="0"/>
              <a:t>BOP</a:t>
            </a:r>
            <a:r>
              <a:rPr lang="ja-JP" altLang="en-US" dirty="0" smtClean="0"/>
              <a:t>まで）</a:t>
            </a:r>
          </a:p>
          <a:p>
            <a:pPr lvl="2" eaLnBrk="1" hangingPunct="1">
              <a:defRPr/>
            </a:pPr>
            <a:r>
              <a:rPr lang="ja-JP" altLang="en-US" sz="2800" dirty="0" smtClean="0">
                <a:solidFill>
                  <a:srgbClr val="0066FF"/>
                </a:solidFill>
              </a:rPr>
              <a:t>フレキシブル</a:t>
            </a:r>
            <a:r>
              <a:rPr lang="ja-JP" altLang="en-US" sz="2800" dirty="0" smtClean="0"/>
              <a:t>、変種変量</a:t>
            </a:r>
          </a:p>
          <a:p>
            <a:pPr lvl="2" eaLnBrk="1" hangingPunct="1">
              <a:defRPr/>
            </a:pPr>
            <a:r>
              <a:rPr lang="ja-JP" altLang="en-US" sz="2800" dirty="0" smtClean="0"/>
              <a:t>カスタム化</a:t>
            </a:r>
            <a:r>
              <a:rPr lang="ja-JP" altLang="en-US" dirty="0" smtClean="0"/>
              <a:t>（個別受注）</a:t>
            </a:r>
          </a:p>
          <a:p>
            <a:pPr eaLnBrk="1" hangingPunct="1">
              <a:defRPr/>
            </a:pPr>
            <a:r>
              <a:rPr lang="ja-JP" altLang="en-US" dirty="0" smtClean="0"/>
              <a:t>供給者（サプライヤー）</a:t>
            </a:r>
            <a:endParaRPr lang="en-US" altLang="ja-JP" dirty="0" smtClean="0"/>
          </a:p>
          <a:p>
            <a:pPr eaLnBrk="1" hangingPunct="1">
              <a:defRPr/>
            </a:pPr>
            <a:r>
              <a:rPr lang="ja-JP" altLang="en-US" dirty="0" smtClean="0"/>
              <a:t>ライバル企業</a:t>
            </a:r>
          </a:p>
        </p:txBody>
      </p:sp>
      <p:sp>
        <p:nvSpPr>
          <p:cNvPr id="8" name="星 5 7">
            <a:hlinkClick r:id="rId3" action="ppaction://hlinksldjump"/>
          </p:cNvPr>
          <p:cNvSpPr/>
          <p:nvPr/>
        </p:nvSpPr>
        <p:spPr>
          <a:xfrm>
            <a:off x="7812360" y="3284984"/>
            <a:ext cx="432048" cy="360040"/>
          </a:xfrm>
          <a:prstGeom prst="star5">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animEffect transition="in" filter="blinds(horizontal)">
                                      <p:cBhvr>
                                        <p:cTn id="7" dur="500"/>
                                        <p:tgtEl>
                                          <p:spTgt spid="2765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xEl>
                                              <p:pRg st="6" end="6"/>
                                            </p:txEl>
                                          </p:spTgt>
                                        </p:tgtEl>
                                        <p:attrNameLst>
                                          <p:attrName>style.visibility</p:attrName>
                                        </p:attrNameLst>
                                      </p:cBhvr>
                                      <p:to>
                                        <p:strVal val="visible"/>
                                      </p:to>
                                    </p:set>
                                    <p:animEffect transition="in" filter="blinds(horizontal)">
                                      <p:cBhvr>
                                        <p:cTn id="12"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260350"/>
            <a:ext cx="8569325" cy="1143000"/>
          </a:xfrm>
        </p:spPr>
        <p:txBody>
          <a:bodyPr>
            <a:noAutofit/>
          </a:bodyPr>
          <a:lstStyle/>
          <a:p>
            <a:pPr eaLnBrk="1" hangingPunct="1">
              <a:defRPr/>
            </a:pPr>
            <a:r>
              <a:rPr lang="en-US" altLang="ja-JP" sz="2800" dirty="0" smtClean="0"/>
              <a:t>C. K. </a:t>
            </a:r>
            <a:r>
              <a:rPr lang="ja-JP" altLang="en-US" sz="2800" dirty="0" smtClean="0"/>
              <a:t>プラハラード　</a:t>
            </a:r>
            <a:r>
              <a:rPr lang="ja-JP" altLang="en-US" sz="2400" dirty="0" smtClean="0"/>
              <a:t>“</a:t>
            </a:r>
            <a:r>
              <a:rPr lang="en-US" altLang="ja-JP" sz="2400" dirty="0" smtClean="0"/>
              <a:t>The Fortune at the Bottom of the Pyramid</a:t>
            </a:r>
            <a:r>
              <a:rPr lang="ja-JP" altLang="en-US" sz="2400" dirty="0" smtClean="0"/>
              <a:t>”</a:t>
            </a:r>
            <a:r>
              <a:rPr lang="en-US" altLang="ja-JP" sz="2800" dirty="0" smtClean="0"/>
              <a:t/>
            </a:r>
            <a:br>
              <a:rPr lang="en-US" altLang="ja-JP" sz="2800" dirty="0" smtClean="0"/>
            </a:br>
            <a:r>
              <a:rPr lang="ja-JP" altLang="en-US" sz="2800" dirty="0" smtClean="0"/>
              <a:t>邦訳</a:t>
            </a:r>
            <a:r>
              <a:rPr lang="en-US" altLang="ja-JP" sz="2800" dirty="0" smtClean="0"/>
              <a:t>『</a:t>
            </a:r>
            <a:r>
              <a:rPr lang="ja-JP" altLang="en-US" sz="2800" dirty="0" smtClean="0"/>
              <a:t>ネクスト・マーケット</a:t>
            </a:r>
            <a:r>
              <a:rPr lang="en-US" altLang="ja-JP" sz="2800" dirty="0" smtClean="0"/>
              <a:t>』</a:t>
            </a:r>
            <a:endParaRPr lang="ja-JP" altLang="en-US" sz="2800" dirty="0" smtClean="0"/>
          </a:p>
        </p:txBody>
      </p:sp>
      <p:sp>
        <p:nvSpPr>
          <p:cNvPr id="4" name="テキスト プレースホルダ 3"/>
          <p:cNvSpPr>
            <a:spLocks noGrp="1"/>
          </p:cNvSpPr>
          <p:nvPr>
            <p:ph type="body" idx="1"/>
          </p:nvPr>
        </p:nvSpPr>
        <p:spPr/>
        <p:txBody>
          <a:bodyPr/>
          <a:lstStyle/>
          <a:p>
            <a:pPr eaLnBrk="1" hangingPunct="1">
              <a:defRPr/>
            </a:pPr>
            <a:r>
              <a:rPr lang="en-US" altLang="ja-JP" dirty="0" smtClean="0"/>
              <a:t>BOP</a:t>
            </a:r>
            <a:r>
              <a:rPr lang="ja-JP" altLang="en-US" dirty="0" smtClean="0"/>
              <a:t>市場とは</a:t>
            </a:r>
          </a:p>
        </p:txBody>
      </p:sp>
      <p:sp>
        <p:nvSpPr>
          <p:cNvPr id="6" name="テキスト プレースホルダ 5"/>
          <p:cNvSpPr>
            <a:spLocks noGrp="1"/>
          </p:cNvSpPr>
          <p:nvPr>
            <p:ph type="body" sz="quarter" idx="3"/>
          </p:nvPr>
        </p:nvSpPr>
        <p:spPr/>
        <p:txBody>
          <a:bodyPr/>
          <a:lstStyle/>
          <a:p>
            <a:pPr eaLnBrk="1" hangingPunct="1">
              <a:defRPr/>
            </a:pPr>
            <a:r>
              <a:rPr lang="ja-JP" altLang="en-US" dirty="0" smtClean="0"/>
              <a:t>アジアの中間所得層</a:t>
            </a:r>
          </a:p>
        </p:txBody>
      </p:sp>
      <p:pic>
        <p:nvPicPr>
          <p:cNvPr id="31749" name="Picture 2"/>
          <p:cNvPicPr>
            <a:picLocks noGrp="1" noChangeAspect="1" noChangeArrowheads="1"/>
          </p:cNvPicPr>
          <p:nvPr>
            <p:ph sz="half" idx="2"/>
          </p:nvPr>
        </p:nvPicPr>
        <p:blipFill>
          <a:blip r:embed="rId3" cstate="print"/>
          <a:srcRect l="46596" t="44240" r="21323" b="12985"/>
          <a:stretch>
            <a:fillRect/>
          </a:stretch>
        </p:blipFill>
        <p:spPr>
          <a:xfrm>
            <a:off x="107950" y="2276475"/>
            <a:ext cx="4418013" cy="4321175"/>
          </a:xfrm>
          <a:noFill/>
        </p:spPr>
      </p:pic>
      <p:sp>
        <p:nvSpPr>
          <p:cNvPr id="31750" name="テキスト ボックス 8"/>
          <p:cNvSpPr txBox="1">
            <a:spLocks noChangeArrowheads="1"/>
          </p:cNvSpPr>
          <p:nvPr/>
        </p:nvSpPr>
        <p:spPr bwMode="auto">
          <a:xfrm>
            <a:off x="900113" y="6237288"/>
            <a:ext cx="3600450" cy="277812"/>
          </a:xfrm>
          <a:prstGeom prst="rect">
            <a:avLst/>
          </a:prstGeom>
          <a:noFill/>
          <a:ln w="9525">
            <a:noFill/>
            <a:miter lim="800000"/>
            <a:headEnd/>
            <a:tailEnd/>
          </a:ln>
        </p:spPr>
        <p:txBody>
          <a:bodyPr>
            <a:spAutoFit/>
          </a:bodyPr>
          <a:lstStyle/>
          <a:p>
            <a:r>
              <a:rPr lang="ja-JP" altLang="en-US" sz="1200"/>
              <a:t>出典：「みずほ政策インサイト」</a:t>
            </a:r>
            <a:r>
              <a:rPr lang="en-US" altLang="ja-JP" sz="1200"/>
              <a:t>2010</a:t>
            </a:r>
            <a:r>
              <a:rPr lang="ja-JP" altLang="en-US" sz="1200"/>
              <a:t>年</a:t>
            </a:r>
            <a:r>
              <a:rPr lang="en-US" altLang="ja-JP" sz="1200"/>
              <a:t>2</a:t>
            </a:r>
            <a:r>
              <a:rPr lang="ja-JP" altLang="en-US" sz="1200"/>
              <a:t>月</a:t>
            </a:r>
            <a:r>
              <a:rPr lang="en-US" altLang="ja-JP" sz="1200"/>
              <a:t>9</a:t>
            </a:r>
            <a:r>
              <a:rPr lang="ja-JP" altLang="en-US" sz="1200"/>
              <a:t>日号より</a:t>
            </a:r>
          </a:p>
        </p:txBody>
      </p:sp>
      <p:pic>
        <p:nvPicPr>
          <p:cNvPr id="31751" name="Picture 3"/>
          <p:cNvPicPr>
            <a:picLocks noGrp="1" noChangeAspect="1" noChangeArrowheads="1"/>
          </p:cNvPicPr>
          <p:nvPr>
            <p:ph sz="quarter" idx="4"/>
          </p:nvPr>
        </p:nvPicPr>
        <p:blipFill>
          <a:blip r:embed="rId4" cstate="print"/>
          <a:srcRect l="14253" t="42760" r="50114" b="5933"/>
          <a:stretch>
            <a:fillRect/>
          </a:stretch>
        </p:blipFill>
        <p:spPr>
          <a:xfrm>
            <a:off x="4643438" y="2276475"/>
            <a:ext cx="4297362" cy="4248150"/>
          </a:xfrm>
          <a:noFill/>
        </p:spPr>
      </p:pic>
      <p:sp>
        <p:nvSpPr>
          <p:cNvPr id="31752" name="テキスト ボックス 10"/>
          <p:cNvSpPr txBox="1">
            <a:spLocks noChangeArrowheads="1"/>
          </p:cNvSpPr>
          <p:nvPr/>
        </p:nvSpPr>
        <p:spPr bwMode="auto">
          <a:xfrm>
            <a:off x="4643438" y="6381750"/>
            <a:ext cx="4321175" cy="307975"/>
          </a:xfrm>
          <a:prstGeom prst="rect">
            <a:avLst/>
          </a:prstGeom>
          <a:solidFill>
            <a:schemeClr val="bg1"/>
          </a:solidFill>
          <a:ln w="9525">
            <a:noFill/>
            <a:miter lim="800000"/>
            <a:headEnd/>
            <a:tailEnd/>
          </a:ln>
        </p:spPr>
        <p:txBody>
          <a:bodyPr>
            <a:spAutoFit/>
          </a:bodyPr>
          <a:lstStyle/>
          <a:p>
            <a:pPr algn="r"/>
            <a:r>
              <a:rPr lang="ja-JP" altLang="en-US" sz="1400"/>
              <a:t>出典：「通所白書</a:t>
            </a:r>
            <a:r>
              <a:rPr lang="en-US" altLang="ja-JP" sz="1400"/>
              <a:t>2009</a:t>
            </a:r>
            <a:r>
              <a:rPr lang="ja-JP" altLang="en-US" sz="1400"/>
              <a:t>年版」</a:t>
            </a:r>
          </a:p>
        </p:txBody>
      </p:sp>
      <p:pic>
        <p:nvPicPr>
          <p:cNvPr id="31753" name="Picture 14" descr="MCj03523780000[1]">
            <a:hlinkClick r:id="rId5" action="ppaction://hlinksldjump"/>
          </p:cNvPr>
          <p:cNvPicPr>
            <a:picLocks noChangeAspect="1" noChangeArrowheads="1"/>
          </p:cNvPicPr>
          <p:nvPr/>
        </p:nvPicPr>
        <p:blipFill>
          <a:blip r:embed="rId6" cstate="print"/>
          <a:srcRect/>
          <a:stretch>
            <a:fillRect/>
          </a:stretch>
        </p:blipFill>
        <p:spPr bwMode="auto">
          <a:xfrm>
            <a:off x="8388350" y="1125538"/>
            <a:ext cx="60960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altLang="ja-JP" sz="4000" dirty="0" smtClean="0"/>
              <a:t>WHAT</a:t>
            </a:r>
            <a:br>
              <a:rPr lang="en-US" altLang="ja-JP" sz="4000" dirty="0" smtClean="0"/>
            </a:br>
            <a:r>
              <a:rPr lang="ja-JP" altLang="en-US" sz="4000" dirty="0" smtClean="0"/>
              <a:t>（何を競争するか）</a:t>
            </a:r>
          </a:p>
        </p:txBody>
      </p:sp>
      <p:sp>
        <p:nvSpPr>
          <p:cNvPr id="28675" name="Rectangle 3"/>
          <p:cNvSpPr>
            <a:spLocks noGrp="1" noChangeArrowheads="1"/>
          </p:cNvSpPr>
          <p:nvPr>
            <p:ph type="body" idx="1"/>
          </p:nvPr>
        </p:nvSpPr>
        <p:spPr>
          <a:xfrm>
            <a:off x="457200" y="1773238"/>
            <a:ext cx="8229600" cy="4751387"/>
          </a:xfrm>
        </p:spPr>
        <p:txBody>
          <a:bodyPr/>
          <a:lstStyle/>
          <a:p>
            <a:pPr lvl="1" eaLnBrk="1" hangingPunct="1">
              <a:defRPr/>
            </a:pPr>
            <a:r>
              <a:rPr lang="ja-JP" altLang="en-US" dirty="0" smtClean="0">
                <a:latin typeface="+mn-ea"/>
              </a:rPr>
              <a:t>市場（製品・サービス）の多様化、セグメント化</a:t>
            </a:r>
            <a:endParaRPr lang="en-US" altLang="ja-JP" dirty="0" smtClean="0">
              <a:latin typeface="+mn-ea"/>
            </a:endParaRPr>
          </a:p>
          <a:p>
            <a:pPr lvl="1" eaLnBrk="1" hangingPunct="1">
              <a:defRPr/>
            </a:pPr>
            <a:endParaRPr lang="en-US" altLang="ja-JP" dirty="0" smtClean="0">
              <a:latin typeface="+mn-ea"/>
            </a:endParaRPr>
          </a:p>
          <a:p>
            <a:pPr lvl="1" eaLnBrk="1" hangingPunct="1">
              <a:defRPr/>
            </a:pPr>
            <a:r>
              <a:rPr lang="ja-JP" altLang="en-US" dirty="0" smtClean="0">
                <a:latin typeface="+mn-ea"/>
              </a:rPr>
              <a:t>製品、サービスの競争力とは</a:t>
            </a:r>
          </a:p>
          <a:p>
            <a:pPr lvl="2" eaLnBrk="1" hangingPunct="1">
              <a:defRPr/>
            </a:pPr>
            <a:r>
              <a:rPr lang="ja-JP" altLang="en-US" sz="2800" dirty="0" smtClean="0">
                <a:solidFill>
                  <a:srgbClr val="C00000"/>
                </a:solidFill>
                <a:latin typeface="+mn-ea"/>
              </a:rPr>
              <a:t>既存の競争力の限界と超越</a:t>
            </a:r>
          </a:p>
          <a:p>
            <a:pPr lvl="3" eaLnBrk="1" hangingPunct="1">
              <a:defRPr/>
            </a:pPr>
            <a:r>
              <a:rPr lang="en-US" altLang="ja-JP" sz="2400" dirty="0" smtClean="0">
                <a:solidFill>
                  <a:srgbClr val="0066FF"/>
                </a:solidFill>
                <a:latin typeface="+mn-ea"/>
              </a:rPr>
              <a:t>Q</a:t>
            </a:r>
            <a:r>
              <a:rPr lang="ja-JP" altLang="en-US" sz="2400" dirty="0" smtClean="0">
                <a:solidFill>
                  <a:srgbClr val="0066FF"/>
                </a:solidFill>
                <a:latin typeface="+mn-ea"/>
              </a:rPr>
              <a:t>（品質）、</a:t>
            </a:r>
            <a:r>
              <a:rPr lang="en-US" altLang="ja-JP" sz="2400" dirty="0" smtClean="0">
                <a:solidFill>
                  <a:srgbClr val="0066FF"/>
                </a:solidFill>
                <a:latin typeface="+mn-ea"/>
              </a:rPr>
              <a:t>C</a:t>
            </a:r>
            <a:r>
              <a:rPr lang="ja-JP" altLang="en-US" sz="2400" dirty="0" smtClean="0">
                <a:solidFill>
                  <a:srgbClr val="0066FF"/>
                </a:solidFill>
                <a:latin typeface="+mn-ea"/>
              </a:rPr>
              <a:t>（コスト）、</a:t>
            </a:r>
            <a:r>
              <a:rPr lang="en-US" altLang="ja-JP" sz="2400" dirty="0" smtClean="0">
                <a:solidFill>
                  <a:srgbClr val="0066FF"/>
                </a:solidFill>
                <a:latin typeface="+mn-ea"/>
              </a:rPr>
              <a:t>D</a:t>
            </a:r>
            <a:r>
              <a:rPr lang="ja-JP" altLang="en-US" sz="2400" dirty="0" smtClean="0">
                <a:solidFill>
                  <a:srgbClr val="0066FF"/>
                </a:solidFill>
                <a:latin typeface="+mn-ea"/>
              </a:rPr>
              <a:t>（納期）</a:t>
            </a:r>
          </a:p>
          <a:p>
            <a:pPr lvl="3" eaLnBrk="1" hangingPunct="1">
              <a:defRPr/>
            </a:pPr>
            <a:r>
              <a:rPr lang="ja-JP" altLang="en-US" sz="2400" dirty="0" smtClean="0">
                <a:latin typeface="+mn-ea"/>
              </a:rPr>
              <a:t>規模の経済性（大量生産）</a:t>
            </a:r>
          </a:p>
          <a:p>
            <a:pPr lvl="2" eaLnBrk="1" hangingPunct="1">
              <a:defRPr/>
            </a:pPr>
            <a:r>
              <a:rPr lang="ja-JP" altLang="en-US" sz="2800" dirty="0" smtClean="0">
                <a:solidFill>
                  <a:srgbClr val="FF0000"/>
                </a:solidFill>
                <a:latin typeface="+mn-ea"/>
              </a:rPr>
              <a:t>新しい付加価値の創造</a:t>
            </a:r>
          </a:p>
          <a:p>
            <a:pPr lvl="3" eaLnBrk="1" hangingPunct="1">
              <a:defRPr/>
            </a:pPr>
            <a:r>
              <a:rPr lang="ja-JP" altLang="en-US" sz="2400" dirty="0" smtClean="0">
                <a:latin typeface="+mn-ea"/>
              </a:rPr>
              <a:t>標準化⇔ニッチ</a:t>
            </a:r>
          </a:p>
          <a:p>
            <a:pPr lvl="3" eaLnBrk="1" hangingPunct="1">
              <a:defRPr/>
            </a:pPr>
            <a:r>
              <a:rPr lang="ja-JP" altLang="en-US" sz="2400" dirty="0" smtClean="0">
                <a:latin typeface="+mn-ea"/>
              </a:rPr>
              <a:t>ブランド、信頼性、</a:t>
            </a:r>
            <a:r>
              <a:rPr lang="en-US" altLang="ja-JP" sz="2400" dirty="0" smtClean="0">
                <a:solidFill>
                  <a:srgbClr val="0066FF"/>
                </a:solidFill>
                <a:latin typeface="+mn-ea"/>
              </a:rPr>
              <a:t>CSR</a:t>
            </a:r>
            <a:endParaRPr lang="en-US" altLang="ja-JP" sz="2400" dirty="0" smtClean="0">
              <a:latin typeface="+mn-ea"/>
            </a:endParaRPr>
          </a:p>
          <a:p>
            <a:pPr lvl="3" eaLnBrk="1" hangingPunct="1">
              <a:defRPr/>
            </a:pPr>
            <a:r>
              <a:rPr lang="ja-JP" altLang="en-US" sz="2400" dirty="0" smtClean="0">
                <a:latin typeface="+mn-ea"/>
              </a:rPr>
              <a:t>総和効果から</a:t>
            </a:r>
            <a:r>
              <a:rPr lang="ja-JP" altLang="en-US" sz="2400" dirty="0" smtClean="0">
                <a:solidFill>
                  <a:srgbClr val="0066FF"/>
                </a:solidFill>
                <a:latin typeface="+mn-ea"/>
              </a:rPr>
              <a:t>相乗効果（シナジー効果）</a:t>
            </a:r>
            <a:r>
              <a:rPr lang="ja-JP" altLang="en-US" sz="2400" dirty="0" smtClean="0">
                <a:latin typeface="+mn-ea"/>
              </a:rPr>
              <a:t>へ</a:t>
            </a:r>
          </a:p>
        </p:txBody>
      </p:sp>
      <p:sp>
        <p:nvSpPr>
          <p:cNvPr id="4" name="下矢印 3"/>
          <p:cNvSpPr/>
          <p:nvPr/>
        </p:nvSpPr>
        <p:spPr>
          <a:xfrm>
            <a:off x="3491880" y="2348880"/>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altLang="ja-JP" sz="4000" dirty="0" smtClean="0"/>
              <a:t>WHERE</a:t>
            </a:r>
            <a:br>
              <a:rPr lang="en-US" altLang="ja-JP" sz="4000" dirty="0" smtClean="0"/>
            </a:br>
            <a:r>
              <a:rPr lang="ja-JP" altLang="en-US" sz="4000" dirty="0" smtClean="0"/>
              <a:t>（どこで競争するか）</a:t>
            </a:r>
          </a:p>
        </p:txBody>
      </p:sp>
      <p:sp>
        <p:nvSpPr>
          <p:cNvPr id="33795" name="Rectangle 3"/>
          <p:cNvSpPr>
            <a:spLocks noGrp="1" noChangeArrowheads="1"/>
          </p:cNvSpPr>
          <p:nvPr>
            <p:ph type="body" idx="1"/>
          </p:nvPr>
        </p:nvSpPr>
        <p:spPr>
          <a:xfrm>
            <a:off x="685800" y="1828800"/>
            <a:ext cx="7772400" cy="4624388"/>
          </a:xfrm>
        </p:spPr>
        <p:txBody>
          <a:bodyPr/>
          <a:lstStyle/>
          <a:p>
            <a:pPr marL="609600" indent="-609600" eaLnBrk="1" hangingPunct="1">
              <a:defRPr/>
            </a:pPr>
            <a:r>
              <a:rPr lang="ja-JP" altLang="en-US" dirty="0" smtClean="0"/>
              <a:t>市場の質的変容</a:t>
            </a:r>
          </a:p>
          <a:p>
            <a:pPr marL="990600" lvl="1" indent="-533400" eaLnBrk="1" hangingPunct="1">
              <a:defRPr/>
            </a:pPr>
            <a:r>
              <a:rPr lang="ja-JP" altLang="en-US" dirty="0" smtClean="0"/>
              <a:t>フラット社会（</a:t>
            </a:r>
            <a:r>
              <a:rPr lang="en-US" altLang="ja-JP" dirty="0" smtClean="0"/>
              <a:t>T.</a:t>
            </a:r>
            <a:r>
              <a:rPr lang="ja-JP" altLang="en-US" dirty="0" smtClean="0"/>
              <a:t>フリードマン）</a:t>
            </a:r>
            <a:endParaRPr lang="en-US" altLang="ja-JP" dirty="0" smtClean="0"/>
          </a:p>
          <a:p>
            <a:pPr marL="1390650" lvl="2" indent="-533400" eaLnBrk="1" hangingPunct="1">
              <a:defRPr/>
            </a:pPr>
            <a:r>
              <a:rPr lang="ja-JP" altLang="en-US" sz="2800" dirty="0" smtClean="0"/>
              <a:t>市場のボーダーレス、リアルタイム化</a:t>
            </a:r>
          </a:p>
          <a:p>
            <a:pPr marL="1847850" lvl="3" indent="-533400" eaLnBrk="1" hangingPunct="1">
              <a:buFontTx/>
              <a:buAutoNum type="circleNumDbPlain"/>
              <a:defRPr/>
            </a:pPr>
            <a:r>
              <a:rPr lang="ja-JP" altLang="en-US" sz="2400" dirty="0" smtClean="0">
                <a:latin typeface="+mj-ea"/>
                <a:ea typeface="+mj-ea"/>
              </a:rPr>
              <a:t>インターネット：</a:t>
            </a:r>
            <a:r>
              <a:rPr lang="en-US" altLang="ja-JP" sz="2400" dirty="0" smtClean="0">
                <a:latin typeface="+mj-ea"/>
                <a:ea typeface="+mj-ea"/>
              </a:rPr>
              <a:t>E</a:t>
            </a:r>
            <a:r>
              <a:rPr lang="ja-JP" altLang="en-US" sz="2400" dirty="0" smtClean="0">
                <a:latin typeface="+mj-ea"/>
                <a:ea typeface="+mj-ea"/>
              </a:rPr>
              <a:t>コマース</a:t>
            </a:r>
            <a:endParaRPr lang="en-US" altLang="ja-JP" sz="2400" dirty="0" smtClean="0">
              <a:latin typeface="+mj-ea"/>
              <a:ea typeface="+mj-ea"/>
            </a:endParaRPr>
          </a:p>
          <a:p>
            <a:pPr marL="1847850" lvl="3" indent="-533400" eaLnBrk="1" hangingPunct="1">
              <a:buFontTx/>
              <a:buAutoNum type="circleNumDbPlain"/>
              <a:defRPr/>
            </a:pPr>
            <a:r>
              <a:rPr lang="en-US" altLang="ja-JP" sz="2400" dirty="0" smtClean="0">
                <a:latin typeface="+mj-ea"/>
                <a:ea typeface="+mj-ea"/>
              </a:rPr>
              <a:t>FTA</a:t>
            </a:r>
            <a:r>
              <a:rPr lang="ja-JP" altLang="en-US" sz="2400" dirty="0" smtClean="0">
                <a:latin typeface="+mj-ea"/>
                <a:ea typeface="+mj-ea"/>
              </a:rPr>
              <a:t>（自由貿易協定）</a:t>
            </a:r>
          </a:p>
          <a:p>
            <a:pPr marL="609600" indent="-609600" eaLnBrk="1" hangingPunct="1">
              <a:buClr>
                <a:schemeClr val="tx1"/>
              </a:buClr>
              <a:buSzPct val="50000"/>
              <a:buFont typeface="Wingdings" pitchFamily="2" charset="2"/>
              <a:buChar char="l"/>
              <a:defRPr/>
            </a:pPr>
            <a:r>
              <a:rPr lang="ja-JP" altLang="en-US" dirty="0" smtClean="0">
                <a:latin typeface="+mj-ea"/>
                <a:ea typeface="+mj-ea"/>
              </a:rPr>
              <a:t>最適立地</a:t>
            </a:r>
          </a:p>
          <a:p>
            <a:pPr marL="609600" indent="-609600" eaLnBrk="1" hangingPunct="1">
              <a:buClr>
                <a:schemeClr val="tx1"/>
              </a:buClr>
              <a:defRPr/>
            </a:pPr>
            <a:r>
              <a:rPr lang="ja-JP" altLang="en-US" dirty="0" smtClean="0">
                <a:solidFill>
                  <a:srgbClr val="0066FF"/>
                </a:solidFill>
              </a:rPr>
              <a:t>サプライチェーン</a:t>
            </a:r>
            <a:r>
              <a:rPr lang="ja-JP" altLang="en-US" dirty="0" smtClean="0"/>
              <a:t>（ロジスティクス）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ltLang="ja-JP" sz="4000" dirty="0" smtClean="0"/>
              <a:t>WHEN</a:t>
            </a:r>
            <a:br>
              <a:rPr lang="en-US" altLang="ja-JP" sz="4000" dirty="0" smtClean="0"/>
            </a:br>
            <a:r>
              <a:rPr lang="ja-JP" altLang="en-US" sz="3600" dirty="0" smtClean="0"/>
              <a:t>（グローバル化と時間）</a:t>
            </a:r>
          </a:p>
        </p:txBody>
      </p:sp>
      <p:sp>
        <p:nvSpPr>
          <p:cNvPr id="34819" name="Rectangle 3"/>
          <p:cNvSpPr>
            <a:spLocks noGrp="1" noChangeArrowheads="1"/>
          </p:cNvSpPr>
          <p:nvPr>
            <p:ph type="body" idx="1"/>
          </p:nvPr>
        </p:nvSpPr>
        <p:spPr>
          <a:xfrm>
            <a:off x="179512" y="1844824"/>
            <a:ext cx="8820150" cy="4768850"/>
          </a:xfrm>
        </p:spPr>
        <p:txBody>
          <a:bodyPr/>
          <a:lstStyle/>
          <a:p>
            <a:pPr eaLnBrk="1" hangingPunct="1">
              <a:defRPr/>
            </a:pPr>
            <a:r>
              <a:rPr lang="ja-JP" altLang="en-US" dirty="0" smtClean="0"/>
              <a:t>グローバル化はいつから起きたか</a:t>
            </a:r>
          </a:p>
          <a:p>
            <a:pPr lvl="1" eaLnBrk="1" hangingPunct="1">
              <a:defRPr/>
            </a:pPr>
            <a:r>
              <a:rPr lang="ja-JP" altLang="en-US" dirty="0" smtClean="0"/>
              <a:t>技術的障害の解消（通信・輸送技術の発展）</a:t>
            </a:r>
          </a:p>
          <a:p>
            <a:pPr lvl="1" eaLnBrk="1" hangingPunct="1">
              <a:defRPr/>
            </a:pPr>
            <a:r>
              <a:rPr lang="ja-JP" altLang="en-US" dirty="0" smtClean="0"/>
              <a:t>冷戦の消滅－社会主義国の市場原理の導入</a:t>
            </a:r>
          </a:p>
          <a:p>
            <a:pPr lvl="1" eaLnBrk="1" hangingPunct="1">
              <a:defRPr/>
            </a:pPr>
            <a:r>
              <a:rPr lang="ja-JP" altLang="en-US" dirty="0" smtClean="0"/>
              <a:t>貿易摩擦の過熱化⇒現地生産化</a:t>
            </a:r>
          </a:p>
          <a:p>
            <a:pPr eaLnBrk="1" hangingPunct="1">
              <a:defRPr/>
            </a:pPr>
            <a:r>
              <a:rPr lang="ja-JP" altLang="en-US" dirty="0" smtClean="0"/>
              <a:t>グローバル競争とスピードの関係</a:t>
            </a:r>
          </a:p>
          <a:p>
            <a:pPr lvl="1" eaLnBrk="1" hangingPunct="1">
              <a:defRPr/>
            </a:pPr>
            <a:r>
              <a:rPr lang="ja-JP" altLang="en-US" dirty="0" smtClean="0"/>
              <a:t>市場占有スピード：マイクロソフトなど－ドッグイヤー</a:t>
            </a:r>
          </a:p>
          <a:p>
            <a:pPr lvl="1" eaLnBrk="1" hangingPunct="1">
              <a:defRPr/>
            </a:pPr>
            <a:r>
              <a:rPr lang="ja-JP" altLang="en-US" dirty="0" smtClean="0"/>
              <a:t>製品ライフサイクルの加速度化</a:t>
            </a:r>
          </a:p>
          <a:p>
            <a:pPr lvl="1" eaLnBrk="1" hangingPunct="1">
              <a:defRPr/>
            </a:pPr>
            <a:r>
              <a:rPr lang="ja-JP" altLang="en-US" dirty="0" smtClean="0">
                <a:solidFill>
                  <a:srgbClr val="0066FF"/>
                </a:solidFill>
              </a:rPr>
              <a:t>スピードの経済性</a:t>
            </a:r>
            <a:r>
              <a:rPr lang="ja-JP" altLang="en-US" dirty="0" smtClean="0"/>
              <a:t>（アジル経営）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4" end="4"/>
                                            </p:txEl>
                                          </p:spTgt>
                                        </p:tgtEl>
                                        <p:attrNameLst>
                                          <p:attrName>style.visibility</p:attrName>
                                        </p:attrNameLst>
                                      </p:cBhvr>
                                      <p:to>
                                        <p:strVal val="visible"/>
                                      </p:to>
                                    </p:set>
                                    <p:animEffect transition="in" filter="fade">
                                      <p:cBhvr>
                                        <p:cTn id="7" dur="2000"/>
                                        <p:tgtEl>
                                          <p:spTgt spid="34819">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5" end="5"/>
                                            </p:txEl>
                                          </p:spTgt>
                                        </p:tgtEl>
                                        <p:attrNameLst>
                                          <p:attrName>style.visibility</p:attrName>
                                        </p:attrNameLst>
                                      </p:cBhvr>
                                      <p:to>
                                        <p:strVal val="visible"/>
                                      </p:to>
                                    </p:set>
                                    <p:animEffect transition="in" filter="fade">
                                      <p:cBhvr>
                                        <p:cTn id="10" dur="2000"/>
                                        <p:tgtEl>
                                          <p:spTgt spid="34819">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9">
                                            <p:txEl>
                                              <p:pRg st="6" end="6"/>
                                            </p:txEl>
                                          </p:spTgt>
                                        </p:tgtEl>
                                        <p:attrNameLst>
                                          <p:attrName>style.visibility</p:attrName>
                                        </p:attrNameLst>
                                      </p:cBhvr>
                                      <p:to>
                                        <p:strVal val="visible"/>
                                      </p:to>
                                    </p:set>
                                    <p:animEffect transition="in" filter="fade">
                                      <p:cBhvr>
                                        <p:cTn id="13" dur="2000"/>
                                        <p:tgtEl>
                                          <p:spTgt spid="34819">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19">
                                            <p:txEl>
                                              <p:pRg st="7" end="7"/>
                                            </p:txEl>
                                          </p:spTgt>
                                        </p:tgtEl>
                                        <p:attrNameLst>
                                          <p:attrName>style.visibility</p:attrName>
                                        </p:attrNameLst>
                                      </p:cBhvr>
                                      <p:to>
                                        <p:strVal val="visible"/>
                                      </p:to>
                                    </p:set>
                                    <p:animEffect transition="in" filter="fade">
                                      <p:cBhvr>
                                        <p:cTn id="16" dur="20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55576" y="1916832"/>
            <a:ext cx="7848872" cy="1472184"/>
          </a:xfrm>
        </p:spPr>
        <p:txBody>
          <a:bodyPr/>
          <a:lstStyle/>
          <a:p>
            <a:pPr marL="742950" indent="-742950">
              <a:buFont typeface="+mj-lt"/>
              <a:buAutoNum type="arabicPeriod"/>
            </a:pPr>
            <a:r>
              <a:rPr lang="ja-JP" altLang="en-US" dirty="0"/>
              <a:t>日本企業が直面</a:t>
            </a:r>
            <a:r>
              <a:rPr lang="ja-JP" altLang="en-US" dirty="0" smtClean="0"/>
              <a:t>する</a:t>
            </a:r>
            <a:r>
              <a:rPr lang="en-US" altLang="ja-JP" dirty="0" smtClean="0"/>
              <a:t/>
            </a:r>
            <a:br>
              <a:rPr lang="en-US" altLang="ja-JP" dirty="0" smtClean="0"/>
            </a:br>
            <a:r>
              <a:rPr lang="ja-JP" altLang="en-US" dirty="0" smtClean="0"/>
              <a:t>３つ</a:t>
            </a:r>
            <a:r>
              <a:rPr lang="ja-JP" altLang="en-US" dirty="0"/>
              <a:t>の課題</a:t>
            </a:r>
            <a:endParaRPr kumimoji="1" lang="ja-JP" altLang="en-US" dirty="0"/>
          </a:p>
        </p:txBody>
      </p:sp>
      <p:sp>
        <p:nvSpPr>
          <p:cNvPr id="5" name="サブタイトル 4"/>
          <p:cNvSpPr>
            <a:spLocks noGrp="1"/>
          </p:cNvSpPr>
          <p:nvPr>
            <p:ph type="subTitle" idx="1"/>
          </p:nvPr>
        </p:nvSpPr>
        <p:spPr>
          <a:xfrm>
            <a:off x="1547664" y="4077072"/>
            <a:ext cx="7406640" cy="1752600"/>
          </a:xfrm>
        </p:spPr>
        <p:txBody>
          <a:bodyPr/>
          <a:lstStyle/>
          <a:p>
            <a:endParaRPr kumimoji="1" lang="ja-JP" altLang="en-US"/>
          </a:p>
        </p:txBody>
      </p:sp>
    </p:spTree>
    <p:extLst>
      <p:ext uri="{BB962C8B-B14F-4D97-AF65-F5344CB8AC3E}">
        <p14:creationId xmlns:p14="http://schemas.microsoft.com/office/powerpoint/2010/main" val="4127127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altLang="ja-JP" sz="4000" dirty="0" smtClean="0"/>
              <a:t>WAY</a:t>
            </a:r>
            <a:br>
              <a:rPr lang="en-US" altLang="ja-JP" sz="4000" dirty="0" smtClean="0"/>
            </a:br>
            <a:r>
              <a:rPr lang="ja-JP" altLang="en-US" sz="3600" dirty="0" smtClean="0"/>
              <a:t>（国際ビジネスの必要性）</a:t>
            </a:r>
          </a:p>
        </p:txBody>
      </p:sp>
      <p:sp>
        <p:nvSpPr>
          <p:cNvPr id="37891" name="Rectangle 3"/>
          <p:cNvSpPr>
            <a:spLocks noGrp="1" noChangeArrowheads="1"/>
          </p:cNvSpPr>
          <p:nvPr>
            <p:ph type="body" idx="1"/>
          </p:nvPr>
        </p:nvSpPr>
        <p:spPr>
          <a:xfrm>
            <a:off x="457200" y="1600200"/>
            <a:ext cx="8435975" cy="4205288"/>
          </a:xfrm>
        </p:spPr>
        <p:txBody>
          <a:bodyPr/>
          <a:lstStyle/>
          <a:p>
            <a:pPr eaLnBrk="1" hangingPunct="1">
              <a:lnSpc>
                <a:spcPct val="150000"/>
              </a:lnSpc>
              <a:defRPr/>
            </a:pPr>
            <a:r>
              <a:rPr lang="ja-JP" altLang="en-US" dirty="0" smtClean="0"/>
              <a:t>既存の生産システムの限界性</a:t>
            </a:r>
          </a:p>
          <a:p>
            <a:pPr eaLnBrk="1" hangingPunct="1">
              <a:lnSpc>
                <a:spcPct val="150000"/>
              </a:lnSpc>
              <a:defRPr/>
            </a:pPr>
            <a:r>
              <a:rPr lang="ja-JP" altLang="en-US" dirty="0" smtClean="0">
                <a:solidFill>
                  <a:srgbClr val="0066FF"/>
                </a:solidFill>
              </a:rPr>
              <a:t>ステークホルダーズ</a:t>
            </a:r>
            <a:r>
              <a:rPr lang="ja-JP" altLang="en-US" dirty="0" smtClean="0"/>
              <a:t>（利益関係者）の意識変化</a:t>
            </a:r>
          </a:p>
          <a:p>
            <a:pPr lvl="1" eaLnBrk="1" hangingPunct="1">
              <a:lnSpc>
                <a:spcPct val="150000"/>
              </a:lnSpc>
              <a:defRPr/>
            </a:pPr>
            <a:r>
              <a:rPr lang="ja-JP" altLang="en-US" dirty="0" smtClean="0"/>
              <a:t>消費者（顧客）、株主、従業員、地域住民</a:t>
            </a:r>
            <a:r>
              <a:rPr lang="en-US" altLang="ja-JP" dirty="0" smtClean="0"/>
              <a:t>…</a:t>
            </a:r>
            <a:endParaRPr lang="ja-JP" altLang="en-US" dirty="0" smtClean="0"/>
          </a:p>
          <a:p>
            <a:pPr eaLnBrk="1" hangingPunct="1">
              <a:lnSpc>
                <a:spcPct val="150000"/>
              </a:lnSpc>
              <a:defRPr/>
            </a:pPr>
            <a:r>
              <a:rPr lang="ja-JP" altLang="en-US" dirty="0" smtClean="0"/>
              <a:t>世界的な資本移動</a:t>
            </a:r>
          </a:p>
          <a:p>
            <a:pPr eaLnBrk="1" hangingPunct="1">
              <a:lnSpc>
                <a:spcPct val="150000"/>
              </a:lnSpc>
              <a:defRPr/>
            </a:pPr>
            <a:r>
              <a:rPr lang="ja-JP" altLang="en-US" dirty="0" smtClean="0"/>
              <a:t>市場経済の浸透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altLang="ja-JP" sz="4000" dirty="0" smtClean="0"/>
              <a:t>HOW</a:t>
            </a:r>
            <a:br>
              <a:rPr lang="en-US" altLang="ja-JP" sz="4000" dirty="0" smtClean="0"/>
            </a:br>
            <a:r>
              <a:rPr lang="ja-JP" altLang="en-US" sz="4000" dirty="0" smtClean="0"/>
              <a:t>（どのように－競争優位の源泉）</a:t>
            </a:r>
          </a:p>
        </p:txBody>
      </p:sp>
      <p:sp>
        <p:nvSpPr>
          <p:cNvPr id="38915" name="Rectangle 3"/>
          <p:cNvSpPr>
            <a:spLocks noGrp="1" noChangeArrowheads="1"/>
          </p:cNvSpPr>
          <p:nvPr>
            <p:ph type="body" idx="1"/>
          </p:nvPr>
        </p:nvSpPr>
        <p:spPr>
          <a:xfrm>
            <a:off x="685800" y="1828800"/>
            <a:ext cx="7772400" cy="4768552"/>
          </a:xfrm>
        </p:spPr>
        <p:txBody>
          <a:bodyPr/>
          <a:lstStyle/>
          <a:p>
            <a:pPr marL="609600" indent="-609600" eaLnBrk="1" hangingPunct="1">
              <a:lnSpc>
                <a:spcPts val="3700"/>
              </a:lnSpc>
              <a:buFontTx/>
              <a:buAutoNum type="arabicPeriod"/>
              <a:defRPr/>
            </a:pPr>
            <a:r>
              <a:rPr lang="ja-JP" altLang="en-US" b="1" dirty="0" smtClean="0">
                <a:effectLst/>
              </a:rPr>
              <a:t>価値連鎖の競争力</a:t>
            </a:r>
          </a:p>
          <a:p>
            <a:pPr marL="990600" lvl="1" indent="-533400" eaLnBrk="1" hangingPunct="1">
              <a:lnSpc>
                <a:spcPts val="3700"/>
              </a:lnSpc>
              <a:defRPr/>
            </a:pPr>
            <a:r>
              <a:rPr lang="ja-JP" altLang="en-US" b="1" dirty="0" smtClean="0">
                <a:effectLst/>
              </a:rPr>
              <a:t>マス・カスタマイゼーション</a:t>
            </a:r>
          </a:p>
          <a:p>
            <a:pPr marL="990600" lvl="1" indent="-533400" eaLnBrk="1" hangingPunct="1">
              <a:lnSpc>
                <a:spcPts val="3700"/>
              </a:lnSpc>
              <a:defRPr/>
            </a:pPr>
            <a:r>
              <a:rPr lang="ja-JP" altLang="en-US" b="1" dirty="0" smtClean="0">
                <a:effectLst/>
              </a:rPr>
              <a:t>モジュール化、ネットワーク化</a:t>
            </a:r>
          </a:p>
          <a:p>
            <a:pPr marL="609600" indent="-609600" eaLnBrk="1" hangingPunct="1">
              <a:lnSpc>
                <a:spcPts val="3700"/>
              </a:lnSpc>
              <a:buFontTx/>
              <a:buAutoNum type="arabicPeriod"/>
              <a:defRPr/>
            </a:pPr>
            <a:r>
              <a:rPr lang="ja-JP" altLang="en-US" b="1" dirty="0" smtClean="0">
                <a:effectLst/>
              </a:rPr>
              <a:t>組織コーディネート力</a:t>
            </a:r>
          </a:p>
          <a:p>
            <a:pPr marL="990600" lvl="1" indent="-533400" eaLnBrk="1" hangingPunct="1">
              <a:lnSpc>
                <a:spcPts val="3700"/>
              </a:lnSpc>
              <a:defRPr/>
            </a:pPr>
            <a:r>
              <a:rPr lang="ja-JP" altLang="en-US" b="1" dirty="0" smtClean="0">
                <a:effectLst/>
              </a:rPr>
              <a:t>事業部制、地域本社制</a:t>
            </a:r>
          </a:p>
          <a:p>
            <a:pPr marL="990600" lvl="1" indent="-533400" eaLnBrk="1" hangingPunct="1">
              <a:lnSpc>
                <a:spcPts val="3700"/>
              </a:lnSpc>
              <a:defRPr/>
            </a:pPr>
            <a:r>
              <a:rPr lang="ja-JP" altLang="en-US" b="1" dirty="0" smtClean="0">
                <a:effectLst/>
              </a:rPr>
              <a:t>棲み分け、ネットワーク・コーディネート力</a:t>
            </a:r>
            <a:endParaRPr lang="en-US" altLang="ja-JP" b="1" dirty="0" smtClean="0">
              <a:effectLst/>
            </a:endParaRPr>
          </a:p>
          <a:p>
            <a:pPr marL="990600" lvl="1" indent="-533400" eaLnBrk="1" hangingPunct="1">
              <a:lnSpc>
                <a:spcPct val="140000"/>
              </a:lnSpc>
              <a:buFont typeface="Wingdings" pitchFamily="2" charset="2"/>
              <a:buChar char="à"/>
              <a:defRPr/>
            </a:pPr>
            <a:r>
              <a:rPr lang="ja-JP" altLang="en-US" b="1" dirty="0" smtClean="0">
                <a:solidFill>
                  <a:srgbClr val="0070C0"/>
                </a:solidFill>
                <a:effectLst/>
              </a:rPr>
              <a:t>組織学習、グローバル・ラーニング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animEffect transition="in" filter="fade">
                                      <p:cBhvr>
                                        <p:cTn id="7" dur="2000"/>
                                        <p:tgtEl>
                                          <p:spTgt spid="38915">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4" end="4"/>
                                            </p:txEl>
                                          </p:spTgt>
                                        </p:tgtEl>
                                        <p:attrNameLst>
                                          <p:attrName>style.visibility</p:attrName>
                                        </p:attrNameLst>
                                      </p:cBhvr>
                                      <p:to>
                                        <p:strVal val="visible"/>
                                      </p:to>
                                    </p:set>
                                    <p:animEffect transition="in" filter="fade">
                                      <p:cBhvr>
                                        <p:cTn id="10" dur="2000"/>
                                        <p:tgtEl>
                                          <p:spTgt spid="38915">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5">
                                            <p:txEl>
                                              <p:pRg st="5" end="5"/>
                                            </p:txEl>
                                          </p:spTgt>
                                        </p:tgtEl>
                                        <p:attrNameLst>
                                          <p:attrName>style.visibility</p:attrName>
                                        </p:attrNameLst>
                                      </p:cBhvr>
                                      <p:to>
                                        <p:strVal val="visible"/>
                                      </p:to>
                                    </p:set>
                                    <p:animEffect transition="in" filter="fade">
                                      <p:cBhvr>
                                        <p:cTn id="13" dur="2000"/>
                                        <p:tgtEl>
                                          <p:spTgt spid="38915">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915">
                                            <p:txEl>
                                              <p:pRg st="6" end="6"/>
                                            </p:txEl>
                                          </p:spTgt>
                                        </p:tgtEl>
                                        <p:attrNameLst>
                                          <p:attrName>style.visibility</p:attrName>
                                        </p:attrNameLst>
                                      </p:cBhvr>
                                      <p:to>
                                        <p:strVal val="visible"/>
                                      </p:to>
                                    </p:set>
                                    <p:animEffect transition="in" filter="fade">
                                      <p:cBhvr>
                                        <p:cTn id="16" dur="20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altLang="ja-JP" sz="4000" b="1" dirty="0" smtClean="0">
                <a:effectLst/>
              </a:rPr>
              <a:t>HOW</a:t>
            </a:r>
            <a:br>
              <a:rPr lang="en-US" altLang="ja-JP" sz="4000" b="1" dirty="0" smtClean="0">
                <a:effectLst/>
              </a:rPr>
            </a:br>
            <a:r>
              <a:rPr lang="ja-JP" altLang="en-US" sz="4000" b="1" dirty="0" smtClean="0">
                <a:effectLst/>
              </a:rPr>
              <a:t>（どのように－競争優位の源泉）</a:t>
            </a:r>
          </a:p>
        </p:txBody>
      </p:sp>
      <p:sp>
        <p:nvSpPr>
          <p:cNvPr id="44035" name="Rectangle 3"/>
          <p:cNvSpPr>
            <a:spLocks noGrp="1" noChangeArrowheads="1"/>
          </p:cNvSpPr>
          <p:nvPr>
            <p:ph type="body" idx="1"/>
          </p:nvPr>
        </p:nvSpPr>
        <p:spPr>
          <a:xfrm>
            <a:off x="251520" y="1600200"/>
            <a:ext cx="8712968" cy="4997152"/>
          </a:xfrm>
        </p:spPr>
        <p:txBody>
          <a:bodyPr/>
          <a:lstStyle/>
          <a:p>
            <a:pPr marL="609600" indent="-609600" eaLnBrk="1" hangingPunct="1">
              <a:lnSpc>
                <a:spcPct val="130000"/>
              </a:lnSpc>
              <a:buClr>
                <a:schemeClr val="tx1"/>
              </a:buClr>
              <a:buFontTx/>
              <a:buAutoNum type="arabicPeriod" startAt="3"/>
              <a:defRPr/>
            </a:pPr>
            <a:r>
              <a:rPr lang="ja-JP" altLang="en-US" b="1" dirty="0" smtClean="0">
                <a:effectLst/>
              </a:rPr>
              <a:t>アライアンス力（他社活用力）</a:t>
            </a:r>
          </a:p>
          <a:p>
            <a:pPr marL="990600" lvl="1" indent="-533400" eaLnBrk="1" hangingPunct="1">
              <a:defRPr/>
            </a:pPr>
            <a:r>
              <a:rPr lang="ja-JP" altLang="en-US" b="1" dirty="0" smtClean="0">
                <a:effectLst/>
                <a:latin typeface="+mn-ea"/>
              </a:rPr>
              <a:t>戦略提携</a:t>
            </a:r>
          </a:p>
          <a:p>
            <a:pPr marL="990600" lvl="1" indent="-533400" eaLnBrk="1" hangingPunct="1">
              <a:defRPr/>
            </a:pPr>
            <a:r>
              <a:rPr lang="ja-JP" altLang="en-US" b="1" dirty="0" smtClean="0">
                <a:effectLst/>
                <a:latin typeface="+mn-ea"/>
              </a:rPr>
              <a:t>コア・コンピテンス（中核事業能力）</a:t>
            </a:r>
          </a:p>
          <a:p>
            <a:pPr marL="990600" lvl="1" indent="-533400" eaLnBrk="1" hangingPunct="1">
              <a:defRPr/>
            </a:pPr>
            <a:r>
              <a:rPr lang="ja-JP" altLang="en-US" b="1" dirty="0" smtClean="0">
                <a:effectLst/>
                <a:latin typeface="+mn-ea"/>
              </a:rPr>
              <a:t>外注能力、本業回帰</a:t>
            </a:r>
          </a:p>
          <a:p>
            <a:pPr marL="609600" indent="-609600" eaLnBrk="1" hangingPunct="1">
              <a:lnSpc>
                <a:spcPct val="130000"/>
              </a:lnSpc>
              <a:buClr>
                <a:schemeClr val="tx1"/>
              </a:buClr>
              <a:buFontTx/>
              <a:buAutoNum type="arabicPeriod" startAt="3"/>
              <a:defRPr/>
            </a:pPr>
            <a:r>
              <a:rPr lang="ja-JP" altLang="en-US" b="1" dirty="0" smtClean="0">
                <a:effectLst/>
                <a:latin typeface="+mn-ea"/>
              </a:rPr>
              <a:t>対境関係能力（パブリック・アフィアーズ）</a:t>
            </a:r>
          </a:p>
          <a:p>
            <a:pPr marL="990600" lvl="1" indent="-533400" eaLnBrk="1" hangingPunct="1">
              <a:defRPr/>
            </a:pPr>
            <a:r>
              <a:rPr lang="ja-JP" altLang="en-US" b="1" dirty="0" smtClean="0">
                <a:effectLst/>
                <a:latin typeface="+mn-ea"/>
              </a:rPr>
              <a:t>企業の社会的責任（</a:t>
            </a:r>
            <a:r>
              <a:rPr lang="en-US" altLang="ja-JP" b="1" dirty="0" smtClean="0">
                <a:effectLst/>
                <a:latin typeface="+mn-ea"/>
              </a:rPr>
              <a:t>CSR)</a:t>
            </a:r>
            <a:r>
              <a:rPr lang="ja-JP" altLang="en-US" b="1" dirty="0" err="1" smtClean="0">
                <a:effectLst/>
                <a:latin typeface="+mn-ea"/>
              </a:rPr>
              <a:t>、</a:t>
            </a:r>
            <a:r>
              <a:rPr lang="ja-JP" altLang="en-US" b="1" dirty="0" smtClean="0">
                <a:effectLst/>
                <a:latin typeface="+mn-ea"/>
              </a:rPr>
              <a:t>コンプライアンス（法令遵守）、情報公開（ディスクロージャー）</a:t>
            </a:r>
          </a:p>
          <a:p>
            <a:pPr marL="990600" lvl="1" indent="-533400" eaLnBrk="1" hangingPunct="1">
              <a:defRPr/>
            </a:pPr>
            <a:r>
              <a:rPr lang="en-US" altLang="ja-JP" b="1" dirty="0" smtClean="0">
                <a:effectLst/>
                <a:latin typeface="+mn-ea"/>
              </a:rPr>
              <a:t>ISO</a:t>
            </a:r>
          </a:p>
          <a:p>
            <a:pPr marL="990600" lvl="1" indent="-533400" eaLnBrk="1" hangingPunct="1">
              <a:defRPr/>
            </a:pPr>
            <a:r>
              <a:rPr lang="ja-JP" altLang="en-US" b="1" dirty="0" smtClean="0">
                <a:effectLst/>
                <a:latin typeface="+mn-ea"/>
              </a:rPr>
              <a:t>ディファクト・スタンダード（事実上の標準）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4" end="4"/>
                                            </p:txEl>
                                          </p:spTgt>
                                        </p:tgtEl>
                                        <p:attrNameLst>
                                          <p:attrName>style.visibility</p:attrName>
                                        </p:attrNameLst>
                                      </p:cBhvr>
                                      <p:to>
                                        <p:strVal val="visible"/>
                                      </p:to>
                                    </p:set>
                                    <p:animEffect transition="in" filter="fade">
                                      <p:cBhvr>
                                        <p:cTn id="7" dur="2000"/>
                                        <p:tgtEl>
                                          <p:spTgt spid="44035">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xEl>
                                              <p:pRg st="5" end="5"/>
                                            </p:txEl>
                                          </p:spTgt>
                                        </p:tgtEl>
                                        <p:attrNameLst>
                                          <p:attrName>style.visibility</p:attrName>
                                        </p:attrNameLst>
                                      </p:cBhvr>
                                      <p:to>
                                        <p:strVal val="visible"/>
                                      </p:to>
                                    </p:set>
                                    <p:animEffect transition="in" filter="fade">
                                      <p:cBhvr>
                                        <p:cTn id="10" dur="2000"/>
                                        <p:tgtEl>
                                          <p:spTgt spid="44035">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035">
                                            <p:txEl>
                                              <p:pRg st="6" end="6"/>
                                            </p:txEl>
                                          </p:spTgt>
                                        </p:tgtEl>
                                        <p:attrNameLst>
                                          <p:attrName>style.visibility</p:attrName>
                                        </p:attrNameLst>
                                      </p:cBhvr>
                                      <p:to>
                                        <p:strVal val="visible"/>
                                      </p:to>
                                    </p:set>
                                    <p:animEffect transition="in" filter="fade">
                                      <p:cBhvr>
                                        <p:cTn id="13" dur="2000"/>
                                        <p:tgtEl>
                                          <p:spTgt spid="44035">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035">
                                            <p:txEl>
                                              <p:pRg st="7" end="7"/>
                                            </p:txEl>
                                          </p:spTgt>
                                        </p:tgtEl>
                                        <p:attrNameLst>
                                          <p:attrName>style.visibility</p:attrName>
                                        </p:attrNameLst>
                                      </p:cBhvr>
                                      <p:to>
                                        <p:strVal val="visible"/>
                                      </p:to>
                                    </p:set>
                                    <p:animEffect transition="in" filter="fade">
                                      <p:cBhvr>
                                        <p:cTn id="16" dur="20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pPr eaLnBrk="1" hangingPunct="1">
              <a:defRPr/>
            </a:pPr>
            <a:r>
              <a:rPr lang="ja-JP" altLang="en-US" dirty="0" smtClean="0"/>
              <a:t>３</a:t>
            </a:r>
            <a:r>
              <a:rPr lang="en-US" altLang="ja-JP" dirty="0" smtClean="0"/>
              <a:t>.</a:t>
            </a:r>
            <a:r>
              <a:rPr lang="ja-JP" altLang="en-US" dirty="0" smtClean="0"/>
              <a:t>ケースに見る国際ビジネス</a:t>
            </a:r>
          </a:p>
        </p:txBody>
      </p:sp>
      <p:sp>
        <p:nvSpPr>
          <p:cNvPr id="39941" name="Rectangle 5"/>
          <p:cNvSpPr>
            <a:spLocks noGrp="1" noChangeArrowheads="1"/>
          </p:cNvSpPr>
          <p:nvPr>
            <p:ph type="subTitle" idx="1"/>
          </p:nvPr>
        </p:nvSpPr>
        <p:spPr/>
        <p:txBody>
          <a:bodyPr/>
          <a:lstStyle/>
          <a:p>
            <a:pPr eaLnBrk="1" hangingPunct="1">
              <a:defRPr/>
            </a:pPr>
            <a:endParaRPr lang="ja-JP" altLang="ja-JP"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ja-JP" altLang="en-US" dirty="0" smtClean="0"/>
              <a:t>中国ビジネスのあれこれ</a:t>
            </a:r>
          </a:p>
        </p:txBody>
      </p:sp>
      <p:sp>
        <p:nvSpPr>
          <p:cNvPr id="46083" name="Rectangle 3"/>
          <p:cNvSpPr>
            <a:spLocks noGrp="1" noChangeArrowheads="1"/>
          </p:cNvSpPr>
          <p:nvPr>
            <p:ph type="body" idx="1"/>
          </p:nvPr>
        </p:nvSpPr>
        <p:spPr>
          <a:xfrm>
            <a:off x="683568" y="1268760"/>
            <a:ext cx="8208912" cy="5184576"/>
          </a:xfrm>
        </p:spPr>
        <p:txBody>
          <a:bodyPr/>
          <a:lstStyle/>
          <a:p>
            <a:pPr eaLnBrk="1" hangingPunct="1">
              <a:defRPr/>
            </a:pPr>
            <a:r>
              <a:rPr lang="ja-JP" altLang="en-US" dirty="0" smtClean="0"/>
              <a:t>ライバルは洋服屋さん</a:t>
            </a:r>
          </a:p>
          <a:p>
            <a:pPr lvl="1" eaLnBrk="1" hangingPunct="1">
              <a:defRPr/>
            </a:pPr>
            <a:r>
              <a:rPr lang="ja-JP" altLang="en-US" b="1" dirty="0" smtClean="0">
                <a:hlinkClick r:id="rId3" action="ppaction://hlinksldjump"/>
              </a:rPr>
              <a:t>格蘭仕（ギャランツ－広州）</a:t>
            </a:r>
            <a:endParaRPr lang="ja-JP" altLang="en-US" b="1" dirty="0" smtClean="0"/>
          </a:p>
          <a:p>
            <a:pPr lvl="2" eaLnBrk="1" hangingPunct="1">
              <a:defRPr/>
            </a:pPr>
            <a:r>
              <a:rPr lang="ja-JP" altLang="en-US" dirty="0" smtClean="0"/>
              <a:t>電子レンジ市場の世界</a:t>
            </a:r>
            <a:r>
              <a:rPr lang="en-US" altLang="ja-JP" dirty="0" smtClean="0"/>
              <a:t>40</a:t>
            </a:r>
            <a:r>
              <a:rPr lang="ja-JP" altLang="en-US" dirty="0" smtClean="0"/>
              <a:t>％、中国</a:t>
            </a:r>
            <a:r>
              <a:rPr lang="en-US" altLang="ja-JP" dirty="0" smtClean="0"/>
              <a:t>70</a:t>
            </a:r>
            <a:r>
              <a:rPr lang="ja-JP" altLang="en-US" dirty="0" smtClean="0"/>
              <a:t>％のシェア</a:t>
            </a:r>
          </a:p>
          <a:p>
            <a:pPr eaLnBrk="1" hangingPunct="1">
              <a:defRPr/>
            </a:pPr>
            <a:r>
              <a:rPr lang="ja-JP" altLang="en-US" dirty="0" smtClean="0"/>
              <a:t>技術とサービスは日本企業以上？？</a:t>
            </a:r>
          </a:p>
          <a:p>
            <a:pPr lvl="1" eaLnBrk="1" hangingPunct="1">
              <a:defRPr/>
            </a:pPr>
            <a:r>
              <a:rPr lang="ja-JP" altLang="en-US" dirty="0" smtClean="0">
                <a:hlinkClick r:id="rId4" action="ppaction://hlinksldjump"/>
              </a:rPr>
              <a:t>海爾（ハイアール－青島）</a:t>
            </a:r>
            <a:endParaRPr lang="en-US" altLang="ja-JP" dirty="0" smtClean="0"/>
          </a:p>
          <a:p>
            <a:pPr lvl="2" eaLnBrk="1" hangingPunct="1">
              <a:defRPr/>
            </a:pPr>
            <a:r>
              <a:rPr lang="ja-JP" altLang="en-US" dirty="0" smtClean="0"/>
              <a:t>白物家電シェア世界１位、冷蔵庫</a:t>
            </a:r>
            <a:r>
              <a:rPr lang="en-US" altLang="ja-JP" dirty="0" smtClean="0"/>
              <a:t>10.4</a:t>
            </a:r>
            <a:r>
              <a:rPr lang="ja-JP" altLang="en-US" dirty="0" smtClean="0"/>
              <a:t>％、洗濯機</a:t>
            </a:r>
            <a:r>
              <a:rPr lang="en-US" altLang="ja-JP" dirty="0" smtClean="0"/>
              <a:t>8.4</a:t>
            </a:r>
            <a:r>
              <a:rPr lang="ja-JP" altLang="en-US" dirty="0" smtClean="0"/>
              <a:t>％</a:t>
            </a:r>
          </a:p>
          <a:p>
            <a:pPr lvl="2" eaLnBrk="1" hangingPunct="1">
              <a:defRPr/>
            </a:pPr>
            <a:r>
              <a:rPr lang="ja-JP" altLang="en-US" dirty="0" smtClean="0"/>
              <a:t>品質へのこだわり</a:t>
            </a:r>
          </a:p>
          <a:p>
            <a:pPr lvl="2" eaLnBrk="1" hangingPunct="1">
              <a:defRPr/>
            </a:pPr>
            <a:r>
              <a:rPr lang="ja-JP" altLang="en-US" dirty="0" smtClean="0"/>
              <a:t>高速生産ライン</a:t>
            </a:r>
          </a:p>
          <a:p>
            <a:pPr lvl="2" eaLnBrk="1" hangingPunct="1">
              <a:defRPr/>
            </a:pPr>
            <a:r>
              <a:rPr lang="ja-JP" altLang="en-US" dirty="0" smtClean="0"/>
              <a:t>サービス重視</a:t>
            </a:r>
            <a:endParaRPr lang="en-US" altLang="ja-JP" dirty="0" smtClean="0"/>
          </a:p>
          <a:p>
            <a:pPr lvl="2" eaLnBrk="1" hangingPunct="1">
              <a:defRPr/>
            </a:pPr>
            <a:r>
              <a:rPr lang="ja-JP" altLang="en-US" dirty="0" smtClean="0"/>
              <a:t>徹底した成果主義－定期定量淘汰制度</a:t>
            </a:r>
          </a:p>
          <a:p>
            <a:pPr lvl="2" eaLnBrk="1" hangingPunct="1">
              <a:defRPr/>
            </a:pPr>
            <a:r>
              <a:rPr lang="ja-JP" altLang="en-US" dirty="0" smtClean="0"/>
              <a:t>日本企業ができない技術とは</a:t>
            </a:r>
          </a:p>
        </p:txBody>
      </p:sp>
      <p:sp>
        <p:nvSpPr>
          <p:cNvPr id="6" name="星 5 5">
            <a:hlinkClick r:id="rId3" action="ppaction://hlinksldjump"/>
          </p:cNvPr>
          <p:cNvSpPr/>
          <p:nvPr/>
        </p:nvSpPr>
        <p:spPr>
          <a:xfrm>
            <a:off x="8172400" y="5733256"/>
            <a:ext cx="432048" cy="360040"/>
          </a:xfrm>
          <a:prstGeom prst="star5">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img15024515"/>
          <p:cNvPicPr>
            <a:picLocks noChangeAspect="1" noChangeArrowheads="1"/>
          </p:cNvPicPr>
          <p:nvPr/>
        </p:nvPicPr>
        <p:blipFill>
          <a:blip r:embed="rId3" cstate="print"/>
          <a:srcRect/>
          <a:stretch>
            <a:fillRect/>
          </a:stretch>
        </p:blipFill>
        <p:spPr bwMode="auto">
          <a:xfrm>
            <a:off x="611188" y="0"/>
            <a:ext cx="7561262" cy="3151188"/>
          </a:xfrm>
          <a:prstGeom prst="rect">
            <a:avLst/>
          </a:prstGeom>
          <a:noFill/>
          <a:ln w="9525">
            <a:noFill/>
            <a:miter lim="800000"/>
            <a:headEnd/>
            <a:tailEnd/>
          </a:ln>
        </p:spPr>
      </p:pic>
      <p:pic>
        <p:nvPicPr>
          <p:cNvPr id="32771" name="Picture 12" descr="商品画像"/>
          <p:cNvPicPr>
            <a:picLocks noChangeAspect="1" noChangeArrowheads="1"/>
          </p:cNvPicPr>
          <p:nvPr/>
        </p:nvPicPr>
        <p:blipFill>
          <a:blip r:embed="rId4" cstate="print"/>
          <a:srcRect/>
          <a:stretch>
            <a:fillRect/>
          </a:stretch>
        </p:blipFill>
        <p:spPr bwMode="auto">
          <a:xfrm>
            <a:off x="3276600" y="3429000"/>
            <a:ext cx="3887788" cy="291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4067175" y="765175"/>
            <a:ext cx="5397500" cy="1219200"/>
          </a:xfrm>
        </p:spPr>
        <p:txBody>
          <a:bodyPr/>
          <a:lstStyle/>
          <a:p>
            <a:pPr eaLnBrk="1" hangingPunct="1">
              <a:defRPr/>
            </a:pPr>
            <a:r>
              <a:rPr lang="ja-JP" altLang="en-US" dirty="0" smtClean="0"/>
              <a:t>ハイアール本社</a:t>
            </a:r>
          </a:p>
        </p:txBody>
      </p:sp>
      <p:pic>
        <p:nvPicPr>
          <p:cNvPr id="33795" name="Picture 5" descr="P1000120"/>
          <p:cNvPicPr>
            <a:picLocks noChangeAspect="1" noChangeArrowheads="1"/>
          </p:cNvPicPr>
          <p:nvPr/>
        </p:nvPicPr>
        <p:blipFill>
          <a:blip r:embed="rId3" cstate="print"/>
          <a:srcRect l="8519" t="21268" r="19028" b="11006"/>
          <a:stretch>
            <a:fillRect/>
          </a:stretch>
        </p:blipFill>
        <p:spPr bwMode="auto">
          <a:xfrm>
            <a:off x="250825" y="404813"/>
            <a:ext cx="4160838" cy="5184775"/>
          </a:xfrm>
          <a:prstGeom prst="rect">
            <a:avLst/>
          </a:prstGeom>
          <a:noFill/>
          <a:ln w="9525">
            <a:noFill/>
            <a:miter lim="800000"/>
            <a:headEnd/>
            <a:tailEnd/>
          </a:ln>
        </p:spPr>
      </p:pic>
      <p:pic>
        <p:nvPicPr>
          <p:cNvPr id="33796" name="Picture 6" descr="P1000116"/>
          <p:cNvPicPr>
            <a:picLocks noChangeAspect="1" noChangeArrowheads="1"/>
          </p:cNvPicPr>
          <p:nvPr/>
        </p:nvPicPr>
        <p:blipFill>
          <a:blip r:embed="rId4" cstate="print">
            <a:lum contrast="18000"/>
          </a:blip>
          <a:srcRect t="22699"/>
          <a:stretch>
            <a:fillRect/>
          </a:stretch>
        </p:blipFill>
        <p:spPr bwMode="auto">
          <a:xfrm>
            <a:off x="3708400" y="3644900"/>
            <a:ext cx="5081588" cy="2946400"/>
          </a:xfrm>
          <a:prstGeom prst="rect">
            <a:avLst/>
          </a:prstGeom>
          <a:noFill/>
          <a:ln w="9525">
            <a:noFill/>
            <a:miter lim="800000"/>
            <a:headEnd/>
            <a:tailEnd/>
          </a:ln>
        </p:spPr>
      </p:pic>
      <p:pic>
        <p:nvPicPr>
          <p:cNvPr id="5" name="Picture 14" descr="MCj03523780000[1]">
            <a:hlinkClick r:id="rId5" action="ppaction://hlinksldjump"/>
          </p:cNvPr>
          <p:cNvPicPr>
            <a:picLocks noChangeAspect="1" noChangeArrowheads="1"/>
          </p:cNvPicPr>
          <p:nvPr/>
        </p:nvPicPr>
        <p:blipFill>
          <a:blip r:embed="rId6" cstate="print"/>
          <a:srcRect/>
          <a:stretch>
            <a:fillRect/>
          </a:stretch>
        </p:blipFill>
        <p:spPr bwMode="auto">
          <a:xfrm>
            <a:off x="467544" y="5733256"/>
            <a:ext cx="60960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ja-JP" altLang="en-US" dirty="0" smtClean="0"/>
              <a:t>中国ビジネスのあれこれ</a:t>
            </a:r>
          </a:p>
        </p:txBody>
      </p:sp>
      <p:sp>
        <p:nvSpPr>
          <p:cNvPr id="51203" name="Rectangle 3"/>
          <p:cNvSpPr>
            <a:spLocks noGrp="1" noChangeArrowheads="1"/>
          </p:cNvSpPr>
          <p:nvPr>
            <p:ph type="body" idx="1"/>
          </p:nvPr>
        </p:nvSpPr>
        <p:spPr>
          <a:xfrm>
            <a:off x="685800" y="1828800"/>
            <a:ext cx="7772400" cy="4480520"/>
          </a:xfrm>
        </p:spPr>
        <p:txBody>
          <a:bodyPr/>
          <a:lstStyle/>
          <a:p>
            <a:pPr eaLnBrk="1" hangingPunct="1">
              <a:defRPr/>
            </a:pPr>
            <a:r>
              <a:rPr lang="ja-JP" altLang="en-US" dirty="0" smtClean="0"/>
              <a:t>職は中国にあり</a:t>
            </a:r>
          </a:p>
          <a:p>
            <a:pPr lvl="1" eaLnBrk="1" hangingPunct="1">
              <a:defRPr/>
            </a:pPr>
            <a:r>
              <a:rPr lang="ja-JP" altLang="en-US" dirty="0" smtClean="0"/>
              <a:t>技術競争は世代間競争</a:t>
            </a:r>
          </a:p>
          <a:p>
            <a:pPr lvl="1" eaLnBrk="1" hangingPunct="1">
              <a:defRPr/>
            </a:pPr>
            <a:r>
              <a:rPr lang="ja-JP" altLang="en-US" dirty="0" smtClean="0"/>
              <a:t>高学歴、高技術人財の宝庫？？</a:t>
            </a:r>
            <a:endParaRPr lang="en-US" altLang="ja-JP" dirty="0" smtClean="0"/>
          </a:p>
          <a:p>
            <a:pPr lvl="1" eaLnBrk="1" hangingPunct="1">
              <a:buNone/>
              <a:defRPr/>
            </a:pPr>
            <a:endParaRPr lang="ja-JP" altLang="en-US" dirty="0" smtClean="0"/>
          </a:p>
          <a:p>
            <a:pPr eaLnBrk="1" hangingPunct="1">
              <a:defRPr/>
            </a:pPr>
            <a:r>
              <a:rPr lang="ja-JP" altLang="en-US" dirty="0" smtClean="0"/>
              <a:t>これじゃ勝てない</a:t>
            </a:r>
          </a:p>
          <a:p>
            <a:pPr lvl="1" eaLnBrk="1" hangingPunct="1">
              <a:defRPr/>
            </a:pPr>
            <a:r>
              <a:rPr lang="ja-JP" altLang="en-US" dirty="0" smtClean="0">
                <a:hlinkClick r:id="rId3" action="ppaction://hlinksldjump"/>
              </a:rPr>
              <a:t>まじめな女性ワーカー達</a:t>
            </a:r>
            <a:endParaRPr lang="ja-JP" altLang="en-US" dirty="0" smtClean="0"/>
          </a:p>
          <a:p>
            <a:pPr lvl="1" eaLnBrk="1" hangingPunct="1">
              <a:defRPr/>
            </a:pPr>
            <a:r>
              <a:rPr lang="ja-JP" altLang="en-US" dirty="0" smtClean="0">
                <a:hlinkClick r:id="rId4" action="ppaction://hlinksldjump"/>
              </a:rPr>
              <a:t>中国人は働き者？？</a:t>
            </a:r>
            <a:endParaRPr lang="ja-JP" altLang="en-US" dirty="0" smtClean="0"/>
          </a:p>
          <a:p>
            <a:pPr lvl="1" eaLnBrk="1" hangingPunct="1">
              <a:defRPr/>
            </a:pPr>
            <a:r>
              <a:rPr lang="ja-JP" altLang="en-US" dirty="0" smtClean="0">
                <a:hlinkClick r:id="rId5" action="ppaction://hlinksldjump"/>
              </a:rPr>
              <a:t>針仕事はお手のもの</a:t>
            </a:r>
            <a:endParaRPr lang="ja-JP" altLang="en-US" dirty="0" smtClean="0"/>
          </a:p>
          <a:p>
            <a:pPr lvl="1" eaLnBrk="1" hangingPunct="1">
              <a:buFontTx/>
              <a:buNone/>
              <a:defRPr/>
            </a:pPr>
            <a:endParaRPr lang="en-US" altLang="ja-JP"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ja-JP" altLang="en-US" sz="4000" smtClean="0"/>
              <a:t>中国ビジネスの誤解、曲解、早合点</a:t>
            </a:r>
          </a:p>
        </p:txBody>
      </p:sp>
      <p:sp>
        <p:nvSpPr>
          <p:cNvPr id="53251" name="Rectangle 3"/>
          <p:cNvSpPr>
            <a:spLocks noGrp="1" noChangeArrowheads="1"/>
          </p:cNvSpPr>
          <p:nvPr>
            <p:ph type="body" idx="1"/>
          </p:nvPr>
        </p:nvSpPr>
        <p:spPr>
          <a:xfrm>
            <a:off x="685800" y="1340768"/>
            <a:ext cx="7772400" cy="4331370"/>
          </a:xfrm>
        </p:spPr>
        <p:txBody>
          <a:bodyPr/>
          <a:lstStyle/>
          <a:p>
            <a:pPr eaLnBrk="1" hangingPunct="1">
              <a:lnSpc>
                <a:spcPct val="90000"/>
              </a:lnSpc>
              <a:defRPr/>
            </a:pPr>
            <a:r>
              <a:rPr lang="ja-JP" altLang="en-US" dirty="0" smtClean="0">
                <a:hlinkClick r:id="rId3" action="ppaction://hlinksldjump"/>
              </a:rPr>
              <a:t>中国は魅力的</a:t>
            </a:r>
            <a:endParaRPr lang="ja-JP" altLang="en-US" dirty="0" smtClean="0"/>
          </a:p>
          <a:p>
            <a:pPr lvl="1" eaLnBrk="1" hangingPunct="1">
              <a:lnSpc>
                <a:spcPct val="90000"/>
              </a:lnSpc>
              <a:defRPr/>
            </a:pPr>
            <a:r>
              <a:rPr lang="ja-JP" altLang="en-US" dirty="0" smtClean="0"/>
              <a:t>低賃金</a:t>
            </a:r>
          </a:p>
          <a:p>
            <a:pPr lvl="1" eaLnBrk="1" hangingPunct="1">
              <a:lnSpc>
                <a:spcPct val="90000"/>
              </a:lnSpc>
              <a:defRPr/>
            </a:pPr>
            <a:r>
              <a:rPr lang="ja-JP" altLang="en-US" dirty="0" smtClean="0"/>
              <a:t>巨大市場</a:t>
            </a:r>
          </a:p>
          <a:p>
            <a:pPr lvl="2" eaLnBrk="1" hangingPunct="1">
              <a:lnSpc>
                <a:spcPct val="90000"/>
              </a:lnSpc>
              <a:defRPr/>
            </a:pPr>
            <a:r>
              <a:rPr lang="en-US" altLang="ja-JP" dirty="0" smtClean="0"/>
              <a:t>12</a:t>
            </a:r>
            <a:r>
              <a:rPr lang="ja-JP" altLang="en-US" dirty="0" smtClean="0"/>
              <a:t>億の人口－低所得市場</a:t>
            </a:r>
          </a:p>
          <a:p>
            <a:pPr eaLnBrk="1" hangingPunct="1">
              <a:lnSpc>
                <a:spcPct val="90000"/>
              </a:lnSpc>
              <a:defRPr/>
            </a:pPr>
            <a:r>
              <a:rPr lang="ja-JP" altLang="en-US" dirty="0" smtClean="0"/>
              <a:t>中国はリスク</a:t>
            </a:r>
          </a:p>
          <a:p>
            <a:pPr lvl="1" eaLnBrk="1" hangingPunct="1">
              <a:lnSpc>
                <a:spcPct val="90000"/>
              </a:lnSpc>
              <a:defRPr/>
            </a:pPr>
            <a:r>
              <a:rPr lang="ja-JP" altLang="en-US" dirty="0" smtClean="0"/>
              <a:t>低品質（安かろう悪かろう）</a:t>
            </a:r>
          </a:p>
          <a:p>
            <a:pPr lvl="1" eaLnBrk="1" hangingPunct="1">
              <a:lnSpc>
                <a:spcPct val="90000"/>
              </a:lnSpc>
              <a:defRPr/>
            </a:pPr>
            <a:r>
              <a:rPr lang="ja-JP" altLang="en-US" dirty="0" smtClean="0"/>
              <a:t>インフラストラクチャー未整備、環境汚染</a:t>
            </a:r>
          </a:p>
          <a:p>
            <a:pPr lvl="1" eaLnBrk="1" hangingPunct="1">
              <a:lnSpc>
                <a:spcPct val="90000"/>
              </a:lnSpc>
              <a:defRPr/>
            </a:pPr>
            <a:r>
              <a:rPr lang="ja-JP" altLang="en-US" dirty="0" smtClean="0"/>
              <a:t>格差社会（沿岸部 </a:t>
            </a:r>
            <a:r>
              <a:rPr lang="en-US" altLang="ja-JP" dirty="0" smtClean="0"/>
              <a:t>VS. </a:t>
            </a:r>
            <a:r>
              <a:rPr lang="ja-JP" altLang="en-US" dirty="0" smtClean="0"/>
              <a:t>農村部、内陸部）</a:t>
            </a:r>
          </a:p>
          <a:p>
            <a:pPr lvl="1" eaLnBrk="1" hangingPunct="1">
              <a:lnSpc>
                <a:spcPct val="90000"/>
              </a:lnSpc>
              <a:defRPr/>
            </a:pPr>
            <a:r>
              <a:rPr lang="ja-JP" altLang="en-US" dirty="0" smtClean="0"/>
              <a:t>ストライキ</a:t>
            </a:r>
          </a:p>
        </p:txBody>
      </p:sp>
      <p:sp>
        <p:nvSpPr>
          <p:cNvPr id="53252" name="Rectangle 4"/>
          <p:cNvSpPr>
            <a:spLocks noChangeArrowheads="1"/>
          </p:cNvSpPr>
          <p:nvPr/>
        </p:nvSpPr>
        <p:spPr bwMode="auto">
          <a:xfrm>
            <a:off x="395288" y="5949950"/>
            <a:ext cx="8064500" cy="719138"/>
          </a:xfrm>
          <a:prstGeom prst="rect">
            <a:avLst/>
          </a:prstGeom>
          <a:noFill/>
          <a:ln w="9525">
            <a:solidFill>
              <a:schemeClr val="tx1"/>
            </a:solidFill>
            <a:miter lim="800000"/>
            <a:headEnd/>
            <a:tailEnd/>
          </a:ln>
        </p:spPr>
        <p:txBody>
          <a:bodyPr wrap="none" anchor="ctr"/>
          <a:lstStyle/>
          <a:p>
            <a:pPr algn="ctr"/>
            <a:r>
              <a:rPr lang="ja-JP" altLang="en-US" sz="3200">
                <a:latin typeface="Arial" pitchFamily="34" charset="0"/>
              </a:rPr>
              <a:t>自社にとっての中国とは</a:t>
            </a:r>
          </a:p>
        </p:txBody>
      </p:sp>
      <p:sp>
        <p:nvSpPr>
          <p:cNvPr id="5" name="星 5 4">
            <a:hlinkClick r:id="rId4" action="ppaction://hlinksldjump"/>
          </p:cNvPr>
          <p:cNvSpPr/>
          <p:nvPr/>
        </p:nvSpPr>
        <p:spPr>
          <a:xfrm>
            <a:off x="7740352" y="4869160"/>
            <a:ext cx="648072" cy="576064"/>
          </a:xfrm>
          <a:prstGeom prst="star5">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385" decel="100000"/>
                                        <p:tgtEl>
                                          <p:spTgt spid="53252"/>
                                        </p:tgtEl>
                                      </p:cBhvr>
                                    </p:animEffect>
                                    <p:animScale>
                                      <p:cBhvr>
                                        <p:cTn id="8" dur="385" decel="100000"/>
                                        <p:tgtEl>
                                          <p:spTgt spid="53252"/>
                                        </p:tgtEl>
                                      </p:cBhvr>
                                      <p:from x="10000" y="10000"/>
                                      <p:to x="200000" y="450000"/>
                                    </p:animScale>
                                    <p:animScale>
                                      <p:cBhvr>
                                        <p:cTn id="9" dur="615" accel="100000" fill="hold">
                                          <p:stCondLst>
                                            <p:cond delay="385"/>
                                          </p:stCondLst>
                                        </p:cTn>
                                        <p:tgtEl>
                                          <p:spTgt spid="53252"/>
                                        </p:tgtEl>
                                      </p:cBhvr>
                                      <p:from x="200000" y="450000"/>
                                      <p:to x="100000" y="100000"/>
                                    </p:animScale>
                                    <p:set>
                                      <p:cBhvr>
                                        <p:cTn id="10" dur="385" fill="hold"/>
                                        <p:tgtEl>
                                          <p:spTgt spid="53252"/>
                                        </p:tgtEl>
                                        <p:attrNameLst>
                                          <p:attrName>ppt_x</p:attrName>
                                        </p:attrNameLst>
                                      </p:cBhvr>
                                      <p:to>
                                        <p:strVal val="(0.5)"/>
                                      </p:to>
                                    </p:set>
                                    <p:anim from="(0.5)" to="(#ppt_x)" calcmode="lin" valueType="num">
                                      <p:cBhvr>
                                        <p:cTn id="11" dur="615" accel="100000" fill="hold">
                                          <p:stCondLst>
                                            <p:cond delay="385"/>
                                          </p:stCondLst>
                                        </p:cTn>
                                        <p:tgtEl>
                                          <p:spTgt spid="53252"/>
                                        </p:tgtEl>
                                        <p:attrNameLst>
                                          <p:attrName>ppt_x</p:attrName>
                                        </p:attrNameLst>
                                      </p:cBhvr>
                                    </p:anim>
                                    <p:set>
                                      <p:cBhvr>
                                        <p:cTn id="12" dur="385" fill="hold"/>
                                        <p:tgtEl>
                                          <p:spTgt spid="53252"/>
                                        </p:tgtEl>
                                        <p:attrNameLst>
                                          <p:attrName>ppt_y</p:attrName>
                                        </p:attrNameLst>
                                      </p:cBhvr>
                                      <p:to>
                                        <p:strVal val="(#ppt_y+0.4)"/>
                                      </p:to>
                                    </p:set>
                                    <p:anim from="(#ppt_y+0.4)" to="(#ppt_y)" calcmode="lin" valueType="num">
                                      <p:cBhvr>
                                        <p:cTn id="13" dur="615" accel="100000" fill="hold">
                                          <p:stCondLst>
                                            <p:cond delay="385"/>
                                          </p:stCondLst>
                                        </p:cTn>
                                        <p:tgtEl>
                                          <p:spTgt spid="532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p:txBody>
          <a:bodyPr/>
          <a:lstStyle/>
          <a:p>
            <a:pPr eaLnBrk="1" hangingPunct="1">
              <a:defRPr/>
            </a:pPr>
            <a:r>
              <a:rPr lang="ja-JP" altLang="en-US" dirty="0" smtClean="0"/>
              <a:t>深圳テクノセンター</a:t>
            </a:r>
          </a:p>
        </p:txBody>
      </p:sp>
      <p:pic>
        <p:nvPicPr>
          <p:cNvPr id="34819" name="Picture 6" descr="DSC00083"/>
          <p:cNvPicPr>
            <a:picLocks noChangeAspect="1" noChangeArrowheads="1"/>
          </p:cNvPicPr>
          <p:nvPr/>
        </p:nvPicPr>
        <p:blipFill>
          <a:blip r:embed="rId3" cstate="print"/>
          <a:srcRect/>
          <a:stretch>
            <a:fillRect/>
          </a:stretch>
        </p:blipFill>
        <p:spPr bwMode="auto">
          <a:xfrm>
            <a:off x="3779838" y="2997200"/>
            <a:ext cx="4824412" cy="3619500"/>
          </a:xfrm>
          <a:prstGeom prst="rect">
            <a:avLst/>
          </a:prstGeom>
          <a:noFill/>
          <a:ln w="9525">
            <a:noFill/>
            <a:miter lim="800000"/>
            <a:headEnd/>
            <a:tailEnd/>
          </a:ln>
        </p:spPr>
      </p:pic>
      <p:pic>
        <p:nvPicPr>
          <p:cNvPr id="34820" name="Picture 4" descr="DSC00080"/>
          <p:cNvPicPr>
            <a:picLocks noChangeAspect="1" noChangeArrowheads="1"/>
          </p:cNvPicPr>
          <p:nvPr/>
        </p:nvPicPr>
        <p:blipFill>
          <a:blip r:embed="rId4" cstate="print">
            <a:lum bright="12000"/>
          </a:blip>
          <a:srcRect/>
          <a:stretch>
            <a:fillRect/>
          </a:stretch>
        </p:blipFill>
        <p:spPr bwMode="auto">
          <a:xfrm>
            <a:off x="395288" y="1341438"/>
            <a:ext cx="4552950" cy="341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6632"/>
            <a:ext cx="7772400" cy="1219200"/>
          </a:xfrm>
        </p:spPr>
        <p:txBody>
          <a:bodyPr>
            <a:normAutofit/>
          </a:bodyPr>
          <a:lstStyle/>
          <a:p>
            <a:r>
              <a:rPr kumimoji="1" lang="ja-JP" altLang="en-US" dirty="0" smtClean="0"/>
              <a:t>日本企業が直面する３つの課題</a:t>
            </a:r>
            <a:endParaRPr kumimoji="1" lang="ja-JP" altLang="en-US" dirty="0"/>
          </a:p>
        </p:txBody>
      </p:sp>
      <p:graphicFrame>
        <p:nvGraphicFramePr>
          <p:cNvPr id="4" name="図表 3"/>
          <p:cNvGraphicFramePr/>
          <p:nvPr>
            <p:extLst>
              <p:ext uri="{D42A27DB-BD31-4B8C-83A1-F6EECF244321}">
                <p14:modId xmlns:p14="http://schemas.microsoft.com/office/powerpoint/2010/main" val="2100664720"/>
              </p:ext>
            </p:extLst>
          </p:nvPr>
        </p:nvGraphicFramePr>
        <p:xfrm>
          <a:off x="755576" y="1484784"/>
          <a:ext cx="7536160" cy="48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159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ja-JP" altLang="en-US" dirty="0" smtClean="0"/>
              <a:t>広州</a:t>
            </a:r>
            <a:r>
              <a:rPr lang="en-US" altLang="ja-JP" dirty="0" smtClean="0"/>
              <a:t>JUSCO</a:t>
            </a:r>
          </a:p>
        </p:txBody>
      </p:sp>
      <p:pic>
        <p:nvPicPr>
          <p:cNvPr id="35843" name="Picture 4" descr="P1010105広州JUSCO2"/>
          <p:cNvPicPr>
            <a:picLocks noChangeAspect="1" noChangeArrowheads="1"/>
          </p:cNvPicPr>
          <p:nvPr/>
        </p:nvPicPr>
        <p:blipFill>
          <a:blip r:embed="rId3" cstate="print"/>
          <a:srcRect/>
          <a:stretch>
            <a:fillRect/>
          </a:stretch>
        </p:blipFill>
        <p:spPr bwMode="auto">
          <a:xfrm>
            <a:off x="179388" y="1522413"/>
            <a:ext cx="5081587" cy="3811587"/>
          </a:xfrm>
          <a:prstGeom prst="rect">
            <a:avLst/>
          </a:prstGeom>
          <a:noFill/>
          <a:ln w="9525">
            <a:noFill/>
            <a:miter lim="800000"/>
            <a:headEnd/>
            <a:tailEnd/>
          </a:ln>
        </p:spPr>
      </p:pic>
      <p:pic>
        <p:nvPicPr>
          <p:cNvPr id="35844" name="Picture 5" descr="P1010104広州JUSCO1"/>
          <p:cNvPicPr>
            <a:picLocks noChangeAspect="1" noChangeArrowheads="1"/>
          </p:cNvPicPr>
          <p:nvPr/>
        </p:nvPicPr>
        <p:blipFill>
          <a:blip r:embed="rId4" cstate="print"/>
          <a:srcRect/>
          <a:stretch>
            <a:fillRect/>
          </a:stretch>
        </p:blipFill>
        <p:spPr bwMode="auto">
          <a:xfrm>
            <a:off x="3708400" y="2708275"/>
            <a:ext cx="5081588" cy="381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pPr eaLnBrk="1" hangingPunct="1">
              <a:defRPr/>
            </a:pPr>
            <a:r>
              <a:rPr lang="ja-JP" altLang="en-US" dirty="0" smtClean="0"/>
              <a:t>何をつくっていますか</a:t>
            </a:r>
          </a:p>
        </p:txBody>
      </p:sp>
      <p:pic>
        <p:nvPicPr>
          <p:cNvPr id="36867" name="Picture 5" descr="日新服装4"/>
          <p:cNvPicPr>
            <a:picLocks noChangeAspect="1" noChangeArrowheads="1"/>
          </p:cNvPicPr>
          <p:nvPr/>
        </p:nvPicPr>
        <p:blipFill>
          <a:blip r:embed="rId3" cstate="print"/>
          <a:srcRect/>
          <a:stretch>
            <a:fillRect/>
          </a:stretch>
        </p:blipFill>
        <p:spPr bwMode="auto">
          <a:xfrm>
            <a:off x="900113" y="1628775"/>
            <a:ext cx="7559675" cy="491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4" descr="日新服装1"/>
          <p:cNvPicPr>
            <a:picLocks noChangeAspect="1" noChangeArrowheads="1"/>
          </p:cNvPicPr>
          <p:nvPr/>
        </p:nvPicPr>
        <p:blipFill>
          <a:blip r:embed="rId3" cstate="print"/>
          <a:srcRect/>
          <a:stretch>
            <a:fillRect/>
          </a:stretch>
        </p:blipFill>
        <p:spPr bwMode="auto">
          <a:xfrm>
            <a:off x="179388" y="260350"/>
            <a:ext cx="6264275" cy="4160838"/>
          </a:xfrm>
          <a:prstGeom prst="rect">
            <a:avLst/>
          </a:prstGeom>
          <a:noFill/>
          <a:ln w="9525">
            <a:noFill/>
            <a:miter lim="800000"/>
            <a:headEnd/>
            <a:tailEnd/>
          </a:ln>
        </p:spPr>
      </p:pic>
      <p:pic>
        <p:nvPicPr>
          <p:cNvPr id="74758" name="Picture 6" descr="日新服装9"/>
          <p:cNvPicPr>
            <a:picLocks noChangeAspect="1" noChangeArrowheads="1"/>
          </p:cNvPicPr>
          <p:nvPr/>
        </p:nvPicPr>
        <p:blipFill>
          <a:blip r:embed="rId4" cstate="print"/>
          <a:srcRect/>
          <a:stretch>
            <a:fillRect/>
          </a:stretch>
        </p:blipFill>
        <p:spPr bwMode="auto">
          <a:xfrm>
            <a:off x="539750" y="549275"/>
            <a:ext cx="6254750" cy="4376738"/>
          </a:xfrm>
          <a:prstGeom prst="rect">
            <a:avLst/>
          </a:prstGeom>
          <a:noFill/>
          <a:ln w="9525">
            <a:noFill/>
            <a:miter lim="800000"/>
            <a:headEnd/>
            <a:tailEnd/>
          </a:ln>
        </p:spPr>
      </p:pic>
      <p:pic>
        <p:nvPicPr>
          <p:cNvPr id="74759" name="Picture 7" descr="日新服装11"/>
          <p:cNvPicPr>
            <a:picLocks noChangeAspect="1" noChangeArrowheads="1"/>
          </p:cNvPicPr>
          <p:nvPr/>
        </p:nvPicPr>
        <p:blipFill>
          <a:blip r:embed="rId5" cstate="print"/>
          <a:srcRect/>
          <a:stretch>
            <a:fillRect/>
          </a:stretch>
        </p:blipFill>
        <p:spPr bwMode="auto">
          <a:xfrm>
            <a:off x="1692275" y="1260475"/>
            <a:ext cx="6365875" cy="4337050"/>
          </a:xfrm>
          <a:prstGeom prst="rect">
            <a:avLst/>
          </a:prstGeom>
          <a:noFill/>
          <a:ln w="9525">
            <a:noFill/>
            <a:miter lim="800000"/>
            <a:headEnd/>
            <a:tailEnd/>
          </a:ln>
        </p:spPr>
      </p:pic>
      <p:pic>
        <p:nvPicPr>
          <p:cNvPr id="74757" name="Picture 5" descr="日新服装12"/>
          <p:cNvPicPr>
            <a:picLocks noChangeAspect="1" noChangeArrowheads="1"/>
          </p:cNvPicPr>
          <p:nvPr/>
        </p:nvPicPr>
        <p:blipFill>
          <a:blip r:embed="rId6" cstate="print"/>
          <a:srcRect/>
          <a:stretch>
            <a:fillRect/>
          </a:stretch>
        </p:blipFill>
        <p:spPr bwMode="auto">
          <a:xfrm>
            <a:off x="2555875" y="2492375"/>
            <a:ext cx="6135688" cy="4106863"/>
          </a:xfrm>
          <a:prstGeom prst="rect">
            <a:avLst/>
          </a:prstGeom>
          <a:noFill/>
          <a:ln w="9525">
            <a:noFill/>
            <a:miter lim="800000"/>
            <a:headEnd/>
            <a:tailEnd/>
          </a:ln>
        </p:spPr>
      </p:pic>
      <p:pic>
        <p:nvPicPr>
          <p:cNvPr id="37894" name="Picture 8" descr="MCj03523780000[1]">
            <a:hlinkClick r:id="rId7" action="ppaction://hlinksldjump"/>
          </p:cNvPr>
          <p:cNvPicPr>
            <a:picLocks noChangeAspect="1" noChangeArrowheads="1"/>
          </p:cNvPicPr>
          <p:nvPr/>
        </p:nvPicPr>
        <p:blipFill>
          <a:blip r:embed="rId8" cstate="print"/>
          <a:srcRect/>
          <a:stretch>
            <a:fillRect/>
          </a:stretch>
        </p:blipFill>
        <p:spPr bwMode="auto">
          <a:xfrm>
            <a:off x="755650" y="5734050"/>
            <a:ext cx="542925"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fade">
                                      <p:cBhvr>
                                        <p:cTn id="7" dur="500"/>
                                        <p:tgtEl>
                                          <p:spTgt spid="747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9"/>
                                        </p:tgtEl>
                                        <p:attrNameLst>
                                          <p:attrName>style.visibility</p:attrName>
                                        </p:attrNameLst>
                                      </p:cBhvr>
                                      <p:to>
                                        <p:strVal val="visible"/>
                                      </p:to>
                                    </p:set>
                                    <p:animEffect transition="in" filter="fade">
                                      <p:cBhvr>
                                        <p:cTn id="12" dur="500"/>
                                        <p:tgtEl>
                                          <p:spTgt spid="747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7"/>
                                        </p:tgtEl>
                                        <p:attrNameLst>
                                          <p:attrName>style.visibility</p:attrName>
                                        </p:attrNameLst>
                                      </p:cBhvr>
                                      <p:to>
                                        <p:strVal val="visible"/>
                                      </p:to>
                                    </p:set>
                                    <p:animEffect transition="in" filter="fade">
                                      <p:cBhvr>
                                        <p:cTn id="17"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ja-JP" altLang="en-US" dirty="0" smtClean="0"/>
              <a:t>お客さんがライバル</a:t>
            </a:r>
          </a:p>
        </p:txBody>
      </p:sp>
      <p:sp>
        <p:nvSpPr>
          <p:cNvPr id="47107" name="Rectangle 3"/>
          <p:cNvSpPr>
            <a:spLocks noGrp="1" noChangeArrowheads="1"/>
          </p:cNvSpPr>
          <p:nvPr>
            <p:ph type="body" idx="1"/>
          </p:nvPr>
        </p:nvSpPr>
        <p:spPr>
          <a:xfrm>
            <a:off x="395288" y="1557338"/>
            <a:ext cx="7201048" cy="4781550"/>
          </a:xfrm>
        </p:spPr>
        <p:txBody>
          <a:bodyPr/>
          <a:lstStyle/>
          <a:p>
            <a:pPr eaLnBrk="1" hangingPunct="1">
              <a:lnSpc>
                <a:spcPct val="90000"/>
              </a:lnSpc>
              <a:defRPr/>
            </a:pPr>
            <a:r>
              <a:rPr lang="ja-JP" altLang="en-US" dirty="0" smtClean="0">
                <a:solidFill>
                  <a:srgbClr val="0070C0"/>
                </a:solidFill>
              </a:rPr>
              <a:t>ガリバー</a:t>
            </a:r>
            <a:r>
              <a:rPr lang="en-US" altLang="ja-JP" dirty="0" smtClean="0">
                <a:solidFill>
                  <a:srgbClr val="0070C0"/>
                </a:solidFill>
              </a:rPr>
              <a:t>YKK</a:t>
            </a:r>
            <a:r>
              <a:rPr lang="ja-JP" altLang="en-US" dirty="0" smtClean="0">
                <a:solidFill>
                  <a:srgbClr val="0070C0"/>
                </a:solidFill>
              </a:rPr>
              <a:t>の苦悩</a:t>
            </a:r>
          </a:p>
          <a:p>
            <a:pPr lvl="1" eaLnBrk="1" hangingPunct="1">
              <a:lnSpc>
                <a:spcPct val="90000"/>
              </a:lnSpc>
              <a:defRPr/>
            </a:pPr>
            <a:r>
              <a:rPr lang="ja-JP" altLang="en-US" dirty="0" smtClean="0"/>
              <a:t>巨大化するクライアント（顧客）</a:t>
            </a:r>
          </a:p>
          <a:p>
            <a:pPr lvl="1" eaLnBrk="1" hangingPunct="1">
              <a:lnSpc>
                <a:spcPct val="90000"/>
              </a:lnSpc>
              <a:defRPr/>
            </a:pPr>
            <a:r>
              <a:rPr lang="ja-JP" altLang="en-US" dirty="0" smtClean="0"/>
              <a:t>グローバル化するクライアント</a:t>
            </a:r>
          </a:p>
          <a:p>
            <a:pPr lvl="2" eaLnBrk="1" hangingPunct="1">
              <a:lnSpc>
                <a:spcPct val="90000"/>
              </a:lnSpc>
              <a:defRPr/>
            </a:pPr>
            <a:r>
              <a:rPr lang="ja-JP" altLang="en-US" dirty="0" smtClean="0"/>
              <a:t>デザイン部門と縫製部門の乖離（かいり）</a:t>
            </a:r>
          </a:p>
          <a:p>
            <a:pPr lvl="2" eaLnBrk="1" hangingPunct="1">
              <a:lnSpc>
                <a:spcPct val="90000"/>
              </a:lnSpc>
              <a:defRPr/>
            </a:pPr>
            <a:r>
              <a:rPr lang="ja-JP" altLang="en-US" dirty="0" smtClean="0"/>
              <a:t>縫製工場の立地の多元化</a:t>
            </a:r>
          </a:p>
          <a:p>
            <a:pPr lvl="1" eaLnBrk="1" hangingPunct="1">
              <a:lnSpc>
                <a:spcPct val="90000"/>
              </a:lnSpc>
              <a:defRPr/>
            </a:pPr>
            <a:r>
              <a:rPr lang="ja-JP" altLang="en-US" dirty="0" smtClean="0"/>
              <a:t>ニッチ企業対策</a:t>
            </a:r>
          </a:p>
          <a:p>
            <a:pPr eaLnBrk="1" hangingPunct="1">
              <a:lnSpc>
                <a:spcPct val="90000"/>
              </a:lnSpc>
              <a:defRPr/>
            </a:pPr>
            <a:r>
              <a:rPr lang="ja-JP" altLang="en-US" dirty="0" smtClean="0"/>
              <a:t>生産、サービス、情報の一元化</a:t>
            </a:r>
          </a:p>
          <a:p>
            <a:pPr lvl="1" eaLnBrk="1" hangingPunct="1">
              <a:lnSpc>
                <a:spcPct val="90000"/>
              </a:lnSpc>
              <a:defRPr/>
            </a:pPr>
            <a:r>
              <a:rPr lang="ja-JP" altLang="en-US" dirty="0" smtClean="0">
                <a:hlinkClick r:id="rId3" action="ppaction://hlinksldjump"/>
              </a:rPr>
              <a:t>アカウントマネジャー制度</a:t>
            </a:r>
            <a:endParaRPr lang="ja-JP" altLang="en-US" dirty="0" smtClean="0"/>
          </a:p>
          <a:p>
            <a:pPr lvl="1" eaLnBrk="1" hangingPunct="1">
              <a:lnSpc>
                <a:spcPct val="90000"/>
              </a:lnSpc>
              <a:defRPr/>
            </a:pPr>
            <a:r>
              <a:rPr lang="ja-JP" altLang="en-US" dirty="0" smtClean="0"/>
              <a:t>グローバルソーサー</a:t>
            </a:r>
          </a:p>
          <a:p>
            <a:pPr lvl="1" eaLnBrk="1" hangingPunct="1">
              <a:lnSpc>
                <a:spcPct val="90000"/>
              </a:lnSpc>
              <a:defRPr/>
            </a:pPr>
            <a:r>
              <a:rPr lang="ja-JP" altLang="en-US" dirty="0" smtClean="0"/>
              <a:t>第二ブランド</a:t>
            </a:r>
          </a:p>
        </p:txBody>
      </p:sp>
      <p:sp>
        <p:nvSpPr>
          <p:cNvPr id="6" name="星 5 5">
            <a:hlinkClick r:id="rId4" action="ppaction://hlinksldjump"/>
          </p:cNvPr>
          <p:cNvSpPr/>
          <p:nvPr/>
        </p:nvSpPr>
        <p:spPr>
          <a:xfrm>
            <a:off x="7596336" y="2564904"/>
            <a:ext cx="432048" cy="360040"/>
          </a:xfrm>
          <a:prstGeom prst="star5">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smtClean="0"/>
              <a:t>YKK</a:t>
            </a:r>
            <a:r>
              <a:rPr lang="ja-JP" altLang="en-US" sz="4000" dirty="0" smtClean="0"/>
              <a:t>のアカウントマネジャー制度</a:t>
            </a:r>
            <a:endParaRPr kumimoji="1" lang="ja-JP" altLang="en-US" sz="4000" dirty="0"/>
          </a:p>
        </p:txBody>
      </p:sp>
      <p:graphicFrame>
        <p:nvGraphicFramePr>
          <p:cNvPr id="11" name="図表 10"/>
          <p:cNvGraphicFramePr/>
          <p:nvPr/>
        </p:nvGraphicFramePr>
        <p:xfrm>
          <a:off x="323528" y="1556792"/>
          <a:ext cx="849694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角丸四角形 11"/>
          <p:cNvSpPr/>
          <p:nvPr/>
        </p:nvSpPr>
        <p:spPr>
          <a:xfrm>
            <a:off x="1619672" y="5589240"/>
            <a:ext cx="6408712" cy="86409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smtClean="0">
                <a:latin typeface="+mj-ea"/>
                <a:ea typeface="+mj-ea"/>
              </a:rPr>
              <a:t>YKK</a:t>
            </a:r>
            <a:endParaRPr kumimoji="1" lang="ja-JP" altLang="en-US" sz="4400" dirty="0">
              <a:latin typeface="+mj-ea"/>
              <a:ea typeface="+mj-ea"/>
            </a:endParaRPr>
          </a:p>
        </p:txBody>
      </p:sp>
      <p:sp>
        <p:nvSpPr>
          <p:cNvPr id="14" name="上矢印 13"/>
          <p:cNvSpPr/>
          <p:nvPr/>
        </p:nvSpPr>
        <p:spPr>
          <a:xfrm rot="19276917">
            <a:off x="1372952" y="3897096"/>
            <a:ext cx="830480" cy="2035608"/>
          </a:xfrm>
          <a:prstGeom prst="upArrow">
            <a:avLst>
              <a:gd name="adj1" fmla="val 45409"/>
              <a:gd name="adj2" fmla="val 5142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企画営業</a:t>
            </a:r>
            <a:endParaRPr kumimoji="1" lang="ja-JP" altLang="en-US" dirty="0"/>
          </a:p>
        </p:txBody>
      </p:sp>
      <p:sp>
        <p:nvSpPr>
          <p:cNvPr id="15" name="上矢印 14"/>
          <p:cNvSpPr/>
          <p:nvPr/>
        </p:nvSpPr>
        <p:spPr>
          <a:xfrm>
            <a:off x="2339752" y="3933056"/>
            <a:ext cx="830480" cy="1728192"/>
          </a:xfrm>
          <a:prstGeom prst="upArrow">
            <a:avLst>
              <a:gd name="adj1" fmla="val 45409"/>
              <a:gd name="adj2" fmla="val 51423"/>
            </a:avLst>
          </a:prstGeom>
          <a:solidFill>
            <a:srgbClr val="243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営業</a:t>
            </a:r>
            <a:endParaRPr kumimoji="1" lang="ja-JP" altLang="en-US" dirty="0"/>
          </a:p>
        </p:txBody>
      </p:sp>
      <p:cxnSp>
        <p:nvCxnSpPr>
          <p:cNvPr id="21" name="直線矢印コネクタ 20"/>
          <p:cNvCxnSpPr/>
          <p:nvPr/>
        </p:nvCxnSpPr>
        <p:spPr>
          <a:xfrm rot="10800000">
            <a:off x="5220072" y="4797152"/>
            <a:ext cx="1440160" cy="7920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rot="16200000" flipV="1">
            <a:off x="5220072" y="4149080"/>
            <a:ext cx="2448272" cy="4320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5400000" flipH="1" flipV="1">
            <a:off x="5688124" y="3465004"/>
            <a:ext cx="3096344" cy="115212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5400000" flipH="1" flipV="1">
            <a:off x="6228184" y="4077072"/>
            <a:ext cx="1944216" cy="10801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6588224" y="4509120"/>
            <a:ext cx="1368152" cy="10801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5400000" flipH="1" flipV="1">
            <a:off x="5076056" y="3933056"/>
            <a:ext cx="3168352" cy="1440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16200000" flipV="1">
            <a:off x="5148064" y="4077072"/>
            <a:ext cx="1512168" cy="15121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092280" y="5085184"/>
            <a:ext cx="1368152" cy="369332"/>
          </a:xfrm>
          <a:prstGeom prst="rect">
            <a:avLst/>
          </a:prstGeom>
          <a:noFill/>
        </p:spPr>
        <p:txBody>
          <a:bodyPr wrap="square" rtlCol="0">
            <a:spAutoFit/>
          </a:bodyPr>
          <a:lstStyle/>
          <a:p>
            <a:r>
              <a:rPr kumimoji="1" lang="ja-JP" altLang="en-US" dirty="0" smtClean="0"/>
              <a:t>納品</a:t>
            </a:r>
            <a:endParaRPr kumimoji="1" lang="ja-JP" altLang="en-US" dirty="0"/>
          </a:p>
        </p:txBody>
      </p:sp>
      <p:sp>
        <p:nvSpPr>
          <p:cNvPr id="39" name="上矢印 38"/>
          <p:cNvSpPr/>
          <p:nvPr/>
        </p:nvSpPr>
        <p:spPr>
          <a:xfrm rot="1064317">
            <a:off x="3165803" y="2864519"/>
            <a:ext cx="830480" cy="2896510"/>
          </a:xfrm>
          <a:prstGeom prst="upArrow">
            <a:avLst>
              <a:gd name="adj1" fmla="val 45409"/>
              <a:gd name="adj2" fmla="val 49610"/>
            </a:avLst>
          </a:prstGeom>
          <a:solidFill>
            <a:srgbClr val="243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営業</a:t>
            </a:r>
            <a:endParaRPr kumimoji="1" lang="ja-JP" altLang="en-US" dirty="0"/>
          </a:p>
        </p:txBody>
      </p:sp>
      <p:sp>
        <p:nvSpPr>
          <p:cNvPr id="41" name="テキスト ボックス 40"/>
          <p:cNvSpPr txBox="1"/>
          <p:nvPr/>
        </p:nvSpPr>
        <p:spPr>
          <a:xfrm>
            <a:off x="2483768" y="4005064"/>
            <a:ext cx="648072" cy="400110"/>
          </a:xfrm>
          <a:prstGeom prst="rect">
            <a:avLst/>
          </a:prstGeom>
          <a:noFill/>
        </p:spPr>
        <p:txBody>
          <a:bodyPr wrap="square" rtlCol="0">
            <a:spAutoFit/>
          </a:bodyPr>
          <a:lstStyle/>
          <a:p>
            <a:r>
              <a:rPr kumimoji="1" lang="en-US" altLang="ja-JP" sz="2000" dirty="0" smtClean="0">
                <a:solidFill>
                  <a:srgbClr val="FFC000"/>
                </a:solidFill>
                <a:latin typeface="+mj-ea"/>
                <a:ea typeface="+mj-ea"/>
              </a:rPr>
              <a:t>AM</a:t>
            </a:r>
            <a:endParaRPr kumimoji="1" lang="ja-JP" altLang="en-US" sz="3200" dirty="0">
              <a:solidFill>
                <a:srgbClr val="FFC000"/>
              </a:solidFill>
              <a:latin typeface="+mj-ea"/>
              <a:ea typeface="+mj-ea"/>
            </a:endParaRPr>
          </a:p>
        </p:txBody>
      </p:sp>
      <p:sp>
        <p:nvSpPr>
          <p:cNvPr id="42" name="テキスト ボックス 41"/>
          <p:cNvSpPr txBox="1"/>
          <p:nvPr/>
        </p:nvSpPr>
        <p:spPr>
          <a:xfrm rot="19452096">
            <a:off x="1027402" y="4084802"/>
            <a:ext cx="648072" cy="400110"/>
          </a:xfrm>
          <a:prstGeom prst="rect">
            <a:avLst/>
          </a:prstGeom>
          <a:noFill/>
        </p:spPr>
        <p:txBody>
          <a:bodyPr wrap="square" rtlCol="0">
            <a:spAutoFit/>
          </a:bodyPr>
          <a:lstStyle/>
          <a:p>
            <a:r>
              <a:rPr kumimoji="1" lang="en-US" altLang="ja-JP" sz="2000" dirty="0" smtClean="0">
                <a:solidFill>
                  <a:srgbClr val="FFC000"/>
                </a:solidFill>
                <a:latin typeface="+mj-ea"/>
                <a:ea typeface="+mj-ea"/>
              </a:rPr>
              <a:t>AM</a:t>
            </a:r>
            <a:endParaRPr kumimoji="1" lang="ja-JP" altLang="en-US" sz="3200" dirty="0">
              <a:solidFill>
                <a:srgbClr val="FFC000"/>
              </a:solidFill>
              <a:latin typeface="+mj-ea"/>
              <a:ea typeface="+mj-ea"/>
            </a:endParaRPr>
          </a:p>
        </p:txBody>
      </p:sp>
      <p:sp>
        <p:nvSpPr>
          <p:cNvPr id="43" name="テキスト ボックス 42"/>
          <p:cNvSpPr txBox="1"/>
          <p:nvPr/>
        </p:nvSpPr>
        <p:spPr>
          <a:xfrm rot="908690">
            <a:off x="3676908" y="2930646"/>
            <a:ext cx="648072" cy="400110"/>
          </a:xfrm>
          <a:prstGeom prst="rect">
            <a:avLst/>
          </a:prstGeom>
          <a:noFill/>
        </p:spPr>
        <p:txBody>
          <a:bodyPr wrap="square" rtlCol="0">
            <a:spAutoFit/>
          </a:bodyPr>
          <a:lstStyle/>
          <a:p>
            <a:r>
              <a:rPr kumimoji="1" lang="en-US" altLang="ja-JP" sz="2000" dirty="0" smtClean="0">
                <a:solidFill>
                  <a:srgbClr val="FFC000"/>
                </a:solidFill>
                <a:latin typeface="+mj-ea"/>
                <a:ea typeface="+mj-ea"/>
              </a:rPr>
              <a:t>AM</a:t>
            </a:r>
            <a:endParaRPr kumimoji="1" lang="ja-JP" altLang="en-US" sz="3200" dirty="0">
              <a:solidFill>
                <a:srgbClr val="FFC000"/>
              </a:solidFill>
              <a:latin typeface="+mj-ea"/>
              <a:ea typeface="+mj-ea"/>
            </a:endParaRPr>
          </a:p>
        </p:txBody>
      </p:sp>
      <p:pic>
        <p:nvPicPr>
          <p:cNvPr id="44" name="Picture 6" descr="MCj03523780000[1]">
            <a:hlinkClick r:id="rId8" action="ppaction://hlinksldjump"/>
          </p:cNvPr>
          <p:cNvPicPr>
            <a:picLocks noChangeAspect="1" noChangeArrowheads="1"/>
          </p:cNvPicPr>
          <p:nvPr/>
        </p:nvPicPr>
        <p:blipFill>
          <a:blip r:embed="rId9" cstate="print"/>
          <a:srcRect/>
          <a:stretch>
            <a:fillRect/>
          </a:stretch>
        </p:blipFill>
        <p:spPr bwMode="auto">
          <a:xfrm>
            <a:off x="8388424" y="5733256"/>
            <a:ext cx="542925"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1"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900" decel="100000" fill="hold"/>
                                        <p:tgtEl>
                                          <p:spTgt spid="3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900" decel="100000" fill="hold"/>
                                        <p:tgtEl>
                                          <p:spTgt spid="2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900" decel="100000" fill="hold"/>
                                        <p:tgtEl>
                                          <p:spTgt spid="2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900" decel="100000" fill="hold"/>
                                        <p:tgtEl>
                                          <p:spTgt spid="2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900" decel="100000" fill="hold"/>
                                        <p:tgtEl>
                                          <p:spTgt spid="3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900" decel="100000" fill="hold"/>
                                        <p:tgtEl>
                                          <p:spTgt spid="22"/>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900" decel="100000" fill="hold"/>
                                        <p:tgtEl>
                                          <p:spTgt spid="35"/>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900" decel="100000" fill="hold"/>
                                        <p:tgtEl>
                                          <p:spTgt spid="21"/>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8" grpId="1"/>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ja-JP" altLang="en-US" dirty="0" smtClean="0"/>
              <a:t>日本は魅力的</a:t>
            </a:r>
            <a:r>
              <a:rPr lang="en-US" altLang="ja-JP" sz="5400" i="1" dirty="0" smtClean="0">
                <a:latin typeface="+mn-ea"/>
                <a:ea typeface="+mn-ea"/>
              </a:rPr>
              <a:t>?!</a:t>
            </a:r>
            <a:endParaRPr lang="ja-JP" altLang="en-US" sz="5400" i="1" dirty="0" smtClean="0">
              <a:latin typeface="+mn-ea"/>
              <a:ea typeface="+mn-ea"/>
            </a:endParaRPr>
          </a:p>
        </p:txBody>
      </p:sp>
      <p:sp>
        <p:nvSpPr>
          <p:cNvPr id="48131" name="Rectangle 3"/>
          <p:cNvSpPr>
            <a:spLocks noGrp="1" noChangeArrowheads="1"/>
          </p:cNvSpPr>
          <p:nvPr>
            <p:ph type="body" idx="1"/>
          </p:nvPr>
        </p:nvSpPr>
        <p:spPr>
          <a:xfrm>
            <a:off x="323850" y="1600200"/>
            <a:ext cx="8362950" cy="4997450"/>
          </a:xfrm>
        </p:spPr>
        <p:txBody>
          <a:bodyPr/>
          <a:lstStyle/>
          <a:p>
            <a:pPr eaLnBrk="1" hangingPunct="1">
              <a:lnSpc>
                <a:spcPct val="90000"/>
              </a:lnSpc>
              <a:defRPr/>
            </a:pPr>
            <a:r>
              <a:rPr lang="ja-JP" altLang="en-US" b="1" dirty="0" smtClean="0">
                <a:effectLst/>
                <a:hlinkClick r:id="rId3" action="ppaction://hlinksldjump"/>
              </a:rPr>
              <a:t>日本回帰</a:t>
            </a:r>
            <a:endParaRPr lang="ja-JP" altLang="en-US" b="1" dirty="0" smtClean="0">
              <a:effectLst/>
            </a:endParaRPr>
          </a:p>
          <a:p>
            <a:pPr lvl="1" eaLnBrk="1" hangingPunct="1">
              <a:lnSpc>
                <a:spcPct val="90000"/>
              </a:lnSpc>
              <a:buFont typeface="Arial" pitchFamily="34" charset="0"/>
              <a:buChar char="•"/>
              <a:defRPr/>
            </a:pPr>
            <a:r>
              <a:rPr lang="ja-JP" altLang="en-US" sz="2400" b="1" dirty="0" smtClean="0">
                <a:effectLst/>
                <a:latin typeface="+mn-ea"/>
              </a:rPr>
              <a:t>山形ケンウッド←</a:t>
            </a:r>
            <a:r>
              <a:rPr lang="en-US" altLang="ja-JP" sz="2400" b="1" dirty="0" smtClean="0">
                <a:effectLst/>
                <a:latin typeface="+mn-ea"/>
              </a:rPr>
              <a:t>2004</a:t>
            </a:r>
            <a:r>
              <a:rPr lang="ja-JP" altLang="en-US" sz="2400" b="1" dirty="0" smtClean="0">
                <a:effectLst/>
                <a:latin typeface="+mn-ea"/>
              </a:rPr>
              <a:t>年マレーシア</a:t>
            </a:r>
          </a:p>
          <a:p>
            <a:pPr lvl="1" eaLnBrk="1" hangingPunct="1">
              <a:lnSpc>
                <a:spcPct val="90000"/>
              </a:lnSpc>
              <a:defRPr/>
            </a:pPr>
            <a:r>
              <a:rPr lang="ja-JP" altLang="en-US" sz="2400" b="1" dirty="0" smtClean="0">
                <a:effectLst/>
              </a:rPr>
              <a:t>ＮＥＣパーソナルプロダクツ 米沢事業所←</a:t>
            </a:r>
            <a:r>
              <a:rPr lang="en-US" altLang="ja-JP" sz="2400" b="1" dirty="0" smtClean="0">
                <a:effectLst/>
              </a:rPr>
              <a:t>2005</a:t>
            </a:r>
            <a:r>
              <a:rPr lang="ja-JP" altLang="en-US" sz="2400" b="1" dirty="0" smtClean="0">
                <a:effectLst/>
              </a:rPr>
              <a:t>中国</a:t>
            </a:r>
            <a:endParaRPr lang="en-US" altLang="ja-JP" sz="2400" b="1" dirty="0" smtClean="0">
              <a:effectLst/>
            </a:endParaRPr>
          </a:p>
          <a:p>
            <a:pPr lvl="1" eaLnBrk="1" hangingPunct="1">
              <a:lnSpc>
                <a:spcPct val="90000"/>
              </a:lnSpc>
              <a:defRPr/>
            </a:pPr>
            <a:r>
              <a:rPr lang="ja-JP" altLang="en-US" sz="2400" b="1" dirty="0" smtClean="0">
                <a:effectLst/>
              </a:rPr>
              <a:t>大分キヤノン（２００５）、長崎キヤノン（２０１０）</a:t>
            </a:r>
            <a:endParaRPr lang="en-US" altLang="ja-JP" sz="2400" b="1" dirty="0" smtClean="0">
              <a:effectLst/>
            </a:endParaRPr>
          </a:p>
          <a:p>
            <a:pPr lvl="2" eaLnBrk="1" hangingPunct="1">
              <a:lnSpc>
                <a:spcPct val="90000"/>
              </a:lnSpc>
              <a:buFont typeface="Wingdings" pitchFamily="2" charset="2"/>
              <a:buChar char=""/>
              <a:defRPr/>
            </a:pPr>
            <a:r>
              <a:rPr lang="ja-JP" altLang="en-US" b="1" dirty="0" smtClean="0">
                <a:solidFill>
                  <a:srgbClr val="0070C0"/>
                </a:solidFill>
                <a:effectLst/>
              </a:rPr>
              <a:t>セル生産、一個流し、ライフサイクルの短縮化</a:t>
            </a:r>
          </a:p>
          <a:p>
            <a:pPr eaLnBrk="1" hangingPunct="1">
              <a:lnSpc>
                <a:spcPct val="90000"/>
              </a:lnSpc>
              <a:defRPr/>
            </a:pPr>
            <a:r>
              <a:rPr lang="ja-JP" altLang="en-US" b="1" dirty="0" smtClean="0">
                <a:effectLst/>
              </a:rPr>
              <a:t>日本にこだわる：メイド イン ジャパンの可能性</a:t>
            </a:r>
          </a:p>
          <a:p>
            <a:pPr lvl="1" eaLnBrk="1" hangingPunct="1">
              <a:lnSpc>
                <a:spcPct val="90000"/>
              </a:lnSpc>
              <a:defRPr/>
            </a:pPr>
            <a:r>
              <a:rPr lang="ja-JP" altLang="en-US" sz="2400" b="1" dirty="0" smtClean="0">
                <a:effectLst/>
                <a:hlinkClick r:id="rId4" action="ppaction://hlinksldjump"/>
              </a:rPr>
              <a:t>シャープ 　亀山工場</a:t>
            </a:r>
            <a:r>
              <a:rPr lang="ja-JP" altLang="en-US" sz="2400" b="1" dirty="0" smtClean="0">
                <a:effectLst/>
              </a:rPr>
              <a:t>→堺工場　⇔　</a:t>
            </a:r>
            <a:r>
              <a:rPr lang="ja-JP" altLang="en-US" sz="2400" b="1" dirty="0" smtClean="0">
                <a:solidFill>
                  <a:srgbClr val="FF0000"/>
                </a:solidFill>
                <a:effectLst/>
              </a:rPr>
              <a:t>シャープ没落</a:t>
            </a:r>
            <a:endParaRPr lang="en-US" altLang="ja-JP" sz="2400" b="1" dirty="0" smtClean="0">
              <a:solidFill>
                <a:srgbClr val="FF0000"/>
              </a:solidFill>
              <a:effectLst/>
            </a:endParaRPr>
          </a:p>
          <a:p>
            <a:pPr lvl="1" eaLnBrk="1" hangingPunct="1">
              <a:lnSpc>
                <a:spcPct val="90000"/>
              </a:lnSpc>
              <a:defRPr/>
            </a:pPr>
            <a:r>
              <a:rPr lang="ja-JP" altLang="en-US" sz="2400" b="1" dirty="0" smtClean="0">
                <a:effectLst/>
              </a:rPr>
              <a:t>島根富士通 （</a:t>
            </a:r>
            <a:r>
              <a:rPr lang="en-US" altLang="ja-JP" sz="2400" b="1" dirty="0" smtClean="0">
                <a:effectLst/>
              </a:rPr>
              <a:t>1990</a:t>
            </a:r>
            <a:r>
              <a:rPr lang="ja-JP" altLang="en-US" sz="2400" b="1" dirty="0" smtClean="0">
                <a:effectLst/>
              </a:rPr>
              <a:t>年操業）</a:t>
            </a:r>
          </a:p>
          <a:p>
            <a:pPr lvl="1" eaLnBrk="1" hangingPunct="1">
              <a:lnSpc>
                <a:spcPct val="90000"/>
              </a:lnSpc>
              <a:defRPr/>
            </a:pPr>
            <a:r>
              <a:rPr lang="ja-JP" altLang="en-US" sz="2400" b="1" dirty="0" smtClean="0">
                <a:effectLst/>
              </a:rPr>
              <a:t>ナナオ</a:t>
            </a:r>
          </a:p>
          <a:p>
            <a:pPr eaLnBrk="1" hangingPunct="1">
              <a:lnSpc>
                <a:spcPct val="90000"/>
              </a:lnSpc>
              <a:defRPr/>
            </a:pPr>
            <a:r>
              <a:rPr lang="ja-JP" altLang="en-US" b="1" dirty="0" smtClean="0">
                <a:effectLst/>
              </a:rPr>
              <a:t>日本に入る</a:t>
            </a:r>
          </a:p>
          <a:p>
            <a:pPr lvl="1" eaLnBrk="1" hangingPunct="1">
              <a:lnSpc>
                <a:spcPct val="90000"/>
              </a:lnSpc>
              <a:defRPr/>
            </a:pPr>
            <a:r>
              <a:rPr lang="ja-JP" altLang="en-US" sz="2400" b="1" dirty="0" smtClean="0">
                <a:effectLst/>
              </a:rPr>
              <a:t>サムソン（三星）－ソニーブラビア（パネル供給）：</a:t>
            </a:r>
            <a:r>
              <a:rPr lang="ja-JP" altLang="en-US" sz="2400" b="1" dirty="0" smtClean="0">
                <a:solidFill>
                  <a:srgbClr val="FF0000"/>
                </a:solidFill>
                <a:effectLst/>
              </a:rPr>
              <a:t>提携解消</a:t>
            </a:r>
          </a:p>
          <a:p>
            <a:pPr lvl="1" eaLnBrk="1" hangingPunct="1">
              <a:lnSpc>
                <a:spcPct val="90000"/>
              </a:lnSpc>
              <a:buFontTx/>
              <a:buNone/>
              <a:defRPr/>
            </a:pPr>
            <a:endParaRPr lang="en-US" altLang="ja-JP" b="1" dirty="0" smtClean="0">
              <a:effectLst/>
            </a:endParaRPr>
          </a:p>
        </p:txBody>
      </p:sp>
      <p:sp>
        <p:nvSpPr>
          <p:cNvPr id="6" name="星 5 5">
            <a:hlinkClick r:id="rId5" action="ppaction://hlinksldjump"/>
          </p:cNvPr>
          <p:cNvSpPr/>
          <p:nvPr/>
        </p:nvSpPr>
        <p:spPr>
          <a:xfrm>
            <a:off x="7812360" y="4221088"/>
            <a:ext cx="648072" cy="576064"/>
          </a:xfrm>
          <a:prstGeom prst="star5">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星 5 4">
            <a:hlinkClick r:id="" action="ppaction://noaction"/>
          </p:cNvPr>
          <p:cNvSpPr/>
          <p:nvPr/>
        </p:nvSpPr>
        <p:spPr>
          <a:xfrm>
            <a:off x="7740352" y="692696"/>
            <a:ext cx="648072" cy="576064"/>
          </a:xfrm>
          <a:prstGeom prst="star5">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1">
                                            <p:txEl>
                                              <p:pRg st="1" end="1"/>
                                            </p:txEl>
                                          </p:spTgt>
                                        </p:tgtEl>
                                        <p:attrNameLst>
                                          <p:attrName>style.visibility</p:attrName>
                                        </p:attrNameLst>
                                      </p:cBhvr>
                                      <p:to>
                                        <p:strVal val="visible"/>
                                      </p:to>
                                    </p:set>
                                    <p:animEffect transition="in" filter="fade">
                                      <p:cBhvr>
                                        <p:cTn id="10" dur="1000"/>
                                        <p:tgtEl>
                                          <p:spTgt spid="481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Effect transition="in" filter="fade">
                                      <p:cBhvr>
                                        <p:cTn id="13" dur="1000"/>
                                        <p:tgtEl>
                                          <p:spTgt spid="481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131">
                                            <p:txEl>
                                              <p:pRg st="3" end="3"/>
                                            </p:txEl>
                                          </p:spTgt>
                                        </p:tgtEl>
                                        <p:attrNameLst>
                                          <p:attrName>style.visibility</p:attrName>
                                        </p:attrNameLst>
                                      </p:cBhvr>
                                      <p:to>
                                        <p:strVal val="visible"/>
                                      </p:to>
                                    </p:set>
                                    <p:animEffect transition="in" filter="fade">
                                      <p:cBhvr>
                                        <p:cTn id="16" dur="1000"/>
                                        <p:tgtEl>
                                          <p:spTgt spid="4813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Effect transition="in" filter="fade">
                                      <p:cBhvr>
                                        <p:cTn id="19" dur="1000"/>
                                        <p:tgtEl>
                                          <p:spTgt spid="48131">
                                            <p:txEl>
                                              <p:pRg st="4" end="4"/>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animEffect transition="in" filter="fade">
                                      <p:cBhvr>
                                        <p:cTn id="23" dur="1000"/>
                                        <p:tgtEl>
                                          <p:spTgt spid="48131">
                                            <p:txEl>
                                              <p:pRg st="5" end="5"/>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animEffect transition="in" filter="fade">
                                      <p:cBhvr>
                                        <p:cTn id="27" dur="1000"/>
                                        <p:tgtEl>
                                          <p:spTgt spid="48131">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8131">
                                            <p:txEl>
                                              <p:pRg st="7" end="7"/>
                                            </p:txEl>
                                          </p:spTgt>
                                        </p:tgtEl>
                                        <p:attrNameLst>
                                          <p:attrName>style.visibility</p:attrName>
                                        </p:attrNameLst>
                                      </p:cBhvr>
                                      <p:to>
                                        <p:strVal val="visible"/>
                                      </p:to>
                                    </p:set>
                                    <p:animEffect transition="in" filter="fade">
                                      <p:cBhvr>
                                        <p:cTn id="31" dur="1000"/>
                                        <p:tgtEl>
                                          <p:spTgt spid="48131">
                                            <p:txEl>
                                              <p:pRg st="7" end="7"/>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8131">
                                            <p:txEl>
                                              <p:pRg st="8" end="8"/>
                                            </p:txEl>
                                          </p:spTgt>
                                        </p:tgtEl>
                                        <p:attrNameLst>
                                          <p:attrName>style.visibility</p:attrName>
                                        </p:attrNameLst>
                                      </p:cBhvr>
                                      <p:to>
                                        <p:strVal val="visible"/>
                                      </p:to>
                                    </p:set>
                                    <p:animEffect transition="in" filter="fade">
                                      <p:cBhvr>
                                        <p:cTn id="35" dur="1000"/>
                                        <p:tgtEl>
                                          <p:spTgt spid="4813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48131">
                                            <p:txEl>
                                              <p:pRg st="9" end="9"/>
                                            </p:txEl>
                                          </p:spTgt>
                                        </p:tgtEl>
                                        <p:attrNameLst>
                                          <p:attrName>style.visibility</p:attrName>
                                        </p:attrNameLst>
                                      </p:cBhvr>
                                      <p:to>
                                        <p:strVal val="visible"/>
                                      </p:to>
                                    </p:set>
                                    <p:anim calcmode="lin" valueType="num">
                                      <p:cBhvr>
                                        <p:cTn id="40" dur="500" fill="hold"/>
                                        <p:tgtEl>
                                          <p:spTgt spid="48131">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8131">
                                            <p:txEl>
                                              <p:pRg st="9" end="9"/>
                                            </p:txEl>
                                          </p:spTgt>
                                        </p:tgtEl>
                                        <p:attrNameLst>
                                          <p:attrName>ppt_y</p:attrName>
                                        </p:attrNameLst>
                                      </p:cBhvr>
                                      <p:tavLst>
                                        <p:tav tm="0">
                                          <p:val>
                                            <p:strVal val="#ppt_y"/>
                                          </p:val>
                                        </p:tav>
                                        <p:tav tm="100000">
                                          <p:val>
                                            <p:strVal val="#ppt_y"/>
                                          </p:val>
                                        </p:tav>
                                      </p:tavLst>
                                    </p:anim>
                                    <p:anim calcmode="lin" valueType="num">
                                      <p:cBhvr>
                                        <p:cTn id="42" dur="500" fill="hold"/>
                                        <p:tgtEl>
                                          <p:spTgt spid="48131">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8131">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8131">
                                            <p:txEl>
                                              <p:pRg st="9" end="9"/>
                                            </p:txEl>
                                          </p:spTgt>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48131">
                                            <p:txEl>
                                              <p:pRg st="10" end="10"/>
                                            </p:txEl>
                                          </p:spTgt>
                                        </p:tgtEl>
                                        <p:attrNameLst>
                                          <p:attrName>style.visibility</p:attrName>
                                        </p:attrNameLst>
                                      </p:cBhvr>
                                      <p:to>
                                        <p:strVal val="visible"/>
                                      </p:to>
                                    </p:set>
                                    <p:anim calcmode="lin" valueType="num">
                                      <p:cBhvr>
                                        <p:cTn id="47" dur="500" fill="hold"/>
                                        <p:tgtEl>
                                          <p:spTgt spid="4813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8131">
                                            <p:txEl>
                                              <p:pRg st="10" end="10"/>
                                            </p:txEl>
                                          </p:spTgt>
                                        </p:tgtEl>
                                        <p:attrNameLst>
                                          <p:attrName>ppt_y</p:attrName>
                                        </p:attrNameLst>
                                      </p:cBhvr>
                                      <p:tavLst>
                                        <p:tav tm="0">
                                          <p:val>
                                            <p:strVal val="#ppt_y"/>
                                          </p:val>
                                        </p:tav>
                                        <p:tav tm="100000">
                                          <p:val>
                                            <p:strVal val="#ppt_y"/>
                                          </p:val>
                                        </p:tav>
                                      </p:tavLst>
                                    </p:anim>
                                    <p:anim calcmode="lin" valueType="num">
                                      <p:cBhvr>
                                        <p:cTn id="49" dur="500" fill="hold"/>
                                        <p:tgtEl>
                                          <p:spTgt spid="4813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813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81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8424" y="228600"/>
            <a:ext cx="645840" cy="6629400"/>
          </a:xfrm>
        </p:spPr>
        <p:txBody>
          <a:bodyPr vert="eaVert"/>
          <a:lstStyle/>
          <a:p>
            <a:r>
              <a:rPr kumimoji="1" lang="ja-JP" altLang="en-US" sz="3600" dirty="0" smtClean="0"/>
              <a:t>日経産業新聞２００６年２月</a:t>
            </a:r>
            <a:r>
              <a:rPr kumimoji="1" lang="en-US" altLang="ja-JP" sz="3600" dirty="0" smtClean="0">
                <a:latin typeface="+mn-ea"/>
                <a:ea typeface="+mn-ea"/>
              </a:rPr>
              <a:t>20</a:t>
            </a:r>
            <a:r>
              <a:rPr kumimoji="1" lang="ja-JP" altLang="en-US" sz="3600" dirty="0" smtClean="0">
                <a:latin typeface="+mn-ea"/>
                <a:ea typeface="+mn-ea"/>
              </a:rPr>
              <a:t>日</a:t>
            </a:r>
            <a:endParaRPr kumimoji="1" lang="ja-JP" altLang="en-US" sz="3600" dirty="0">
              <a:latin typeface="+mn-ea"/>
              <a:ea typeface="+mn-ea"/>
            </a:endParaRPr>
          </a:p>
        </p:txBody>
      </p:sp>
      <p:pic>
        <p:nvPicPr>
          <p:cNvPr id="2050" name="Picture 2"/>
          <p:cNvPicPr>
            <a:picLocks noGrp="1" noChangeAspect="1" noChangeArrowheads="1"/>
          </p:cNvPicPr>
          <p:nvPr>
            <p:ph idx="1"/>
          </p:nvPr>
        </p:nvPicPr>
        <p:blipFill>
          <a:blip r:embed="rId3" cstate="print"/>
          <a:srcRect l="12000" t="3500" r="4001" b="7251"/>
          <a:stretch>
            <a:fillRect/>
          </a:stretch>
        </p:blipFill>
        <p:spPr bwMode="auto">
          <a:xfrm>
            <a:off x="179512" y="188640"/>
            <a:ext cx="8064896" cy="65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薄型テレビ/液晶テレビ アクオス サイトはこちら">
            <a:hlinkClick r:id="rId3" tooltip="薄型テレビ/液晶テレビ アクオス サイトはこちら"/>
          </p:cNvPr>
          <p:cNvPicPr>
            <a:picLocks noChangeAspect="1" noChangeArrowheads="1"/>
          </p:cNvPicPr>
          <p:nvPr/>
        </p:nvPicPr>
        <p:blipFill>
          <a:blip r:embed="rId4" cstate="print"/>
          <a:srcRect/>
          <a:stretch>
            <a:fillRect/>
          </a:stretch>
        </p:blipFill>
        <p:spPr bwMode="auto">
          <a:xfrm>
            <a:off x="358775" y="260350"/>
            <a:ext cx="8424863" cy="2735263"/>
          </a:xfrm>
          <a:prstGeom prst="rect">
            <a:avLst/>
          </a:prstGeom>
          <a:noFill/>
          <a:ln w="9525">
            <a:noFill/>
            <a:miter lim="800000"/>
            <a:headEnd/>
            <a:tailEnd/>
          </a:ln>
        </p:spPr>
      </p:pic>
      <p:pic>
        <p:nvPicPr>
          <p:cNvPr id="39939" name="Picture 8" descr="MyStyle122"/>
          <p:cNvPicPr>
            <a:picLocks noChangeAspect="1" noChangeArrowheads="1"/>
          </p:cNvPicPr>
          <p:nvPr/>
        </p:nvPicPr>
        <p:blipFill>
          <a:blip r:embed="rId5" cstate="print"/>
          <a:srcRect/>
          <a:stretch>
            <a:fillRect/>
          </a:stretch>
        </p:blipFill>
        <p:spPr bwMode="auto">
          <a:xfrm>
            <a:off x="1728788" y="3284538"/>
            <a:ext cx="5686425" cy="3105150"/>
          </a:xfrm>
          <a:prstGeom prst="rect">
            <a:avLst/>
          </a:prstGeom>
          <a:noFill/>
          <a:ln w="9525">
            <a:noFill/>
            <a:miter lim="800000"/>
            <a:headEnd/>
            <a:tailEnd/>
          </a:ln>
        </p:spPr>
      </p:pic>
      <p:pic>
        <p:nvPicPr>
          <p:cNvPr id="39940" name="Picture 9" descr="MCj03523780000[1]">
            <a:hlinkClick r:id="rId6" action="ppaction://hlinksldjump"/>
          </p:cNvPr>
          <p:cNvPicPr>
            <a:picLocks noChangeAspect="1" noChangeArrowheads="1"/>
          </p:cNvPicPr>
          <p:nvPr/>
        </p:nvPicPr>
        <p:blipFill>
          <a:blip r:embed="rId7" cstate="print"/>
          <a:srcRect/>
          <a:stretch>
            <a:fillRect/>
          </a:stretch>
        </p:blipFill>
        <p:spPr bwMode="auto">
          <a:xfrm>
            <a:off x="7956550" y="4979691"/>
            <a:ext cx="863922" cy="14449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ja-JP" altLang="en-US" dirty="0" smtClean="0"/>
              <a:t>新天地を求めて</a:t>
            </a:r>
          </a:p>
        </p:txBody>
      </p:sp>
      <p:sp>
        <p:nvSpPr>
          <p:cNvPr id="49155" name="Rectangle 3"/>
          <p:cNvSpPr>
            <a:spLocks noGrp="1" noChangeArrowheads="1"/>
          </p:cNvSpPr>
          <p:nvPr>
            <p:ph type="body" idx="1"/>
          </p:nvPr>
        </p:nvSpPr>
        <p:spPr>
          <a:xfrm>
            <a:off x="685800" y="1828800"/>
            <a:ext cx="7774632" cy="4479925"/>
          </a:xfrm>
        </p:spPr>
        <p:txBody>
          <a:bodyPr/>
          <a:lstStyle/>
          <a:p>
            <a:pPr eaLnBrk="1" hangingPunct="1">
              <a:defRPr/>
            </a:pPr>
            <a:r>
              <a:rPr lang="ja-JP" altLang="en-US" dirty="0" smtClean="0">
                <a:latin typeface="+mn-ea"/>
              </a:rPr>
              <a:t>新興国への期待</a:t>
            </a:r>
            <a:endParaRPr lang="en-US" altLang="ja-JP" dirty="0" smtClean="0">
              <a:latin typeface="+mn-ea"/>
            </a:endParaRPr>
          </a:p>
          <a:p>
            <a:pPr lvl="1" eaLnBrk="1" hangingPunct="1">
              <a:defRPr/>
            </a:pPr>
            <a:r>
              <a:rPr lang="en-US" altLang="ja-JP" dirty="0" smtClean="0">
                <a:solidFill>
                  <a:srgbClr val="0070C0"/>
                </a:solidFill>
                <a:latin typeface="+mn-ea"/>
              </a:rPr>
              <a:t>BRICs</a:t>
            </a:r>
            <a:r>
              <a:rPr lang="en-US" altLang="ja-JP" dirty="0" smtClean="0">
                <a:latin typeface="+mn-ea"/>
              </a:rPr>
              <a:t> </a:t>
            </a:r>
            <a:r>
              <a:rPr lang="ja-JP" altLang="en-US" dirty="0" smtClean="0">
                <a:latin typeface="+mn-ea"/>
              </a:rPr>
              <a:t>：ブラジル、ロシア、インド、中国　</a:t>
            </a:r>
            <a:endParaRPr lang="en-US" altLang="ja-JP" dirty="0" smtClean="0">
              <a:latin typeface="+mn-ea"/>
            </a:endParaRPr>
          </a:p>
          <a:p>
            <a:pPr lvl="1" eaLnBrk="1" hangingPunct="1">
              <a:defRPr/>
            </a:pPr>
            <a:r>
              <a:rPr lang="en-US" altLang="ja-JP" dirty="0" smtClean="0">
                <a:solidFill>
                  <a:srgbClr val="0070C0"/>
                </a:solidFill>
                <a:latin typeface="+mn-ea"/>
              </a:rPr>
              <a:t>VISTA</a:t>
            </a:r>
            <a:r>
              <a:rPr lang="ja-JP" altLang="en-US" dirty="0" smtClean="0">
                <a:latin typeface="+mn-ea"/>
              </a:rPr>
              <a:t>：ベトナム、インドネシア、南アフリカ、　　　</a:t>
            </a:r>
            <a:endParaRPr lang="en-US" altLang="ja-JP" dirty="0" smtClean="0">
              <a:latin typeface="+mn-ea"/>
            </a:endParaRPr>
          </a:p>
          <a:p>
            <a:pPr lvl="1" indent="1233488" eaLnBrk="1" hangingPunct="1">
              <a:buFontTx/>
              <a:buNone/>
              <a:defRPr/>
            </a:pPr>
            <a:r>
              <a:rPr lang="ja-JP" altLang="en-US" dirty="0" smtClean="0">
                <a:latin typeface="+mn-ea"/>
              </a:rPr>
              <a:t>トルコ、アルゼンチン</a:t>
            </a:r>
            <a:endParaRPr lang="en-US" altLang="ja-JP" dirty="0" smtClean="0">
              <a:latin typeface="+mn-ea"/>
            </a:endParaRPr>
          </a:p>
          <a:p>
            <a:pPr eaLnBrk="1" hangingPunct="1">
              <a:defRPr/>
            </a:pPr>
            <a:r>
              <a:rPr lang="en-US" altLang="ja-JP" dirty="0" smtClean="0">
                <a:solidFill>
                  <a:srgbClr val="C00000"/>
                </a:solidFill>
                <a:latin typeface="+mn-ea"/>
              </a:rPr>
              <a:t>China</a:t>
            </a:r>
            <a:r>
              <a:rPr lang="ja-JP" altLang="en-US" dirty="0" smtClean="0">
                <a:solidFill>
                  <a:srgbClr val="C00000"/>
                </a:solidFill>
                <a:latin typeface="+mn-ea"/>
              </a:rPr>
              <a:t>＋</a:t>
            </a:r>
            <a:r>
              <a:rPr lang="en-US" altLang="ja-JP" dirty="0" smtClean="0">
                <a:solidFill>
                  <a:srgbClr val="C00000"/>
                </a:solidFill>
                <a:latin typeface="+mn-ea"/>
              </a:rPr>
              <a:t>One</a:t>
            </a:r>
            <a:r>
              <a:rPr lang="ja-JP" altLang="en-US" dirty="0" smtClean="0">
                <a:latin typeface="+mn-ea"/>
              </a:rPr>
              <a:t>：脱中国、中国と棲み分け</a:t>
            </a:r>
            <a:endParaRPr lang="en-US" altLang="ja-JP" dirty="0" smtClean="0">
              <a:latin typeface="+mn-ea"/>
            </a:endParaRPr>
          </a:p>
          <a:p>
            <a:pPr eaLnBrk="1" hangingPunct="1">
              <a:defRPr/>
            </a:pPr>
            <a:r>
              <a:rPr lang="ja-JP" altLang="en-US" dirty="0" smtClean="0">
                <a:latin typeface="+mn-ea"/>
              </a:rPr>
              <a:t>基本・基礎技術の伝承</a:t>
            </a:r>
            <a:r>
              <a:rPr lang="ja-JP" altLang="en-US" sz="2400" dirty="0" smtClean="0">
                <a:latin typeface="+mn-ea"/>
              </a:rPr>
              <a:t>⇔ハイテク化の弱点</a:t>
            </a:r>
            <a:endParaRPr lang="en-US" altLang="ja-JP" dirty="0" smtClean="0">
              <a:latin typeface="+mn-ea"/>
            </a:endParaRPr>
          </a:p>
          <a:p>
            <a:pPr lvl="1" eaLnBrk="1" hangingPunct="1">
              <a:defRPr/>
            </a:pPr>
            <a:r>
              <a:rPr lang="ja-JP" altLang="en-US" dirty="0" smtClean="0">
                <a:latin typeface="+mn-ea"/>
              </a:rPr>
              <a:t>モーターベトナム：トヨタ生産方式の原点</a:t>
            </a:r>
          </a:p>
          <a:p>
            <a:pPr eaLnBrk="1" hangingPunct="1">
              <a:defRPr/>
            </a:pPr>
            <a:endParaRPr lang="ja-JP" altLang="en-US" dirty="0" smtClean="0">
              <a:latin typeface="+mn-ea"/>
            </a:endParaRPr>
          </a:p>
          <a:p>
            <a:pPr lvl="1" eaLnBrk="1" hangingPunct="1">
              <a:defRPr/>
            </a:pPr>
            <a:endParaRPr lang="en-US" altLang="ja-JP" dirty="0" smtClean="0">
              <a:latin typeface="+mn-ea"/>
            </a:endParaRPr>
          </a:p>
          <a:p>
            <a:pPr eaLnBrk="1" hangingPunct="1">
              <a:defRPr/>
            </a:pPr>
            <a:endParaRPr lang="ja-JP" altLang="en-US" dirty="0" smtClean="0">
              <a:latin typeface="+mn-ea"/>
            </a:endParaRPr>
          </a:p>
          <a:p>
            <a:pPr lvl="1" eaLnBrk="1" hangingPunct="1">
              <a:buFontTx/>
              <a:buNone/>
              <a:defRPr/>
            </a:pPr>
            <a:endParaRPr lang="ja-JP" altLang="en-US" dirty="0" smtClean="0">
              <a:latin typeface="+mn-ea"/>
            </a:endParaRPr>
          </a:p>
          <a:p>
            <a:pPr lvl="1" eaLnBrk="1" hangingPunct="1">
              <a:defRPr/>
            </a:pPr>
            <a:endParaRPr lang="en-US" altLang="ja-JP" dirty="0" smtClean="0">
              <a:latin typeface="+mn-ea"/>
            </a:endParaRPr>
          </a:p>
        </p:txBody>
      </p:sp>
      <p:sp>
        <p:nvSpPr>
          <p:cNvPr id="30" name="星 5 29">
            <a:hlinkClick r:id="rId3" action="ppaction://hlinksldjump"/>
          </p:cNvPr>
          <p:cNvSpPr/>
          <p:nvPr/>
        </p:nvSpPr>
        <p:spPr>
          <a:xfrm>
            <a:off x="7740352" y="4869160"/>
            <a:ext cx="720080" cy="792088"/>
          </a:xfrm>
          <a:prstGeom prst="star5">
            <a:avLst/>
          </a:prstGeom>
          <a:gradFill flip="none" rotWithShape="1">
            <a:gsLst>
              <a:gs pos="0">
                <a:srgbClr val="5E9EFF"/>
              </a:gs>
              <a:gs pos="39999">
                <a:srgbClr val="85C2FF"/>
              </a:gs>
              <a:gs pos="70000">
                <a:srgbClr val="C4D6EB"/>
              </a:gs>
              <a:gs pos="100000">
                <a:srgbClr val="FFEBFA"/>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5">
                                            <p:txEl>
                                              <p:pRg st="4" end="4"/>
                                            </p:txEl>
                                          </p:spTgt>
                                        </p:tgtEl>
                                        <p:attrNameLst>
                                          <p:attrName>style.visibility</p:attrName>
                                        </p:attrNameLst>
                                      </p:cBhvr>
                                      <p:to>
                                        <p:strVal val="visible"/>
                                      </p:to>
                                    </p:set>
                                    <p:animEffect transition="in" filter="box(in)">
                                      <p:cBhvr>
                                        <p:cTn id="7" dur="500"/>
                                        <p:tgtEl>
                                          <p:spTgt spid="4915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5">
                                            <p:txEl>
                                              <p:pRg st="5" end="5"/>
                                            </p:txEl>
                                          </p:spTgt>
                                        </p:tgtEl>
                                        <p:attrNameLst>
                                          <p:attrName>style.visibility</p:attrName>
                                        </p:attrNameLst>
                                      </p:cBhvr>
                                      <p:to>
                                        <p:strVal val="visible"/>
                                      </p:to>
                                    </p:set>
                                    <p:animEffect transition="in" filter="box(in)">
                                      <p:cBhvr>
                                        <p:cTn id="12" dur="500"/>
                                        <p:tgtEl>
                                          <p:spTgt spid="49155">
                                            <p:txEl>
                                              <p:pRg st="5" end="5"/>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9155">
                                            <p:txEl>
                                              <p:pRg st="6" end="6"/>
                                            </p:txEl>
                                          </p:spTgt>
                                        </p:tgtEl>
                                        <p:attrNameLst>
                                          <p:attrName>style.visibility</p:attrName>
                                        </p:attrNameLst>
                                      </p:cBhvr>
                                      <p:to>
                                        <p:strVal val="visible"/>
                                      </p:to>
                                    </p:set>
                                    <p:animEffect transition="in" filter="box(in)">
                                      <p:cBhvr>
                                        <p:cTn id="15" dur="5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5" descr="04-8-31-2トヨタ564"/>
          <p:cNvPicPr>
            <a:picLocks noChangeAspect="1" noChangeArrowheads="1"/>
          </p:cNvPicPr>
          <p:nvPr/>
        </p:nvPicPr>
        <p:blipFill>
          <a:blip r:embed="rId3" cstate="print"/>
          <a:srcRect/>
          <a:stretch>
            <a:fillRect/>
          </a:stretch>
        </p:blipFill>
        <p:spPr bwMode="auto">
          <a:xfrm>
            <a:off x="0" y="188913"/>
            <a:ext cx="5689600" cy="4267200"/>
          </a:xfrm>
          <a:prstGeom prst="rect">
            <a:avLst/>
          </a:prstGeom>
          <a:noFill/>
          <a:ln w="9525">
            <a:noFill/>
            <a:miter lim="800000"/>
            <a:headEnd/>
            <a:tailEnd/>
          </a:ln>
        </p:spPr>
      </p:pic>
      <p:pic>
        <p:nvPicPr>
          <p:cNvPr id="124934" name="Picture 6" descr="04-8-31-2トヨタ565"/>
          <p:cNvPicPr>
            <a:picLocks noChangeAspect="1" noChangeArrowheads="1"/>
          </p:cNvPicPr>
          <p:nvPr/>
        </p:nvPicPr>
        <p:blipFill>
          <a:blip r:embed="rId4" cstate="print"/>
          <a:srcRect/>
          <a:stretch>
            <a:fillRect/>
          </a:stretch>
        </p:blipFill>
        <p:spPr bwMode="auto">
          <a:xfrm>
            <a:off x="1042988" y="765175"/>
            <a:ext cx="5689600" cy="4267200"/>
          </a:xfrm>
          <a:prstGeom prst="rect">
            <a:avLst/>
          </a:prstGeom>
          <a:noFill/>
          <a:ln w="9525">
            <a:noFill/>
            <a:miter lim="800000"/>
            <a:headEnd/>
            <a:tailEnd/>
          </a:ln>
        </p:spPr>
      </p:pic>
      <p:pic>
        <p:nvPicPr>
          <p:cNvPr id="124935" name="Picture 7" descr="04-8-31-2トヨタ571"/>
          <p:cNvPicPr>
            <a:picLocks noChangeAspect="1" noChangeArrowheads="1"/>
          </p:cNvPicPr>
          <p:nvPr/>
        </p:nvPicPr>
        <p:blipFill>
          <a:blip r:embed="rId5" cstate="print"/>
          <a:srcRect/>
          <a:stretch>
            <a:fillRect/>
          </a:stretch>
        </p:blipFill>
        <p:spPr bwMode="auto">
          <a:xfrm>
            <a:off x="2051050" y="1628775"/>
            <a:ext cx="5689600" cy="4267200"/>
          </a:xfrm>
          <a:prstGeom prst="rect">
            <a:avLst/>
          </a:prstGeom>
          <a:noFill/>
          <a:ln w="9525">
            <a:noFill/>
            <a:miter lim="800000"/>
            <a:headEnd/>
            <a:tailEnd/>
          </a:ln>
        </p:spPr>
      </p:pic>
      <p:pic>
        <p:nvPicPr>
          <p:cNvPr id="124932" name="Picture 4" descr="04-8-31-2トヨタ591"/>
          <p:cNvPicPr>
            <a:picLocks noChangeAspect="1" noChangeArrowheads="1"/>
          </p:cNvPicPr>
          <p:nvPr/>
        </p:nvPicPr>
        <p:blipFill>
          <a:blip r:embed="rId6" cstate="print"/>
          <a:srcRect/>
          <a:stretch>
            <a:fillRect/>
          </a:stretch>
        </p:blipFill>
        <p:spPr bwMode="auto">
          <a:xfrm>
            <a:off x="3203575" y="2420938"/>
            <a:ext cx="5689600" cy="4267200"/>
          </a:xfrm>
          <a:prstGeom prst="rect">
            <a:avLst/>
          </a:prstGeom>
          <a:noFill/>
          <a:ln w="9525">
            <a:noFill/>
            <a:miter lim="800000"/>
            <a:headEnd/>
            <a:tailEnd/>
          </a:ln>
        </p:spPr>
      </p:pic>
      <p:pic>
        <p:nvPicPr>
          <p:cNvPr id="40966" name="Picture 8" descr="MCj03523780000[1]">
            <a:hlinkClick r:id="rId7" action="ppaction://hlinksldjump"/>
          </p:cNvPr>
          <p:cNvPicPr>
            <a:picLocks noChangeAspect="1" noChangeArrowheads="1"/>
          </p:cNvPicPr>
          <p:nvPr/>
        </p:nvPicPr>
        <p:blipFill>
          <a:blip r:embed="rId8" cstate="print"/>
          <a:srcRect/>
          <a:stretch>
            <a:fillRect/>
          </a:stretch>
        </p:blipFill>
        <p:spPr bwMode="auto">
          <a:xfrm>
            <a:off x="323850" y="5589588"/>
            <a:ext cx="542925"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fade">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35"/>
                                        </p:tgtEl>
                                        <p:attrNameLst>
                                          <p:attrName>style.visibility</p:attrName>
                                        </p:attrNameLst>
                                      </p:cBhvr>
                                      <p:to>
                                        <p:strVal val="visible"/>
                                      </p:to>
                                    </p:set>
                                    <p:animEffect transition="in" filter="fade">
                                      <p:cBhvr>
                                        <p:cTn id="12" dur="500"/>
                                        <p:tgtEl>
                                          <p:spTgt spid="1249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932"/>
                                        </p:tgtEl>
                                        <p:attrNameLst>
                                          <p:attrName>style.visibility</p:attrName>
                                        </p:attrNameLst>
                                      </p:cBhvr>
                                      <p:to>
                                        <p:strVal val="visible"/>
                                      </p:to>
                                    </p:set>
                                    <p:animEffect transition="in" filter="fade">
                                      <p:cBhvr>
                                        <p:cTn id="1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ネクスト・マーケット</a:t>
            </a:r>
            <a:r>
              <a:rPr kumimoji="1" lang="en-US" altLang="ja-JP" dirty="0" smtClean="0"/>
              <a:t/>
            </a:r>
            <a:br>
              <a:rPr kumimoji="1" lang="en-US" altLang="ja-JP" dirty="0" smtClean="0"/>
            </a:br>
            <a:endParaRPr kumimoji="1" lang="ja-JP" altLang="en-US" dirty="0"/>
          </a:p>
        </p:txBody>
      </p:sp>
      <p:sp>
        <p:nvSpPr>
          <p:cNvPr id="5" name="テキスト プレースホルダー 4"/>
          <p:cNvSpPr>
            <a:spLocks noGrp="1"/>
          </p:cNvSpPr>
          <p:nvPr>
            <p:ph type="body" idx="1"/>
          </p:nvPr>
        </p:nvSpPr>
        <p:spPr/>
        <p:txBody>
          <a:bodyPr/>
          <a:lstStyle/>
          <a:p>
            <a:r>
              <a:rPr lang="ja-JP" altLang="en-US" dirty="0"/>
              <a:t>次の市場をどうするか？</a:t>
            </a:r>
            <a:endParaRPr kumimoji="1" lang="ja-JP" altLang="en-US" dirty="0"/>
          </a:p>
        </p:txBody>
      </p:sp>
    </p:spTree>
    <p:extLst>
      <p:ext uri="{BB962C8B-B14F-4D97-AF65-F5344CB8AC3E}">
        <p14:creationId xmlns:p14="http://schemas.microsoft.com/office/powerpoint/2010/main" val="2813684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900" y="188640"/>
            <a:ext cx="8569325" cy="1143000"/>
          </a:xfrm>
        </p:spPr>
        <p:txBody>
          <a:bodyPr>
            <a:noAutofit/>
          </a:bodyPr>
          <a:lstStyle/>
          <a:p>
            <a:pPr eaLnBrk="1" hangingPunct="1">
              <a:defRPr/>
            </a:pPr>
            <a:r>
              <a:rPr lang="en-US" altLang="ja-JP" sz="2800" dirty="0" smtClean="0"/>
              <a:t>C. K. </a:t>
            </a:r>
            <a:r>
              <a:rPr lang="ja-JP" altLang="en-US" sz="2800" dirty="0" smtClean="0"/>
              <a:t>プラハラード　</a:t>
            </a:r>
            <a:r>
              <a:rPr lang="en-US" altLang="ja-JP" sz="2800" dirty="0" smtClean="0"/>
              <a:t/>
            </a:r>
            <a:br>
              <a:rPr lang="en-US" altLang="ja-JP" sz="2800" dirty="0" smtClean="0"/>
            </a:br>
            <a:r>
              <a:rPr lang="ja-JP" altLang="en-US" sz="2400" dirty="0" smtClean="0"/>
              <a:t>“</a:t>
            </a:r>
            <a:r>
              <a:rPr lang="en-US" altLang="ja-JP" sz="2400" dirty="0" smtClean="0"/>
              <a:t>The Fortune at the Bottom of the Pyramid</a:t>
            </a:r>
            <a:r>
              <a:rPr lang="ja-JP" altLang="en-US" sz="2400" dirty="0" smtClean="0"/>
              <a:t>”</a:t>
            </a:r>
            <a:r>
              <a:rPr lang="en-US" altLang="ja-JP" sz="2800" dirty="0" smtClean="0"/>
              <a:t/>
            </a:r>
            <a:br>
              <a:rPr lang="en-US" altLang="ja-JP" sz="2800" dirty="0" smtClean="0"/>
            </a:br>
            <a:r>
              <a:rPr lang="ja-JP" altLang="en-US" sz="2800" dirty="0" smtClean="0"/>
              <a:t>邦訳</a:t>
            </a:r>
            <a:r>
              <a:rPr lang="en-US" altLang="ja-JP" sz="2800" dirty="0" smtClean="0"/>
              <a:t>『</a:t>
            </a:r>
            <a:r>
              <a:rPr lang="ja-JP" altLang="en-US" sz="2800" dirty="0" smtClean="0"/>
              <a:t>ネクスト・マーケット</a:t>
            </a:r>
            <a:r>
              <a:rPr lang="en-US" altLang="ja-JP" sz="2800" dirty="0" smtClean="0"/>
              <a:t>』</a:t>
            </a:r>
            <a:endParaRPr lang="ja-JP" altLang="en-US" sz="2800" dirty="0" smtClean="0"/>
          </a:p>
        </p:txBody>
      </p:sp>
      <p:sp>
        <p:nvSpPr>
          <p:cNvPr id="4" name="テキスト プレースホルダ 3"/>
          <p:cNvSpPr>
            <a:spLocks noGrp="1"/>
          </p:cNvSpPr>
          <p:nvPr>
            <p:ph type="body" idx="1"/>
          </p:nvPr>
        </p:nvSpPr>
        <p:spPr>
          <a:xfrm>
            <a:off x="-1" y="1556792"/>
            <a:ext cx="4500563" cy="640080"/>
          </a:xfrm>
        </p:spPr>
        <p:txBody>
          <a:bodyPr/>
          <a:lstStyle/>
          <a:p>
            <a:pPr eaLnBrk="1" hangingPunct="1">
              <a:defRPr/>
            </a:pPr>
            <a:r>
              <a:rPr lang="en-US" altLang="ja-JP" dirty="0" smtClean="0"/>
              <a:t>BOP</a:t>
            </a:r>
            <a:r>
              <a:rPr lang="ja-JP" altLang="en-US" dirty="0" smtClean="0"/>
              <a:t>市場とは</a:t>
            </a:r>
          </a:p>
        </p:txBody>
      </p:sp>
      <p:sp>
        <p:nvSpPr>
          <p:cNvPr id="6" name="テキスト プレースホルダ 5"/>
          <p:cNvSpPr>
            <a:spLocks noGrp="1"/>
          </p:cNvSpPr>
          <p:nvPr>
            <p:ph type="body" sz="quarter" idx="3"/>
          </p:nvPr>
        </p:nvSpPr>
        <p:spPr>
          <a:xfrm>
            <a:off x="4644008" y="1556792"/>
            <a:ext cx="4392488" cy="640080"/>
          </a:xfrm>
        </p:spPr>
        <p:txBody>
          <a:bodyPr/>
          <a:lstStyle/>
          <a:p>
            <a:pPr eaLnBrk="1" hangingPunct="1">
              <a:defRPr/>
            </a:pPr>
            <a:r>
              <a:rPr lang="ja-JP" altLang="en-US" dirty="0" smtClean="0"/>
              <a:t>アジアの富裕層</a:t>
            </a:r>
          </a:p>
        </p:txBody>
      </p:sp>
      <p:pic>
        <p:nvPicPr>
          <p:cNvPr id="31749" name="Picture 2"/>
          <p:cNvPicPr>
            <a:picLocks noGrp="1" noChangeAspect="1" noChangeArrowheads="1"/>
          </p:cNvPicPr>
          <p:nvPr>
            <p:ph sz="half" idx="2"/>
          </p:nvPr>
        </p:nvPicPr>
        <p:blipFill rotWithShape="1">
          <a:blip r:embed="rId3" cstate="print"/>
          <a:srcRect l="48872" t="44240" r="25550" b="32341"/>
          <a:stretch/>
        </p:blipFill>
        <p:spPr>
          <a:xfrm>
            <a:off x="12203" y="2204864"/>
            <a:ext cx="4488360" cy="3014638"/>
          </a:xfrm>
          <a:noFill/>
        </p:spPr>
      </p:pic>
      <p:sp>
        <p:nvSpPr>
          <p:cNvPr id="31750" name="テキスト ボックス 8"/>
          <p:cNvSpPr txBox="1">
            <a:spLocks noChangeArrowheads="1"/>
          </p:cNvSpPr>
          <p:nvPr/>
        </p:nvSpPr>
        <p:spPr bwMode="auto">
          <a:xfrm>
            <a:off x="323528" y="6408067"/>
            <a:ext cx="4177035" cy="277812"/>
          </a:xfrm>
          <a:prstGeom prst="rect">
            <a:avLst/>
          </a:prstGeom>
          <a:noFill/>
          <a:ln w="9525">
            <a:noFill/>
            <a:miter lim="800000"/>
            <a:headEnd/>
            <a:tailEnd/>
          </a:ln>
        </p:spPr>
        <p:txBody>
          <a:bodyPr wrap="square">
            <a:spAutoFit/>
          </a:bodyPr>
          <a:lstStyle/>
          <a:p>
            <a:r>
              <a:rPr lang="ja-JP" altLang="en-US" sz="1200" dirty="0"/>
              <a:t>出典：「みずほ政策インサイト」</a:t>
            </a:r>
            <a:r>
              <a:rPr lang="en-US" altLang="ja-JP" sz="1200" dirty="0"/>
              <a:t>2010</a:t>
            </a:r>
            <a:r>
              <a:rPr lang="ja-JP" altLang="en-US" sz="1200" dirty="0"/>
              <a:t>年</a:t>
            </a:r>
            <a:r>
              <a:rPr lang="en-US" altLang="ja-JP" sz="1200" dirty="0"/>
              <a:t>2</a:t>
            </a:r>
            <a:r>
              <a:rPr lang="ja-JP" altLang="en-US" sz="1200" dirty="0"/>
              <a:t>月</a:t>
            </a:r>
            <a:r>
              <a:rPr lang="en-US" altLang="ja-JP" sz="1200" dirty="0"/>
              <a:t>9</a:t>
            </a:r>
            <a:r>
              <a:rPr lang="ja-JP" altLang="en-US" sz="1200" dirty="0"/>
              <a:t>日号より</a:t>
            </a:r>
          </a:p>
        </p:txBody>
      </p:sp>
      <p:sp>
        <p:nvSpPr>
          <p:cNvPr id="31752" name="テキスト ボックス 10"/>
          <p:cNvSpPr txBox="1">
            <a:spLocks noChangeArrowheads="1"/>
          </p:cNvSpPr>
          <p:nvPr/>
        </p:nvSpPr>
        <p:spPr bwMode="auto">
          <a:xfrm>
            <a:off x="4715321" y="6392985"/>
            <a:ext cx="4321175" cy="307975"/>
          </a:xfrm>
          <a:prstGeom prst="rect">
            <a:avLst/>
          </a:prstGeom>
          <a:noFill/>
          <a:ln w="9525">
            <a:noFill/>
            <a:miter lim="800000"/>
            <a:headEnd/>
            <a:tailEnd/>
          </a:ln>
        </p:spPr>
        <p:txBody>
          <a:bodyPr>
            <a:spAutoFit/>
          </a:bodyPr>
          <a:lstStyle/>
          <a:p>
            <a:pPr algn="r"/>
            <a:r>
              <a:rPr lang="ja-JP" altLang="en-US" sz="1400" dirty="0"/>
              <a:t>出典：「通所白書</a:t>
            </a:r>
            <a:r>
              <a:rPr lang="en-US" altLang="ja-JP" sz="1400" dirty="0" smtClean="0"/>
              <a:t>2010</a:t>
            </a:r>
            <a:r>
              <a:rPr lang="ja-JP" altLang="en-US" sz="1400" dirty="0" smtClean="0"/>
              <a:t>年版</a:t>
            </a:r>
            <a:r>
              <a:rPr lang="ja-JP" altLang="en-US" sz="1400" dirty="0"/>
              <a:t>」</a:t>
            </a:r>
          </a:p>
        </p:txBody>
      </p:sp>
      <p:sp>
        <p:nvSpPr>
          <p:cNvPr id="3" name="台形 2"/>
          <p:cNvSpPr/>
          <p:nvPr/>
        </p:nvSpPr>
        <p:spPr>
          <a:xfrm>
            <a:off x="1115616" y="3068960"/>
            <a:ext cx="2088232" cy="864096"/>
          </a:xfrm>
          <a:prstGeom prst="trapezoid">
            <a:avLst>
              <a:gd name="adj" fmla="val 66515"/>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 11"/>
          <p:cNvSpPr/>
          <p:nvPr/>
        </p:nvSpPr>
        <p:spPr>
          <a:xfrm>
            <a:off x="1907703" y="2874792"/>
            <a:ext cx="504341" cy="1440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noChangeArrowheads="1"/>
          </p:cNvPicPr>
          <p:nvPr/>
        </p:nvPicPr>
        <p:blipFill rotWithShape="1">
          <a:blip r:embed="rId3" cstate="print"/>
          <a:srcRect l="46596" t="67499" r="21323" b="15939"/>
          <a:stretch/>
        </p:blipFill>
        <p:spPr>
          <a:xfrm>
            <a:off x="827868" y="5181894"/>
            <a:ext cx="3168352" cy="1199856"/>
          </a:xfrm>
          <a:prstGeom prst="rect">
            <a:avLst/>
          </a:prstGeom>
          <a:noFill/>
          <a:ln w="10795">
            <a:solidFill>
              <a:schemeClr val="bg1"/>
            </a:solidFill>
            <a:prstDash val="dash"/>
            <a:miter lim="800000"/>
          </a:ln>
        </p:spPr>
      </p:pic>
      <p:sp>
        <p:nvSpPr>
          <p:cNvPr id="13" name="正方形/長方形 12"/>
          <p:cNvSpPr/>
          <p:nvPr/>
        </p:nvSpPr>
        <p:spPr>
          <a:xfrm>
            <a:off x="2735796" y="2492896"/>
            <a:ext cx="936104" cy="266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TOP</a:t>
            </a:r>
            <a:endParaRPr kumimoji="1" lang="ja-JP" altLang="en-US" dirty="0"/>
          </a:p>
        </p:txBody>
      </p:sp>
      <p:sp>
        <p:nvSpPr>
          <p:cNvPr id="14" name="正方形/長方形 13"/>
          <p:cNvSpPr/>
          <p:nvPr/>
        </p:nvSpPr>
        <p:spPr>
          <a:xfrm>
            <a:off x="3275856" y="3284984"/>
            <a:ext cx="864096"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dirty="0" smtClean="0"/>
              <a:t>MOP</a:t>
            </a:r>
            <a:endParaRPr kumimoji="1" lang="ja-JP" altLang="en-US" dirty="0"/>
          </a:p>
        </p:txBody>
      </p:sp>
      <p:sp>
        <p:nvSpPr>
          <p:cNvPr id="15" name="正方形/長方形 14"/>
          <p:cNvSpPr/>
          <p:nvPr/>
        </p:nvSpPr>
        <p:spPr>
          <a:xfrm>
            <a:off x="3707904" y="4221088"/>
            <a:ext cx="648072"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BOP</a:t>
            </a:r>
            <a:endParaRPr kumimoji="1" lang="ja-JP" altLang="en-US" dirty="0"/>
          </a:p>
        </p:txBody>
      </p:sp>
      <p:sp>
        <p:nvSpPr>
          <p:cNvPr id="16" name="二等辺三角形 15"/>
          <p:cNvSpPr/>
          <p:nvPr/>
        </p:nvSpPr>
        <p:spPr>
          <a:xfrm>
            <a:off x="1708758" y="2316894"/>
            <a:ext cx="902230" cy="702459"/>
          </a:xfrm>
          <a:prstGeom prst="triangl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59487" y="2759376"/>
            <a:ext cx="870083" cy="230832"/>
          </a:xfrm>
          <a:prstGeom prst="rect">
            <a:avLst/>
          </a:prstGeom>
          <a:noFill/>
        </p:spPr>
        <p:txBody>
          <a:bodyPr wrap="square" rtlCol="0">
            <a:spAutoFit/>
          </a:bodyPr>
          <a:lstStyle/>
          <a:p>
            <a:r>
              <a:rPr kumimoji="1" lang="en-US" altLang="ja-JP" sz="900" dirty="0" smtClean="0"/>
              <a:t>8</a:t>
            </a:r>
            <a:r>
              <a:rPr kumimoji="1" lang="ja-JP" altLang="en-US" sz="900" dirty="0" smtClean="0"/>
              <a:t>億～２億人</a:t>
            </a:r>
            <a:endParaRPr kumimoji="1" lang="ja-JP" altLang="en-US" sz="9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842" t="30510" r="169" b="-255"/>
          <a:stretch/>
        </p:blipFill>
        <p:spPr bwMode="auto">
          <a:xfrm>
            <a:off x="4644008" y="2162918"/>
            <a:ext cx="4392488" cy="425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4644008" y="5301208"/>
            <a:ext cx="36004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8822771" y="6042917"/>
            <a:ext cx="180020" cy="365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1403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TOP</a:t>
            </a:r>
            <a:r>
              <a:rPr kumimoji="1" lang="ja-JP" altLang="en-US" dirty="0" smtClean="0"/>
              <a:t>市場から</a:t>
            </a:r>
            <a:r>
              <a:rPr kumimoji="1" lang="en-US" altLang="ja-JP" dirty="0" smtClean="0"/>
              <a:t>MOP</a:t>
            </a:r>
            <a:r>
              <a:rPr kumimoji="1" lang="ja-JP" altLang="en-US" dirty="0" smtClean="0"/>
              <a:t>市場へ</a:t>
            </a:r>
            <a:endParaRPr kumimoji="1" lang="ja-JP" altLang="en-US" dirty="0"/>
          </a:p>
        </p:txBody>
      </p:sp>
      <p:sp>
        <p:nvSpPr>
          <p:cNvPr id="8" name="コンテンツ プレースホルダー 7"/>
          <p:cNvSpPr>
            <a:spLocks noGrp="1"/>
          </p:cNvSpPr>
          <p:nvPr>
            <p:ph idx="1"/>
          </p:nvPr>
        </p:nvSpPr>
        <p:spPr>
          <a:xfrm>
            <a:off x="683568" y="1556792"/>
            <a:ext cx="8100392" cy="4800600"/>
          </a:xfrm>
        </p:spPr>
        <p:txBody>
          <a:bodyPr/>
          <a:lstStyle/>
          <a:p>
            <a:pPr marL="514350" indent="-514350">
              <a:buFont typeface="+mj-ea"/>
              <a:buAutoNum type="circleNumDbPlain"/>
            </a:pPr>
            <a:r>
              <a:rPr kumimoji="1" lang="en-US" altLang="ja-JP" dirty="0" smtClean="0"/>
              <a:t>TOP</a:t>
            </a:r>
            <a:r>
              <a:rPr kumimoji="1" lang="ja-JP" altLang="en-US" dirty="0" smtClean="0"/>
              <a:t>市場の可能性</a:t>
            </a:r>
            <a:endParaRPr kumimoji="1" lang="en-US" altLang="ja-JP" dirty="0" smtClean="0"/>
          </a:p>
          <a:p>
            <a:pPr lvl="1"/>
            <a:r>
              <a:rPr lang="ja-JP" altLang="en-US" dirty="0" smtClean="0"/>
              <a:t>ハイエンド、高価格、短サイクル</a:t>
            </a:r>
            <a:endParaRPr lang="en-US" altLang="ja-JP" dirty="0" smtClean="0"/>
          </a:p>
          <a:p>
            <a:pPr lvl="1"/>
            <a:r>
              <a:rPr kumimoji="1" lang="ja-JP" altLang="en-US" dirty="0" smtClean="0"/>
              <a:t>ブランド、デザイン－商品のアート化</a:t>
            </a:r>
            <a:endParaRPr kumimoji="1" lang="en-US" altLang="ja-JP" dirty="0" smtClean="0"/>
          </a:p>
          <a:p>
            <a:pPr lvl="1"/>
            <a:r>
              <a:rPr kumimoji="1" lang="ja-JP" altLang="en-US" dirty="0" smtClean="0"/>
              <a:t>市場規模の限界</a:t>
            </a:r>
            <a:endParaRPr kumimoji="1" lang="en-US" altLang="ja-JP" dirty="0" smtClean="0"/>
          </a:p>
          <a:p>
            <a:pPr lvl="1"/>
            <a:r>
              <a:rPr lang="ja-JP" altLang="en-US" dirty="0" smtClean="0"/>
              <a:t>新興国企業のキャッチアップ</a:t>
            </a:r>
            <a:endParaRPr lang="en-US" altLang="ja-JP" dirty="0" smtClean="0"/>
          </a:p>
          <a:p>
            <a:pPr marL="514350" indent="-514350">
              <a:buFont typeface="+mj-ea"/>
              <a:buAutoNum type="circleNumDbPlain"/>
            </a:pPr>
            <a:r>
              <a:rPr kumimoji="1" lang="en-US" altLang="ja-JP" dirty="0" smtClean="0"/>
              <a:t>MOP</a:t>
            </a:r>
            <a:r>
              <a:rPr kumimoji="1" lang="ja-JP" altLang="en-US" dirty="0" smtClean="0"/>
              <a:t>市場の今後</a:t>
            </a:r>
            <a:endParaRPr kumimoji="1" lang="en-US" altLang="ja-JP" dirty="0" smtClean="0"/>
          </a:p>
          <a:p>
            <a:pPr lvl="1"/>
            <a:r>
              <a:rPr lang="ja-JP" altLang="en-US" dirty="0" smtClean="0"/>
              <a:t>レッドオーシャン：新興国企業とのガチンコ</a:t>
            </a:r>
            <a:endParaRPr lang="en-US" altLang="ja-JP" dirty="0" smtClean="0"/>
          </a:p>
          <a:p>
            <a:pPr lvl="1"/>
            <a:r>
              <a:rPr lang="ja-JP" altLang="en-US" dirty="0" smtClean="0"/>
              <a:t>生産の現地化：マルチドメスティック戦略</a:t>
            </a:r>
            <a:endParaRPr lang="en-US" altLang="ja-JP" dirty="0" smtClean="0"/>
          </a:p>
          <a:p>
            <a:pPr lvl="1"/>
            <a:r>
              <a:rPr lang="ja-JP" altLang="en-US" dirty="0"/>
              <a:t>新興国</a:t>
            </a:r>
            <a:r>
              <a:rPr lang="ja-JP" altLang="en-US" dirty="0" smtClean="0"/>
              <a:t>市場への浸透</a:t>
            </a:r>
            <a:endParaRPr lang="en-US" altLang="ja-JP" dirty="0" smtClean="0"/>
          </a:p>
          <a:p>
            <a:pPr lvl="1"/>
            <a:endParaRPr kumimoji="1" lang="ja-JP" altLang="en-US" dirty="0"/>
          </a:p>
        </p:txBody>
      </p:sp>
    </p:spTree>
    <p:extLst>
      <p:ext uri="{BB962C8B-B14F-4D97-AF65-F5344CB8AC3E}">
        <p14:creationId xmlns:p14="http://schemas.microsoft.com/office/powerpoint/2010/main" val="2422495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TOP</a:t>
            </a:r>
            <a:r>
              <a:rPr lang="ja-JP" altLang="en-US" dirty="0"/>
              <a:t>市場</a:t>
            </a:r>
            <a:r>
              <a:rPr lang="ja-JP" altLang="en-US" dirty="0" smtClean="0"/>
              <a:t>から</a:t>
            </a:r>
            <a:r>
              <a:rPr lang="en-US" altLang="ja-JP" dirty="0" smtClean="0"/>
              <a:t>BOP</a:t>
            </a:r>
            <a:r>
              <a:rPr lang="ja-JP" altLang="en-US" dirty="0"/>
              <a:t>市場へ</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グラミン銀行の成功</a:t>
            </a:r>
            <a:endParaRPr kumimoji="1" lang="en-US" altLang="ja-JP" dirty="0" smtClean="0"/>
          </a:p>
          <a:p>
            <a:r>
              <a:rPr lang="ja-JP" altLang="en-US" dirty="0" smtClean="0"/>
              <a:t>ブルーオーシャンの可能性</a:t>
            </a:r>
            <a:endParaRPr lang="en-US" altLang="ja-JP" dirty="0" smtClean="0"/>
          </a:p>
          <a:p>
            <a:r>
              <a:rPr lang="en-US" altLang="ja-JP" dirty="0" smtClean="0"/>
              <a:t>BOP</a:t>
            </a:r>
            <a:r>
              <a:rPr lang="ja-JP" altLang="en-US" dirty="0" smtClean="0"/>
              <a:t>ビジネスモデル</a:t>
            </a:r>
            <a:endParaRPr lang="en-US" altLang="ja-JP" dirty="0" smtClean="0"/>
          </a:p>
          <a:p>
            <a:pPr lvl="1"/>
            <a:r>
              <a:rPr lang="ja-JP" altLang="en-US" dirty="0"/>
              <a:t>市場の</a:t>
            </a:r>
            <a:r>
              <a:rPr lang="ja-JP" altLang="en-US" dirty="0" smtClean="0"/>
              <a:t>細分化</a:t>
            </a:r>
            <a:endParaRPr lang="en-US" altLang="ja-JP" dirty="0" smtClean="0"/>
          </a:p>
          <a:p>
            <a:pPr lvl="1"/>
            <a:r>
              <a:rPr lang="ja-JP" altLang="en-US" dirty="0" smtClean="0"/>
              <a:t>消費者の把握</a:t>
            </a:r>
            <a:endParaRPr lang="en-US" altLang="ja-JP" dirty="0" smtClean="0"/>
          </a:p>
          <a:p>
            <a:pPr lvl="1"/>
            <a:r>
              <a:rPr lang="ja-JP" altLang="en-US" dirty="0"/>
              <a:t>消費</a:t>
            </a:r>
            <a:r>
              <a:rPr lang="ja-JP" altLang="en-US" dirty="0" smtClean="0"/>
              <a:t>者の成長策</a:t>
            </a:r>
            <a:endParaRPr lang="en-US" altLang="ja-JP" dirty="0" smtClean="0"/>
          </a:p>
          <a:p>
            <a:pPr lvl="1"/>
            <a:r>
              <a:rPr lang="ja-JP" altLang="en-US" dirty="0" smtClean="0"/>
              <a:t>最低品質とは</a:t>
            </a:r>
            <a:endParaRPr lang="en-US" altLang="ja-JP" dirty="0" smtClean="0"/>
          </a:p>
          <a:p>
            <a:endParaRPr kumimoji="1" lang="ja-JP" altLang="en-US" dirty="0"/>
          </a:p>
        </p:txBody>
      </p:sp>
    </p:spTree>
    <p:extLst>
      <p:ext uri="{BB962C8B-B14F-4D97-AF65-F5344CB8AC3E}">
        <p14:creationId xmlns:p14="http://schemas.microsoft.com/office/powerpoint/2010/main" val="595865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グラミン銀行</a:t>
            </a:r>
            <a:br>
              <a:rPr lang="ja-JP" altLang="en-US" b="1" dirty="0"/>
            </a:br>
            <a:r>
              <a:rPr lang="ja-JP" altLang="en-US" dirty="0"/>
              <a:t>ムハマド・</a:t>
            </a:r>
            <a:r>
              <a:rPr lang="ja-JP" altLang="en-US" dirty="0" smtClean="0"/>
              <a:t>ユヌスの挑戦</a:t>
            </a:r>
            <a:endParaRPr kumimoji="1" lang="ja-JP" altLang="en-US" dirty="0"/>
          </a:p>
        </p:txBody>
      </p:sp>
      <p:sp>
        <p:nvSpPr>
          <p:cNvPr id="3" name="コンテンツ プレースホルダー 2"/>
          <p:cNvSpPr>
            <a:spLocks noGrp="1"/>
          </p:cNvSpPr>
          <p:nvPr>
            <p:ph idx="1"/>
          </p:nvPr>
        </p:nvSpPr>
        <p:spPr>
          <a:xfrm>
            <a:off x="251520" y="1828800"/>
            <a:ext cx="8206680" cy="4114800"/>
          </a:xfrm>
        </p:spPr>
        <p:txBody>
          <a:bodyPr/>
          <a:lstStyle/>
          <a:p>
            <a:r>
              <a:rPr kumimoji="1" lang="en-US" altLang="ja-JP" dirty="0" smtClean="0"/>
              <a:t>1983</a:t>
            </a:r>
            <a:r>
              <a:rPr kumimoji="1" lang="ja-JP" altLang="en-US" dirty="0" smtClean="0"/>
              <a:t>年設立、</a:t>
            </a:r>
            <a:r>
              <a:rPr kumimoji="1" lang="en-US" altLang="ja-JP" dirty="0" smtClean="0"/>
              <a:t>2006</a:t>
            </a:r>
            <a:r>
              <a:rPr kumimoji="1" lang="ja-JP" altLang="en-US" dirty="0" smtClean="0"/>
              <a:t>年ノーベル平和賞</a:t>
            </a:r>
            <a:endParaRPr kumimoji="1" lang="en-US" altLang="ja-JP" dirty="0" smtClean="0"/>
          </a:p>
          <a:p>
            <a:r>
              <a:rPr lang="ja-JP" altLang="en-US" dirty="0" smtClean="0"/>
              <a:t>マイクロクレジット</a:t>
            </a:r>
            <a:endParaRPr lang="en-US" altLang="ja-JP" dirty="0" smtClean="0"/>
          </a:p>
          <a:p>
            <a:pPr lvl="1"/>
            <a:r>
              <a:rPr kumimoji="1" lang="ja-JP" altLang="en-US" dirty="0"/>
              <a:t>小口</a:t>
            </a:r>
            <a:r>
              <a:rPr kumimoji="1" lang="ja-JP" altLang="en-US" dirty="0" smtClean="0"/>
              <a:t>、高金利、無担保・無保証、互助グループ</a:t>
            </a:r>
            <a:endParaRPr kumimoji="1" lang="en-US" altLang="ja-JP" dirty="0" smtClean="0"/>
          </a:p>
          <a:p>
            <a:pPr lvl="1"/>
            <a:r>
              <a:rPr lang="ja-JP" altLang="en-US" dirty="0"/>
              <a:t>利用者</a:t>
            </a:r>
            <a:r>
              <a:rPr lang="ja-JP" altLang="en-US" dirty="0" smtClean="0"/>
              <a:t>は</a:t>
            </a:r>
            <a:r>
              <a:rPr lang="en-US" altLang="ja-JP" dirty="0" smtClean="0"/>
              <a:t>800</a:t>
            </a:r>
            <a:r>
              <a:rPr lang="ja-JP" altLang="en-US" dirty="0" smtClean="0"/>
              <a:t>万人以上</a:t>
            </a:r>
            <a:endParaRPr lang="en-US" altLang="ja-JP" dirty="0" smtClean="0"/>
          </a:p>
          <a:p>
            <a:pPr lvl="1"/>
            <a:r>
              <a:rPr lang="ja-JP" altLang="en-US" dirty="0" smtClean="0"/>
              <a:t>利用者－農民、漁民など：主に女性</a:t>
            </a:r>
            <a:endParaRPr lang="en-US" altLang="ja-JP" dirty="0" smtClean="0"/>
          </a:p>
          <a:p>
            <a:r>
              <a:rPr lang="ja-JP" altLang="en-US" dirty="0" smtClean="0"/>
              <a:t>貧困撲滅に貢献</a:t>
            </a:r>
            <a:endParaRPr lang="en-US" altLang="ja-JP" dirty="0" smtClean="0"/>
          </a:p>
          <a:p>
            <a:pPr lvl="1"/>
            <a:endParaRPr kumimoji="1" lang="en-US" altLang="ja-JP" dirty="0" smtClean="0"/>
          </a:p>
          <a:p>
            <a:endParaRPr kumimoji="1" lang="ja-JP" altLang="en-US" dirty="0"/>
          </a:p>
        </p:txBody>
      </p:sp>
    </p:spTree>
    <p:extLst>
      <p:ext uri="{BB962C8B-B14F-4D97-AF65-F5344CB8AC3E}">
        <p14:creationId xmlns:p14="http://schemas.microsoft.com/office/powerpoint/2010/main" val="260424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5400" dirty="0" smtClean="0"/>
              <a:t>ガラパゴス再考</a:t>
            </a:r>
            <a:endParaRPr kumimoji="1" lang="ja-JP" altLang="en-US" sz="5400" dirty="0"/>
          </a:p>
        </p:txBody>
      </p:sp>
      <p:sp>
        <p:nvSpPr>
          <p:cNvPr id="5" name="テキスト プレースホルダー 4"/>
          <p:cNvSpPr>
            <a:spLocks noGrp="1"/>
          </p:cNvSpPr>
          <p:nvPr>
            <p:ph type="body" idx="1"/>
          </p:nvPr>
        </p:nvSpPr>
        <p:spPr/>
        <p:txBody>
          <a:bodyPr/>
          <a:lstStyle/>
          <a:p>
            <a:r>
              <a:rPr kumimoji="1" lang="ja-JP" altLang="en-US" sz="2800" dirty="0" smtClean="0"/>
              <a:t>このままでいいのか</a:t>
            </a:r>
            <a:endParaRPr kumimoji="1" lang="ja-JP" altLang="en-US" sz="2800" dirty="0"/>
          </a:p>
        </p:txBody>
      </p:sp>
    </p:spTree>
    <p:extLst>
      <p:ext uri="{BB962C8B-B14F-4D97-AF65-F5344CB8AC3E}">
        <p14:creationId xmlns:p14="http://schemas.microsoft.com/office/powerpoint/2010/main" val="1844813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ELEGANT">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LEGANT">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E9EFF"/>
            </a:gs>
            <a:gs pos="39999">
              <a:srgbClr val="85C2FF"/>
            </a:gs>
            <a:gs pos="70000">
              <a:srgbClr val="C4D6EB"/>
            </a:gs>
            <a:gs pos="100000">
              <a:srgbClr val="FFEBFA"/>
            </a:gs>
          </a:gsLst>
          <a:path path="circle">
            <a:fillToRect l="50000" t="50000" r="50000" b="50000"/>
          </a:path>
          <a:tileRect/>
        </a:gradFill>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LEGANT 1">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
      <a:clrScheme name="ELEGANT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ELEGANT 3">
        <a:dk1>
          <a:srgbClr val="000000"/>
        </a:dk1>
        <a:lt1>
          <a:srgbClr val="FFFFFF"/>
        </a:lt1>
        <a:dk2>
          <a:srgbClr val="000000"/>
        </a:dk2>
        <a:lt2>
          <a:srgbClr val="CECECE"/>
        </a:lt2>
        <a:accent1>
          <a:srgbClr val="DADADA"/>
        </a:accent1>
        <a:accent2>
          <a:srgbClr val="676767"/>
        </a:accent2>
        <a:accent3>
          <a:srgbClr val="FFFFFF"/>
        </a:accent3>
        <a:accent4>
          <a:srgbClr val="000000"/>
        </a:accent4>
        <a:accent5>
          <a:srgbClr val="EAEAEA"/>
        </a:accent5>
        <a:accent6>
          <a:srgbClr val="5D5D5D"/>
        </a:accent6>
        <a:hlink>
          <a:srgbClr val="474747"/>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2444</TotalTime>
  <Words>1476</Words>
  <Application>Microsoft Office PowerPoint</Application>
  <PresentationFormat>画面に合わせる (4:3)</PresentationFormat>
  <Paragraphs>309</Paragraphs>
  <Slides>39</Slides>
  <Notes>28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39</vt:i4>
      </vt:variant>
    </vt:vector>
  </HeadingPairs>
  <TitlesOfParts>
    <vt:vector size="45" baseType="lpstr">
      <vt:lpstr>ＭＳ Ｐゴシック</vt:lpstr>
      <vt:lpstr>ＭＳ Ｐ明朝</vt:lpstr>
      <vt:lpstr>Arial</vt:lpstr>
      <vt:lpstr>Times New Roman</vt:lpstr>
      <vt:lpstr>Wingdings</vt:lpstr>
      <vt:lpstr>ELEGANT</vt:lpstr>
      <vt:lpstr>  貿易と国際ビジネスの視座</vt:lpstr>
      <vt:lpstr>日本企業が直面する ３つの課題</vt:lpstr>
      <vt:lpstr>日本企業が直面する３つの課題</vt:lpstr>
      <vt:lpstr>ネクスト・マーケット </vt:lpstr>
      <vt:lpstr>C. K. プラハラード　 “The Fortune at the Bottom of the Pyramid” 邦訳『ネクスト・マーケット』</vt:lpstr>
      <vt:lpstr>TOP市場からMOP市場へ</vt:lpstr>
      <vt:lpstr>TOP市場からBOP市場へ</vt:lpstr>
      <vt:lpstr>グラミン銀行 ムハマド・ユヌスの挑戦</vt:lpstr>
      <vt:lpstr>ガラパゴス再考</vt:lpstr>
      <vt:lpstr>ガラパゴス化とは</vt:lpstr>
      <vt:lpstr>ガラパゴス再考</vt:lpstr>
      <vt:lpstr>市場統合に舵を切るか</vt:lpstr>
      <vt:lpstr>市場統合</vt:lpstr>
      <vt:lpstr>２.グローバル競争を見る眼</vt:lpstr>
      <vt:lpstr>WHO: Player （グローバル市場に登場する人たち）</vt:lpstr>
      <vt:lpstr>C. K. プラハラード　“The Fortune at the Bottom of the Pyramid” 邦訳『ネクスト・マーケット』</vt:lpstr>
      <vt:lpstr>WHAT （何を競争するか）</vt:lpstr>
      <vt:lpstr>WHERE （どこで競争するか）</vt:lpstr>
      <vt:lpstr>WHEN （グローバル化と時間）</vt:lpstr>
      <vt:lpstr>WAY （国際ビジネスの必要性）</vt:lpstr>
      <vt:lpstr>HOW （どのように－競争優位の源泉）</vt:lpstr>
      <vt:lpstr>HOW （どのように－競争優位の源泉）</vt:lpstr>
      <vt:lpstr>３.ケースに見る国際ビジネス</vt:lpstr>
      <vt:lpstr>中国ビジネスのあれこれ</vt:lpstr>
      <vt:lpstr>PowerPoint プレゼンテーション</vt:lpstr>
      <vt:lpstr>ハイアール本社</vt:lpstr>
      <vt:lpstr>中国ビジネスのあれこれ</vt:lpstr>
      <vt:lpstr>中国ビジネスの誤解、曲解、早合点</vt:lpstr>
      <vt:lpstr>深圳テクノセンター</vt:lpstr>
      <vt:lpstr>広州JUSCO</vt:lpstr>
      <vt:lpstr>何をつくっていますか</vt:lpstr>
      <vt:lpstr>PowerPoint プレゼンテーション</vt:lpstr>
      <vt:lpstr>お客さんがライバル</vt:lpstr>
      <vt:lpstr>YKKのアカウントマネジャー制度</vt:lpstr>
      <vt:lpstr>日本は魅力的?!</vt:lpstr>
      <vt:lpstr>日経産業新聞２００６年２月20日</vt:lpstr>
      <vt:lpstr>PowerPoint プレゼンテーション</vt:lpstr>
      <vt:lpstr>新天地を求めて</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外部環境と現代経営 Ｖｏｌ .5 －変容する国際ビジネス－</dc:title>
  <dc:creator>Fmiko Obata</dc:creator>
  <cp:lastModifiedBy>Toshio Kishimoto</cp:lastModifiedBy>
  <cp:revision>45</cp:revision>
  <cp:lastPrinted>2012-08-31T04:36:32Z</cp:lastPrinted>
  <dcterms:created xsi:type="dcterms:W3CDTF">2006-06-25T06:36:57Z</dcterms:created>
  <dcterms:modified xsi:type="dcterms:W3CDTF">2015-01-27T02:42:55Z</dcterms:modified>
</cp:coreProperties>
</file>