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4" r:id="rId2"/>
    <p:sldMasterId id="2147483655" r:id="rId3"/>
    <p:sldMasterId id="2147483659" r:id="rId4"/>
    <p:sldMasterId id="2147483663" r:id="rId5"/>
    <p:sldMasterId id="2147483667" r:id="rId6"/>
    <p:sldMasterId id="2147484345" r:id="rId7"/>
    <p:sldMasterId id="2147484383" r:id="rId8"/>
    <p:sldMasterId id="2147484395" r:id="rId9"/>
    <p:sldMasterId id="2147484432" r:id="rId10"/>
    <p:sldMasterId id="2147484444" r:id="rId11"/>
    <p:sldMasterId id="2147484457" r:id="rId12"/>
    <p:sldMasterId id="2147484505" r:id="rId13"/>
    <p:sldMasterId id="2147484530" r:id="rId14"/>
    <p:sldMasterId id="2147484543" r:id="rId15"/>
  </p:sldMasterIdLst>
  <p:notesMasterIdLst>
    <p:notesMasterId r:id="rId111"/>
  </p:notesMasterIdLst>
  <p:handoutMasterIdLst>
    <p:handoutMasterId r:id="rId112"/>
  </p:handoutMasterIdLst>
  <p:sldIdLst>
    <p:sldId id="291" r:id="rId16"/>
    <p:sldId id="290" r:id="rId17"/>
    <p:sldId id="292" r:id="rId18"/>
    <p:sldId id="295" r:id="rId19"/>
    <p:sldId id="309" r:id="rId20"/>
    <p:sldId id="421" r:id="rId21"/>
    <p:sldId id="422" r:id="rId22"/>
    <p:sldId id="303" r:id="rId23"/>
    <p:sldId id="433" r:id="rId24"/>
    <p:sldId id="294" r:id="rId25"/>
    <p:sldId id="324" r:id="rId26"/>
    <p:sldId id="317" r:id="rId27"/>
    <p:sldId id="296" r:id="rId28"/>
    <p:sldId id="380" r:id="rId29"/>
    <p:sldId id="425" r:id="rId30"/>
    <p:sldId id="423" r:id="rId31"/>
    <p:sldId id="424" r:id="rId32"/>
    <p:sldId id="381" r:id="rId33"/>
    <p:sldId id="400" r:id="rId34"/>
    <p:sldId id="382" r:id="rId35"/>
    <p:sldId id="316" r:id="rId36"/>
    <p:sldId id="405" r:id="rId37"/>
    <p:sldId id="355" r:id="rId38"/>
    <p:sldId id="404" r:id="rId39"/>
    <p:sldId id="403" r:id="rId40"/>
    <p:sldId id="417" r:id="rId41"/>
    <p:sldId id="402" r:id="rId42"/>
    <p:sldId id="434" r:id="rId43"/>
    <p:sldId id="384" r:id="rId44"/>
    <p:sldId id="350" r:id="rId45"/>
    <p:sldId id="406" r:id="rId46"/>
    <p:sldId id="407" r:id="rId47"/>
    <p:sldId id="408" r:id="rId48"/>
    <p:sldId id="392" r:id="rId49"/>
    <p:sldId id="409" r:id="rId50"/>
    <p:sldId id="391" r:id="rId51"/>
    <p:sldId id="410" r:id="rId52"/>
    <p:sldId id="435" r:id="rId53"/>
    <p:sldId id="385" r:id="rId54"/>
    <p:sldId id="383" r:id="rId55"/>
    <p:sldId id="387" r:id="rId56"/>
    <p:sldId id="420" r:id="rId57"/>
    <p:sldId id="386" r:id="rId58"/>
    <p:sldId id="375" r:id="rId59"/>
    <p:sldId id="376" r:id="rId60"/>
    <p:sldId id="379" r:id="rId61"/>
    <p:sldId id="357" r:id="rId62"/>
    <p:sldId id="356" r:id="rId63"/>
    <p:sldId id="436" r:id="rId64"/>
    <p:sldId id="411" r:id="rId65"/>
    <p:sldId id="419" r:id="rId66"/>
    <p:sldId id="412" r:id="rId67"/>
    <p:sldId id="418" r:id="rId68"/>
    <p:sldId id="388" r:id="rId69"/>
    <p:sldId id="389" r:id="rId70"/>
    <p:sldId id="318" r:id="rId71"/>
    <p:sldId id="390" r:id="rId72"/>
    <p:sldId id="323" r:id="rId73"/>
    <p:sldId id="304" r:id="rId74"/>
    <p:sldId id="430" r:id="rId75"/>
    <p:sldId id="431" r:id="rId76"/>
    <p:sldId id="310" r:id="rId77"/>
    <p:sldId id="311" r:id="rId78"/>
    <p:sldId id="312" r:id="rId79"/>
    <p:sldId id="313" r:id="rId80"/>
    <p:sldId id="415" r:id="rId81"/>
    <p:sldId id="432" r:id="rId82"/>
    <p:sldId id="416" r:id="rId83"/>
    <p:sldId id="299" r:id="rId84"/>
    <p:sldId id="393" r:id="rId85"/>
    <p:sldId id="394" r:id="rId86"/>
    <p:sldId id="322" r:id="rId87"/>
    <p:sldId id="320" r:id="rId88"/>
    <p:sldId id="319" r:id="rId89"/>
    <p:sldId id="321" r:id="rId90"/>
    <p:sldId id="300" r:id="rId91"/>
    <p:sldId id="361" r:id="rId92"/>
    <p:sldId id="360" r:id="rId93"/>
    <p:sldId id="426" r:id="rId94"/>
    <p:sldId id="429" r:id="rId95"/>
    <p:sldId id="314" r:id="rId96"/>
    <p:sldId id="315" r:id="rId97"/>
    <p:sldId id="308" r:id="rId98"/>
    <p:sldId id="335" r:id="rId99"/>
    <p:sldId id="336" r:id="rId100"/>
    <p:sldId id="337" r:id="rId101"/>
    <p:sldId id="358" r:id="rId102"/>
    <p:sldId id="359" r:id="rId103"/>
    <p:sldId id="377" r:id="rId104"/>
    <p:sldId id="378" r:id="rId105"/>
    <p:sldId id="414" r:id="rId106"/>
    <p:sldId id="427" r:id="rId107"/>
    <p:sldId id="428" r:id="rId108"/>
    <p:sldId id="438" r:id="rId109"/>
    <p:sldId id="437" r:id="rId110"/>
  </p:sldIdLst>
  <p:sldSz cx="9144000" cy="6858000" type="screen4x3"/>
  <p:notesSz cx="9945688" cy="6858000"/>
  <p:defaultTextStyle>
    <a:defPPr>
      <a:defRPr lang="ja-JP"/>
    </a:defPPr>
    <a:lvl1pPr algn="l" rtl="0" fontAlgn="base">
      <a:spcBef>
        <a:spcPct val="0"/>
      </a:spcBef>
      <a:spcAft>
        <a:spcPct val="0"/>
      </a:spcAft>
      <a:defRPr kumimoji="1" kern="1200">
        <a:solidFill>
          <a:schemeClr val="tx1"/>
        </a:solidFill>
        <a:latin typeface="Tahoma" pitchFamily="34" charset="0"/>
        <a:ea typeface="ＭＳ Ｐゴシック" charset="-128"/>
        <a:cs typeface="+mn-cs"/>
      </a:defRPr>
    </a:lvl1pPr>
    <a:lvl2pPr marL="457200" algn="l" rtl="0" fontAlgn="base">
      <a:spcBef>
        <a:spcPct val="0"/>
      </a:spcBef>
      <a:spcAft>
        <a:spcPct val="0"/>
      </a:spcAft>
      <a:defRPr kumimoji="1" kern="1200">
        <a:solidFill>
          <a:schemeClr val="tx1"/>
        </a:solidFill>
        <a:latin typeface="Tahoma" pitchFamily="34" charset="0"/>
        <a:ea typeface="ＭＳ Ｐゴシック" charset="-128"/>
        <a:cs typeface="+mn-cs"/>
      </a:defRPr>
    </a:lvl2pPr>
    <a:lvl3pPr marL="914400" algn="l" rtl="0" fontAlgn="base">
      <a:spcBef>
        <a:spcPct val="0"/>
      </a:spcBef>
      <a:spcAft>
        <a:spcPct val="0"/>
      </a:spcAft>
      <a:defRPr kumimoji="1" kern="1200">
        <a:solidFill>
          <a:schemeClr val="tx1"/>
        </a:solidFill>
        <a:latin typeface="Tahoma" pitchFamily="34" charset="0"/>
        <a:ea typeface="ＭＳ Ｐゴシック" charset="-128"/>
        <a:cs typeface="+mn-cs"/>
      </a:defRPr>
    </a:lvl3pPr>
    <a:lvl4pPr marL="1371600" algn="l" rtl="0" fontAlgn="base">
      <a:spcBef>
        <a:spcPct val="0"/>
      </a:spcBef>
      <a:spcAft>
        <a:spcPct val="0"/>
      </a:spcAft>
      <a:defRPr kumimoji="1" kern="1200">
        <a:solidFill>
          <a:schemeClr val="tx1"/>
        </a:solidFill>
        <a:latin typeface="Tahoma" pitchFamily="34" charset="0"/>
        <a:ea typeface="ＭＳ Ｐゴシック" charset="-128"/>
        <a:cs typeface="+mn-cs"/>
      </a:defRPr>
    </a:lvl4pPr>
    <a:lvl5pPr marL="1828800" algn="l" rtl="0" fontAlgn="base">
      <a:spcBef>
        <a:spcPct val="0"/>
      </a:spcBef>
      <a:spcAft>
        <a:spcPct val="0"/>
      </a:spcAft>
      <a:defRPr kumimoji="1" kern="1200">
        <a:solidFill>
          <a:schemeClr val="tx1"/>
        </a:solidFill>
        <a:latin typeface="Tahoma" pitchFamily="34" charset="0"/>
        <a:ea typeface="ＭＳ Ｐゴシック" charset="-128"/>
        <a:cs typeface="+mn-cs"/>
      </a:defRPr>
    </a:lvl5pPr>
    <a:lvl6pPr marL="2286000" algn="l" defTabSz="914400" rtl="0" eaLnBrk="1" latinLnBrk="0" hangingPunct="1">
      <a:defRPr kumimoji="1" kern="1200">
        <a:solidFill>
          <a:schemeClr val="tx1"/>
        </a:solidFill>
        <a:latin typeface="Tahoma" pitchFamily="34" charset="0"/>
        <a:ea typeface="ＭＳ Ｐゴシック" charset="-128"/>
        <a:cs typeface="+mn-cs"/>
      </a:defRPr>
    </a:lvl6pPr>
    <a:lvl7pPr marL="2743200" algn="l" defTabSz="914400" rtl="0" eaLnBrk="1" latinLnBrk="0" hangingPunct="1">
      <a:defRPr kumimoji="1" kern="1200">
        <a:solidFill>
          <a:schemeClr val="tx1"/>
        </a:solidFill>
        <a:latin typeface="Tahoma" pitchFamily="34" charset="0"/>
        <a:ea typeface="ＭＳ Ｐゴシック" charset="-128"/>
        <a:cs typeface="+mn-cs"/>
      </a:defRPr>
    </a:lvl7pPr>
    <a:lvl8pPr marL="3200400" algn="l" defTabSz="914400" rtl="0" eaLnBrk="1" latinLnBrk="0" hangingPunct="1">
      <a:defRPr kumimoji="1" kern="1200">
        <a:solidFill>
          <a:schemeClr val="tx1"/>
        </a:solidFill>
        <a:latin typeface="Tahoma" pitchFamily="34" charset="0"/>
        <a:ea typeface="ＭＳ Ｐゴシック" charset="-128"/>
        <a:cs typeface="+mn-cs"/>
      </a:defRPr>
    </a:lvl8pPr>
    <a:lvl9pPr marL="3657600" algn="l" defTabSz="914400" rtl="0" eaLnBrk="1" latinLnBrk="0" hangingPunct="1">
      <a:defRPr kumimoji="1" kern="1200">
        <a:solidFill>
          <a:schemeClr val="tx1"/>
        </a:solidFill>
        <a:latin typeface="Tahoma" pitchFamily="34"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6C34"/>
    <a:srgbClr val="FFFF00"/>
    <a:srgbClr val="FF9900"/>
    <a:srgbClr val="1A1492"/>
    <a:srgbClr val="BBE0E3"/>
    <a:srgbClr val="CCFF33"/>
    <a:srgbClr val="040315"/>
    <a:srgbClr val="FF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スタイル (濃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4" autoAdjust="0"/>
    <p:restoredTop sz="94718" autoAdjust="0"/>
  </p:normalViewPr>
  <p:slideViewPr>
    <p:cSldViewPr>
      <p:cViewPr varScale="1">
        <p:scale>
          <a:sx n="39" d="100"/>
          <a:sy n="39" d="100"/>
        </p:scale>
        <p:origin x="762"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handoutMaster" Target="handoutMasters/handoutMaster1.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102" Type="http://schemas.openxmlformats.org/officeDocument/2006/relationships/slide" Target="slides/slide87.xml"/><Relationship Id="rId110" Type="http://schemas.openxmlformats.org/officeDocument/2006/relationships/slide" Target="slides/slide95.xml"/><Relationship Id="rId115"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slide" Target="slides/slide80.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13"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slide" Target="slides/slide78.xml"/><Relationship Id="rId98" Type="http://schemas.openxmlformats.org/officeDocument/2006/relationships/slide" Target="slides/slide8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103" Type="http://schemas.openxmlformats.org/officeDocument/2006/relationships/slide" Target="slides/slide88.xml"/><Relationship Id="rId108" Type="http://schemas.openxmlformats.org/officeDocument/2006/relationships/slide" Target="slides/slide93.xml"/><Relationship Id="rId116" Type="http://schemas.openxmlformats.org/officeDocument/2006/relationships/tableStyles" Target="tableStyle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slide" Target="slides/slide91.xml"/><Relationship Id="rId114"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4310063"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ja-JP"/>
          </a:p>
        </p:txBody>
      </p:sp>
      <p:sp>
        <p:nvSpPr>
          <p:cNvPr id="50179" name="Rectangle 3"/>
          <p:cNvSpPr>
            <a:spLocks noGrp="1" noChangeArrowheads="1"/>
          </p:cNvSpPr>
          <p:nvPr>
            <p:ph type="dt" sz="quarter" idx="1"/>
          </p:nvPr>
        </p:nvSpPr>
        <p:spPr bwMode="auto">
          <a:xfrm>
            <a:off x="5634038" y="0"/>
            <a:ext cx="4310062"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ja-JP"/>
          </a:p>
        </p:txBody>
      </p:sp>
      <p:sp>
        <p:nvSpPr>
          <p:cNvPr id="50180" name="Rectangle 4"/>
          <p:cNvSpPr>
            <a:spLocks noGrp="1" noChangeArrowheads="1"/>
          </p:cNvSpPr>
          <p:nvPr>
            <p:ph type="ftr" sz="quarter" idx="2"/>
          </p:nvPr>
        </p:nvSpPr>
        <p:spPr bwMode="auto">
          <a:xfrm>
            <a:off x="0" y="6513513"/>
            <a:ext cx="4310063"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ja-JP"/>
          </a:p>
        </p:txBody>
      </p:sp>
      <p:sp>
        <p:nvSpPr>
          <p:cNvPr id="50181" name="Rectangle 5"/>
          <p:cNvSpPr>
            <a:spLocks noGrp="1" noChangeArrowheads="1"/>
          </p:cNvSpPr>
          <p:nvPr>
            <p:ph type="sldNum" sz="quarter" idx="3"/>
          </p:nvPr>
        </p:nvSpPr>
        <p:spPr bwMode="auto">
          <a:xfrm>
            <a:off x="5634038" y="6513513"/>
            <a:ext cx="4310062"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3BD82441-4A3A-4AAB-921E-1A9BDB06CDAA}" type="slidenum">
              <a:rPr lang="en-US" altLang="ja-JP"/>
              <a:pPr>
                <a:defRPr/>
              </a:pPr>
              <a:t>‹#›</a:t>
            </a:fld>
            <a:endParaRPr lang="en-US" altLang="ja-JP"/>
          </a:p>
        </p:txBody>
      </p:sp>
    </p:spTree>
    <p:extLst>
      <p:ext uri="{BB962C8B-B14F-4D97-AF65-F5344CB8AC3E}">
        <p14:creationId xmlns:p14="http://schemas.microsoft.com/office/powerpoint/2010/main" val="3270644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4310063" cy="342900"/>
          </a:xfrm>
          <a:prstGeom prst="rect">
            <a:avLst/>
          </a:prstGeom>
        </p:spPr>
        <p:txBody>
          <a:bodyPr vert="horz" lIns="91440" tIns="45720" rIns="91440" bIns="45720" rtlCol="0"/>
          <a:lstStyle>
            <a:lvl1pPr algn="l">
              <a:defRPr sz="1200"/>
            </a:lvl1pPr>
          </a:lstStyle>
          <a:p>
            <a:pPr>
              <a:defRPr/>
            </a:pPr>
            <a:endParaRPr lang="ja-JP" altLang="en-US"/>
          </a:p>
        </p:txBody>
      </p:sp>
      <p:sp>
        <p:nvSpPr>
          <p:cNvPr id="3" name="日付プレースホルダ 2"/>
          <p:cNvSpPr>
            <a:spLocks noGrp="1"/>
          </p:cNvSpPr>
          <p:nvPr>
            <p:ph type="dt" idx="1"/>
          </p:nvPr>
        </p:nvSpPr>
        <p:spPr>
          <a:xfrm>
            <a:off x="5634038" y="0"/>
            <a:ext cx="4310062" cy="342900"/>
          </a:xfrm>
          <a:prstGeom prst="rect">
            <a:avLst/>
          </a:prstGeom>
        </p:spPr>
        <p:txBody>
          <a:bodyPr vert="horz" lIns="91440" tIns="45720" rIns="91440" bIns="45720" rtlCol="0"/>
          <a:lstStyle>
            <a:lvl1pPr algn="r">
              <a:defRPr sz="1200"/>
            </a:lvl1pPr>
          </a:lstStyle>
          <a:p>
            <a:pPr>
              <a:defRPr/>
            </a:pPr>
            <a:fld id="{026385D5-7C36-4DFA-BFFA-CE715355A207}" type="datetimeFigureOut">
              <a:rPr lang="ja-JP" altLang="en-US"/>
              <a:pPr>
                <a:defRPr/>
              </a:pPr>
              <a:t>2015/1/27</a:t>
            </a:fld>
            <a:endParaRPr lang="ja-JP" altLang="en-US"/>
          </a:p>
        </p:txBody>
      </p:sp>
      <p:sp>
        <p:nvSpPr>
          <p:cNvPr id="4" name="スライド イメージ プレースホルダ 3"/>
          <p:cNvSpPr>
            <a:spLocks noGrp="1" noRot="1" noChangeAspect="1"/>
          </p:cNvSpPr>
          <p:nvPr>
            <p:ph type="sldImg" idx="2"/>
          </p:nvPr>
        </p:nvSpPr>
        <p:spPr>
          <a:xfrm>
            <a:off x="3257550" y="514350"/>
            <a:ext cx="3430588" cy="2571750"/>
          </a:xfrm>
          <a:prstGeom prst="rect">
            <a:avLst/>
          </a:prstGeom>
          <a:noFill/>
          <a:ln w="12700">
            <a:solidFill>
              <a:prstClr val="black"/>
            </a:solidFill>
          </a:ln>
        </p:spPr>
        <p:txBody>
          <a:bodyPr vert="horz" lIns="91440" tIns="45720" rIns="91440" bIns="45720" rtlCol="0" anchor="ctr"/>
          <a:lstStyle/>
          <a:p>
            <a:pPr lvl="0"/>
            <a:endParaRPr lang="ja-JP" altLang="en-US" noProof="0" smtClean="0"/>
          </a:p>
        </p:txBody>
      </p:sp>
      <p:sp>
        <p:nvSpPr>
          <p:cNvPr id="5" name="ノート プレースホルダ 4"/>
          <p:cNvSpPr>
            <a:spLocks noGrp="1"/>
          </p:cNvSpPr>
          <p:nvPr>
            <p:ph type="body" sz="quarter" idx="3"/>
          </p:nvPr>
        </p:nvSpPr>
        <p:spPr>
          <a:xfrm>
            <a:off x="995363" y="3257550"/>
            <a:ext cx="7956550" cy="3086100"/>
          </a:xfrm>
          <a:prstGeom prst="rect">
            <a:avLst/>
          </a:prstGeom>
        </p:spPr>
        <p:txBody>
          <a:bodyPr vert="horz" lIns="91440" tIns="45720" rIns="91440" bIns="45720"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 5"/>
          <p:cNvSpPr>
            <a:spLocks noGrp="1"/>
          </p:cNvSpPr>
          <p:nvPr>
            <p:ph type="ftr" sz="quarter" idx="4"/>
          </p:nvPr>
        </p:nvSpPr>
        <p:spPr>
          <a:xfrm>
            <a:off x="0" y="6513513"/>
            <a:ext cx="4310063" cy="342900"/>
          </a:xfrm>
          <a:prstGeom prst="rect">
            <a:avLst/>
          </a:prstGeom>
        </p:spPr>
        <p:txBody>
          <a:bodyPr vert="horz" lIns="91440" tIns="45720" rIns="91440" bIns="45720" rtlCol="0" anchor="b"/>
          <a:lstStyle>
            <a:lvl1pPr algn="l">
              <a:defRPr sz="1200"/>
            </a:lvl1pPr>
          </a:lstStyle>
          <a:p>
            <a:pPr>
              <a:defRPr/>
            </a:pPr>
            <a:endParaRPr lang="ja-JP" altLang="en-US"/>
          </a:p>
        </p:txBody>
      </p:sp>
      <p:sp>
        <p:nvSpPr>
          <p:cNvPr id="7" name="スライド番号プレースホルダ 6"/>
          <p:cNvSpPr>
            <a:spLocks noGrp="1"/>
          </p:cNvSpPr>
          <p:nvPr>
            <p:ph type="sldNum" sz="quarter" idx="5"/>
          </p:nvPr>
        </p:nvSpPr>
        <p:spPr>
          <a:xfrm>
            <a:off x="5634038" y="6513513"/>
            <a:ext cx="4310062" cy="342900"/>
          </a:xfrm>
          <a:prstGeom prst="rect">
            <a:avLst/>
          </a:prstGeom>
        </p:spPr>
        <p:txBody>
          <a:bodyPr vert="horz" lIns="91440" tIns="45720" rIns="91440" bIns="45720" rtlCol="0" anchor="b"/>
          <a:lstStyle>
            <a:lvl1pPr algn="r">
              <a:defRPr sz="1200"/>
            </a:lvl1pPr>
          </a:lstStyle>
          <a:p>
            <a:pPr>
              <a:defRPr/>
            </a:pPr>
            <a:fld id="{A80ABB74-6FA7-4507-A4B1-6310D4463EAE}" type="slidenum">
              <a:rPr lang="ja-JP" altLang="en-US"/>
              <a:pPr>
                <a:defRPr/>
              </a:pPr>
              <a:t>‹#›</a:t>
            </a:fld>
            <a:endParaRPr lang="ja-JP" altLang="en-US"/>
          </a:p>
        </p:txBody>
      </p:sp>
    </p:spTree>
    <p:extLst>
      <p:ext uri="{BB962C8B-B14F-4D97-AF65-F5344CB8AC3E}">
        <p14:creationId xmlns:p14="http://schemas.microsoft.com/office/powerpoint/2010/main" val="23439320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9318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318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325656D-1FDD-41BA-9846-F14BCAF95857}" type="slidenum">
              <a:rPr lang="ja-JP" altLang="en-US" smtClean="0"/>
              <a:pPr/>
              <a:t>1</a:t>
            </a:fld>
            <a:endParaRPr lang="ja-JP" altLang="en-US" smtClean="0"/>
          </a:p>
        </p:txBody>
      </p:sp>
    </p:spTree>
    <p:extLst>
      <p:ext uri="{BB962C8B-B14F-4D97-AF65-F5344CB8AC3E}">
        <p14:creationId xmlns:p14="http://schemas.microsoft.com/office/powerpoint/2010/main" val="3752371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0240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0240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96E8A2E-525F-4B90-A7E4-5C61B9C2CAAA}" type="slidenum">
              <a:rPr lang="ja-JP" altLang="en-US" smtClean="0"/>
              <a:pPr/>
              <a:t>13</a:t>
            </a:fld>
            <a:endParaRPr lang="ja-JP" altLang="en-US" smtClean="0"/>
          </a:p>
        </p:txBody>
      </p:sp>
    </p:spTree>
    <p:extLst>
      <p:ext uri="{BB962C8B-B14F-4D97-AF65-F5344CB8AC3E}">
        <p14:creationId xmlns:p14="http://schemas.microsoft.com/office/powerpoint/2010/main" val="3646598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03427"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10342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99FD91-2B33-4DA2-8B4B-7CCB5AB8C4D3}" type="slidenum">
              <a:rPr lang="ja-JP" altLang="en-US" smtClean="0"/>
              <a:pPr/>
              <a:t>14</a:t>
            </a:fld>
            <a:endParaRPr lang="ja-JP" altLang="en-US" smtClean="0"/>
          </a:p>
        </p:txBody>
      </p:sp>
    </p:spTree>
    <p:extLst>
      <p:ext uri="{BB962C8B-B14F-4D97-AF65-F5344CB8AC3E}">
        <p14:creationId xmlns:p14="http://schemas.microsoft.com/office/powerpoint/2010/main" val="3169607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04451"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10445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A256F99-695F-449B-A497-A61E1A8C3F60}" type="slidenum">
              <a:rPr lang="ja-JP" altLang="en-US" smtClean="0"/>
              <a:pPr/>
              <a:t>18</a:t>
            </a:fld>
            <a:endParaRPr lang="ja-JP" altLang="en-US" smtClean="0"/>
          </a:p>
        </p:txBody>
      </p:sp>
    </p:spTree>
    <p:extLst>
      <p:ext uri="{BB962C8B-B14F-4D97-AF65-F5344CB8AC3E}">
        <p14:creationId xmlns:p14="http://schemas.microsoft.com/office/powerpoint/2010/main" val="3330215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05475"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10547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92B86B3-D4C6-4DB5-A5AA-C8B18FF91497}" type="slidenum">
              <a:rPr lang="ja-JP" altLang="en-US" smtClean="0"/>
              <a:pPr/>
              <a:t>19</a:t>
            </a:fld>
            <a:endParaRPr lang="ja-JP" altLang="en-US" smtClean="0"/>
          </a:p>
        </p:txBody>
      </p:sp>
    </p:spTree>
    <p:extLst>
      <p:ext uri="{BB962C8B-B14F-4D97-AF65-F5344CB8AC3E}">
        <p14:creationId xmlns:p14="http://schemas.microsoft.com/office/powerpoint/2010/main" val="3167655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06499"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10650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19B41A-6649-4139-B8FA-057648050684}" type="slidenum">
              <a:rPr lang="ja-JP" altLang="en-US" smtClean="0"/>
              <a:pPr/>
              <a:t>20</a:t>
            </a:fld>
            <a:endParaRPr lang="ja-JP" altLang="en-US" smtClean="0"/>
          </a:p>
        </p:txBody>
      </p:sp>
    </p:spTree>
    <p:extLst>
      <p:ext uri="{BB962C8B-B14F-4D97-AF65-F5344CB8AC3E}">
        <p14:creationId xmlns:p14="http://schemas.microsoft.com/office/powerpoint/2010/main" val="3463096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0752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0752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FB7BE79-4A32-458A-B1D8-7D4D9B0DBE3B}" type="slidenum">
              <a:rPr lang="ja-JP" altLang="en-US" smtClean="0"/>
              <a:pPr/>
              <a:t>21</a:t>
            </a:fld>
            <a:endParaRPr lang="ja-JP" altLang="en-US" smtClean="0"/>
          </a:p>
        </p:txBody>
      </p:sp>
    </p:spTree>
    <p:extLst>
      <p:ext uri="{BB962C8B-B14F-4D97-AF65-F5344CB8AC3E}">
        <p14:creationId xmlns:p14="http://schemas.microsoft.com/office/powerpoint/2010/main" val="2115737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A80ABB74-6FA7-4507-A4B1-6310D4463EAE}" type="slidenum">
              <a:rPr lang="ja-JP" altLang="en-US" smtClean="0"/>
              <a:pPr>
                <a:defRPr/>
              </a:pPr>
              <a:t>22</a:t>
            </a:fld>
            <a:endParaRPr lang="ja-JP" altLang="en-US"/>
          </a:p>
        </p:txBody>
      </p:sp>
    </p:spTree>
    <p:extLst>
      <p:ext uri="{BB962C8B-B14F-4D97-AF65-F5344CB8AC3E}">
        <p14:creationId xmlns:p14="http://schemas.microsoft.com/office/powerpoint/2010/main" val="2050269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0854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dirty="0" smtClean="0"/>
          </a:p>
        </p:txBody>
      </p:sp>
      <p:sp>
        <p:nvSpPr>
          <p:cNvPr id="10854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420DCE1-4AB4-4257-915F-120CEBAE2A76}" type="slidenum">
              <a:rPr lang="ja-JP" altLang="en-US" smtClean="0"/>
              <a:pPr/>
              <a:t>23</a:t>
            </a:fld>
            <a:endParaRPr lang="ja-JP" altLang="en-US" smtClean="0"/>
          </a:p>
        </p:txBody>
      </p:sp>
    </p:spTree>
    <p:extLst>
      <p:ext uri="{BB962C8B-B14F-4D97-AF65-F5344CB8AC3E}">
        <p14:creationId xmlns:p14="http://schemas.microsoft.com/office/powerpoint/2010/main" val="3945589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0854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dirty="0" smtClean="0"/>
          </a:p>
        </p:txBody>
      </p:sp>
      <p:sp>
        <p:nvSpPr>
          <p:cNvPr id="10854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420DCE1-4AB4-4257-915F-120CEBAE2A76}" type="slidenum">
              <a:rPr lang="ja-JP" altLang="en-US" smtClean="0"/>
              <a:pPr/>
              <a:t>24</a:t>
            </a:fld>
            <a:endParaRPr lang="ja-JP" altLang="en-US" smtClean="0"/>
          </a:p>
        </p:txBody>
      </p:sp>
    </p:spTree>
    <p:extLst>
      <p:ext uri="{BB962C8B-B14F-4D97-AF65-F5344CB8AC3E}">
        <p14:creationId xmlns:p14="http://schemas.microsoft.com/office/powerpoint/2010/main" val="1659409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A80ABB74-6FA7-4507-A4B1-6310D4463EAE}" type="slidenum">
              <a:rPr lang="ja-JP" altLang="en-US" smtClean="0"/>
              <a:pPr>
                <a:defRPr/>
              </a:pPr>
              <a:t>25</a:t>
            </a:fld>
            <a:endParaRPr lang="ja-JP" altLang="en-US"/>
          </a:p>
        </p:txBody>
      </p:sp>
    </p:spTree>
    <p:extLst>
      <p:ext uri="{BB962C8B-B14F-4D97-AF65-F5344CB8AC3E}">
        <p14:creationId xmlns:p14="http://schemas.microsoft.com/office/powerpoint/2010/main" val="2812850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9421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421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F29B3C-9322-4B0B-B4A8-64A3146BC379}" type="slidenum">
              <a:rPr lang="ja-JP" altLang="en-US" smtClean="0"/>
              <a:pPr/>
              <a:t>2</a:t>
            </a:fld>
            <a:endParaRPr lang="ja-JP" altLang="en-US" smtClean="0"/>
          </a:p>
        </p:txBody>
      </p:sp>
    </p:spTree>
    <p:extLst>
      <p:ext uri="{BB962C8B-B14F-4D97-AF65-F5344CB8AC3E}">
        <p14:creationId xmlns:p14="http://schemas.microsoft.com/office/powerpoint/2010/main" val="2929986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A80ABB74-6FA7-4507-A4B1-6310D4463EAE}" type="slidenum">
              <a:rPr lang="ja-JP" altLang="en-US" smtClean="0"/>
              <a:pPr>
                <a:defRPr/>
              </a:pPr>
              <a:t>27</a:t>
            </a:fld>
            <a:endParaRPr lang="ja-JP" altLang="en-US"/>
          </a:p>
        </p:txBody>
      </p:sp>
    </p:spTree>
    <p:extLst>
      <p:ext uri="{BB962C8B-B14F-4D97-AF65-F5344CB8AC3E}">
        <p14:creationId xmlns:p14="http://schemas.microsoft.com/office/powerpoint/2010/main" val="3838937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A80ABB74-6FA7-4507-A4B1-6310D4463EAE}" type="slidenum">
              <a:rPr lang="ja-JP" altLang="en-US" smtClean="0"/>
              <a:pPr>
                <a:defRPr/>
              </a:pPr>
              <a:t>28</a:t>
            </a:fld>
            <a:endParaRPr lang="ja-JP" altLang="en-US"/>
          </a:p>
        </p:txBody>
      </p:sp>
    </p:spTree>
    <p:extLst>
      <p:ext uri="{BB962C8B-B14F-4D97-AF65-F5344CB8AC3E}">
        <p14:creationId xmlns:p14="http://schemas.microsoft.com/office/powerpoint/2010/main" val="3296834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10595"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11059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378ABE-62F9-43C2-976C-6AC5B3BAD565}" type="slidenum">
              <a:rPr lang="ja-JP" altLang="en-US" smtClean="0"/>
              <a:pPr/>
              <a:t>29</a:t>
            </a:fld>
            <a:endParaRPr lang="ja-JP" altLang="en-US" smtClean="0"/>
          </a:p>
        </p:txBody>
      </p:sp>
    </p:spTree>
    <p:extLst>
      <p:ext uri="{BB962C8B-B14F-4D97-AF65-F5344CB8AC3E}">
        <p14:creationId xmlns:p14="http://schemas.microsoft.com/office/powerpoint/2010/main" val="2963565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1161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162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A13821D-403A-4A45-95F8-DA05DA1598BE}" type="slidenum">
              <a:rPr lang="ja-JP" altLang="en-US" smtClean="0"/>
              <a:pPr/>
              <a:t>30</a:t>
            </a:fld>
            <a:endParaRPr lang="ja-JP" altLang="en-US" smtClean="0"/>
          </a:p>
        </p:txBody>
      </p:sp>
    </p:spTree>
    <p:extLst>
      <p:ext uri="{BB962C8B-B14F-4D97-AF65-F5344CB8AC3E}">
        <p14:creationId xmlns:p14="http://schemas.microsoft.com/office/powerpoint/2010/main" val="13490944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1161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162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A13821D-403A-4A45-95F8-DA05DA1598BE}" type="slidenum">
              <a:rPr lang="ja-JP" altLang="en-US" smtClean="0"/>
              <a:pPr/>
              <a:t>31</a:t>
            </a:fld>
            <a:endParaRPr lang="ja-JP" altLang="en-US" smtClean="0"/>
          </a:p>
        </p:txBody>
      </p:sp>
    </p:spTree>
    <p:extLst>
      <p:ext uri="{BB962C8B-B14F-4D97-AF65-F5344CB8AC3E}">
        <p14:creationId xmlns:p14="http://schemas.microsoft.com/office/powerpoint/2010/main" val="3880524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1161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162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A13821D-403A-4A45-95F8-DA05DA1598BE}" type="slidenum">
              <a:rPr lang="ja-JP" altLang="en-US" smtClean="0"/>
              <a:pPr/>
              <a:t>32</a:t>
            </a:fld>
            <a:endParaRPr lang="ja-JP" altLang="en-US" smtClean="0"/>
          </a:p>
        </p:txBody>
      </p:sp>
    </p:spTree>
    <p:extLst>
      <p:ext uri="{BB962C8B-B14F-4D97-AF65-F5344CB8AC3E}">
        <p14:creationId xmlns:p14="http://schemas.microsoft.com/office/powerpoint/2010/main" val="1330762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1161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162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A13821D-403A-4A45-95F8-DA05DA1598BE}" type="slidenum">
              <a:rPr lang="ja-JP" altLang="en-US" smtClean="0"/>
              <a:pPr/>
              <a:t>33</a:t>
            </a:fld>
            <a:endParaRPr lang="ja-JP" altLang="en-US" smtClean="0"/>
          </a:p>
        </p:txBody>
      </p:sp>
    </p:spTree>
    <p:extLst>
      <p:ext uri="{BB962C8B-B14F-4D97-AF65-F5344CB8AC3E}">
        <p14:creationId xmlns:p14="http://schemas.microsoft.com/office/powerpoint/2010/main" val="423423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13667"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11366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8BB7A8A-2302-4AC8-83E8-1E2919321CAF}" type="slidenum">
              <a:rPr lang="ja-JP" altLang="en-US" smtClean="0"/>
              <a:pPr/>
              <a:t>34</a:t>
            </a:fld>
            <a:endParaRPr lang="ja-JP" altLang="en-US" smtClean="0"/>
          </a:p>
        </p:txBody>
      </p:sp>
    </p:spTree>
    <p:extLst>
      <p:ext uri="{BB962C8B-B14F-4D97-AF65-F5344CB8AC3E}">
        <p14:creationId xmlns:p14="http://schemas.microsoft.com/office/powerpoint/2010/main" val="19155833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1161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162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A13821D-403A-4A45-95F8-DA05DA1598BE}" type="slidenum">
              <a:rPr lang="ja-JP" altLang="en-US" smtClean="0"/>
              <a:pPr/>
              <a:t>35</a:t>
            </a:fld>
            <a:endParaRPr lang="ja-JP" altLang="en-US" smtClean="0"/>
          </a:p>
        </p:txBody>
      </p:sp>
    </p:spTree>
    <p:extLst>
      <p:ext uri="{BB962C8B-B14F-4D97-AF65-F5344CB8AC3E}">
        <p14:creationId xmlns:p14="http://schemas.microsoft.com/office/powerpoint/2010/main" val="25175049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12643"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11264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79AF7B5-6778-4895-AADC-0DC47F5A9A5B}" type="slidenum">
              <a:rPr lang="ja-JP" altLang="en-US" smtClean="0"/>
              <a:pPr/>
              <a:t>36</a:t>
            </a:fld>
            <a:endParaRPr lang="ja-JP" altLang="en-US" smtClean="0"/>
          </a:p>
        </p:txBody>
      </p:sp>
    </p:spTree>
    <p:extLst>
      <p:ext uri="{BB962C8B-B14F-4D97-AF65-F5344CB8AC3E}">
        <p14:creationId xmlns:p14="http://schemas.microsoft.com/office/powerpoint/2010/main" val="1299572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9523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523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308F243-6F56-4C2B-95AF-B6254CD0ECD9}" type="slidenum">
              <a:rPr lang="ja-JP" altLang="en-US" smtClean="0"/>
              <a:pPr/>
              <a:t>3</a:t>
            </a:fld>
            <a:endParaRPr lang="ja-JP" altLang="en-US" smtClean="0"/>
          </a:p>
        </p:txBody>
      </p:sp>
    </p:spTree>
    <p:extLst>
      <p:ext uri="{BB962C8B-B14F-4D97-AF65-F5344CB8AC3E}">
        <p14:creationId xmlns:p14="http://schemas.microsoft.com/office/powerpoint/2010/main" val="41472035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1161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162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A13821D-403A-4A45-95F8-DA05DA1598BE}" type="slidenum">
              <a:rPr lang="ja-JP" altLang="en-US" smtClean="0"/>
              <a:pPr/>
              <a:t>37</a:t>
            </a:fld>
            <a:endParaRPr lang="ja-JP" altLang="en-US" smtClean="0"/>
          </a:p>
        </p:txBody>
      </p:sp>
    </p:spTree>
    <p:extLst>
      <p:ext uri="{BB962C8B-B14F-4D97-AF65-F5344CB8AC3E}">
        <p14:creationId xmlns:p14="http://schemas.microsoft.com/office/powerpoint/2010/main" val="4123308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1161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162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A13821D-403A-4A45-95F8-DA05DA1598BE}" type="slidenum">
              <a:rPr lang="ja-JP" altLang="en-US" smtClean="0"/>
              <a:pPr/>
              <a:t>38</a:t>
            </a:fld>
            <a:endParaRPr lang="ja-JP" altLang="en-US" smtClean="0"/>
          </a:p>
        </p:txBody>
      </p:sp>
    </p:spTree>
    <p:extLst>
      <p:ext uri="{BB962C8B-B14F-4D97-AF65-F5344CB8AC3E}">
        <p14:creationId xmlns:p14="http://schemas.microsoft.com/office/powerpoint/2010/main" val="3573857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14691"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11469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017BBE-E144-4D61-89B0-37CBACBCBF26}" type="slidenum">
              <a:rPr lang="ja-JP" altLang="en-US" smtClean="0"/>
              <a:pPr/>
              <a:t>39</a:t>
            </a:fld>
            <a:endParaRPr lang="ja-JP" altLang="en-US" smtClean="0"/>
          </a:p>
        </p:txBody>
      </p:sp>
    </p:spTree>
    <p:extLst>
      <p:ext uri="{BB962C8B-B14F-4D97-AF65-F5344CB8AC3E}">
        <p14:creationId xmlns:p14="http://schemas.microsoft.com/office/powerpoint/2010/main" val="1220330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1571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571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513EB11-1B15-4CDD-9792-523FA4C72122}" type="slidenum">
              <a:rPr lang="ja-JP" altLang="en-US" smtClean="0"/>
              <a:pPr/>
              <a:t>40</a:t>
            </a:fld>
            <a:endParaRPr lang="ja-JP" altLang="en-US" smtClean="0"/>
          </a:p>
        </p:txBody>
      </p:sp>
    </p:spTree>
    <p:extLst>
      <p:ext uri="{BB962C8B-B14F-4D97-AF65-F5344CB8AC3E}">
        <p14:creationId xmlns:p14="http://schemas.microsoft.com/office/powerpoint/2010/main" val="32771500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16739"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11674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BB2EE99-9FC5-4C9E-B13E-79EBAB14A6F1}" type="slidenum">
              <a:rPr lang="ja-JP" altLang="en-US" smtClean="0"/>
              <a:pPr/>
              <a:t>41</a:t>
            </a:fld>
            <a:endParaRPr lang="ja-JP" altLang="en-US" smtClean="0"/>
          </a:p>
        </p:txBody>
      </p:sp>
    </p:spTree>
    <p:extLst>
      <p:ext uri="{BB962C8B-B14F-4D97-AF65-F5344CB8AC3E}">
        <p14:creationId xmlns:p14="http://schemas.microsoft.com/office/powerpoint/2010/main" val="1532704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1776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776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48F844-FE45-4823-9BF5-373DED6CF4B1}" type="slidenum">
              <a:rPr lang="ja-JP" altLang="en-US" smtClean="0"/>
              <a:pPr/>
              <a:t>43</a:t>
            </a:fld>
            <a:endParaRPr lang="ja-JP" altLang="en-US" smtClean="0"/>
          </a:p>
        </p:txBody>
      </p:sp>
    </p:spTree>
    <p:extLst>
      <p:ext uri="{BB962C8B-B14F-4D97-AF65-F5344CB8AC3E}">
        <p14:creationId xmlns:p14="http://schemas.microsoft.com/office/powerpoint/2010/main" val="11832745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1878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11878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279D90-1FF1-4AF1-BA39-54A3E1AD8FD5}" type="slidenum">
              <a:rPr lang="ja-JP" altLang="en-US" smtClean="0"/>
              <a:pPr/>
              <a:t>44</a:t>
            </a:fld>
            <a:endParaRPr lang="ja-JP" altLang="en-US" smtClean="0"/>
          </a:p>
        </p:txBody>
      </p:sp>
    </p:spTree>
    <p:extLst>
      <p:ext uri="{BB962C8B-B14F-4D97-AF65-F5344CB8AC3E}">
        <p14:creationId xmlns:p14="http://schemas.microsoft.com/office/powerpoint/2010/main" val="33071674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1981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11981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EF09474-5CF5-4408-8297-59F4F1DB397E}" type="slidenum">
              <a:rPr lang="ja-JP" altLang="en-US" smtClean="0"/>
              <a:pPr/>
              <a:t>45</a:t>
            </a:fld>
            <a:endParaRPr lang="ja-JP" altLang="en-US" smtClean="0"/>
          </a:p>
        </p:txBody>
      </p:sp>
    </p:spTree>
    <p:extLst>
      <p:ext uri="{BB962C8B-B14F-4D97-AF65-F5344CB8AC3E}">
        <p14:creationId xmlns:p14="http://schemas.microsoft.com/office/powerpoint/2010/main" val="39731042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20835"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12083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D00277E-2EF9-49A1-A129-9D60DA238230}" type="slidenum">
              <a:rPr lang="ja-JP" altLang="en-US" smtClean="0"/>
              <a:pPr/>
              <a:t>46</a:t>
            </a:fld>
            <a:endParaRPr lang="ja-JP" altLang="en-US" smtClean="0"/>
          </a:p>
        </p:txBody>
      </p:sp>
    </p:spTree>
    <p:extLst>
      <p:ext uri="{BB962C8B-B14F-4D97-AF65-F5344CB8AC3E}">
        <p14:creationId xmlns:p14="http://schemas.microsoft.com/office/powerpoint/2010/main" val="42265342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2185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186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CA102CC-6247-4A2E-925A-ED87076E6C43}" type="slidenum">
              <a:rPr lang="ja-JP" altLang="en-US" smtClean="0"/>
              <a:pPr/>
              <a:t>47</a:t>
            </a:fld>
            <a:endParaRPr lang="ja-JP" altLang="en-US" smtClean="0"/>
          </a:p>
        </p:txBody>
      </p:sp>
    </p:spTree>
    <p:extLst>
      <p:ext uri="{BB962C8B-B14F-4D97-AF65-F5344CB8AC3E}">
        <p14:creationId xmlns:p14="http://schemas.microsoft.com/office/powerpoint/2010/main" val="1794326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9625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626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0DEFBD7-F630-4F74-A0D0-9ECEAE482C1C}" type="slidenum">
              <a:rPr lang="ja-JP" altLang="en-US" smtClean="0"/>
              <a:pPr/>
              <a:t>4</a:t>
            </a:fld>
            <a:endParaRPr lang="ja-JP" altLang="en-US" smtClean="0"/>
          </a:p>
        </p:txBody>
      </p:sp>
    </p:spTree>
    <p:extLst>
      <p:ext uri="{BB962C8B-B14F-4D97-AF65-F5344CB8AC3E}">
        <p14:creationId xmlns:p14="http://schemas.microsoft.com/office/powerpoint/2010/main" val="11792285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2288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288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E33CB8C-591C-4E97-B528-D55AC58B784F}" type="slidenum">
              <a:rPr lang="ja-JP" altLang="en-US" smtClean="0"/>
              <a:pPr/>
              <a:t>48</a:t>
            </a:fld>
            <a:endParaRPr lang="ja-JP" altLang="en-US" smtClean="0"/>
          </a:p>
        </p:txBody>
      </p:sp>
    </p:spTree>
    <p:extLst>
      <p:ext uri="{BB962C8B-B14F-4D97-AF65-F5344CB8AC3E}">
        <p14:creationId xmlns:p14="http://schemas.microsoft.com/office/powerpoint/2010/main" val="5100354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A80ABB74-6FA7-4507-A4B1-6310D4463EAE}" type="slidenum">
              <a:rPr lang="ja-JP" altLang="en-US" smtClean="0"/>
              <a:pPr>
                <a:defRPr/>
              </a:pPr>
              <a:t>49</a:t>
            </a:fld>
            <a:endParaRPr lang="ja-JP" altLang="en-US"/>
          </a:p>
        </p:txBody>
      </p:sp>
    </p:spTree>
    <p:extLst>
      <p:ext uri="{BB962C8B-B14F-4D97-AF65-F5344CB8AC3E}">
        <p14:creationId xmlns:p14="http://schemas.microsoft.com/office/powerpoint/2010/main" val="5731224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A80ABB74-6FA7-4507-A4B1-6310D4463EAE}" type="slidenum">
              <a:rPr lang="ja-JP" altLang="en-US" smtClean="0"/>
              <a:pPr>
                <a:defRPr/>
              </a:pPr>
              <a:t>50</a:t>
            </a:fld>
            <a:endParaRPr lang="ja-JP" altLang="en-US"/>
          </a:p>
        </p:txBody>
      </p:sp>
    </p:spTree>
    <p:extLst>
      <p:ext uri="{BB962C8B-B14F-4D97-AF65-F5344CB8AC3E}">
        <p14:creationId xmlns:p14="http://schemas.microsoft.com/office/powerpoint/2010/main" val="25865371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A80ABB74-6FA7-4507-A4B1-6310D4463EAE}" type="slidenum">
              <a:rPr lang="ja-JP" altLang="en-US" smtClean="0"/>
              <a:pPr>
                <a:defRPr/>
              </a:pPr>
              <a:t>52</a:t>
            </a:fld>
            <a:endParaRPr lang="ja-JP" altLang="en-US"/>
          </a:p>
        </p:txBody>
      </p:sp>
    </p:spTree>
    <p:extLst>
      <p:ext uri="{BB962C8B-B14F-4D97-AF65-F5344CB8AC3E}">
        <p14:creationId xmlns:p14="http://schemas.microsoft.com/office/powerpoint/2010/main" val="41399757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23907"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12390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2F91E45-0C41-4BAD-BF01-4C43F14CCDA6}" type="slidenum">
              <a:rPr lang="ja-JP" altLang="en-US" smtClean="0"/>
              <a:pPr/>
              <a:t>54</a:t>
            </a:fld>
            <a:endParaRPr lang="ja-JP" altLang="en-US" smtClean="0"/>
          </a:p>
        </p:txBody>
      </p:sp>
    </p:spTree>
    <p:extLst>
      <p:ext uri="{BB962C8B-B14F-4D97-AF65-F5344CB8AC3E}">
        <p14:creationId xmlns:p14="http://schemas.microsoft.com/office/powerpoint/2010/main" val="41053599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24931"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12493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641E7CF-524E-401D-82C4-DD4BD5A27805}" type="slidenum">
              <a:rPr lang="ja-JP" altLang="en-US" smtClean="0"/>
              <a:pPr/>
              <a:t>55</a:t>
            </a:fld>
            <a:endParaRPr lang="ja-JP" altLang="en-US" smtClean="0"/>
          </a:p>
        </p:txBody>
      </p:sp>
    </p:spTree>
    <p:extLst>
      <p:ext uri="{BB962C8B-B14F-4D97-AF65-F5344CB8AC3E}">
        <p14:creationId xmlns:p14="http://schemas.microsoft.com/office/powerpoint/2010/main" val="7888201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2595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595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0E62B37-AB29-4B1B-AC14-7C0E234AF216}" type="slidenum">
              <a:rPr lang="ja-JP" altLang="en-US" smtClean="0"/>
              <a:pPr/>
              <a:t>56</a:t>
            </a:fld>
            <a:endParaRPr lang="ja-JP" altLang="en-US" smtClean="0"/>
          </a:p>
        </p:txBody>
      </p:sp>
    </p:spTree>
    <p:extLst>
      <p:ext uri="{BB962C8B-B14F-4D97-AF65-F5344CB8AC3E}">
        <p14:creationId xmlns:p14="http://schemas.microsoft.com/office/powerpoint/2010/main" val="37083176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26979"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12698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0072FCC-75ED-4F88-8298-00FB63565CAD}" type="slidenum">
              <a:rPr lang="ja-JP" altLang="en-US" smtClean="0"/>
              <a:pPr/>
              <a:t>57</a:t>
            </a:fld>
            <a:endParaRPr lang="ja-JP" altLang="en-US" smtClean="0"/>
          </a:p>
        </p:txBody>
      </p:sp>
    </p:spTree>
    <p:extLst>
      <p:ext uri="{BB962C8B-B14F-4D97-AF65-F5344CB8AC3E}">
        <p14:creationId xmlns:p14="http://schemas.microsoft.com/office/powerpoint/2010/main" val="16891820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2800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800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89881A-348D-4FD4-B3EB-28E2524C9895}" type="slidenum">
              <a:rPr lang="ja-JP" altLang="en-US" smtClean="0"/>
              <a:pPr/>
              <a:t>58</a:t>
            </a:fld>
            <a:endParaRPr lang="ja-JP" altLang="en-US" smtClean="0"/>
          </a:p>
        </p:txBody>
      </p:sp>
    </p:spTree>
    <p:extLst>
      <p:ext uri="{BB962C8B-B14F-4D97-AF65-F5344CB8AC3E}">
        <p14:creationId xmlns:p14="http://schemas.microsoft.com/office/powerpoint/2010/main" val="33941147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2902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902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E21C440-8DF2-4C2C-BDD6-FC3C77AF47BC}" type="slidenum">
              <a:rPr lang="ja-JP" altLang="en-US" smtClean="0"/>
              <a:pPr/>
              <a:t>59</a:t>
            </a:fld>
            <a:endParaRPr lang="ja-JP" altLang="en-US" smtClean="0"/>
          </a:p>
        </p:txBody>
      </p:sp>
    </p:spTree>
    <p:extLst>
      <p:ext uri="{BB962C8B-B14F-4D97-AF65-F5344CB8AC3E}">
        <p14:creationId xmlns:p14="http://schemas.microsoft.com/office/powerpoint/2010/main" val="2196942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9728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728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53D5F7C-3468-41AF-BA2A-13223735E019}" type="slidenum">
              <a:rPr lang="ja-JP" altLang="en-US" smtClean="0"/>
              <a:pPr/>
              <a:t>5</a:t>
            </a:fld>
            <a:endParaRPr lang="ja-JP" altLang="en-US" smtClean="0"/>
          </a:p>
        </p:txBody>
      </p:sp>
    </p:spTree>
    <p:extLst>
      <p:ext uri="{BB962C8B-B14F-4D97-AF65-F5344CB8AC3E}">
        <p14:creationId xmlns:p14="http://schemas.microsoft.com/office/powerpoint/2010/main" val="28864368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3005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005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D4BD513-598B-4335-B91A-7BC875F8CD2A}" type="slidenum">
              <a:rPr lang="ja-JP" altLang="en-US" smtClean="0"/>
              <a:pPr/>
              <a:t>62</a:t>
            </a:fld>
            <a:endParaRPr lang="ja-JP" altLang="en-US" smtClean="0"/>
          </a:p>
        </p:txBody>
      </p:sp>
    </p:spTree>
    <p:extLst>
      <p:ext uri="{BB962C8B-B14F-4D97-AF65-F5344CB8AC3E}">
        <p14:creationId xmlns:p14="http://schemas.microsoft.com/office/powerpoint/2010/main" val="33489679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3107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107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DB9D28-CBD8-4C83-9229-88E2109A3C8E}" type="slidenum">
              <a:rPr lang="ja-JP" altLang="en-US" smtClean="0"/>
              <a:pPr/>
              <a:t>63</a:t>
            </a:fld>
            <a:endParaRPr lang="ja-JP" altLang="en-US" smtClean="0"/>
          </a:p>
        </p:txBody>
      </p:sp>
    </p:spTree>
    <p:extLst>
      <p:ext uri="{BB962C8B-B14F-4D97-AF65-F5344CB8AC3E}">
        <p14:creationId xmlns:p14="http://schemas.microsoft.com/office/powerpoint/2010/main" val="11743993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3209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210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F3A7AF5-0934-4AC9-B0FB-EA7B4276C8AE}" type="slidenum">
              <a:rPr lang="ja-JP" altLang="en-US" smtClean="0"/>
              <a:pPr/>
              <a:t>64</a:t>
            </a:fld>
            <a:endParaRPr lang="ja-JP" altLang="en-US" smtClean="0"/>
          </a:p>
        </p:txBody>
      </p:sp>
    </p:spTree>
    <p:extLst>
      <p:ext uri="{BB962C8B-B14F-4D97-AF65-F5344CB8AC3E}">
        <p14:creationId xmlns:p14="http://schemas.microsoft.com/office/powerpoint/2010/main" val="15232756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3312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312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0CDF5BA-9C01-4C3C-872A-58725C2D8A15}" type="slidenum">
              <a:rPr lang="ja-JP" altLang="en-US" smtClean="0"/>
              <a:pPr/>
              <a:t>65</a:t>
            </a:fld>
            <a:endParaRPr lang="ja-JP" altLang="en-US" smtClean="0"/>
          </a:p>
        </p:txBody>
      </p:sp>
    </p:spTree>
    <p:extLst>
      <p:ext uri="{BB962C8B-B14F-4D97-AF65-F5344CB8AC3E}">
        <p14:creationId xmlns:p14="http://schemas.microsoft.com/office/powerpoint/2010/main" val="28997006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A80ABB74-6FA7-4507-A4B1-6310D4463EAE}" type="slidenum">
              <a:rPr lang="ja-JP" altLang="en-US" smtClean="0"/>
              <a:pPr>
                <a:defRPr/>
              </a:pPr>
              <a:t>66</a:t>
            </a:fld>
            <a:endParaRPr lang="ja-JP" altLang="en-US"/>
          </a:p>
        </p:txBody>
      </p:sp>
    </p:spTree>
    <p:extLst>
      <p:ext uri="{BB962C8B-B14F-4D97-AF65-F5344CB8AC3E}">
        <p14:creationId xmlns:p14="http://schemas.microsoft.com/office/powerpoint/2010/main" val="15033228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A80ABB74-6FA7-4507-A4B1-6310D4463EAE}" type="slidenum">
              <a:rPr lang="ja-JP" altLang="en-US" smtClean="0"/>
              <a:pPr>
                <a:defRPr/>
              </a:pPr>
              <a:t>68</a:t>
            </a:fld>
            <a:endParaRPr lang="ja-JP" altLang="en-US"/>
          </a:p>
        </p:txBody>
      </p:sp>
    </p:spTree>
    <p:extLst>
      <p:ext uri="{BB962C8B-B14F-4D97-AF65-F5344CB8AC3E}">
        <p14:creationId xmlns:p14="http://schemas.microsoft.com/office/powerpoint/2010/main" val="29187793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3414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414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0B7BF27-A833-468B-8FC9-825C6303BC8D}" type="slidenum">
              <a:rPr lang="ja-JP" altLang="en-US" smtClean="0"/>
              <a:pPr/>
              <a:t>69</a:t>
            </a:fld>
            <a:endParaRPr lang="ja-JP" altLang="en-US" smtClean="0"/>
          </a:p>
        </p:txBody>
      </p:sp>
    </p:spTree>
    <p:extLst>
      <p:ext uri="{BB962C8B-B14F-4D97-AF65-F5344CB8AC3E}">
        <p14:creationId xmlns:p14="http://schemas.microsoft.com/office/powerpoint/2010/main" val="11480240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35171"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13517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14AA76F-0E5B-44C7-9279-C5F2861D2062}" type="slidenum">
              <a:rPr lang="ja-JP" altLang="en-US" smtClean="0"/>
              <a:pPr/>
              <a:t>70</a:t>
            </a:fld>
            <a:endParaRPr lang="ja-JP" altLang="en-US" smtClean="0"/>
          </a:p>
        </p:txBody>
      </p:sp>
    </p:spTree>
    <p:extLst>
      <p:ext uri="{BB962C8B-B14F-4D97-AF65-F5344CB8AC3E}">
        <p14:creationId xmlns:p14="http://schemas.microsoft.com/office/powerpoint/2010/main" val="12955501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36195"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13619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95CA63-14F4-414C-867A-CE5A22C5D95E}" type="slidenum">
              <a:rPr lang="ja-JP" altLang="en-US" smtClean="0"/>
              <a:pPr/>
              <a:t>71</a:t>
            </a:fld>
            <a:endParaRPr lang="ja-JP" altLang="en-US" smtClean="0"/>
          </a:p>
        </p:txBody>
      </p:sp>
    </p:spTree>
    <p:extLst>
      <p:ext uri="{BB962C8B-B14F-4D97-AF65-F5344CB8AC3E}">
        <p14:creationId xmlns:p14="http://schemas.microsoft.com/office/powerpoint/2010/main" val="7352195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3721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722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8CA67CA-33BB-4BFD-BED6-5A6567B66B43}" type="slidenum">
              <a:rPr lang="ja-JP" altLang="en-US" smtClean="0"/>
              <a:pPr/>
              <a:t>72</a:t>
            </a:fld>
            <a:endParaRPr lang="ja-JP" altLang="en-US" smtClean="0"/>
          </a:p>
        </p:txBody>
      </p:sp>
    </p:spTree>
    <p:extLst>
      <p:ext uri="{BB962C8B-B14F-4D97-AF65-F5344CB8AC3E}">
        <p14:creationId xmlns:p14="http://schemas.microsoft.com/office/powerpoint/2010/main" val="4224149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9830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830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4466411-0BE3-4AA9-B9D1-34B9F2C329F5}" type="slidenum">
              <a:rPr lang="ja-JP" altLang="en-US" smtClean="0"/>
              <a:pPr/>
              <a:t>8</a:t>
            </a:fld>
            <a:endParaRPr lang="ja-JP" altLang="en-US" smtClean="0"/>
          </a:p>
        </p:txBody>
      </p:sp>
    </p:spTree>
    <p:extLst>
      <p:ext uri="{BB962C8B-B14F-4D97-AF65-F5344CB8AC3E}">
        <p14:creationId xmlns:p14="http://schemas.microsoft.com/office/powerpoint/2010/main" val="23740469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3824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824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20B7FEB-7B62-4E7F-AA62-397560FE906A}" type="slidenum">
              <a:rPr lang="ja-JP" altLang="en-US" smtClean="0"/>
              <a:pPr/>
              <a:t>73</a:t>
            </a:fld>
            <a:endParaRPr lang="ja-JP" altLang="en-US" smtClean="0"/>
          </a:p>
        </p:txBody>
      </p:sp>
    </p:spTree>
    <p:extLst>
      <p:ext uri="{BB962C8B-B14F-4D97-AF65-F5344CB8AC3E}">
        <p14:creationId xmlns:p14="http://schemas.microsoft.com/office/powerpoint/2010/main" val="21210033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3926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926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18AF35-E79B-48DC-BE5E-C3D0FB74DAC9}" type="slidenum">
              <a:rPr lang="ja-JP" altLang="en-US" smtClean="0"/>
              <a:pPr/>
              <a:t>74</a:t>
            </a:fld>
            <a:endParaRPr lang="ja-JP" altLang="en-US" smtClean="0"/>
          </a:p>
        </p:txBody>
      </p:sp>
    </p:spTree>
    <p:extLst>
      <p:ext uri="{BB962C8B-B14F-4D97-AF65-F5344CB8AC3E}">
        <p14:creationId xmlns:p14="http://schemas.microsoft.com/office/powerpoint/2010/main" val="32627719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4029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4029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E0F660E-0826-427B-A89D-AAF3479BBB44}" type="slidenum">
              <a:rPr lang="ja-JP" altLang="en-US" smtClean="0"/>
              <a:pPr/>
              <a:t>75</a:t>
            </a:fld>
            <a:endParaRPr lang="ja-JP" altLang="en-US" smtClean="0"/>
          </a:p>
        </p:txBody>
      </p:sp>
    </p:spTree>
    <p:extLst>
      <p:ext uri="{BB962C8B-B14F-4D97-AF65-F5344CB8AC3E}">
        <p14:creationId xmlns:p14="http://schemas.microsoft.com/office/powerpoint/2010/main" val="35335562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4131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4131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7BA8EF2-7794-4268-A3F9-DBD5D4BDFEB0}" type="slidenum">
              <a:rPr lang="ja-JP" altLang="en-US" smtClean="0"/>
              <a:pPr/>
              <a:t>76</a:t>
            </a:fld>
            <a:endParaRPr lang="ja-JP" altLang="en-US" smtClean="0"/>
          </a:p>
        </p:txBody>
      </p:sp>
    </p:spTree>
    <p:extLst>
      <p:ext uri="{BB962C8B-B14F-4D97-AF65-F5344CB8AC3E}">
        <p14:creationId xmlns:p14="http://schemas.microsoft.com/office/powerpoint/2010/main" val="16266384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4233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4234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11F79CC-6BD9-47EA-9143-F8B4EBF0FCA9}" type="slidenum">
              <a:rPr lang="ja-JP" altLang="en-US" smtClean="0"/>
              <a:pPr/>
              <a:t>77</a:t>
            </a:fld>
            <a:endParaRPr lang="ja-JP" altLang="en-US" smtClean="0"/>
          </a:p>
        </p:txBody>
      </p:sp>
    </p:spTree>
    <p:extLst>
      <p:ext uri="{BB962C8B-B14F-4D97-AF65-F5344CB8AC3E}">
        <p14:creationId xmlns:p14="http://schemas.microsoft.com/office/powerpoint/2010/main" val="36664054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4336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4336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9D63F14-98B7-435D-8E64-3B139DE58A70}" type="slidenum">
              <a:rPr lang="ja-JP" altLang="en-US" smtClean="0"/>
              <a:pPr/>
              <a:t>78</a:t>
            </a:fld>
            <a:endParaRPr lang="ja-JP" altLang="en-US" smtClean="0"/>
          </a:p>
        </p:txBody>
      </p:sp>
    </p:spTree>
    <p:extLst>
      <p:ext uri="{BB962C8B-B14F-4D97-AF65-F5344CB8AC3E}">
        <p14:creationId xmlns:p14="http://schemas.microsoft.com/office/powerpoint/2010/main" val="22283028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A80ABB74-6FA7-4507-A4B1-6310D4463EAE}" type="slidenum">
              <a:rPr lang="ja-JP" altLang="en-US" smtClean="0"/>
              <a:pPr>
                <a:defRPr/>
              </a:pPr>
              <a:t>80</a:t>
            </a:fld>
            <a:endParaRPr lang="ja-JP" altLang="en-US"/>
          </a:p>
        </p:txBody>
      </p:sp>
    </p:spTree>
    <p:extLst>
      <p:ext uri="{BB962C8B-B14F-4D97-AF65-F5344CB8AC3E}">
        <p14:creationId xmlns:p14="http://schemas.microsoft.com/office/powerpoint/2010/main" val="26106328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4438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4438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F9567FB-27C5-43F3-9698-9870CCF9E039}" type="slidenum">
              <a:rPr lang="ja-JP" altLang="en-US" smtClean="0"/>
              <a:pPr/>
              <a:t>81</a:t>
            </a:fld>
            <a:endParaRPr lang="ja-JP" altLang="en-US" smtClean="0"/>
          </a:p>
        </p:txBody>
      </p:sp>
    </p:spTree>
    <p:extLst>
      <p:ext uri="{BB962C8B-B14F-4D97-AF65-F5344CB8AC3E}">
        <p14:creationId xmlns:p14="http://schemas.microsoft.com/office/powerpoint/2010/main" val="8046358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4541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4541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3B23C2C-69C2-44C4-A546-79CD9D38A042}" type="slidenum">
              <a:rPr lang="ja-JP" altLang="en-US" smtClean="0"/>
              <a:pPr/>
              <a:t>82</a:t>
            </a:fld>
            <a:endParaRPr lang="ja-JP" altLang="en-US" smtClean="0"/>
          </a:p>
        </p:txBody>
      </p:sp>
    </p:spTree>
    <p:extLst>
      <p:ext uri="{BB962C8B-B14F-4D97-AF65-F5344CB8AC3E}">
        <p14:creationId xmlns:p14="http://schemas.microsoft.com/office/powerpoint/2010/main" val="6902733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4643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4643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AA35FB-0E77-4573-9B4B-D94A766F8F38}" type="slidenum">
              <a:rPr lang="ja-JP" altLang="en-US" smtClean="0"/>
              <a:pPr/>
              <a:t>83</a:t>
            </a:fld>
            <a:endParaRPr lang="ja-JP" altLang="en-US" smtClean="0"/>
          </a:p>
        </p:txBody>
      </p:sp>
    </p:spTree>
    <p:extLst>
      <p:ext uri="{BB962C8B-B14F-4D97-AF65-F5344CB8AC3E}">
        <p14:creationId xmlns:p14="http://schemas.microsoft.com/office/powerpoint/2010/main" val="3487197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9933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933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1334466-D510-414A-8709-005A7006A11B}" type="slidenum">
              <a:rPr lang="ja-JP" altLang="en-US" smtClean="0"/>
              <a:pPr/>
              <a:t>10</a:t>
            </a:fld>
            <a:endParaRPr lang="ja-JP" altLang="en-US" smtClean="0"/>
          </a:p>
        </p:txBody>
      </p:sp>
    </p:spTree>
    <p:extLst>
      <p:ext uri="{BB962C8B-B14F-4D97-AF65-F5344CB8AC3E}">
        <p14:creationId xmlns:p14="http://schemas.microsoft.com/office/powerpoint/2010/main" val="7555051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4950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4950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7E60E71-8264-460E-9884-B0CF08062B93}" type="slidenum">
              <a:rPr lang="ja-JP" altLang="en-US" smtClean="0"/>
              <a:pPr/>
              <a:t>84</a:t>
            </a:fld>
            <a:endParaRPr lang="ja-JP" altLang="en-US" smtClean="0"/>
          </a:p>
        </p:txBody>
      </p:sp>
    </p:spTree>
    <p:extLst>
      <p:ext uri="{BB962C8B-B14F-4D97-AF65-F5344CB8AC3E}">
        <p14:creationId xmlns:p14="http://schemas.microsoft.com/office/powerpoint/2010/main" val="31992132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5053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5053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3DFD1D9-F3E6-4612-9A48-6E946DF3C116}" type="slidenum">
              <a:rPr lang="ja-JP" altLang="en-US" smtClean="0"/>
              <a:pPr/>
              <a:t>85</a:t>
            </a:fld>
            <a:endParaRPr lang="ja-JP" altLang="en-US" smtClean="0"/>
          </a:p>
        </p:txBody>
      </p:sp>
    </p:spTree>
    <p:extLst>
      <p:ext uri="{BB962C8B-B14F-4D97-AF65-F5344CB8AC3E}">
        <p14:creationId xmlns:p14="http://schemas.microsoft.com/office/powerpoint/2010/main" val="30802907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5155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5155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1756FD-FFC1-4836-AE0C-ED5FDB499620}" type="slidenum">
              <a:rPr lang="ja-JP" altLang="en-US" smtClean="0"/>
              <a:pPr/>
              <a:t>86</a:t>
            </a:fld>
            <a:endParaRPr lang="ja-JP" altLang="en-US" smtClean="0"/>
          </a:p>
        </p:txBody>
      </p:sp>
    </p:spTree>
    <p:extLst>
      <p:ext uri="{BB962C8B-B14F-4D97-AF65-F5344CB8AC3E}">
        <p14:creationId xmlns:p14="http://schemas.microsoft.com/office/powerpoint/2010/main" val="37381808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5257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5258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1CF8EC6-4A1B-4A2E-8D7B-E284FB5186AE}" type="slidenum">
              <a:rPr lang="ja-JP" altLang="en-US" smtClean="0"/>
              <a:pPr/>
              <a:t>87</a:t>
            </a:fld>
            <a:endParaRPr lang="ja-JP" altLang="en-US" smtClean="0"/>
          </a:p>
        </p:txBody>
      </p:sp>
    </p:spTree>
    <p:extLst>
      <p:ext uri="{BB962C8B-B14F-4D97-AF65-F5344CB8AC3E}">
        <p14:creationId xmlns:p14="http://schemas.microsoft.com/office/powerpoint/2010/main" val="23386615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5360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5360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5C25AF4-A5CE-41E0-8F6A-1D0BB5CBE6F6}" type="slidenum">
              <a:rPr lang="ja-JP" altLang="en-US" smtClean="0"/>
              <a:pPr/>
              <a:t>88</a:t>
            </a:fld>
            <a:endParaRPr lang="ja-JP" altLang="en-US" smtClean="0"/>
          </a:p>
        </p:txBody>
      </p:sp>
    </p:spTree>
    <p:extLst>
      <p:ext uri="{BB962C8B-B14F-4D97-AF65-F5344CB8AC3E}">
        <p14:creationId xmlns:p14="http://schemas.microsoft.com/office/powerpoint/2010/main" val="13648065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5565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15565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E146ED5-2DEC-4A24-A24B-BA429257D1C3}" type="slidenum">
              <a:rPr lang="ja-JP" altLang="en-US" smtClean="0"/>
              <a:pPr/>
              <a:t>89</a:t>
            </a:fld>
            <a:endParaRPr lang="ja-JP" altLang="en-US" smtClean="0"/>
          </a:p>
        </p:txBody>
      </p:sp>
    </p:spTree>
    <p:extLst>
      <p:ext uri="{BB962C8B-B14F-4D97-AF65-F5344CB8AC3E}">
        <p14:creationId xmlns:p14="http://schemas.microsoft.com/office/powerpoint/2010/main" val="41121139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5667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15667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73F13BB-A326-4F46-B810-893A11CB85FE}" type="slidenum">
              <a:rPr lang="ja-JP" altLang="en-US" smtClean="0"/>
              <a:pPr/>
              <a:t>90</a:t>
            </a:fld>
            <a:endParaRPr lang="ja-JP" altLang="en-US" smtClean="0"/>
          </a:p>
        </p:txBody>
      </p:sp>
    </p:spTree>
    <p:extLst>
      <p:ext uri="{BB962C8B-B14F-4D97-AF65-F5344CB8AC3E}">
        <p14:creationId xmlns:p14="http://schemas.microsoft.com/office/powerpoint/2010/main" val="38343018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5565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15565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E146ED5-2DEC-4A24-A24B-BA429257D1C3}" type="slidenum">
              <a:rPr lang="ja-JP" altLang="en-US" smtClean="0"/>
              <a:pPr/>
              <a:t>91</a:t>
            </a:fld>
            <a:endParaRPr lang="ja-JP" altLang="en-US" smtClean="0"/>
          </a:p>
        </p:txBody>
      </p:sp>
    </p:spTree>
    <p:extLst>
      <p:ext uri="{BB962C8B-B14F-4D97-AF65-F5344CB8AC3E}">
        <p14:creationId xmlns:p14="http://schemas.microsoft.com/office/powerpoint/2010/main" val="410151067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5565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15565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E146ED5-2DEC-4A24-A24B-BA429257D1C3}" type="slidenum">
              <a:rPr lang="ja-JP" altLang="en-US" smtClean="0"/>
              <a:pPr/>
              <a:t>92</a:t>
            </a:fld>
            <a:endParaRPr lang="ja-JP" altLang="en-US" smtClean="0"/>
          </a:p>
        </p:txBody>
      </p:sp>
    </p:spTree>
    <p:extLst>
      <p:ext uri="{BB962C8B-B14F-4D97-AF65-F5344CB8AC3E}">
        <p14:creationId xmlns:p14="http://schemas.microsoft.com/office/powerpoint/2010/main" val="12018265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5565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15565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E146ED5-2DEC-4A24-A24B-BA429257D1C3}" type="slidenum">
              <a:rPr lang="ja-JP" altLang="en-US" smtClean="0"/>
              <a:pPr/>
              <a:t>93</a:t>
            </a:fld>
            <a:endParaRPr lang="ja-JP" altLang="en-US" smtClean="0"/>
          </a:p>
        </p:txBody>
      </p:sp>
    </p:spTree>
    <p:extLst>
      <p:ext uri="{BB962C8B-B14F-4D97-AF65-F5344CB8AC3E}">
        <p14:creationId xmlns:p14="http://schemas.microsoft.com/office/powerpoint/2010/main" val="2800012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0035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0035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6548E2-5CA7-4BA1-BAB8-2982F21210B0}" type="slidenum">
              <a:rPr lang="ja-JP" altLang="en-US" smtClean="0"/>
              <a:pPr/>
              <a:t>11</a:t>
            </a:fld>
            <a:endParaRPr lang="ja-JP" altLang="en-US" smtClean="0"/>
          </a:p>
        </p:txBody>
      </p:sp>
    </p:spTree>
    <p:extLst>
      <p:ext uri="{BB962C8B-B14F-4D97-AF65-F5344CB8AC3E}">
        <p14:creationId xmlns:p14="http://schemas.microsoft.com/office/powerpoint/2010/main" val="24612330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5565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15565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E146ED5-2DEC-4A24-A24B-BA429257D1C3}" type="slidenum">
              <a:rPr lang="ja-JP" altLang="en-US" smtClean="0"/>
              <a:pPr/>
              <a:t>94</a:t>
            </a:fld>
            <a:endParaRPr lang="ja-JP" altLang="en-US" smtClean="0"/>
          </a:p>
        </p:txBody>
      </p:sp>
    </p:spTree>
    <p:extLst>
      <p:ext uri="{BB962C8B-B14F-4D97-AF65-F5344CB8AC3E}">
        <p14:creationId xmlns:p14="http://schemas.microsoft.com/office/powerpoint/2010/main" val="18688071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5565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15565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E146ED5-2DEC-4A24-A24B-BA429257D1C3}" type="slidenum">
              <a:rPr lang="ja-JP" altLang="en-US" smtClean="0"/>
              <a:pPr/>
              <a:t>95</a:t>
            </a:fld>
            <a:endParaRPr lang="ja-JP" altLang="en-US" smtClean="0"/>
          </a:p>
        </p:txBody>
      </p:sp>
    </p:spTree>
    <p:extLst>
      <p:ext uri="{BB962C8B-B14F-4D97-AF65-F5344CB8AC3E}">
        <p14:creationId xmlns:p14="http://schemas.microsoft.com/office/powerpoint/2010/main" val="3443648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0137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0138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CB3847D-1138-4B67-847A-5EBBF2EDFC26}" type="slidenum">
              <a:rPr lang="ja-JP" altLang="en-US" smtClean="0"/>
              <a:pPr/>
              <a:t>12</a:t>
            </a:fld>
            <a:endParaRPr lang="ja-JP" altLang="en-US" smtClean="0"/>
          </a:p>
        </p:txBody>
      </p:sp>
    </p:spTree>
    <p:extLst>
      <p:ext uri="{BB962C8B-B14F-4D97-AF65-F5344CB8AC3E}">
        <p14:creationId xmlns:p14="http://schemas.microsoft.com/office/powerpoint/2010/main" val="508369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 Id="rId4" Type="http://schemas.openxmlformats.org/officeDocument/2006/relationships/image" Target="../media/image13.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ja-JP" altLang="en-US"/>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ja-JP" altLang="en-US"/>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ja-JP" altLang="en-US"/>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ja-JP" altLang="en-US"/>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ja-JP" altLang="en-US"/>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ja-JP" altLang="en-US"/>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ja-JP" altLang="en-US"/>
            </a:p>
          </p:txBody>
        </p:sp>
      </p:grpSp>
      <p:sp>
        <p:nvSpPr>
          <p:cNvPr id="72716" name="Rectangle 12"/>
          <p:cNvSpPr>
            <a:spLocks noGrp="1" noChangeArrowheads="1"/>
          </p:cNvSpPr>
          <p:nvPr>
            <p:ph type="ctrTitle"/>
          </p:nvPr>
        </p:nvSpPr>
        <p:spPr>
          <a:xfrm>
            <a:off x="990600" y="1676400"/>
            <a:ext cx="7772400" cy="1462088"/>
          </a:xfrm>
        </p:spPr>
        <p:txBody>
          <a:bodyPr/>
          <a:lstStyle>
            <a:lvl1pPr>
              <a:defRPr/>
            </a:lvl1pPr>
          </a:lstStyle>
          <a:p>
            <a:r>
              <a:rPr lang="ja-JP" altLang="en-US"/>
              <a:t>マスタ タイトルの書式設定</a:t>
            </a:r>
          </a:p>
        </p:txBody>
      </p:sp>
      <p:sp>
        <p:nvSpPr>
          <p:cNvPr id="72717"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ltLang="ja-JP"/>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ltLang="ja-JP"/>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AE61CCBE-1CFF-4AA8-BDF9-7CDDC7D1C96F}"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0001C014-D33F-44B3-96D2-52DF7C4D46CC}" type="slidenum">
              <a:rPr lang="en-US" altLang="ja-JP"/>
              <a:pPr>
                <a:defRPr/>
              </a:pPr>
              <a:t>‹#›</a:t>
            </a:fld>
            <a:endParaRPr lang="en-US" altLang="ja-JP"/>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5B6F413F-7C48-4AF8-8CC1-590EC5A99A08}" type="slidenum">
              <a:rPr lang="en-US" altLang="ja-JP"/>
              <a:pPr/>
              <a:t>‹#›</a:t>
            </a:fld>
            <a:endParaRPr lang="en-US" altLang="ja-JP"/>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75EA925A-9154-4EBF-AE15-F95CF654A5D3}" type="slidenum">
              <a:rPr lang="en-US" altLang="ja-JP"/>
              <a:pPr/>
              <a:t>‹#›</a:t>
            </a:fld>
            <a:endParaRPr lang="en-US" altLang="ja-JP"/>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1F129807-B170-4341-AEC9-78D19D1D8C98}" type="slidenum">
              <a:rPr lang="en-US" altLang="ja-JP"/>
              <a:pPr/>
              <a:t>‹#›</a:t>
            </a:fld>
            <a:endParaRPr lang="en-US" altLang="ja-JP"/>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F73E5A9E-BBD5-46AF-969B-2CB50A164F84}" type="slidenum">
              <a:rPr lang="en-US" altLang="ja-JP"/>
              <a:pPr/>
              <a:t>‹#›</a:t>
            </a:fld>
            <a:endParaRPr lang="en-US" altLang="ja-JP"/>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525963"/>
          </a:xfrm>
        </p:spPr>
        <p:txBody>
          <a:bodyPr/>
          <a:lstStyle/>
          <a:p>
            <a:r>
              <a:rPr lang="ja-JP" altLang="en-US" smtClean="0"/>
              <a:t>アイコンをクリックして表を追加</a:t>
            </a:r>
            <a:endParaRPr lang="ja-JP" altLang="en-US"/>
          </a:p>
        </p:txBody>
      </p:sp>
      <p:sp>
        <p:nvSpPr>
          <p:cNvPr id="4" name="日付プレースホルダ 3"/>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5" name="フッター プレースホルダ 4"/>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a:xfrm>
            <a:off x="6553200" y="6245225"/>
            <a:ext cx="2133600" cy="476250"/>
          </a:xfrm>
        </p:spPr>
        <p:txBody>
          <a:bodyPr/>
          <a:lstStyle>
            <a:lvl1pPr>
              <a:defRPr/>
            </a:lvl1pPr>
          </a:lstStyle>
          <a:p>
            <a:fld id="{515C29A2-84EB-4243-85E7-8D18333E2A73}" type="slidenum">
              <a:rPr lang="en-US" altLang="ja-JP"/>
              <a:pPr/>
              <a:t>‹#›</a:t>
            </a:fld>
            <a:endParaRPr lang="en-US" altLang="ja-JP"/>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2" name="Group 2"/>
          <p:cNvGrpSpPr>
            <a:grpSpLocks/>
          </p:cNvGrpSpPr>
          <p:nvPr/>
        </p:nvGrpSpPr>
        <p:grpSpPr bwMode="auto">
          <a:xfrm>
            <a:off x="2057400" y="1447800"/>
            <a:ext cx="5029200" cy="4238625"/>
            <a:chOff x="240" y="816"/>
            <a:chExt cx="3168" cy="2670"/>
          </a:xfrm>
        </p:grpSpPr>
        <p:sp>
          <p:nvSpPr>
            <p:cNvPr id="5123" name="Oval 3"/>
            <p:cNvSpPr>
              <a:spLocks noChangeArrowheads="1"/>
            </p:cNvSpPr>
            <p:nvPr/>
          </p:nvSpPr>
          <p:spPr bwMode="ltGray">
            <a:xfrm>
              <a:off x="483" y="817"/>
              <a:ext cx="2692" cy="2669"/>
            </a:xfrm>
            <a:prstGeom prst="ellipse">
              <a:avLst/>
            </a:prstGeom>
            <a:solidFill>
              <a:schemeClr val="folHlink"/>
            </a:solidFill>
            <a:ln w="9525">
              <a:noFill/>
              <a:round/>
              <a:headEnd/>
              <a:tailEnd/>
            </a:ln>
            <a:effectLst/>
          </p:spPr>
          <p:txBody>
            <a:bodyPr wrap="none" anchor="ctr"/>
            <a:lstStyle/>
            <a:p>
              <a:endParaRPr lang="ja-JP" altLang="en-US"/>
            </a:p>
          </p:txBody>
        </p:sp>
        <p:grpSp>
          <p:nvGrpSpPr>
            <p:cNvPr id="3" name="Group 4"/>
            <p:cNvGrpSpPr>
              <a:grpSpLocks/>
            </p:cNvGrpSpPr>
            <p:nvPr/>
          </p:nvGrpSpPr>
          <p:grpSpPr bwMode="auto">
            <a:xfrm>
              <a:off x="240" y="819"/>
              <a:ext cx="3168" cy="2667"/>
              <a:chOff x="864" y="463"/>
              <a:chExt cx="4128" cy="3473"/>
            </a:xfrm>
          </p:grpSpPr>
          <p:sp>
            <p:nvSpPr>
              <p:cNvPr id="5125" name="Line 5"/>
              <p:cNvSpPr>
                <a:spLocks noChangeShapeType="1"/>
              </p:cNvSpPr>
              <p:nvPr/>
            </p:nvSpPr>
            <p:spPr bwMode="ltGray">
              <a:xfrm>
                <a:off x="2940" y="816"/>
                <a:ext cx="0" cy="3120"/>
              </a:xfrm>
              <a:prstGeom prst="line">
                <a:avLst/>
              </a:prstGeom>
              <a:noFill/>
              <a:ln w="9525">
                <a:solidFill>
                  <a:schemeClr val="bg2"/>
                </a:solidFill>
                <a:round/>
                <a:headEnd/>
                <a:tailEnd/>
              </a:ln>
              <a:effectLst/>
            </p:spPr>
            <p:txBody>
              <a:bodyPr wrap="none" anchor="ctr"/>
              <a:lstStyle/>
              <a:p>
                <a:endParaRPr lang="ja-JP" altLang="en-US"/>
              </a:p>
            </p:txBody>
          </p:sp>
          <p:sp>
            <p:nvSpPr>
              <p:cNvPr id="5126" name="Oval 6"/>
              <p:cNvSpPr>
                <a:spLocks noChangeArrowheads="1"/>
              </p:cNvSpPr>
              <p:nvPr/>
            </p:nvSpPr>
            <p:spPr bwMode="ltGray">
              <a:xfrm>
                <a:off x="2475" y="525"/>
                <a:ext cx="906" cy="435"/>
              </a:xfrm>
              <a:prstGeom prst="ellipse">
                <a:avLst/>
              </a:prstGeom>
              <a:noFill/>
              <a:ln w="9525">
                <a:solidFill>
                  <a:schemeClr val="bg2"/>
                </a:solidFill>
                <a:round/>
                <a:headEnd/>
                <a:tailEnd/>
              </a:ln>
              <a:effectLst/>
            </p:spPr>
            <p:txBody>
              <a:bodyPr wrap="none" anchor="ctr"/>
              <a:lstStyle/>
              <a:p>
                <a:endParaRPr lang="ja-JP" altLang="en-US"/>
              </a:p>
            </p:txBody>
          </p:sp>
          <p:sp>
            <p:nvSpPr>
              <p:cNvPr id="5127" name="Oval 7"/>
              <p:cNvSpPr>
                <a:spLocks noChangeArrowheads="1"/>
              </p:cNvSpPr>
              <p:nvPr/>
            </p:nvSpPr>
            <p:spPr bwMode="ltGray">
              <a:xfrm>
                <a:off x="2064" y="463"/>
                <a:ext cx="1722" cy="862"/>
              </a:xfrm>
              <a:prstGeom prst="ellipse">
                <a:avLst/>
              </a:prstGeom>
              <a:noFill/>
              <a:ln w="9525">
                <a:solidFill>
                  <a:schemeClr val="bg2"/>
                </a:solidFill>
                <a:round/>
                <a:headEnd/>
                <a:tailEnd/>
              </a:ln>
              <a:effectLst/>
            </p:spPr>
            <p:txBody>
              <a:bodyPr wrap="none" anchor="ctr"/>
              <a:lstStyle/>
              <a:p>
                <a:endParaRPr lang="ja-JP" altLang="en-US"/>
              </a:p>
            </p:txBody>
          </p:sp>
          <p:sp>
            <p:nvSpPr>
              <p:cNvPr id="5128" name="Arc 8"/>
              <p:cNvSpPr>
                <a:spLocks/>
              </p:cNvSpPr>
              <p:nvPr/>
            </p:nvSpPr>
            <p:spPr bwMode="ltGray">
              <a:xfrm>
                <a:off x="1683" y="823"/>
                <a:ext cx="2496" cy="929"/>
              </a:xfrm>
              <a:custGeom>
                <a:avLst/>
                <a:gdLst>
                  <a:gd name="G0" fmla="+- 21600 0 0"/>
                  <a:gd name="G1" fmla="+- 11271 0 0"/>
                  <a:gd name="G2" fmla="+- 21600 0 0"/>
                  <a:gd name="T0" fmla="*/ 40869 w 43200"/>
                  <a:gd name="T1" fmla="*/ 1510 h 32871"/>
                  <a:gd name="T2" fmla="*/ 3174 w 43200"/>
                  <a:gd name="T3" fmla="*/ 0 h 32871"/>
                  <a:gd name="T4" fmla="*/ 21600 w 43200"/>
                  <a:gd name="T5" fmla="*/ 11271 h 32871"/>
                </a:gdLst>
                <a:ahLst/>
                <a:cxnLst>
                  <a:cxn ang="0">
                    <a:pos x="T0" y="T1"/>
                  </a:cxn>
                  <a:cxn ang="0">
                    <a:pos x="T2" y="T3"/>
                  </a:cxn>
                  <a:cxn ang="0">
                    <a:pos x="T4" y="T5"/>
                  </a:cxn>
                </a:cxnLst>
                <a:rect l="0" t="0" r="r" b="b"/>
                <a:pathLst>
                  <a:path w="43200" h="32871" fill="none" extrusionOk="0">
                    <a:moveTo>
                      <a:pt x="40868" y="1510"/>
                    </a:moveTo>
                    <a:cubicBezTo>
                      <a:pt x="42401" y="4535"/>
                      <a:pt x="43200" y="7879"/>
                      <a:pt x="43200" y="11271"/>
                    </a:cubicBezTo>
                    <a:cubicBezTo>
                      <a:pt x="43200" y="23200"/>
                      <a:pt x="33529" y="32871"/>
                      <a:pt x="21600" y="32871"/>
                    </a:cubicBezTo>
                    <a:cubicBezTo>
                      <a:pt x="9670" y="32871"/>
                      <a:pt x="0" y="23200"/>
                      <a:pt x="0" y="11271"/>
                    </a:cubicBezTo>
                    <a:cubicBezTo>
                      <a:pt x="-1" y="7293"/>
                      <a:pt x="1098" y="3393"/>
                      <a:pt x="3173" y="-1"/>
                    </a:cubicBezTo>
                  </a:path>
                  <a:path w="43200" h="32871" stroke="0" extrusionOk="0">
                    <a:moveTo>
                      <a:pt x="40868" y="1510"/>
                    </a:moveTo>
                    <a:cubicBezTo>
                      <a:pt x="42401" y="4535"/>
                      <a:pt x="43200" y="7879"/>
                      <a:pt x="43200" y="11271"/>
                    </a:cubicBezTo>
                    <a:cubicBezTo>
                      <a:pt x="43200" y="23200"/>
                      <a:pt x="33529" y="32871"/>
                      <a:pt x="21600" y="32871"/>
                    </a:cubicBezTo>
                    <a:cubicBezTo>
                      <a:pt x="9670" y="32871"/>
                      <a:pt x="0" y="23200"/>
                      <a:pt x="0" y="11271"/>
                    </a:cubicBezTo>
                    <a:cubicBezTo>
                      <a:pt x="-1" y="7293"/>
                      <a:pt x="1098" y="3393"/>
                      <a:pt x="3173" y="-1"/>
                    </a:cubicBezTo>
                    <a:lnTo>
                      <a:pt x="21600" y="11271"/>
                    </a:lnTo>
                    <a:close/>
                  </a:path>
                </a:pathLst>
              </a:custGeom>
              <a:noFill/>
              <a:ln w="9525">
                <a:solidFill>
                  <a:schemeClr val="bg2"/>
                </a:solidFill>
                <a:round/>
                <a:headEnd/>
                <a:tailEnd/>
              </a:ln>
              <a:effectLst/>
            </p:spPr>
            <p:txBody>
              <a:bodyPr wrap="none" anchor="ctr"/>
              <a:lstStyle/>
              <a:p>
                <a:endParaRPr lang="ja-JP" altLang="en-US"/>
              </a:p>
            </p:txBody>
          </p:sp>
          <p:sp>
            <p:nvSpPr>
              <p:cNvPr id="5129" name="Arc 9"/>
              <p:cNvSpPr>
                <a:spLocks/>
              </p:cNvSpPr>
              <p:nvPr/>
            </p:nvSpPr>
            <p:spPr bwMode="ltGray">
              <a:xfrm>
                <a:off x="1394" y="1308"/>
                <a:ext cx="3072" cy="899"/>
              </a:xfrm>
              <a:custGeom>
                <a:avLst/>
                <a:gdLst>
                  <a:gd name="G0" fmla="+- 21600 0 0"/>
                  <a:gd name="G1" fmla="+- 3057 0 0"/>
                  <a:gd name="G2" fmla="+- 21600 0 0"/>
                  <a:gd name="T0" fmla="*/ 42983 w 43200"/>
                  <a:gd name="T1" fmla="*/ 0 h 24657"/>
                  <a:gd name="T2" fmla="*/ 154 w 43200"/>
                  <a:gd name="T3" fmla="*/ 479 h 24657"/>
                  <a:gd name="T4" fmla="*/ 21600 w 43200"/>
                  <a:gd name="T5" fmla="*/ 3057 h 24657"/>
                </a:gdLst>
                <a:ahLst/>
                <a:cxnLst>
                  <a:cxn ang="0">
                    <a:pos x="T0" y="T1"/>
                  </a:cxn>
                  <a:cxn ang="0">
                    <a:pos x="T2" y="T3"/>
                  </a:cxn>
                  <a:cxn ang="0">
                    <a:pos x="T4" y="T5"/>
                  </a:cxn>
                </a:cxnLst>
                <a:rect l="0" t="0" r="r" b="b"/>
                <a:pathLst>
                  <a:path w="43200" h="24657" fill="none" extrusionOk="0">
                    <a:moveTo>
                      <a:pt x="42982" y="0"/>
                    </a:moveTo>
                    <a:cubicBezTo>
                      <a:pt x="43127" y="1012"/>
                      <a:pt x="43200" y="2034"/>
                      <a:pt x="43200" y="3057"/>
                    </a:cubicBezTo>
                    <a:cubicBezTo>
                      <a:pt x="43200" y="14986"/>
                      <a:pt x="33529" y="24657"/>
                      <a:pt x="21600" y="24657"/>
                    </a:cubicBezTo>
                    <a:cubicBezTo>
                      <a:pt x="9670" y="24657"/>
                      <a:pt x="0" y="14986"/>
                      <a:pt x="0" y="3057"/>
                    </a:cubicBezTo>
                    <a:cubicBezTo>
                      <a:pt x="-1" y="2195"/>
                      <a:pt x="51" y="1334"/>
                      <a:pt x="154" y="479"/>
                    </a:cubicBezTo>
                  </a:path>
                  <a:path w="43200" h="24657" stroke="0" extrusionOk="0">
                    <a:moveTo>
                      <a:pt x="42982" y="0"/>
                    </a:moveTo>
                    <a:cubicBezTo>
                      <a:pt x="43127" y="1012"/>
                      <a:pt x="43200" y="2034"/>
                      <a:pt x="43200" y="3057"/>
                    </a:cubicBezTo>
                    <a:cubicBezTo>
                      <a:pt x="43200" y="14986"/>
                      <a:pt x="33529" y="24657"/>
                      <a:pt x="21600" y="24657"/>
                    </a:cubicBezTo>
                    <a:cubicBezTo>
                      <a:pt x="9670" y="24657"/>
                      <a:pt x="0" y="14986"/>
                      <a:pt x="0" y="3057"/>
                    </a:cubicBezTo>
                    <a:cubicBezTo>
                      <a:pt x="-1" y="2195"/>
                      <a:pt x="51" y="1334"/>
                      <a:pt x="154" y="479"/>
                    </a:cubicBezTo>
                    <a:lnTo>
                      <a:pt x="21600" y="3057"/>
                    </a:lnTo>
                    <a:close/>
                  </a:path>
                </a:pathLst>
              </a:custGeom>
              <a:noFill/>
              <a:ln w="9525">
                <a:solidFill>
                  <a:schemeClr val="bg2"/>
                </a:solidFill>
                <a:round/>
                <a:headEnd/>
                <a:tailEnd/>
              </a:ln>
              <a:effectLst/>
            </p:spPr>
            <p:txBody>
              <a:bodyPr wrap="none" anchor="ctr"/>
              <a:lstStyle/>
              <a:p>
                <a:endParaRPr lang="ja-JP" altLang="en-US"/>
              </a:p>
            </p:txBody>
          </p:sp>
          <p:sp>
            <p:nvSpPr>
              <p:cNvPr id="5130" name="Arc 10"/>
              <p:cNvSpPr>
                <a:spLocks/>
              </p:cNvSpPr>
              <p:nvPr/>
            </p:nvSpPr>
            <p:spPr bwMode="ltGray">
              <a:xfrm>
                <a:off x="1212" y="1759"/>
                <a:ext cx="3442" cy="887"/>
              </a:xfrm>
              <a:custGeom>
                <a:avLst/>
                <a:gdLst>
                  <a:gd name="G0" fmla="+- 21476 0 0"/>
                  <a:gd name="G1" fmla="+- 0 0 0"/>
                  <a:gd name="G2" fmla="+- 21600 0 0"/>
                  <a:gd name="T0" fmla="*/ 43031 w 43031"/>
                  <a:gd name="T1" fmla="*/ 1391 h 21600"/>
                  <a:gd name="T2" fmla="*/ 0 w 43031"/>
                  <a:gd name="T3" fmla="*/ 2307 h 21600"/>
                  <a:gd name="T4" fmla="*/ 21476 w 43031"/>
                  <a:gd name="T5" fmla="*/ 0 h 21600"/>
                </a:gdLst>
                <a:ahLst/>
                <a:cxnLst>
                  <a:cxn ang="0">
                    <a:pos x="T0" y="T1"/>
                  </a:cxn>
                  <a:cxn ang="0">
                    <a:pos x="T2" y="T3"/>
                  </a:cxn>
                  <a:cxn ang="0">
                    <a:pos x="T4" y="T5"/>
                  </a:cxn>
                </a:cxnLst>
                <a:rect l="0" t="0" r="r" b="b"/>
                <a:pathLst>
                  <a:path w="43031" h="21600" fill="none" extrusionOk="0">
                    <a:moveTo>
                      <a:pt x="43031" y="1391"/>
                    </a:moveTo>
                    <a:cubicBezTo>
                      <a:pt x="42297" y="12756"/>
                      <a:pt x="32865" y="21599"/>
                      <a:pt x="21476" y="21600"/>
                    </a:cubicBezTo>
                    <a:cubicBezTo>
                      <a:pt x="10439" y="21600"/>
                      <a:pt x="1178" y="13280"/>
                      <a:pt x="-1" y="2307"/>
                    </a:cubicBezTo>
                  </a:path>
                  <a:path w="43031" h="21600" stroke="0" extrusionOk="0">
                    <a:moveTo>
                      <a:pt x="43031" y="1391"/>
                    </a:moveTo>
                    <a:cubicBezTo>
                      <a:pt x="42297" y="12756"/>
                      <a:pt x="32865" y="21599"/>
                      <a:pt x="21476" y="21600"/>
                    </a:cubicBezTo>
                    <a:cubicBezTo>
                      <a:pt x="10439" y="21600"/>
                      <a:pt x="1178" y="13280"/>
                      <a:pt x="-1" y="2307"/>
                    </a:cubicBezTo>
                    <a:lnTo>
                      <a:pt x="21476" y="0"/>
                    </a:lnTo>
                    <a:close/>
                  </a:path>
                </a:pathLst>
              </a:custGeom>
              <a:noFill/>
              <a:ln w="9525">
                <a:solidFill>
                  <a:schemeClr val="bg2"/>
                </a:solidFill>
                <a:round/>
                <a:headEnd/>
                <a:tailEnd/>
              </a:ln>
              <a:effectLst/>
            </p:spPr>
            <p:txBody>
              <a:bodyPr wrap="none" anchor="ctr"/>
              <a:lstStyle/>
              <a:p>
                <a:endParaRPr lang="ja-JP" altLang="en-US"/>
              </a:p>
            </p:txBody>
          </p:sp>
          <p:sp>
            <p:nvSpPr>
              <p:cNvPr id="5131" name="Arc 11"/>
              <p:cNvSpPr>
                <a:spLocks/>
              </p:cNvSpPr>
              <p:nvPr/>
            </p:nvSpPr>
            <p:spPr bwMode="ltGray">
              <a:xfrm>
                <a:off x="1175" y="2160"/>
                <a:ext cx="3525" cy="904"/>
              </a:xfrm>
              <a:custGeom>
                <a:avLst/>
                <a:gdLst>
                  <a:gd name="G0" fmla="+- 21220 0 0"/>
                  <a:gd name="G1" fmla="+- 0 0 0"/>
                  <a:gd name="G2" fmla="+- 21600 0 0"/>
                  <a:gd name="T0" fmla="*/ 42699 w 42699"/>
                  <a:gd name="T1" fmla="*/ 2286 h 21600"/>
                  <a:gd name="T2" fmla="*/ 0 w 42699"/>
                  <a:gd name="T3" fmla="*/ 4033 h 21600"/>
                  <a:gd name="T4" fmla="*/ 21220 w 42699"/>
                  <a:gd name="T5" fmla="*/ 0 h 21600"/>
                </a:gdLst>
                <a:ahLst/>
                <a:cxnLst>
                  <a:cxn ang="0">
                    <a:pos x="T0" y="T1"/>
                  </a:cxn>
                  <a:cxn ang="0">
                    <a:pos x="T2" y="T3"/>
                  </a:cxn>
                  <a:cxn ang="0">
                    <a:pos x="T4" y="T5"/>
                  </a:cxn>
                </a:cxnLst>
                <a:rect l="0" t="0" r="r" b="b"/>
                <a:pathLst>
                  <a:path w="42699" h="21600" fill="none" extrusionOk="0">
                    <a:moveTo>
                      <a:pt x="42698" y="2285"/>
                    </a:moveTo>
                    <a:cubicBezTo>
                      <a:pt x="41529" y="13268"/>
                      <a:pt x="32264" y="21599"/>
                      <a:pt x="21220" y="21600"/>
                    </a:cubicBezTo>
                    <a:cubicBezTo>
                      <a:pt x="10845" y="21600"/>
                      <a:pt x="1936" y="14224"/>
                      <a:pt x="-1" y="4033"/>
                    </a:cubicBezTo>
                  </a:path>
                  <a:path w="42699" h="21600" stroke="0" extrusionOk="0">
                    <a:moveTo>
                      <a:pt x="42698" y="2285"/>
                    </a:moveTo>
                    <a:cubicBezTo>
                      <a:pt x="41529" y="13268"/>
                      <a:pt x="32264" y="21599"/>
                      <a:pt x="21220" y="21600"/>
                    </a:cubicBezTo>
                    <a:cubicBezTo>
                      <a:pt x="10845" y="21600"/>
                      <a:pt x="1936" y="14224"/>
                      <a:pt x="-1" y="4033"/>
                    </a:cubicBezTo>
                    <a:lnTo>
                      <a:pt x="21220" y="0"/>
                    </a:lnTo>
                    <a:close/>
                  </a:path>
                </a:pathLst>
              </a:custGeom>
              <a:noFill/>
              <a:ln w="9525">
                <a:solidFill>
                  <a:schemeClr val="bg2"/>
                </a:solidFill>
                <a:round/>
                <a:headEnd/>
                <a:tailEnd/>
              </a:ln>
              <a:effectLst/>
            </p:spPr>
            <p:txBody>
              <a:bodyPr wrap="none" anchor="ctr"/>
              <a:lstStyle/>
              <a:p>
                <a:endParaRPr lang="ja-JP" altLang="en-US"/>
              </a:p>
            </p:txBody>
          </p:sp>
          <p:sp>
            <p:nvSpPr>
              <p:cNvPr id="5132" name="Arc 12"/>
              <p:cNvSpPr>
                <a:spLocks/>
              </p:cNvSpPr>
              <p:nvPr/>
            </p:nvSpPr>
            <p:spPr bwMode="ltGray">
              <a:xfrm>
                <a:off x="1290" y="2448"/>
                <a:ext cx="3284" cy="978"/>
              </a:xfrm>
              <a:custGeom>
                <a:avLst/>
                <a:gdLst>
                  <a:gd name="G0" fmla="+- 19827 0 0"/>
                  <a:gd name="G1" fmla="+- 0 0 0"/>
                  <a:gd name="G2" fmla="+- 21600 0 0"/>
                  <a:gd name="T0" fmla="*/ 39783 w 39783"/>
                  <a:gd name="T1" fmla="*/ 8265 h 21600"/>
                  <a:gd name="T2" fmla="*/ 0 w 39783"/>
                  <a:gd name="T3" fmla="*/ 8569 h 21600"/>
                  <a:gd name="T4" fmla="*/ 19827 w 39783"/>
                  <a:gd name="T5" fmla="*/ 0 h 21600"/>
                </a:gdLst>
                <a:ahLst/>
                <a:cxnLst>
                  <a:cxn ang="0">
                    <a:pos x="T0" y="T1"/>
                  </a:cxn>
                  <a:cxn ang="0">
                    <a:pos x="T2" y="T3"/>
                  </a:cxn>
                  <a:cxn ang="0">
                    <a:pos x="T4" y="T5"/>
                  </a:cxn>
                </a:cxnLst>
                <a:rect l="0" t="0" r="r" b="b"/>
                <a:pathLst>
                  <a:path w="39783" h="21600" fill="none" extrusionOk="0">
                    <a:moveTo>
                      <a:pt x="39783" y="8265"/>
                    </a:moveTo>
                    <a:cubicBezTo>
                      <a:pt x="36440" y="16336"/>
                      <a:pt x="28563" y="21599"/>
                      <a:pt x="19827" y="21600"/>
                    </a:cubicBezTo>
                    <a:cubicBezTo>
                      <a:pt x="11210" y="21600"/>
                      <a:pt x="3417" y="16478"/>
                      <a:pt x="-1" y="8569"/>
                    </a:cubicBezTo>
                  </a:path>
                  <a:path w="39783" h="21600" stroke="0" extrusionOk="0">
                    <a:moveTo>
                      <a:pt x="39783" y="8265"/>
                    </a:moveTo>
                    <a:cubicBezTo>
                      <a:pt x="36440" y="16336"/>
                      <a:pt x="28563" y="21599"/>
                      <a:pt x="19827" y="21600"/>
                    </a:cubicBezTo>
                    <a:cubicBezTo>
                      <a:pt x="11210" y="21600"/>
                      <a:pt x="3417" y="16478"/>
                      <a:pt x="-1" y="8569"/>
                    </a:cubicBezTo>
                    <a:lnTo>
                      <a:pt x="19827" y="0"/>
                    </a:lnTo>
                    <a:close/>
                  </a:path>
                </a:pathLst>
              </a:custGeom>
              <a:noFill/>
              <a:ln w="9525">
                <a:solidFill>
                  <a:schemeClr val="bg2"/>
                </a:solidFill>
                <a:round/>
                <a:headEnd/>
                <a:tailEnd/>
              </a:ln>
              <a:effectLst/>
            </p:spPr>
            <p:txBody>
              <a:bodyPr wrap="none" anchor="ctr"/>
              <a:lstStyle/>
              <a:p>
                <a:endParaRPr lang="ja-JP" altLang="en-US"/>
              </a:p>
            </p:txBody>
          </p:sp>
          <p:sp>
            <p:nvSpPr>
              <p:cNvPr id="5133" name="Arc 13"/>
              <p:cNvSpPr>
                <a:spLocks/>
              </p:cNvSpPr>
              <p:nvPr/>
            </p:nvSpPr>
            <p:spPr bwMode="ltGray">
              <a:xfrm>
                <a:off x="1648" y="2592"/>
                <a:ext cx="2587" cy="1113"/>
              </a:xfrm>
              <a:custGeom>
                <a:avLst/>
                <a:gdLst>
                  <a:gd name="G0" fmla="+- 15481 0 0"/>
                  <a:gd name="G1" fmla="+- 0 0 0"/>
                  <a:gd name="G2" fmla="+- 21600 0 0"/>
                  <a:gd name="T0" fmla="*/ 31345 w 31345"/>
                  <a:gd name="T1" fmla="*/ 14659 h 21600"/>
                  <a:gd name="T2" fmla="*/ 0 w 31345"/>
                  <a:gd name="T3" fmla="*/ 15063 h 21600"/>
                  <a:gd name="T4" fmla="*/ 15481 w 31345"/>
                  <a:gd name="T5" fmla="*/ 0 h 21600"/>
                </a:gdLst>
                <a:ahLst/>
                <a:cxnLst>
                  <a:cxn ang="0">
                    <a:pos x="T0" y="T1"/>
                  </a:cxn>
                  <a:cxn ang="0">
                    <a:pos x="T2" y="T3"/>
                  </a:cxn>
                  <a:cxn ang="0">
                    <a:pos x="T4" y="T5"/>
                  </a:cxn>
                </a:cxnLst>
                <a:rect l="0" t="0" r="r" b="b"/>
                <a:pathLst>
                  <a:path w="31345" h="21600" fill="none" extrusionOk="0">
                    <a:moveTo>
                      <a:pt x="31345" y="14659"/>
                    </a:moveTo>
                    <a:cubicBezTo>
                      <a:pt x="27256" y="19083"/>
                      <a:pt x="21505" y="21599"/>
                      <a:pt x="15481" y="21600"/>
                    </a:cubicBezTo>
                    <a:cubicBezTo>
                      <a:pt x="9649" y="21600"/>
                      <a:pt x="4066" y="19242"/>
                      <a:pt x="-1" y="15063"/>
                    </a:cubicBezTo>
                  </a:path>
                  <a:path w="31345" h="21600" stroke="0" extrusionOk="0">
                    <a:moveTo>
                      <a:pt x="31345" y="14659"/>
                    </a:moveTo>
                    <a:cubicBezTo>
                      <a:pt x="27256" y="19083"/>
                      <a:pt x="21505" y="21599"/>
                      <a:pt x="15481" y="21600"/>
                    </a:cubicBezTo>
                    <a:cubicBezTo>
                      <a:pt x="9649" y="21600"/>
                      <a:pt x="4066" y="19242"/>
                      <a:pt x="-1" y="15063"/>
                    </a:cubicBezTo>
                    <a:lnTo>
                      <a:pt x="15481" y="0"/>
                    </a:lnTo>
                    <a:close/>
                  </a:path>
                </a:pathLst>
              </a:custGeom>
              <a:noFill/>
              <a:ln w="9525">
                <a:solidFill>
                  <a:schemeClr val="bg2"/>
                </a:solidFill>
                <a:round/>
                <a:headEnd/>
                <a:tailEnd/>
              </a:ln>
              <a:effectLst/>
            </p:spPr>
            <p:txBody>
              <a:bodyPr wrap="none" anchor="ctr"/>
              <a:lstStyle/>
              <a:p>
                <a:endParaRPr lang="ja-JP" altLang="en-US"/>
              </a:p>
            </p:txBody>
          </p:sp>
          <p:sp>
            <p:nvSpPr>
              <p:cNvPr id="5134" name="Arc 14"/>
              <p:cNvSpPr>
                <a:spLocks/>
              </p:cNvSpPr>
              <p:nvPr/>
            </p:nvSpPr>
            <p:spPr bwMode="ltGray">
              <a:xfrm>
                <a:off x="2248" y="2757"/>
                <a:ext cx="1441" cy="1113"/>
              </a:xfrm>
              <a:custGeom>
                <a:avLst/>
                <a:gdLst>
                  <a:gd name="G0" fmla="+- 8051 0 0"/>
                  <a:gd name="G1" fmla="+- 0 0 0"/>
                  <a:gd name="G2" fmla="+- 21600 0 0"/>
                  <a:gd name="T0" fmla="*/ 17455 w 17455"/>
                  <a:gd name="T1" fmla="*/ 19446 h 21600"/>
                  <a:gd name="T2" fmla="*/ 0 w 17455"/>
                  <a:gd name="T3" fmla="*/ 20044 h 21600"/>
                  <a:gd name="T4" fmla="*/ 8051 w 17455"/>
                  <a:gd name="T5" fmla="*/ 0 h 21600"/>
                </a:gdLst>
                <a:ahLst/>
                <a:cxnLst>
                  <a:cxn ang="0">
                    <a:pos x="T0" y="T1"/>
                  </a:cxn>
                  <a:cxn ang="0">
                    <a:pos x="T2" y="T3"/>
                  </a:cxn>
                  <a:cxn ang="0">
                    <a:pos x="T4" y="T5"/>
                  </a:cxn>
                </a:cxnLst>
                <a:rect l="0" t="0" r="r" b="b"/>
                <a:pathLst>
                  <a:path w="17455" h="21600" fill="none" extrusionOk="0">
                    <a:moveTo>
                      <a:pt x="17454" y="19445"/>
                    </a:moveTo>
                    <a:cubicBezTo>
                      <a:pt x="14522" y="20863"/>
                      <a:pt x="11307" y="21599"/>
                      <a:pt x="8051" y="21600"/>
                    </a:cubicBezTo>
                    <a:cubicBezTo>
                      <a:pt x="5292" y="21600"/>
                      <a:pt x="2559" y="21071"/>
                      <a:pt x="0" y="20043"/>
                    </a:cubicBezTo>
                  </a:path>
                  <a:path w="17455" h="21600" stroke="0" extrusionOk="0">
                    <a:moveTo>
                      <a:pt x="17454" y="19445"/>
                    </a:moveTo>
                    <a:cubicBezTo>
                      <a:pt x="14522" y="20863"/>
                      <a:pt x="11307" y="21599"/>
                      <a:pt x="8051" y="21600"/>
                    </a:cubicBezTo>
                    <a:cubicBezTo>
                      <a:pt x="5292" y="21600"/>
                      <a:pt x="2559" y="21071"/>
                      <a:pt x="0" y="20043"/>
                    </a:cubicBezTo>
                    <a:lnTo>
                      <a:pt x="8051" y="0"/>
                    </a:lnTo>
                    <a:close/>
                  </a:path>
                </a:pathLst>
              </a:custGeom>
              <a:noFill/>
              <a:ln w="9525">
                <a:solidFill>
                  <a:schemeClr val="bg2"/>
                </a:solidFill>
                <a:round/>
                <a:headEnd/>
                <a:tailEnd/>
              </a:ln>
              <a:effectLst/>
            </p:spPr>
            <p:txBody>
              <a:bodyPr wrap="none" anchor="ctr"/>
              <a:lstStyle/>
              <a:p>
                <a:endParaRPr lang="ja-JP" altLang="en-US"/>
              </a:p>
            </p:txBody>
          </p:sp>
          <p:grpSp>
            <p:nvGrpSpPr>
              <p:cNvPr id="4" name="Group 15"/>
              <p:cNvGrpSpPr>
                <a:grpSpLocks/>
              </p:cNvGrpSpPr>
              <p:nvPr/>
            </p:nvGrpSpPr>
            <p:grpSpPr bwMode="auto">
              <a:xfrm>
                <a:off x="864" y="480"/>
                <a:ext cx="2016" cy="3448"/>
                <a:chOff x="864" y="480"/>
                <a:chExt cx="2016" cy="3448"/>
              </a:xfrm>
            </p:grpSpPr>
            <p:sp>
              <p:nvSpPr>
                <p:cNvPr id="5136" name="Freeform 16"/>
                <p:cNvSpPr>
                  <a:spLocks/>
                </p:cNvSpPr>
                <p:nvPr/>
              </p:nvSpPr>
              <p:spPr bwMode="ltGray">
                <a:xfrm>
                  <a:off x="2327" y="816"/>
                  <a:ext cx="553" cy="3112"/>
                </a:xfrm>
                <a:custGeom>
                  <a:avLst/>
                  <a:gdLst/>
                  <a:ahLst/>
                  <a:cxnLst>
                    <a:cxn ang="0">
                      <a:pos x="553" y="0"/>
                    </a:cxn>
                    <a:cxn ang="0">
                      <a:pos x="345" y="3112"/>
                    </a:cxn>
                  </a:cxnLst>
                  <a:rect l="0" t="0" r="r" b="b"/>
                  <a:pathLst>
                    <a:path w="553" h="3112">
                      <a:moveTo>
                        <a:pt x="553" y="0"/>
                      </a:moveTo>
                      <a:cubicBezTo>
                        <a:pt x="155" y="839"/>
                        <a:pt x="0" y="2702"/>
                        <a:pt x="345" y="3112"/>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37" name="Freeform 17"/>
                <p:cNvSpPr>
                  <a:spLocks/>
                </p:cNvSpPr>
                <p:nvPr/>
              </p:nvSpPr>
              <p:spPr bwMode="ltGray">
                <a:xfrm>
                  <a:off x="1800" y="786"/>
                  <a:ext cx="1032" cy="3072"/>
                </a:xfrm>
                <a:custGeom>
                  <a:avLst/>
                  <a:gdLst/>
                  <a:ahLst/>
                  <a:cxnLst>
                    <a:cxn ang="0">
                      <a:pos x="1032" y="0"/>
                    </a:cxn>
                    <a:cxn ang="0">
                      <a:pos x="570" y="3072"/>
                    </a:cxn>
                  </a:cxnLst>
                  <a:rect l="0" t="0" r="r" b="b"/>
                  <a:pathLst>
                    <a:path w="1032" h="3072">
                      <a:moveTo>
                        <a:pt x="1032" y="0"/>
                      </a:moveTo>
                      <a:cubicBezTo>
                        <a:pt x="258" y="846"/>
                        <a:pt x="0" y="2694"/>
                        <a:pt x="570" y="3072"/>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38" name="Freeform 18"/>
                <p:cNvSpPr>
                  <a:spLocks/>
                </p:cNvSpPr>
                <p:nvPr/>
              </p:nvSpPr>
              <p:spPr bwMode="ltGray">
                <a:xfrm>
                  <a:off x="1494" y="774"/>
                  <a:ext cx="1296" cy="2934"/>
                </a:xfrm>
                <a:custGeom>
                  <a:avLst/>
                  <a:gdLst/>
                  <a:ahLst/>
                  <a:cxnLst>
                    <a:cxn ang="0">
                      <a:pos x="1296" y="0"/>
                    </a:cxn>
                    <a:cxn ang="0">
                      <a:pos x="570" y="2934"/>
                    </a:cxn>
                  </a:cxnLst>
                  <a:rect l="0" t="0" r="r" b="b"/>
                  <a:pathLst>
                    <a:path w="1296" h="2934">
                      <a:moveTo>
                        <a:pt x="1296" y="0"/>
                      </a:moveTo>
                      <a:cubicBezTo>
                        <a:pt x="54" y="864"/>
                        <a:pt x="0" y="2556"/>
                        <a:pt x="570" y="2934"/>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39" name="Freeform 19"/>
                <p:cNvSpPr>
                  <a:spLocks/>
                </p:cNvSpPr>
                <p:nvPr/>
              </p:nvSpPr>
              <p:spPr bwMode="ltGray">
                <a:xfrm>
                  <a:off x="1092" y="756"/>
                  <a:ext cx="1674" cy="2688"/>
                </a:xfrm>
                <a:custGeom>
                  <a:avLst/>
                  <a:gdLst/>
                  <a:ahLst/>
                  <a:cxnLst>
                    <a:cxn ang="0">
                      <a:pos x="1674" y="0"/>
                    </a:cxn>
                    <a:cxn ang="0">
                      <a:pos x="624" y="2688"/>
                    </a:cxn>
                  </a:cxnLst>
                  <a:rect l="0" t="0" r="r" b="b"/>
                  <a:pathLst>
                    <a:path w="1674" h="2688">
                      <a:moveTo>
                        <a:pt x="1674" y="0"/>
                      </a:moveTo>
                      <a:cubicBezTo>
                        <a:pt x="0" y="756"/>
                        <a:pt x="210" y="2382"/>
                        <a:pt x="624" y="2688"/>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40" name="Freeform 20"/>
                <p:cNvSpPr>
                  <a:spLocks/>
                </p:cNvSpPr>
                <p:nvPr/>
              </p:nvSpPr>
              <p:spPr bwMode="ltGray">
                <a:xfrm>
                  <a:off x="864" y="732"/>
                  <a:ext cx="1902" cy="2154"/>
                </a:xfrm>
                <a:custGeom>
                  <a:avLst/>
                  <a:gdLst/>
                  <a:ahLst/>
                  <a:cxnLst>
                    <a:cxn ang="0">
                      <a:pos x="1902" y="0"/>
                    </a:cxn>
                    <a:cxn ang="0">
                      <a:pos x="456" y="2154"/>
                    </a:cxn>
                  </a:cxnLst>
                  <a:rect l="0" t="0" r="r" b="b"/>
                  <a:pathLst>
                    <a:path w="1902" h="2154">
                      <a:moveTo>
                        <a:pt x="1902" y="0"/>
                      </a:moveTo>
                      <a:cubicBezTo>
                        <a:pt x="0" y="508"/>
                        <a:pt x="400" y="2092"/>
                        <a:pt x="456" y="2154"/>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41" name="Freeform 21"/>
                <p:cNvSpPr>
                  <a:spLocks/>
                </p:cNvSpPr>
                <p:nvPr/>
              </p:nvSpPr>
              <p:spPr bwMode="ltGray">
                <a:xfrm>
                  <a:off x="1208" y="696"/>
                  <a:ext cx="1544" cy="1176"/>
                </a:xfrm>
                <a:custGeom>
                  <a:avLst/>
                  <a:gdLst/>
                  <a:ahLst/>
                  <a:cxnLst>
                    <a:cxn ang="0">
                      <a:pos x="1544" y="0"/>
                    </a:cxn>
                    <a:cxn ang="0">
                      <a:pos x="0" y="1176"/>
                    </a:cxn>
                  </a:cxnLst>
                  <a:rect l="0" t="0" r="r" b="b"/>
                  <a:pathLst>
                    <a:path w="1544" h="1176">
                      <a:moveTo>
                        <a:pt x="1544" y="0"/>
                      </a:moveTo>
                      <a:cubicBezTo>
                        <a:pt x="440" y="112"/>
                        <a:pt x="0" y="992"/>
                        <a:pt x="0" y="1176"/>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42" name="Freeform 22"/>
                <p:cNvSpPr>
                  <a:spLocks/>
                </p:cNvSpPr>
                <p:nvPr/>
              </p:nvSpPr>
              <p:spPr bwMode="ltGray">
                <a:xfrm>
                  <a:off x="1552" y="672"/>
                  <a:ext cx="1200" cy="472"/>
                </a:xfrm>
                <a:custGeom>
                  <a:avLst/>
                  <a:gdLst/>
                  <a:ahLst/>
                  <a:cxnLst>
                    <a:cxn ang="0">
                      <a:pos x="1200" y="0"/>
                    </a:cxn>
                    <a:cxn ang="0">
                      <a:pos x="0" y="472"/>
                    </a:cxn>
                  </a:cxnLst>
                  <a:rect l="0" t="0" r="r" b="b"/>
                  <a:pathLst>
                    <a:path w="1200" h="472">
                      <a:moveTo>
                        <a:pt x="1200" y="0"/>
                      </a:moveTo>
                      <a:cubicBezTo>
                        <a:pt x="584" y="24"/>
                        <a:pt x="264" y="192"/>
                        <a:pt x="0" y="472"/>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43" name="Freeform 23"/>
                <p:cNvSpPr>
                  <a:spLocks/>
                </p:cNvSpPr>
                <p:nvPr/>
              </p:nvSpPr>
              <p:spPr bwMode="ltGray">
                <a:xfrm>
                  <a:off x="1784" y="600"/>
                  <a:ext cx="984" cy="280"/>
                </a:xfrm>
                <a:custGeom>
                  <a:avLst/>
                  <a:gdLst/>
                  <a:ahLst/>
                  <a:cxnLst>
                    <a:cxn ang="0">
                      <a:pos x="984" y="56"/>
                    </a:cxn>
                    <a:cxn ang="0">
                      <a:pos x="0" y="280"/>
                    </a:cxn>
                  </a:cxnLst>
                  <a:rect l="0" t="0" r="r" b="b"/>
                  <a:pathLst>
                    <a:path w="984" h="280">
                      <a:moveTo>
                        <a:pt x="984" y="56"/>
                      </a:moveTo>
                      <a:cubicBezTo>
                        <a:pt x="568" y="0"/>
                        <a:pt x="192" y="104"/>
                        <a:pt x="0" y="280"/>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44" name="Freeform 24"/>
                <p:cNvSpPr>
                  <a:spLocks/>
                </p:cNvSpPr>
                <p:nvPr/>
              </p:nvSpPr>
              <p:spPr bwMode="ltGray">
                <a:xfrm>
                  <a:off x="2168" y="554"/>
                  <a:ext cx="640" cy="88"/>
                </a:xfrm>
                <a:custGeom>
                  <a:avLst/>
                  <a:gdLst/>
                  <a:ahLst/>
                  <a:cxnLst>
                    <a:cxn ang="0">
                      <a:pos x="640" y="88"/>
                    </a:cxn>
                    <a:cxn ang="0">
                      <a:pos x="0" y="78"/>
                    </a:cxn>
                  </a:cxnLst>
                  <a:rect l="0" t="0" r="r" b="b"/>
                  <a:pathLst>
                    <a:path w="640" h="88">
                      <a:moveTo>
                        <a:pt x="640" y="88"/>
                      </a:moveTo>
                      <a:cubicBezTo>
                        <a:pt x="400" y="0"/>
                        <a:pt x="112" y="30"/>
                        <a:pt x="0" y="78"/>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45" name="Freeform 25"/>
                <p:cNvSpPr>
                  <a:spLocks/>
                </p:cNvSpPr>
                <p:nvPr/>
              </p:nvSpPr>
              <p:spPr bwMode="ltGray">
                <a:xfrm>
                  <a:off x="2508" y="504"/>
                  <a:ext cx="330" cy="126"/>
                </a:xfrm>
                <a:custGeom>
                  <a:avLst/>
                  <a:gdLst/>
                  <a:ahLst/>
                  <a:cxnLst>
                    <a:cxn ang="0">
                      <a:pos x="330" y="126"/>
                    </a:cxn>
                    <a:cxn ang="0">
                      <a:pos x="0" y="0"/>
                    </a:cxn>
                  </a:cxnLst>
                  <a:rect l="0" t="0" r="r" b="b"/>
                  <a:pathLst>
                    <a:path w="330" h="126">
                      <a:moveTo>
                        <a:pt x="330" y="126"/>
                      </a:moveTo>
                      <a:cubicBezTo>
                        <a:pt x="186" y="48"/>
                        <a:pt x="78" y="18"/>
                        <a:pt x="0" y="0"/>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46" name="Freeform 26"/>
                <p:cNvSpPr>
                  <a:spLocks/>
                </p:cNvSpPr>
                <p:nvPr/>
              </p:nvSpPr>
              <p:spPr bwMode="ltGray">
                <a:xfrm>
                  <a:off x="2736" y="480"/>
                  <a:ext cx="144" cy="144"/>
                </a:xfrm>
                <a:custGeom>
                  <a:avLst/>
                  <a:gdLst/>
                  <a:ahLst/>
                  <a:cxnLst>
                    <a:cxn ang="0">
                      <a:pos x="0" y="0"/>
                    </a:cxn>
                    <a:cxn ang="0">
                      <a:pos x="144" y="144"/>
                    </a:cxn>
                  </a:cxnLst>
                  <a:rect l="0" t="0" r="r" b="b"/>
                  <a:pathLst>
                    <a:path w="144" h="144">
                      <a:moveTo>
                        <a:pt x="0" y="0"/>
                      </a:moveTo>
                      <a:cubicBezTo>
                        <a:pt x="24" y="24"/>
                        <a:pt x="132" y="102"/>
                        <a:pt x="144" y="144"/>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grpSp>
          <p:sp>
            <p:nvSpPr>
              <p:cNvPr id="5147" name="Line 27"/>
              <p:cNvSpPr>
                <a:spLocks noChangeShapeType="1"/>
              </p:cNvSpPr>
              <p:nvPr/>
            </p:nvSpPr>
            <p:spPr bwMode="ltGray">
              <a:xfrm flipV="1">
                <a:off x="2928" y="480"/>
                <a:ext cx="0" cy="144"/>
              </a:xfrm>
              <a:prstGeom prst="line">
                <a:avLst/>
              </a:prstGeom>
              <a:noFill/>
              <a:ln w="9525">
                <a:solidFill>
                  <a:schemeClr val="bg2"/>
                </a:solidFill>
                <a:round/>
                <a:headEnd/>
                <a:tailEnd/>
              </a:ln>
              <a:effectLst/>
            </p:spPr>
            <p:txBody>
              <a:bodyPr wrap="none" anchor="ctr"/>
              <a:lstStyle/>
              <a:p>
                <a:endParaRPr lang="ja-JP" altLang="en-US"/>
              </a:p>
            </p:txBody>
          </p:sp>
          <p:grpSp>
            <p:nvGrpSpPr>
              <p:cNvPr id="5" name="Group 28"/>
              <p:cNvGrpSpPr>
                <a:grpSpLocks/>
              </p:cNvGrpSpPr>
              <p:nvPr/>
            </p:nvGrpSpPr>
            <p:grpSpPr bwMode="auto">
              <a:xfrm flipH="1">
                <a:off x="2976" y="480"/>
                <a:ext cx="2016" cy="3448"/>
                <a:chOff x="864" y="480"/>
                <a:chExt cx="2016" cy="3448"/>
              </a:xfrm>
            </p:grpSpPr>
            <p:sp>
              <p:nvSpPr>
                <p:cNvPr id="5149" name="Freeform 29"/>
                <p:cNvSpPr>
                  <a:spLocks/>
                </p:cNvSpPr>
                <p:nvPr/>
              </p:nvSpPr>
              <p:spPr bwMode="ltGray">
                <a:xfrm>
                  <a:off x="2327" y="816"/>
                  <a:ext cx="553" cy="3112"/>
                </a:xfrm>
                <a:custGeom>
                  <a:avLst/>
                  <a:gdLst/>
                  <a:ahLst/>
                  <a:cxnLst>
                    <a:cxn ang="0">
                      <a:pos x="553" y="0"/>
                    </a:cxn>
                    <a:cxn ang="0">
                      <a:pos x="345" y="3112"/>
                    </a:cxn>
                  </a:cxnLst>
                  <a:rect l="0" t="0" r="r" b="b"/>
                  <a:pathLst>
                    <a:path w="553" h="3112">
                      <a:moveTo>
                        <a:pt x="553" y="0"/>
                      </a:moveTo>
                      <a:cubicBezTo>
                        <a:pt x="155" y="839"/>
                        <a:pt x="0" y="2702"/>
                        <a:pt x="345" y="3112"/>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50" name="Freeform 30"/>
                <p:cNvSpPr>
                  <a:spLocks/>
                </p:cNvSpPr>
                <p:nvPr/>
              </p:nvSpPr>
              <p:spPr bwMode="ltGray">
                <a:xfrm>
                  <a:off x="1800" y="786"/>
                  <a:ext cx="1032" cy="3072"/>
                </a:xfrm>
                <a:custGeom>
                  <a:avLst/>
                  <a:gdLst/>
                  <a:ahLst/>
                  <a:cxnLst>
                    <a:cxn ang="0">
                      <a:pos x="1032" y="0"/>
                    </a:cxn>
                    <a:cxn ang="0">
                      <a:pos x="570" y="3072"/>
                    </a:cxn>
                  </a:cxnLst>
                  <a:rect l="0" t="0" r="r" b="b"/>
                  <a:pathLst>
                    <a:path w="1032" h="3072">
                      <a:moveTo>
                        <a:pt x="1032" y="0"/>
                      </a:moveTo>
                      <a:cubicBezTo>
                        <a:pt x="258" y="846"/>
                        <a:pt x="0" y="2694"/>
                        <a:pt x="570" y="3072"/>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51" name="Freeform 31"/>
                <p:cNvSpPr>
                  <a:spLocks/>
                </p:cNvSpPr>
                <p:nvPr/>
              </p:nvSpPr>
              <p:spPr bwMode="ltGray">
                <a:xfrm>
                  <a:off x="1494" y="774"/>
                  <a:ext cx="1296" cy="2934"/>
                </a:xfrm>
                <a:custGeom>
                  <a:avLst/>
                  <a:gdLst/>
                  <a:ahLst/>
                  <a:cxnLst>
                    <a:cxn ang="0">
                      <a:pos x="1296" y="0"/>
                    </a:cxn>
                    <a:cxn ang="0">
                      <a:pos x="570" y="2934"/>
                    </a:cxn>
                  </a:cxnLst>
                  <a:rect l="0" t="0" r="r" b="b"/>
                  <a:pathLst>
                    <a:path w="1296" h="2934">
                      <a:moveTo>
                        <a:pt x="1296" y="0"/>
                      </a:moveTo>
                      <a:cubicBezTo>
                        <a:pt x="54" y="864"/>
                        <a:pt x="0" y="2556"/>
                        <a:pt x="570" y="2934"/>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52" name="Freeform 32"/>
                <p:cNvSpPr>
                  <a:spLocks/>
                </p:cNvSpPr>
                <p:nvPr/>
              </p:nvSpPr>
              <p:spPr bwMode="ltGray">
                <a:xfrm>
                  <a:off x="1092" y="756"/>
                  <a:ext cx="1674" cy="2688"/>
                </a:xfrm>
                <a:custGeom>
                  <a:avLst/>
                  <a:gdLst/>
                  <a:ahLst/>
                  <a:cxnLst>
                    <a:cxn ang="0">
                      <a:pos x="1674" y="0"/>
                    </a:cxn>
                    <a:cxn ang="0">
                      <a:pos x="624" y="2688"/>
                    </a:cxn>
                  </a:cxnLst>
                  <a:rect l="0" t="0" r="r" b="b"/>
                  <a:pathLst>
                    <a:path w="1674" h="2688">
                      <a:moveTo>
                        <a:pt x="1674" y="0"/>
                      </a:moveTo>
                      <a:cubicBezTo>
                        <a:pt x="0" y="756"/>
                        <a:pt x="210" y="2382"/>
                        <a:pt x="624" y="2688"/>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53" name="Freeform 33"/>
                <p:cNvSpPr>
                  <a:spLocks/>
                </p:cNvSpPr>
                <p:nvPr/>
              </p:nvSpPr>
              <p:spPr bwMode="ltGray">
                <a:xfrm>
                  <a:off x="864" y="732"/>
                  <a:ext cx="1902" cy="2154"/>
                </a:xfrm>
                <a:custGeom>
                  <a:avLst/>
                  <a:gdLst/>
                  <a:ahLst/>
                  <a:cxnLst>
                    <a:cxn ang="0">
                      <a:pos x="1902" y="0"/>
                    </a:cxn>
                    <a:cxn ang="0">
                      <a:pos x="456" y="2154"/>
                    </a:cxn>
                  </a:cxnLst>
                  <a:rect l="0" t="0" r="r" b="b"/>
                  <a:pathLst>
                    <a:path w="1902" h="2154">
                      <a:moveTo>
                        <a:pt x="1902" y="0"/>
                      </a:moveTo>
                      <a:cubicBezTo>
                        <a:pt x="0" y="508"/>
                        <a:pt x="400" y="2092"/>
                        <a:pt x="456" y="2154"/>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54" name="Freeform 34"/>
                <p:cNvSpPr>
                  <a:spLocks/>
                </p:cNvSpPr>
                <p:nvPr/>
              </p:nvSpPr>
              <p:spPr bwMode="ltGray">
                <a:xfrm>
                  <a:off x="1208" y="696"/>
                  <a:ext cx="1544" cy="1176"/>
                </a:xfrm>
                <a:custGeom>
                  <a:avLst/>
                  <a:gdLst/>
                  <a:ahLst/>
                  <a:cxnLst>
                    <a:cxn ang="0">
                      <a:pos x="1544" y="0"/>
                    </a:cxn>
                    <a:cxn ang="0">
                      <a:pos x="0" y="1176"/>
                    </a:cxn>
                  </a:cxnLst>
                  <a:rect l="0" t="0" r="r" b="b"/>
                  <a:pathLst>
                    <a:path w="1544" h="1176">
                      <a:moveTo>
                        <a:pt x="1544" y="0"/>
                      </a:moveTo>
                      <a:cubicBezTo>
                        <a:pt x="440" y="112"/>
                        <a:pt x="0" y="992"/>
                        <a:pt x="0" y="1176"/>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55" name="Freeform 35"/>
                <p:cNvSpPr>
                  <a:spLocks/>
                </p:cNvSpPr>
                <p:nvPr/>
              </p:nvSpPr>
              <p:spPr bwMode="ltGray">
                <a:xfrm>
                  <a:off x="1552" y="672"/>
                  <a:ext cx="1200" cy="472"/>
                </a:xfrm>
                <a:custGeom>
                  <a:avLst/>
                  <a:gdLst/>
                  <a:ahLst/>
                  <a:cxnLst>
                    <a:cxn ang="0">
                      <a:pos x="1200" y="0"/>
                    </a:cxn>
                    <a:cxn ang="0">
                      <a:pos x="0" y="472"/>
                    </a:cxn>
                  </a:cxnLst>
                  <a:rect l="0" t="0" r="r" b="b"/>
                  <a:pathLst>
                    <a:path w="1200" h="472">
                      <a:moveTo>
                        <a:pt x="1200" y="0"/>
                      </a:moveTo>
                      <a:cubicBezTo>
                        <a:pt x="584" y="24"/>
                        <a:pt x="264" y="192"/>
                        <a:pt x="0" y="472"/>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56" name="Freeform 36"/>
                <p:cNvSpPr>
                  <a:spLocks/>
                </p:cNvSpPr>
                <p:nvPr/>
              </p:nvSpPr>
              <p:spPr bwMode="ltGray">
                <a:xfrm>
                  <a:off x="1784" y="600"/>
                  <a:ext cx="984" cy="280"/>
                </a:xfrm>
                <a:custGeom>
                  <a:avLst/>
                  <a:gdLst/>
                  <a:ahLst/>
                  <a:cxnLst>
                    <a:cxn ang="0">
                      <a:pos x="984" y="56"/>
                    </a:cxn>
                    <a:cxn ang="0">
                      <a:pos x="0" y="280"/>
                    </a:cxn>
                  </a:cxnLst>
                  <a:rect l="0" t="0" r="r" b="b"/>
                  <a:pathLst>
                    <a:path w="984" h="280">
                      <a:moveTo>
                        <a:pt x="984" y="56"/>
                      </a:moveTo>
                      <a:cubicBezTo>
                        <a:pt x="568" y="0"/>
                        <a:pt x="192" y="104"/>
                        <a:pt x="0" y="280"/>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57" name="Freeform 37"/>
                <p:cNvSpPr>
                  <a:spLocks/>
                </p:cNvSpPr>
                <p:nvPr/>
              </p:nvSpPr>
              <p:spPr bwMode="ltGray">
                <a:xfrm>
                  <a:off x="2168" y="554"/>
                  <a:ext cx="640" cy="88"/>
                </a:xfrm>
                <a:custGeom>
                  <a:avLst/>
                  <a:gdLst/>
                  <a:ahLst/>
                  <a:cxnLst>
                    <a:cxn ang="0">
                      <a:pos x="640" y="88"/>
                    </a:cxn>
                    <a:cxn ang="0">
                      <a:pos x="0" y="78"/>
                    </a:cxn>
                  </a:cxnLst>
                  <a:rect l="0" t="0" r="r" b="b"/>
                  <a:pathLst>
                    <a:path w="640" h="88">
                      <a:moveTo>
                        <a:pt x="640" y="88"/>
                      </a:moveTo>
                      <a:cubicBezTo>
                        <a:pt x="400" y="0"/>
                        <a:pt x="112" y="30"/>
                        <a:pt x="0" y="78"/>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58" name="Freeform 38"/>
                <p:cNvSpPr>
                  <a:spLocks/>
                </p:cNvSpPr>
                <p:nvPr/>
              </p:nvSpPr>
              <p:spPr bwMode="ltGray">
                <a:xfrm>
                  <a:off x="2508" y="504"/>
                  <a:ext cx="330" cy="126"/>
                </a:xfrm>
                <a:custGeom>
                  <a:avLst/>
                  <a:gdLst/>
                  <a:ahLst/>
                  <a:cxnLst>
                    <a:cxn ang="0">
                      <a:pos x="330" y="126"/>
                    </a:cxn>
                    <a:cxn ang="0">
                      <a:pos x="0" y="0"/>
                    </a:cxn>
                  </a:cxnLst>
                  <a:rect l="0" t="0" r="r" b="b"/>
                  <a:pathLst>
                    <a:path w="330" h="126">
                      <a:moveTo>
                        <a:pt x="330" y="126"/>
                      </a:moveTo>
                      <a:cubicBezTo>
                        <a:pt x="186" y="48"/>
                        <a:pt x="78" y="18"/>
                        <a:pt x="0" y="0"/>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59" name="Freeform 39"/>
                <p:cNvSpPr>
                  <a:spLocks/>
                </p:cNvSpPr>
                <p:nvPr/>
              </p:nvSpPr>
              <p:spPr bwMode="ltGray">
                <a:xfrm>
                  <a:off x="2736" y="480"/>
                  <a:ext cx="144" cy="144"/>
                </a:xfrm>
                <a:custGeom>
                  <a:avLst/>
                  <a:gdLst/>
                  <a:ahLst/>
                  <a:cxnLst>
                    <a:cxn ang="0">
                      <a:pos x="0" y="0"/>
                    </a:cxn>
                    <a:cxn ang="0">
                      <a:pos x="144" y="144"/>
                    </a:cxn>
                  </a:cxnLst>
                  <a:rect l="0" t="0" r="r" b="b"/>
                  <a:pathLst>
                    <a:path w="144" h="144">
                      <a:moveTo>
                        <a:pt x="0" y="0"/>
                      </a:moveTo>
                      <a:cubicBezTo>
                        <a:pt x="24" y="24"/>
                        <a:pt x="132" y="102"/>
                        <a:pt x="144" y="144"/>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grpSp>
        </p:grpSp>
        <p:grpSp>
          <p:nvGrpSpPr>
            <p:cNvPr id="6" name="Group 40"/>
            <p:cNvGrpSpPr>
              <a:grpSpLocks/>
            </p:cNvGrpSpPr>
            <p:nvPr/>
          </p:nvGrpSpPr>
          <p:grpSpPr bwMode="auto">
            <a:xfrm>
              <a:off x="487" y="816"/>
              <a:ext cx="2553" cy="2633"/>
              <a:chOff x="487" y="816"/>
              <a:chExt cx="2553" cy="2633"/>
            </a:xfrm>
          </p:grpSpPr>
          <p:grpSp>
            <p:nvGrpSpPr>
              <p:cNvPr id="7" name="Group 41"/>
              <p:cNvGrpSpPr>
                <a:grpSpLocks/>
              </p:cNvGrpSpPr>
              <p:nvPr/>
            </p:nvGrpSpPr>
            <p:grpSpPr bwMode="auto">
              <a:xfrm>
                <a:off x="493" y="834"/>
                <a:ext cx="2547" cy="2615"/>
                <a:chOff x="1194" y="483"/>
                <a:chExt cx="3318" cy="3405"/>
              </a:xfrm>
            </p:grpSpPr>
            <p:sp>
              <p:nvSpPr>
                <p:cNvPr id="5162" name="Freeform 42"/>
                <p:cNvSpPr>
                  <a:spLocks/>
                </p:cNvSpPr>
                <p:nvPr/>
              </p:nvSpPr>
              <p:spPr bwMode="ltGray">
                <a:xfrm>
                  <a:off x="2186" y="2873"/>
                  <a:ext cx="292" cy="274"/>
                </a:xfrm>
                <a:custGeom>
                  <a:avLst/>
                  <a:gdLst/>
                  <a:ahLst/>
                  <a:cxnLst>
                    <a:cxn ang="0">
                      <a:pos x="69" y="73"/>
                    </a:cxn>
                    <a:cxn ang="0">
                      <a:pos x="102" y="79"/>
                    </a:cxn>
                    <a:cxn ang="0">
                      <a:pos x="177" y="34"/>
                    </a:cxn>
                    <a:cxn ang="0">
                      <a:pos x="195" y="22"/>
                    </a:cxn>
                    <a:cxn ang="0">
                      <a:pos x="204" y="16"/>
                    </a:cxn>
                    <a:cxn ang="0">
                      <a:pos x="210" y="7"/>
                    </a:cxn>
                    <a:cxn ang="0">
                      <a:pos x="228" y="1"/>
                    </a:cxn>
                    <a:cxn ang="0">
                      <a:pos x="255" y="22"/>
                    </a:cxn>
                    <a:cxn ang="0">
                      <a:pos x="267" y="25"/>
                    </a:cxn>
                    <a:cxn ang="0">
                      <a:pos x="285" y="31"/>
                    </a:cxn>
                    <a:cxn ang="0">
                      <a:pos x="291" y="40"/>
                    </a:cxn>
                    <a:cxn ang="0">
                      <a:pos x="282" y="43"/>
                    </a:cxn>
                    <a:cxn ang="0">
                      <a:pos x="252" y="70"/>
                    </a:cxn>
                    <a:cxn ang="0">
                      <a:pos x="240" y="97"/>
                    </a:cxn>
                    <a:cxn ang="0">
                      <a:pos x="249" y="124"/>
                    </a:cxn>
                    <a:cxn ang="0">
                      <a:pos x="270" y="145"/>
                    </a:cxn>
                    <a:cxn ang="0">
                      <a:pos x="252" y="169"/>
                    </a:cxn>
                    <a:cxn ang="0">
                      <a:pos x="237" y="196"/>
                    </a:cxn>
                    <a:cxn ang="0">
                      <a:pos x="219" y="205"/>
                    </a:cxn>
                    <a:cxn ang="0">
                      <a:pos x="201" y="256"/>
                    </a:cxn>
                    <a:cxn ang="0">
                      <a:pos x="165" y="274"/>
                    </a:cxn>
                    <a:cxn ang="0">
                      <a:pos x="156" y="271"/>
                    </a:cxn>
                    <a:cxn ang="0">
                      <a:pos x="153" y="262"/>
                    </a:cxn>
                    <a:cxn ang="0">
                      <a:pos x="135" y="256"/>
                    </a:cxn>
                    <a:cxn ang="0">
                      <a:pos x="120" y="241"/>
                    </a:cxn>
                    <a:cxn ang="0">
                      <a:pos x="102" y="247"/>
                    </a:cxn>
                    <a:cxn ang="0">
                      <a:pos x="81" y="241"/>
                    </a:cxn>
                    <a:cxn ang="0">
                      <a:pos x="78" y="232"/>
                    </a:cxn>
                    <a:cxn ang="0">
                      <a:pos x="69" y="226"/>
                    </a:cxn>
                    <a:cxn ang="0">
                      <a:pos x="42" y="223"/>
                    </a:cxn>
                    <a:cxn ang="0">
                      <a:pos x="33" y="175"/>
                    </a:cxn>
                    <a:cxn ang="0">
                      <a:pos x="15" y="169"/>
                    </a:cxn>
                    <a:cxn ang="0">
                      <a:pos x="0" y="118"/>
                    </a:cxn>
                    <a:cxn ang="0">
                      <a:pos x="18" y="82"/>
                    </a:cxn>
                    <a:cxn ang="0">
                      <a:pos x="57" y="100"/>
                    </a:cxn>
                    <a:cxn ang="0">
                      <a:pos x="69" y="73"/>
                    </a:cxn>
                  </a:cxnLst>
                  <a:rect l="0" t="0" r="r" b="b"/>
                  <a:pathLst>
                    <a:path w="292" h="274">
                      <a:moveTo>
                        <a:pt x="69" y="73"/>
                      </a:moveTo>
                      <a:cubicBezTo>
                        <a:pt x="83" y="82"/>
                        <a:pt x="85" y="82"/>
                        <a:pt x="102" y="79"/>
                      </a:cubicBezTo>
                      <a:cubicBezTo>
                        <a:pt x="129" y="61"/>
                        <a:pt x="143" y="39"/>
                        <a:pt x="177" y="34"/>
                      </a:cubicBezTo>
                      <a:cubicBezTo>
                        <a:pt x="183" y="30"/>
                        <a:pt x="189" y="26"/>
                        <a:pt x="195" y="22"/>
                      </a:cubicBezTo>
                      <a:cubicBezTo>
                        <a:pt x="198" y="20"/>
                        <a:pt x="204" y="16"/>
                        <a:pt x="204" y="16"/>
                      </a:cubicBezTo>
                      <a:cubicBezTo>
                        <a:pt x="206" y="13"/>
                        <a:pt x="207" y="9"/>
                        <a:pt x="210" y="7"/>
                      </a:cubicBezTo>
                      <a:cubicBezTo>
                        <a:pt x="215" y="4"/>
                        <a:pt x="228" y="1"/>
                        <a:pt x="228" y="1"/>
                      </a:cubicBezTo>
                      <a:cubicBezTo>
                        <a:pt x="250" y="5"/>
                        <a:pt x="240" y="0"/>
                        <a:pt x="255" y="22"/>
                      </a:cubicBezTo>
                      <a:cubicBezTo>
                        <a:pt x="257" y="25"/>
                        <a:pt x="263" y="24"/>
                        <a:pt x="267" y="25"/>
                      </a:cubicBezTo>
                      <a:cubicBezTo>
                        <a:pt x="273" y="27"/>
                        <a:pt x="285" y="31"/>
                        <a:pt x="285" y="31"/>
                      </a:cubicBezTo>
                      <a:cubicBezTo>
                        <a:pt x="287" y="34"/>
                        <a:pt x="292" y="37"/>
                        <a:pt x="291" y="40"/>
                      </a:cubicBezTo>
                      <a:cubicBezTo>
                        <a:pt x="290" y="43"/>
                        <a:pt x="284" y="41"/>
                        <a:pt x="282" y="43"/>
                      </a:cubicBezTo>
                      <a:cubicBezTo>
                        <a:pt x="266" y="59"/>
                        <a:pt x="273" y="63"/>
                        <a:pt x="252" y="70"/>
                      </a:cubicBezTo>
                      <a:cubicBezTo>
                        <a:pt x="247" y="78"/>
                        <a:pt x="240" y="97"/>
                        <a:pt x="240" y="97"/>
                      </a:cubicBezTo>
                      <a:cubicBezTo>
                        <a:pt x="254" y="118"/>
                        <a:pt x="254" y="108"/>
                        <a:pt x="249" y="124"/>
                      </a:cubicBezTo>
                      <a:cubicBezTo>
                        <a:pt x="252" y="133"/>
                        <a:pt x="270" y="145"/>
                        <a:pt x="270" y="145"/>
                      </a:cubicBezTo>
                      <a:cubicBezTo>
                        <a:pt x="278" y="170"/>
                        <a:pt x="277" y="164"/>
                        <a:pt x="252" y="169"/>
                      </a:cubicBezTo>
                      <a:cubicBezTo>
                        <a:pt x="247" y="176"/>
                        <a:pt x="244" y="190"/>
                        <a:pt x="237" y="196"/>
                      </a:cubicBezTo>
                      <a:cubicBezTo>
                        <a:pt x="232" y="200"/>
                        <a:pt x="225" y="201"/>
                        <a:pt x="219" y="205"/>
                      </a:cubicBezTo>
                      <a:cubicBezTo>
                        <a:pt x="209" y="220"/>
                        <a:pt x="207" y="238"/>
                        <a:pt x="201" y="256"/>
                      </a:cubicBezTo>
                      <a:cubicBezTo>
                        <a:pt x="199" y="262"/>
                        <a:pt x="171" y="272"/>
                        <a:pt x="165" y="274"/>
                      </a:cubicBezTo>
                      <a:cubicBezTo>
                        <a:pt x="162" y="273"/>
                        <a:pt x="158" y="273"/>
                        <a:pt x="156" y="271"/>
                      </a:cubicBezTo>
                      <a:cubicBezTo>
                        <a:pt x="154" y="269"/>
                        <a:pt x="156" y="264"/>
                        <a:pt x="153" y="262"/>
                      </a:cubicBezTo>
                      <a:cubicBezTo>
                        <a:pt x="148" y="258"/>
                        <a:pt x="135" y="256"/>
                        <a:pt x="135" y="256"/>
                      </a:cubicBezTo>
                      <a:cubicBezTo>
                        <a:pt x="132" y="252"/>
                        <a:pt x="127" y="241"/>
                        <a:pt x="120" y="241"/>
                      </a:cubicBezTo>
                      <a:cubicBezTo>
                        <a:pt x="114" y="241"/>
                        <a:pt x="102" y="247"/>
                        <a:pt x="102" y="247"/>
                      </a:cubicBezTo>
                      <a:cubicBezTo>
                        <a:pt x="95" y="245"/>
                        <a:pt x="87" y="246"/>
                        <a:pt x="81" y="241"/>
                      </a:cubicBezTo>
                      <a:cubicBezTo>
                        <a:pt x="79" y="239"/>
                        <a:pt x="80" y="234"/>
                        <a:pt x="78" y="232"/>
                      </a:cubicBezTo>
                      <a:cubicBezTo>
                        <a:pt x="76" y="229"/>
                        <a:pt x="72" y="228"/>
                        <a:pt x="69" y="226"/>
                      </a:cubicBezTo>
                      <a:cubicBezTo>
                        <a:pt x="60" y="229"/>
                        <a:pt x="42" y="223"/>
                        <a:pt x="42" y="223"/>
                      </a:cubicBezTo>
                      <a:cubicBezTo>
                        <a:pt x="33" y="210"/>
                        <a:pt x="44" y="187"/>
                        <a:pt x="33" y="175"/>
                      </a:cubicBezTo>
                      <a:cubicBezTo>
                        <a:pt x="29" y="170"/>
                        <a:pt x="15" y="169"/>
                        <a:pt x="15" y="169"/>
                      </a:cubicBezTo>
                      <a:cubicBezTo>
                        <a:pt x="9" y="151"/>
                        <a:pt x="3" y="137"/>
                        <a:pt x="0" y="118"/>
                      </a:cubicBezTo>
                      <a:cubicBezTo>
                        <a:pt x="3" y="102"/>
                        <a:pt x="2" y="87"/>
                        <a:pt x="18" y="82"/>
                      </a:cubicBezTo>
                      <a:cubicBezTo>
                        <a:pt x="34" y="93"/>
                        <a:pt x="40" y="94"/>
                        <a:pt x="57" y="100"/>
                      </a:cubicBezTo>
                      <a:cubicBezTo>
                        <a:pt x="52" y="86"/>
                        <a:pt x="53" y="73"/>
                        <a:pt x="69" y="73"/>
                      </a:cubicBezTo>
                      <a:close/>
                    </a:path>
                  </a:pathLst>
                </a:custGeom>
                <a:solidFill>
                  <a:schemeClr val="bg2"/>
                </a:solidFill>
                <a:ln w="9525">
                  <a:noFill/>
                  <a:round/>
                  <a:headEnd/>
                  <a:tailEnd/>
                </a:ln>
                <a:effectLst/>
              </p:spPr>
              <p:txBody>
                <a:bodyPr wrap="none" anchor="ctr"/>
                <a:lstStyle/>
                <a:p>
                  <a:endParaRPr lang="ja-JP" altLang="en-US"/>
                </a:p>
              </p:txBody>
            </p:sp>
            <p:sp>
              <p:nvSpPr>
                <p:cNvPr id="5163" name="Freeform 43"/>
                <p:cNvSpPr>
                  <a:spLocks/>
                </p:cNvSpPr>
                <p:nvPr/>
              </p:nvSpPr>
              <p:spPr bwMode="ltGray">
                <a:xfrm>
                  <a:off x="2096" y="3138"/>
                  <a:ext cx="384" cy="144"/>
                </a:xfrm>
                <a:custGeom>
                  <a:avLst/>
                  <a:gdLst/>
                  <a:ahLst/>
                  <a:cxnLst>
                    <a:cxn ang="0">
                      <a:pos x="0" y="12"/>
                    </a:cxn>
                    <a:cxn ang="0">
                      <a:pos x="48" y="12"/>
                    </a:cxn>
                    <a:cxn ang="0">
                      <a:pos x="75" y="21"/>
                    </a:cxn>
                    <a:cxn ang="0">
                      <a:pos x="108" y="45"/>
                    </a:cxn>
                    <a:cxn ang="0">
                      <a:pos x="126" y="51"/>
                    </a:cxn>
                    <a:cxn ang="0">
                      <a:pos x="153" y="48"/>
                    </a:cxn>
                    <a:cxn ang="0">
                      <a:pos x="201" y="66"/>
                    </a:cxn>
                    <a:cxn ang="0">
                      <a:pos x="228" y="78"/>
                    </a:cxn>
                    <a:cxn ang="0">
                      <a:pos x="234" y="99"/>
                    </a:cxn>
                    <a:cxn ang="0">
                      <a:pos x="297" y="117"/>
                    </a:cxn>
                    <a:cxn ang="0">
                      <a:pos x="324" y="126"/>
                    </a:cxn>
                    <a:cxn ang="0">
                      <a:pos x="384" y="135"/>
                    </a:cxn>
                    <a:cxn ang="0">
                      <a:pos x="342" y="135"/>
                    </a:cxn>
                    <a:cxn ang="0">
                      <a:pos x="267" y="117"/>
                    </a:cxn>
                    <a:cxn ang="0">
                      <a:pos x="240" y="105"/>
                    </a:cxn>
                    <a:cxn ang="0">
                      <a:pos x="189" y="102"/>
                    </a:cxn>
                    <a:cxn ang="0">
                      <a:pos x="144" y="87"/>
                    </a:cxn>
                    <a:cxn ang="0">
                      <a:pos x="75" y="63"/>
                    </a:cxn>
                    <a:cxn ang="0">
                      <a:pos x="0" y="12"/>
                    </a:cxn>
                  </a:cxnLst>
                  <a:rect l="0" t="0" r="r" b="b"/>
                  <a:pathLst>
                    <a:path w="384" h="144">
                      <a:moveTo>
                        <a:pt x="0" y="12"/>
                      </a:moveTo>
                      <a:cubicBezTo>
                        <a:pt x="18" y="0"/>
                        <a:pt x="27" y="5"/>
                        <a:pt x="48" y="12"/>
                      </a:cubicBezTo>
                      <a:cubicBezTo>
                        <a:pt x="57" y="15"/>
                        <a:pt x="75" y="21"/>
                        <a:pt x="75" y="21"/>
                      </a:cubicBezTo>
                      <a:cubicBezTo>
                        <a:pt x="83" y="33"/>
                        <a:pt x="95" y="39"/>
                        <a:pt x="108" y="45"/>
                      </a:cubicBezTo>
                      <a:cubicBezTo>
                        <a:pt x="114" y="48"/>
                        <a:pt x="126" y="51"/>
                        <a:pt x="126" y="51"/>
                      </a:cubicBezTo>
                      <a:cubicBezTo>
                        <a:pt x="138" y="43"/>
                        <a:pt x="141" y="40"/>
                        <a:pt x="153" y="48"/>
                      </a:cubicBezTo>
                      <a:cubicBezTo>
                        <a:pt x="164" y="65"/>
                        <a:pt x="182" y="64"/>
                        <a:pt x="201" y="66"/>
                      </a:cubicBezTo>
                      <a:cubicBezTo>
                        <a:pt x="222" y="73"/>
                        <a:pt x="214" y="68"/>
                        <a:pt x="228" y="78"/>
                      </a:cubicBezTo>
                      <a:cubicBezTo>
                        <a:pt x="214" y="88"/>
                        <a:pt x="222" y="91"/>
                        <a:pt x="234" y="99"/>
                      </a:cubicBezTo>
                      <a:cubicBezTo>
                        <a:pt x="261" y="95"/>
                        <a:pt x="273" y="109"/>
                        <a:pt x="297" y="117"/>
                      </a:cubicBezTo>
                      <a:cubicBezTo>
                        <a:pt x="306" y="120"/>
                        <a:pt x="324" y="126"/>
                        <a:pt x="324" y="126"/>
                      </a:cubicBezTo>
                      <a:cubicBezTo>
                        <a:pt x="344" y="121"/>
                        <a:pt x="364" y="128"/>
                        <a:pt x="384" y="135"/>
                      </a:cubicBezTo>
                      <a:cubicBezTo>
                        <a:pt x="370" y="144"/>
                        <a:pt x="359" y="137"/>
                        <a:pt x="342" y="135"/>
                      </a:cubicBezTo>
                      <a:cubicBezTo>
                        <a:pt x="328" y="140"/>
                        <a:pt x="281" y="126"/>
                        <a:pt x="267" y="117"/>
                      </a:cubicBezTo>
                      <a:cubicBezTo>
                        <a:pt x="259" y="112"/>
                        <a:pt x="240" y="105"/>
                        <a:pt x="240" y="105"/>
                      </a:cubicBezTo>
                      <a:cubicBezTo>
                        <a:pt x="226" y="110"/>
                        <a:pt x="203" y="103"/>
                        <a:pt x="189" y="102"/>
                      </a:cubicBezTo>
                      <a:cubicBezTo>
                        <a:pt x="174" y="107"/>
                        <a:pt x="158" y="94"/>
                        <a:pt x="144" y="87"/>
                      </a:cubicBezTo>
                      <a:cubicBezTo>
                        <a:pt x="122" y="76"/>
                        <a:pt x="99" y="68"/>
                        <a:pt x="75" y="63"/>
                      </a:cubicBezTo>
                      <a:cubicBezTo>
                        <a:pt x="51" y="47"/>
                        <a:pt x="10" y="43"/>
                        <a:pt x="0" y="12"/>
                      </a:cubicBezTo>
                      <a:close/>
                    </a:path>
                  </a:pathLst>
                </a:custGeom>
                <a:solidFill>
                  <a:schemeClr val="bg2"/>
                </a:solidFill>
                <a:ln w="9525">
                  <a:noFill/>
                  <a:round/>
                  <a:headEnd/>
                  <a:tailEnd/>
                </a:ln>
                <a:effectLst/>
              </p:spPr>
              <p:txBody>
                <a:bodyPr wrap="none" anchor="ctr"/>
                <a:lstStyle/>
                <a:p>
                  <a:endParaRPr lang="ja-JP" altLang="en-US"/>
                </a:p>
              </p:txBody>
            </p:sp>
            <p:sp>
              <p:nvSpPr>
                <p:cNvPr id="5164" name="Freeform 44"/>
                <p:cNvSpPr>
                  <a:spLocks/>
                </p:cNvSpPr>
                <p:nvPr/>
              </p:nvSpPr>
              <p:spPr bwMode="ltGray">
                <a:xfrm>
                  <a:off x="2141" y="3066"/>
                  <a:ext cx="30" cy="24"/>
                </a:xfrm>
                <a:custGeom>
                  <a:avLst/>
                  <a:gdLst/>
                  <a:ahLst/>
                  <a:cxnLst>
                    <a:cxn ang="0">
                      <a:pos x="18" y="24"/>
                    </a:cxn>
                    <a:cxn ang="0">
                      <a:pos x="9" y="0"/>
                    </a:cxn>
                    <a:cxn ang="0">
                      <a:pos x="18" y="24"/>
                    </a:cxn>
                  </a:cxnLst>
                  <a:rect l="0" t="0" r="r" b="b"/>
                  <a:pathLst>
                    <a:path w="30" h="24">
                      <a:moveTo>
                        <a:pt x="18" y="24"/>
                      </a:moveTo>
                      <a:cubicBezTo>
                        <a:pt x="6" y="16"/>
                        <a:pt x="0" y="13"/>
                        <a:pt x="9" y="0"/>
                      </a:cubicBezTo>
                      <a:cubicBezTo>
                        <a:pt x="23" y="3"/>
                        <a:pt x="30" y="12"/>
                        <a:pt x="18" y="24"/>
                      </a:cubicBezTo>
                      <a:close/>
                    </a:path>
                  </a:pathLst>
                </a:custGeom>
                <a:solidFill>
                  <a:schemeClr val="bg2"/>
                </a:solidFill>
                <a:ln w="9525">
                  <a:noFill/>
                  <a:round/>
                  <a:headEnd/>
                  <a:tailEnd/>
                </a:ln>
                <a:effectLst/>
              </p:spPr>
              <p:txBody>
                <a:bodyPr wrap="none" anchor="ctr"/>
                <a:lstStyle/>
                <a:p>
                  <a:endParaRPr lang="ja-JP" altLang="en-US"/>
                </a:p>
              </p:txBody>
            </p:sp>
            <p:sp>
              <p:nvSpPr>
                <p:cNvPr id="5165" name="Freeform 45"/>
                <p:cNvSpPr>
                  <a:spLocks/>
                </p:cNvSpPr>
                <p:nvPr/>
              </p:nvSpPr>
              <p:spPr bwMode="ltGray">
                <a:xfrm>
                  <a:off x="2436" y="2754"/>
                  <a:ext cx="75" cy="63"/>
                </a:xfrm>
                <a:custGeom>
                  <a:avLst/>
                  <a:gdLst/>
                  <a:ahLst/>
                  <a:cxnLst>
                    <a:cxn ang="0">
                      <a:pos x="8" y="51"/>
                    </a:cxn>
                    <a:cxn ang="0">
                      <a:pos x="50" y="0"/>
                    </a:cxn>
                    <a:cxn ang="0">
                      <a:pos x="44" y="30"/>
                    </a:cxn>
                    <a:cxn ang="0">
                      <a:pos x="11" y="57"/>
                    </a:cxn>
                    <a:cxn ang="0">
                      <a:pos x="2" y="60"/>
                    </a:cxn>
                    <a:cxn ang="0">
                      <a:pos x="8" y="51"/>
                    </a:cxn>
                  </a:cxnLst>
                  <a:rect l="0" t="0" r="r" b="b"/>
                  <a:pathLst>
                    <a:path w="75" h="63">
                      <a:moveTo>
                        <a:pt x="8" y="51"/>
                      </a:moveTo>
                      <a:cubicBezTo>
                        <a:pt x="27" y="38"/>
                        <a:pt x="43" y="22"/>
                        <a:pt x="50" y="0"/>
                      </a:cubicBezTo>
                      <a:cubicBezTo>
                        <a:pt x="75" y="6"/>
                        <a:pt x="57" y="21"/>
                        <a:pt x="44" y="30"/>
                      </a:cubicBezTo>
                      <a:cubicBezTo>
                        <a:pt x="36" y="43"/>
                        <a:pt x="23" y="49"/>
                        <a:pt x="11" y="57"/>
                      </a:cubicBezTo>
                      <a:cubicBezTo>
                        <a:pt x="8" y="59"/>
                        <a:pt x="3" y="63"/>
                        <a:pt x="2" y="60"/>
                      </a:cubicBezTo>
                      <a:cubicBezTo>
                        <a:pt x="0" y="57"/>
                        <a:pt x="6" y="54"/>
                        <a:pt x="8" y="51"/>
                      </a:cubicBezTo>
                      <a:close/>
                    </a:path>
                  </a:pathLst>
                </a:custGeom>
                <a:solidFill>
                  <a:schemeClr val="bg2"/>
                </a:solidFill>
                <a:ln w="9525">
                  <a:noFill/>
                  <a:round/>
                  <a:headEnd/>
                  <a:tailEnd/>
                </a:ln>
                <a:effectLst/>
              </p:spPr>
              <p:txBody>
                <a:bodyPr wrap="none" anchor="ctr"/>
                <a:lstStyle/>
                <a:p>
                  <a:endParaRPr lang="ja-JP" altLang="en-US"/>
                </a:p>
              </p:txBody>
            </p:sp>
            <p:sp>
              <p:nvSpPr>
                <p:cNvPr id="5166" name="Freeform 46"/>
                <p:cNvSpPr>
                  <a:spLocks/>
                </p:cNvSpPr>
                <p:nvPr/>
              </p:nvSpPr>
              <p:spPr bwMode="ltGray">
                <a:xfrm>
                  <a:off x="2506" y="2547"/>
                  <a:ext cx="163" cy="279"/>
                </a:xfrm>
                <a:custGeom>
                  <a:avLst/>
                  <a:gdLst/>
                  <a:ahLst/>
                  <a:cxnLst>
                    <a:cxn ang="0">
                      <a:pos x="31" y="126"/>
                    </a:cxn>
                    <a:cxn ang="0">
                      <a:pos x="19" y="105"/>
                    </a:cxn>
                    <a:cxn ang="0">
                      <a:pos x="16" y="72"/>
                    </a:cxn>
                    <a:cxn ang="0">
                      <a:pos x="46" y="0"/>
                    </a:cxn>
                    <a:cxn ang="0">
                      <a:pos x="76" y="15"/>
                    </a:cxn>
                    <a:cxn ang="0">
                      <a:pos x="64" y="81"/>
                    </a:cxn>
                    <a:cxn ang="0">
                      <a:pos x="49" y="99"/>
                    </a:cxn>
                    <a:cxn ang="0">
                      <a:pos x="43" y="117"/>
                    </a:cxn>
                    <a:cxn ang="0">
                      <a:pos x="64" y="135"/>
                    </a:cxn>
                    <a:cxn ang="0">
                      <a:pos x="100" y="144"/>
                    </a:cxn>
                    <a:cxn ang="0">
                      <a:pos x="115" y="141"/>
                    </a:cxn>
                    <a:cxn ang="0">
                      <a:pos x="124" y="153"/>
                    </a:cxn>
                    <a:cxn ang="0">
                      <a:pos x="106" y="156"/>
                    </a:cxn>
                    <a:cxn ang="0">
                      <a:pos x="145" y="186"/>
                    </a:cxn>
                    <a:cxn ang="0">
                      <a:pos x="163" y="210"/>
                    </a:cxn>
                    <a:cxn ang="0">
                      <a:pos x="148" y="231"/>
                    </a:cxn>
                    <a:cxn ang="0">
                      <a:pos x="124" y="228"/>
                    </a:cxn>
                    <a:cxn ang="0">
                      <a:pos x="127" y="258"/>
                    </a:cxn>
                    <a:cxn ang="0">
                      <a:pos x="100" y="252"/>
                    </a:cxn>
                    <a:cxn ang="0">
                      <a:pos x="97" y="264"/>
                    </a:cxn>
                    <a:cxn ang="0">
                      <a:pos x="79" y="270"/>
                    </a:cxn>
                    <a:cxn ang="0">
                      <a:pos x="88" y="234"/>
                    </a:cxn>
                    <a:cxn ang="0">
                      <a:pos x="109" y="228"/>
                    </a:cxn>
                    <a:cxn ang="0">
                      <a:pos x="136" y="219"/>
                    </a:cxn>
                    <a:cxn ang="0">
                      <a:pos x="139" y="210"/>
                    </a:cxn>
                    <a:cxn ang="0">
                      <a:pos x="127" y="192"/>
                    </a:cxn>
                    <a:cxn ang="0">
                      <a:pos x="118" y="195"/>
                    </a:cxn>
                    <a:cxn ang="0">
                      <a:pos x="121" y="204"/>
                    </a:cxn>
                    <a:cxn ang="0">
                      <a:pos x="88" y="195"/>
                    </a:cxn>
                    <a:cxn ang="0">
                      <a:pos x="76" y="156"/>
                    </a:cxn>
                    <a:cxn ang="0">
                      <a:pos x="49" y="150"/>
                    </a:cxn>
                    <a:cxn ang="0">
                      <a:pos x="40" y="180"/>
                    </a:cxn>
                    <a:cxn ang="0">
                      <a:pos x="13" y="162"/>
                    </a:cxn>
                    <a:cxn ang="0">
                      <a:pos x="16" y="150"/>
                    </a:cxn>
                    <a:cxn ang="0">
                      <a:pos x="25" y="141"/>
                    </a:cxn>
                    <a:cxn ang="0">
                      <a:pos x="28" y="123"/>
                    </a:cxn>
                    <a:cxn ang="0">
                      <a:pos x="31" y="126"/>
                    </a:cxn>
                  </a:cxnLst>
                  <a:rect l="0" t="0" r="r" b="b"/>
                  <a:pathLst>
                    <a:path w="163" h="279">
                      <a:moveTo>
                        <a:pt x="31" y="126"/>
                      </a:moveTo>
                      <a:cubicBezTo>
                        <a:pt x="18" y="122"/>
                        <a:pt x="15" y="118"/>
                        <a:pt x="19" y="105"/>
                      </a:cubicBezTo>
                      <a:cubicBezTo>
                        <a:pt x="0" y="99"/>
                        <a:pt x="0" y="83"/>
                        <a:pt x="16" y="72"/>
                      </a:cubicBezTo>
                      <a:cubicBezTo>
                        <a:pt x="24" y="47"/>
                        <a:pt x="31" y="22"/>
                        <a:pt x="46" y="0"/>
                      </a:cubicBezTo>
                      <a:cubicBezTo>
                        <a:pt x="60" y="3"/>
                        <a:pt x="71" y="1"/>
                        <a:pt x="76" y="15"/>
                      </a:cubicBezTo>
                      <a:cubicBezTo>
                        <a:pt x="74" y="32"/>
                        <a:pt x="75" y="65"/>
                        <a:pt x="64" y="81"/>
                      </a:cubicBezTo>
                      <a:cubicBezTo>
                        <a:pt x="55" y="95"/>
                        <a:pt x="56" y="84"/>
                        <a:pt x="49" y="99"/>
                      </a:cubicBezTo>
                      <a:cubicBezTo>
                        <a:pt x="46" y="105"/>
                        <a:pt x="43" y="117"/>
                        <a:pt x="43" y="117"/>
                      </a:cubicBezTo>
                      <a:cubicBezTo>
                        <a:pt x="47" y="129"/>
                        <a:pt x="53" y="128"/>
                        <a:pt x="64" y="135"/>
                      </a:cubicBezTo>
                      <a:cubicBezTo>
                        <a:pt x="79" y="130"/>
                        <a:pt x="86" y="139"/>
                        <a:pt x="100" y="144"/>
                      </a:cubicBezTo>
                      <a:cubicBezTo>
                        <a:pt x="105" y="143"/>
                        <a:pt x="110" y="141"/>
                        <a:pt x="115" y="141"/>
                      </a:cubicBezTo>
                      <a:cubicBezTo>
                        <a:pt x="117" y="141"/>
                        <a:pt x="140" y="144"/>
                        <a:pt x="124" y="153"/>
                      </a:cubicBezTo>
                      <a:cubicBezTo>
                        <a:pt x="119" y="156"/>
                        <a:pt x="112" y="155"/>
                        <a:pt x="106" y="156"/>
                      </a:cubicBezTo>
                      <a:cubicBezTo>
                        <a:pt x="117" y="173"/>
                        <a:pt x="126" y="181"/>
                        <a:pt x="145" y="186"/>
                      </a:cubicBezTo>
                      <a:cubicBezTo>
                        <a:pt x="155" y="193"/>
                        <a:pt x="159" y="198"/>
                        <a:pt x="163" y="210"/>
                      </a:cubicBezTo>
                      <a:cubicBezTo>
                        <a:pt x="156" y="231"/>
                        <a:pt x="163" y="226"/>
                        <a:pt x="148" y="231"/>
                      </a:cubicBezTo>
                      <a:cubicBezTo>
                        <a:pt x="142" y="267"/>
                        <a:pt x="143" y="234"/>
                        <a:pt x="124" y="228"/>
                      </a:cubicBezTo>
                      <a:cubicBezTo>
                        <a:pt x="116" y="241"/>
                        <a:pt x="109" y="252"/>
                        <a:pt x="127" y="258"/>
                      </a:cubicBezTo>
                      <a:cubicBezTo>
                        <a:pt x="120" y="279"/>
                        <a:pt x="111" y="256"/>
                        <a:pt x="100" y="252"/>
                      </a:cubicBezTo>
                      <a:cubicBezTo>
                        <a:pt x="99" y="256"/>
                        <a:pt x="100" y="261"/>
                        <a:pt x="97" y="264"/>
                      </a:cubicBezTo>
                      <a:cubicBezTo>
                        <a:pt x="92" y="268"/>
                        <a:pt x="79" y="270"/>
                        <a:pt x="79" y="270"/>
                      </a:cubicBezTo>
                      <a:cubicBezTo>
                        <a:pt x="74" y="256"/>
                        <a:pt x="80" y="246"/>
                        <a:pt x="88" y="234"/>
                      </a:cubicBezTo>
                      <a:cubicBezTo>
                        <a:pt x="120" y="240"/>
                        <a:pt x="91" y="239"/>
                        <a:pt x="109" y="228"/>
                      </a:cubicBezTo>
                      <a:cubicBezTo>
                        <a:pt x="117" y="223"/>
                        <a:pt x="136" y="219"/>
                        <a:pt x="136" y="219"/>
                      </a:cubicBezTo>
                      <a:cubicBezTo>
                        <a:pt x="137" y="216"/>
                        <a:pt x="140" y="213"/>
                        <a:pt x="139" y="210"/>
                      </a:cubicBezTo>
                      <a:cubicBezTo>
                        <a:pt x="137" y="203"/>
                        <a:pt x="127" y="192"/>
                        <a:pt x="127" y="192"/>
                      </a:cubicBezTo>
                      <a:cubicBezTo>
                        <a:pt x="124" y="193"/>
                        <a:pt x="119" y="192"/>
                        <a:pt x="118" y="195"/>
                      </a:cubicBezTo>
                      <a:cubicBezTo>
                        <a:pt x="117" y="198"/>
                        <a:pt x="124" y="203"/>
                        <a:pt x="121" y="204"/>
                      </a:cubicBezTo>
                      <a:cubicBezTo>
                        <a:pt x="111" y="209"/>
                        <a:pt x="88" y="195"/>
                        <a:pt x="88" y="195"/>
                      </a:cubicBezTo>
                      <a:cubicBezTo>
                        <a:pt x="95" y="173"/>
                        <a:pt x="106" y="166"/>
                        <a:pt x="76" y="156"/>
                      </a:cubicBezTo>
                      <a:cubicBezTo>
                        <a:pt x="64" y="160"/>
                        <a:pt x="61" y="154"/>
                        <a:pt x="49" y="150"/>
                      </a:cubicBezTo>
                      <a:cubicBezTo>
                        <a:pt x="42" y="172"/>
                        <a:pt x="45" y="162"/>
                        <a:pt x="40" y="180"/>
                      </a:cubicBezTo>
                      <a:cubicBezTo>
                        <a:pt x="25" y="176"/>
                        <a:pt x="25" y="170"/>
                        <a:pt x="13" y="162"/>
                      </a:cubicBezTo>
                      <a:cubicBezTo>
                        <a:pt x="14" y="158"/>
                        <a:pt x="14" y="154"/>
                        <a:pt x="16" y="150"/>
                      </a:cubicBezTo>
                      <a:cubicBezTo>
                        <a:pt x="18" y="146"/>
                        <a:pt x="23" y="145"/>
                        <a:pt x="25" y="141"/>
                      </a:cubicBezTo>
                      <a:cubicBezTo>
                        <a:pt x="27" y="135"/>
                        <a:pt x="26" y="129"/>
                        <a:pt x="28" y="123"/>
                      </a:cubicBezTo>
                      <a:cubicBezTo>
                        <a:pt x="29" y="122"/>
                        <a:pt x="30" y="125"/>
                        <a:pt x="31" y="126"/>
                      </a:cubicBezTo>
                      <a:close/>
                    </a:path>
                  </a:pathLst>
                </a:custGeom>
                <a:solidFill>
                  <a:schemeClr val="bg2"/>
                </a:solidFill>
                <a:ln w="9525">
                  <a:noFill/>
                  <a:round/>
                  <a:headEnd/>
                  <a:tailEnd/>
                </a:ln>
                <a:effectLst/>
              </p:spPr>
              <p:txBody>
                <a:bodyPr wrap="none" anchor="ctr"/>
                <a:lstStyle/>
                <a:p>
                  <a:endParaRPr lang="ja-JP" altLang="en-US"/>
                </a:p>
              </p:txBody>
            </p:sp>
            <p:sp>
              <p:nvSpPr>
                <p:cNvPr id="5167" name="Freeform 47"/>
                <p:cNvSpPr>
                  <a:spLocks/>
                </p:cNvSpPr>
                <p:nvPr/>
              </p:nvSpPr>
              <p:spPr bwMode="ltGray">
                <a:xfrm>
                  <a:off x="2549" y="2823"/>
                  <a:ext cx="153" cy="99"/>
                </a:xfrm>
                <a:custGeom>
                  <a:avLst/>
                  <a:gdLst/>
                  <a:ahLst/>
                  <a:cxnLst>
                    <a:cxn ang="0">
                      <a:pos x="3" y="54"/>
                    </a:cxn>
                    <a:cxn ang="0">
                      <a:pos x="36" y="30"/>
                    </a:cxn>
                    <a:cxn ang="0">
                      <a:pos x="63" y="24"/>
                    </a:cxn>
                    <a:cxn ang="0">
                      <a:pos x="69" y="33"/>
                    </a:cxn>
                    <a:cxn ang="0">
                      <a:pos x="105" y="12"/>
                    </a:cxn>
                    <a:cxn ang="0">
                      <a:pos x="123" y="0"/>
                    </a:cxn>
                    <a:cxn ang="0">
                      <a:pos x="147" y="30"/>
                    </a:cxn>
                    <a:cxn ang="0">
                      <a:pos x="132" y="84"/>
                    </a:cxn>
                    <a:cxn ang="0">
                      <a:pos x="102" y="99"/>
                    </a:cxn>
                    <a:cxn ang="0">
                      <a:pos x="75" y="84"/>
                    </a:cxn>
                    <a:cxn ang="0">
                      <a:pos x="63" y="48"/>
                    </a:cxn>
                    <a:cxn ang="0">
                      <a:pos x="45" y="57"/>
                    </a:cxn>
                    <a:cxn ang="0">
                      <a:pos x="27" y="51"/>
                    </a:cxn>
                    <a:cxn ang="0">
                      <a:pos x="0" y="66"/>
                    </a:cxn>
                    <a:cxn ang="0">
                      <a:pos x="3" y="54"/>
                    </a:cxn>
                  </a:cxnLst>
                  <a:rect l="0" t="0" r="r" b="b"/>
                  <a:pathLst>
                    <a:path w="153" h="99">
                      <a:moveTo>
                        <a:pt x="3" y="54"/>
                      </a:moveTo>
                      <a:cubicBezTo>
                        <a:pt x="9" y="35"/>
                        <a:pt x="17" y="34"/>
                        <a:pt x="36" y="30"/>
                      </a:cubicBezTo>
                      <a:cubicBezTo>
                        <a:pt x="47" y="23"/>
                        <a:pt x="51" y="20"/>
                        <a:pt x="63" y="24"/>
                      </a:cubicBezTo>
                      <a:cubicBezTo>
                        <a:pt x="65" y="27"/>
                        <a:pt x="66" y="32"/>
                        <a:pt x="69" y="33"/>
                      </a:cubicBezTo>
                      <a:cubicBezTo>
                        <a:pt x="69" y="33"/>
                        <a:pt x="100" y="15"/>
                        <a:pt x="105" y="12"/>
                      </a:cubicBezTo>
                      <a:cubicBezTo>
                        <a:pt x="111" y="8"/>
                        <a:pt x="123" y="0"/>
                        <a:pt x="123" y="0"/>
                      </a:cubicBezTo>
                      <a:cubicBezTo>
                        <a:pt x="136" y="9"/>
                        <a:pt x="134" y="21"/>
                        <a:pt x="147" y="30"/>
                      </a:cubicBezTo>
                      <a:cubicBezTo>
                        <a:pt x="153" y="47"/>
                        <a:pt x="142" y="69"/>
                        <a:pt x="132" y="84"/>
                      </a:cubicBezTo>
                      <a:cubicBezTo>
                        <a:pt x="116" y="60"/>
                        <a:pt x="114" y="91"/>
                        <a:pt x="102" y="99"/>
                      </a:cubicBezTo>
                      <a:cubicBezTo>
                        <a:pt x="92" y="96"/>
                        <a:pt x="75" y="84"/>
                        <a:pt x="75" y="84"/>
                      </a:cubicBezTo>
                      <a:cubicBezTo>
                        <a:pt x="70" y="70"/>
                        <a:pt x="82" y="54"/>
                        <a:pt x="63" y="48"/>
                      </a:cubicBezTo>
                      <a:cubicBezTo>
                        <a:pt x="57" y="50"/>
                        <a:pt x="52" y="57"/>
                        <a:pt x="45" y="57"/>
                      </a:cubicBezTo>
                      <a:cubicBezTo>
                        <a:pt x="39" y="57"/>
                        <a:pt x="27" y="51"/>
                        <a:pt x="27" y="51"/>
                      </a:cubicBezTo>
                      <a:cubicBezTo>
                        <a:pt x="16" y="55"/>
                        <a:pt x="11" y="62"/>
                        <a:pt x="0" y="66"/>
                      </a:cubicBezTo>
                      <a:cubicBezTo>
                        <a:pt x="0" y="65"/>
                        <a:pt x="11" y="29"/>
                        <a:pt x="3" y="54"/>
                      </a:cubicBezTo>
                      <a:close/>
                    </a:path>
                  </a:pathLst>
                </a:custGeom>
                <a:solidFill>
                  <a:schemeClr val="bg2"/>
                </a:solidFill>
                <a:ln w="9525">
                  <a:noFill/>
                  <a:round/>
                  <a:headEnd/>
                  <a:tailEnd/>
                </a:ln>
                <a:effectLst/>
              </p:spPr>
              <p:txBody>
                <a:bodyPr wrap="none" anchor="ctr"/>
                <a:lstStyle/>
                <a:p>
                  <a:endParaRPr lang="ja-JP" altLang="en-US"/>
                </a:p>
              </p:txBody>
            </p:sp>
            <p:sp>
              <p:nvSpPr>
                <p:cNvPr id="5168" name="Freeform 48"/>
                <p:cNvSpPr>
                  <a:spLocks/>
                </p:cNvSpPr>
                <p:nvPr/>
              </p:nvSpPr>
              <p:spPr bwMode="ltGray">
                <a:xfrm>
                  <a:off x="2560" y="2744"/>
                  <a:ext cx="29" cy="43"/>
                </a:xfrm>
                <a:custGeom>
                  <a:avLst/>
                  <a:gdLst/>
                  <a:ahLst/>
                  <a:cxnLst>
                    <a:cxn ang="0">
                      <a:pos x="1" y="34"/>
                    </a:cxn>
                    <a:cxn ang="0">
                      <a:pos x="22" y="13"/>
                    </a:cxn>
                    <a:cxn ang="0">
                      <a:pos x="19" y="31"/>
                    </a:cxn>
                    <a:cxn ang="0">
                      <a:pos x="1" y="34"/>
                    </a:cxn>
                  </a:cxnLst>
                  <a:rect l="0" t="0" r="r" b="b"/>
                  <a:pathLst>
                    <a:path w="29" h="43">
                      <a:moveTo>
                        <a:pt x="1" y="34"/>
                      </a:moveTo>
                      <a:cubicBezTo>
                        <a:pt x="4" y="13"/>
                        <a:pt x="2" y="0"/>
                        <a:pt x="22" y="13"/>
                      </a:cubicBezTo>
                      <a:cubicBezTo>
                        <a:pt x="24" y="20"/>
                        <a:pt x="29" y="25"/>
                        <a:pt x="19" y="31"/>
                      </a:cubicBezTo>
                      <a:cubicBezTo>
                        <a:pt x="0" y="43"/>
                        <a:pt x="1" y="42"/>
                        <a:pt x="1" y="34"/>
                      </a:cubicBezTo>
                      <a:close/>
                    </a:path>
                  </a:pathLst>
                </a:custGeom>
                <a:solidFill>
                  <a:schemeClr val="bg2"/>
                </a:solidFill>
                <a:ln w="9525">
                  <a:noFill/>
                  <a:round/>
                  <a:headEnd/>
                  <a:tailEnd/>
                </a:ln>
                <a:effectLst/>
              </p:spPr>
              <p:txBody>
                <a:bodyPr wrap="none" anchor="ctr"/>
                <a:lstStyle/>
                <a:p>
                  <a:endParaRPr lang="ja-JP" altLang="en-US"/>
                </a:p>
              </p:txBody>
            </p:sp>
            <p:sp>
              <p:nvSpPr>
                <p:cNvPr id="5169" name="Freeform 49"/>
                <p:cNvSpPr>
                  <a:spLocks/>
                </p:cNvSpPr>
                <p:nvPr/>
              </p:nvSpPr>
              <p:spPr bwMode="ltGray">
                <a:xfrm>
                  <a:off x="2720" y="3024"/>
                  <a:ext cx="48" cy="81"/>
                </a:xfrm>
                <a:custGeom>
                  <a:avLst/>
                  <a:gdLst/>
                  <a:ahLst/>
                  <a:cxnLst>
                    <a:cxn ang="0">
                      <a:pos x="24" y="81"/>
                    </a:cxn>
                    <a:cxn ang="0">
                      <a:pos x="0" y="63"/>
                    </a:cxn>
                    <a:cxn ang="0">
                      <a:pos x="0" y="33"/>
                    </a:cxn>
                    <a:cxn ang="0">
                      <a:pos x="12" y="0"/>
                    </a:cxn>
                    <a:cxn ang="0">
                      <a:pos x="21" y="21"/>
                    </a:cxn>
                    <a:cxn ang="0">
                      <a:pos x="24" y="42"/>
                    </a:cxn>
                    <a:cxn ang="0">
                      <a:pos x="24" y="60"/>
                    </a:cxn>
                    <a:cxn ang="0">
                      <a:pos x="24" y="81"/>
                    </a:cxn>
                  </a:cxnLst>
                  <a:rect l="0" t="0" r="r" b="b"/>
                  <a:pathLst>
                    <a:path w="48" h="81">
                      <a:moveTo>
                        <a:pt x="24" y="81"/>
                      </a:moveTo>
                      <a:cubicBezTo>
                        <a:pt x="13" y="77"/>
                        <a:pt x="10" y="70"/>
                        <a:pt x="0" y="63"/>
                      </a:cubicBezTo>
                      <a:cubicBezTo>
                        <a:pt x="4" y="50"/>
                        <a:pt x="23" y="41"/>
                        <a:pt x="0" y="33"/>
                      </a:cubicBezTo>
                      <a:cubicBezTo>
                        <a:pt x="3" y="19"/>
                        <a:pt x="4" y="11"/>
                        <a:pt x="12" y="0"/>
                      </a:cubicBezTo>
                      <a:cubicBezTo>
                        <a:pt x="25" y="4"/>
                        <a:pt x="25" y="9"/>
                        <a:pt x="21" y="21"/>
                      </a:cubicBezTo>
                      <a:cubicBezTo>
                        <a:pt x="43" y="25"/>
                        <a:pt x="46" y="35"/>
                        <a:pt x="24" y="42"/>
                      </a:cubicBezTo>
                      <a:cubicBezTo>
                        <a:pt x="15" y="69"/>
                        <a:pt x="48" y="44"/>
                        <a:pt x="24" y="60"/>
                      </a:cubicBezTo>
                      <a:cubicBezTo>
                        <a:pt x="21" y="70"/>
                        <a:pt x="24" y="71"/>
                        <a:pt x="24" y="81"/>
                      </a:cubicBezTo>
                      <a:close/>
                    </a:path>
                  </a:pathLst>
                </a:custGeom>
                <a:solidFill>
                  <a:schemeClr val="bg2"/>
                </a:solidFill>
                <a:ln w="9525">
                  <a:noFill/>
                  <a:round/>
                  <a:headEnd/>
                  <a:tailEnd/>
                </a:ln>
                <a:effectLst/>
              </p:spPr>
              <p:txBody>
                <a:bodyPr wrap="none" anchor="ctr"/>
                <a:lstStyle/>
                <a:p>
                  <a:endParaRPr lang="ja-JP" altLang="en-US"/>
                </a:p>
              </p:txBody>
            </p:sp>
            <p:sp>
              <p:nvSpPr>
                <p:cNvPr id="5170" name="Freeform 50"/>
                <p:cNvSpPr>
                  <a:spLocks/>
                </p:cNvSpPr>
                <p:nvPr/>
              </p:nvSpPr>
              <p:spPr bwMode="ltGray">
                <a:xfrm>
                  <a:off x="2678" y="3165"/>
                  <a:ext cx="38" cy="15"/>
                </a:xfrm>
                <a:custGeom>
                  <a:avLst/>
                  <a:gdLst/>
                  <a:ahLst/>
                  <a:cxnLst>
                    <a:cxn ang="0">
                      <a:pos x="24" y="15"/>
                    </a:cxn>
                    <a:cxn ang="0">
                      <a:pos x="18" y="0"/>
                    </a:cxn>
                    <a:cxn ang="0">
                      <a:pos x="33" y="12"/>
                    </a:cxn>
                    <a:cxn ang="0">
                      <a:pos x="24" y="15"/>
                    </a:cxn>
                  </a:cxnLst>
                  <a:rect l="0" t="0" r="r" b="b"/>
                  <a:pathLst>
                    <a:path w="38" h="15">
                      <a:moveTo>
                        <a:pt x="24" y="15"/>
                      </a:moveTo>
                      <a:cubicBezTo>
                        <a:pt x="13" y="12"/>
                        <a:pt x="0" y="6"/>
                        <a:pt x="18" y="0"/>
                      </a:cubicBezTo>
                      <a:cubicBezTo>
                        <a:pt x="21" y="1"/>
                        <a:pt x="38" y="1"/>
                        <a:pt x="33" y="12"/>
                      </a:cubicBezTo>
                      <a:cubicBezTo>
                        <a:pt x="32" y="15"/>
                        <a:pt x="24" y="15"/>
                        <a:pt x="24" y="15"/>
                      </a:cubicBezTo>
                      <a:close/>
                    </a:path>
                  </a:pathLst>
                </a:custGeom>
                <a:solidFill>
                  <a:schemeClr val="bg2"/>
                </a:solidFill>
                <a:ln w="9525">
                  <a:noFill/>
                  <a:round/>
                  <a:headEnd/>
                  <a:tailEnd/>
                </a:ln>
                <a:effectLst/>
              </p:spPr>
              <p:txBody>
                <a:bodyPr wrap="none" anchor="ctr"/>
                <a:lstStyle/>
                <a:p>
                  <a:endParaRPr lang="ja-JP" altLang="en-US"/>
                </a:p>
              </p:txBody>
            </p:sp>
            <p:sp>
              <p:nvSpPr>
                <p:cNvPr id="5171" name="Freeform 51"/>
                <p:cNvSpPr>
                  <a:spLocks/>
                </p:cNvSpPr>
                <p:nvPr/>
              </p:nvSpPr>
              <p:spPr bwMode="ltGray">
                <a:xfrm>
                  <a:off x="2735" y="3156"/>
                  <a:ext cx="75" cy="26"/>
                </a:xfrm>
                <a:custGeom>
                  <a:avLst/>
                  <a:gdLst/>
                  <a:ahLst/>
                  <a:cxnLst>
                    <a:cxn ang="0">
                      <a:pos x="9" y="18"/>
                    </a:cxn>
                    <a:cxn ang="0">
                      <a:pos x="24" y="12"/>
                    </a:cxn>
                    <a:cxn ang="0">
                      <a:pos x="42" y="6"/>
                    </a:cxn>
                    <a:cxn ang="0">
                      <a:pos x="75" y="21"/>
                    </a:cxn>
                    <a:cxn ang="0">
                      <a:pos x="48" y="18"/>
                    </a:cxn>
                    <a:cxn ang="0">
                      <a:pos x="39" y="15"/>
                    </a:cxn>
                    <a:cxn ang="0">
                      <a:pos x="9" y="18"/>
                    </a:cxn>
                  </a:cxnLst>
                  <a:rect l="0" t="0" r="r" b="b"/>
                  <a:pathLst>
                    <a:path w="75" h="26">
                      <a:moveTo>
                        <a:pt x="9" y="18"/>
                      </a:moveTo>
                      <a:cubicBezTo>
                        <a:pt x="21" y="0"/>
                        <a:pt x="8" y="14"/>
                        <a:pt x="24" y="12"/>
                      </a:cubicBezTo>
                      <a:cubicBezTo>
                        <a:pt x="30" y="11"/>
                        <a:pt x="42" y="6"/>
                        <a:pt x="42" y="6"/>
                      </a:cubicBezTo>
                      <a:cubicBezTo>
                        <a:pt x="59" y="9"/>
                        <a:pt x="66" y="7"/>
                        <a:pt x="75" y="21"/>
                      </a:cubicBezTo>
                      <a:cubicBezTo>
                        <a:pt x="60" y="26"/>
                        <a:pt x="69" y="25"/>
                        <a:pt x="48" y="18"/>
                      </a:cubicBezTo>
                      <a:cubicBezTo>
                        <a:pt x="45" y="17"/>
                        <a:pt x="39" y="15"/>
                        <a:pt x="39" y="15"/>
                      </a:cubicBezTo>
                      <a:cubicBezTo>
                        <a:pt x="30" y="18"/>
                        <a:pt x="0" y="9"/>
                        <a:pt x="9" y="18"/>
                      </a:cubicBezTo>
                      <a:close/>
                    </a:path>
                  </a:pathLst>
                </a:custGeom>
                <a:solidFill>
                  <a:schemeClr val="bg2"/>
                </a:solidFill>
                <a:ln w="9525">
                  <a:noFill/>
                  <a:round/>
                  <a:headEnd/>
                  <a:tailEnd/>
                </a:ln>
                <a:effectLst/>
              </p:spPr>
              <p:txBody>
                <a:bodyPr wrap="none" anchor="ctr"/>
                <a:lstStyle/>
                <a:p>
                  <a:endParaRPr lang="ja-JP" altLang="en-US"/>
                </a:p>
              </p:txBody>
            </p:sp>
            <p:sp>
              <p:nvSpPr>
                <p:cNvPr id="5172" name="Freeform 52"/>
                <p:cNvSpPr>
                  <a:spLocks/>
                </p:cNvSpPr>
                <p:nvPr/>
              </p:nvSpPr>
              <p:spPr bwMode="ltGray">
                <a:xfrm>
                  <a:off x="2474" y="3030"/>
                  <a:ext cx="184" cy="180"/>
                </a:xfrm>
                <a:custGeom>
                  <a:avLst/>
                  <a:gdLst/>
                  <a:ahLst/>
                  <a:cxnLst>
                    <a:cxn ang="0">
                      <a:pos x="21" y="12"/>
                    </a:cxn>
                    <a:cxn ang="0">
                      <a:pos x="51" y="0"/>
                    </a:cxn>
                    <a:cxn ang="0">
                      <a:pos x="117" y="27"/>
                    </a:cxn>
                    <a:cxn ang="0">
                      <a:pos x="150" y="18"/>
                    </a:cxn>
                    <a:cxn ang="0">
                      <a:pos x="171" y="0"/>
                    </a:cxn>
                    <a:cxn ang="0">
                      <a:pos x="162" y="21"/>
                    </a:cxn>
                    <a:cxn ang="0">
                      <a:pos x="147" y="45"/>
                    </a:cxn>
                    <a:cxn ang="0">
                      <a:pos x="105" y="36"/>
                    </a:cxn>
                    <a:cxn ang="0">
                      <a:pos x="78" y="24"/>
                    </a:cxn>
                    <a:cxn ang="0">
                      <a:pos x="69" y="21"/>
                    </a:cxn>
                    <a:cxn ang="0">
                      <a:pos x="33" y="33"/>
                    </a:cxn>
                    <a:cxn ang="0">
                      <a:pos x="27" y="42"/>
                    </a:cxn>
                    <a:cxn ang="0">
                      <a:pos x="63" y="78"/>
                    </a:cxn>
                    <a:cxn ang="0">
                      <a:pos x="120" y="72"/>
                    </a:cxn>
                    <a:cxn ang="0">
                      <a:pos x="93" y="81"/>
                    </a:cxn>
                    <a:cxn ang="0">
                      <a:pos x="75" y="87"/>
                    </a:cxn>
                    <a:cxn ang="0">
                      <a:pos x="84" y="123"/>
                    </a:cxn>
                    <a:cxn ang="0">
                      <a:pos x="99" y="150"/>
                    </a:cxn>
                    <a:cxn ang="0">
                      <a:pos x="78" y="159"/>
                    </a:cxn>
                    <a:cxn ang="0">
                      <a:pos x="66" y="147"/>
                    </a:cxn>
                    <a:cxn ang="0">
                      <a:pos x="54" y="129"/>
                    </a:cxn>
                    <a:cxn ang="0">
                      <a:pos x="36" y="123"/>
                    </a:cxn>
                    <a:cxn ang="0">
                      <a:pos x="18" y="180"/>
                    </a:cxn>
                    <a:cxn ang="0">
                      <a:pos x="21" y="141"/>
                    </a:cxn>
                    <a:cxn ang="0">
                      <a:pos x="0" y="117"/>
                    </a:cxn>
                    <a:cxn ang="0">
                      <a:pos x="9" y="78"/>
                    </a:cxn>
                    <a:cxn ang="0">
                      <a:pos x="18" y="51"/>
                    </a:cxn>
                    <a:cxn ang="0">
                      <a:pos x="21" y="12"/>
                    </a:cxn>
                  </a:cxnLst>
                  <a:rect l="0" t="0" r="r" b="b"/>
                  <a:pathLst>
                    <a:path w="184" h="180">
                      <a:moveTo>
                        <a:pt x="21" y="12"/>
                      </a:moveTo>
                      <a:cubicBezTo>
                        <a:pt x="32" y="9"/>
                        <a:pt x="40" y="4"/>
                        <a:pt x="51" y="0"/>
                      </a:cubicBezTo>
                      <a:cubicBezTo>
                        <a:pt x="69" y="12"/>
                        <a:pt x="96" y="20"/>
                        <a:pt x="117" y="27"/>
                      </a:cubicBezTo>
                      <a:cubicBezTo>
                        <a:pt x="144" y="20"/>
                        <a:pt x="133" y="24"/>
                        <a:pt x="150" y="18"/>
                      </a:cubicBezTo>
                      <a:cubicBezTo>
                        <a:pt x="154" y="6"/>
                        <a:pt x="159" y="4"/>
                        <a:pt x="171" y="0"/>
                      </a:cubicBezTo>
                      <a:cubicBezTo>
                        <a:pt x="184" y="13"/>
                        <a:pt x="178" y="17"/>
                        <a:pt x="162" y="21"/>
                      </a:cubicBezTo>
                      <a:cubicBezTo>
                        <a:pt x="151" y="37"/>
                        <a:pt x="166" y="35"/>
                        <a:pt x="147" y="45"/>
                      </a:cubicBezTo>
                      <a:cubicBezTo>
                        <a:pt x="133" y="42"/>
                        <a:pt x="105" y="36"/>
                        <a:pt x="105" y="36"/>
                      </a:cubicBezTo>
                      <a:cubicBezTo>
                        <a:pt x="91" y="26"/>
                        <a:pt x="99" y="31"/>
                        <a:pt x="78" y="24"/>
                      </a:cubicBezTo>
                      <a:cubicBezTo>
                        <a:pt x="75" y="23"/>
                        <a:pt x="69" y="21"/>
                        <a:pt x="69" y="21"/>
                      </a:cubicBezTo>
                      <a:cubicBezTo>
                        <a:pt x="56" y="25"/>
                        <a:pt x="44" y="25"/>
                        <a:pt x="33" y="33"/>
                      </a:cubicBezTo>
                      <a:cubicBezTo>
                        <a:pt x="31" y="36"/>
                        <a:pt x="28" y="38"/>
                        <a:pt x="27" y="42"/>
                      </a:cubicBezTo>
                      <a:cubicBezTo>
                        <a:pt x="26" y="49"/>
                        <a:pt x="56" y="76"/>
                        <a:pt x="63" y="78"/>
                      </a:cubicBezTo>
                      <a:lnTo>
                        <a:pt x="120" y="72"/>
                      </a:lnTo>
                      <a:cubicBezTo>
                        <a:pt x="120" y="72"/>
                        <a:pt x="93" y="81"/>
                        <a:pt x="93" y="81"/>
                      </a:cubicBezTo>
                      <a:cubicBezTo>
                        <a:pt x="87" y="83"/>
                        <a:pt x="75" y="87"/>
                        <a:pt x="75" y="87"/>
                      </a:cubicBezTo>
                      <a:cubicBezTo>
                        <a:pt x="79" y="108"/>
                        <a:pt x="88" y="101"/>
                        <a:pt x="84" y="123"/>
                      </a:cubicBezTo>
                      <a:cubicBezTo>
                        <a:pt x="88" y="137"/>
                        <a:pt x="95" y="137"/>
                        <a:pt x="99" y="150"/>
                      </a:cubicBezTo>
                      <a:cubicBezTo>
                        <a:pt x="94" y="164"/>
                        <a:pt x="91" y="155"/>
                        <a:pt x="78" y="159"/>
                      </a:cubicBezTo>
                      <a:cubicBezTo>
                        <a:pt x="63" y="154"/>
                        <a:pt x="73" y="160"/>
                        <a:pt x="66" y="147"/>
                      </a:cubicBezTo>
                      <a:cubicBezTo>
                        <a:pt x="62" y="141"/>
                        <a:pt x="54" y="129"/>
                        <a:pt x="54" y="129"/>
                      </a:cubicBezTo>
                      <a:cubicBezTo>
                        <a:pt x="50" y="114"/>
                        <a:pt x="46" y="108"/>
                        <a:pt x="36" y="123"/>
                      </a:cubicBezTo>
                      <a:cubicBezTo>
                        <a:pt x="41" y="137"/>
                        <a:pt x="30" y="172"/>
                        <a:pt x="18" y="180"/>
                      </a:cubicBezTo>
                      <a:cubicBezTo>
                        <a:pt x="13" y="166"/>
                        <a:pt x="18" y="155"/>
                        <a:pt x="21" y="141"/>
                      </a:cubicBezTo>
                      <a:cubicBezTo>
                        <a:pt x="7" y="120"/>
                        <a:pt x="15" y="127"/>
                        <a:pt x="0" y="117"/>
                      </a:cubicBezTo>
                      <a:cubicBezTo>
                        <a:pt x="3" y="104"/>
                        <a:pt x="6" y="91"/>
                        <a:pt x="9" y="78"/>
                      </a:cubicBezTo>
                      <a:cubicBezTo>
                        <a:pt x="11" y="69"/>
                        <a:pt x="18" y="51"/>
                        <a:pt x="18" y="51"/>
                      </a:cubicBezTo>
                      <a:cubicBezTo>
                        <a:pt x="9" y="37"/>
                        <a:pt x="8" y="25"/>
                        <a:pt x="21" y="12"/>
                      </a:cubicBezTo>
                      <a:close/>
                    </a:path>
                  </a:pathLst>
                </a:custGeom>
                <a:solidFill>
                  <a:schemeClr val="bg2"/>
                </a:solidFill>
                <a:ln w="9525">
                  <a:noFill/>
                  <a:round/>
                  <a:headEnd/>
                  <a:tailEnd/>
                </a:ln>
                <a:effectLst/>
              </p:spPr>
              <p:txBody>
                <a:bodyPr wrap="none" anchor="ctr"/>
                <a:lstStyle/>
                <a:p>
                  <a:endParaRPr lang="ja-JP" altLang="en-US"/>
                </a:p>
              </p:txBody>
            </p:sp>
            <p:sp>
              <p:nvSpPr>
                <p:cNvPr id="5173" name="Freeform 53"/>
                <p:cNvSpPr>
                  <a:spLocks/>
                </p:cNvSpPr>
                <p:nvPr/>
              </p:nvSpPr>
              <p:spPr bwMode="ltGray">
                <a:xfrm>
                  <a:off x="2474" y="3273"/>
                  <a:ext cx="114" cy="48"/>
                </a:xfrm>
                <a:custGeom>
                  <a:avLst/>
                  <a:gdLst/>
                  <a:ahLst/>
                  <a:cxnLst>
                    <a:cxn ang="0">
                      <a:pos x="27" y="0"/>
                    </a:cxn>
                    <a:cxn ang="0">
                      <a:pos x="45" y="3"/>
                    </a:cxn>
                    <a:cxn ang="0">
                      <a:pos x="63" y="9"/>
                    </a:cxn>
                    <a:cxn ang="0">
                      <a:pos x="114" y="6"/>
                    </a:cxn>
                    <a:cxn ang="0">
                      <a:pos x="111" y="15"/>
                    </a:cxn>
                    <a:cxn ang="0">
                      <a:pos x="93" y="21"/>
                    </a:cxn>
                    <a:cxn ang="0">
                      <a:pos x="51" y="18"/>
                    </a:cxn>
                    <a:cxn ang="0">
                      <a:pos x="39" y="21"/>
                    </a:cxn>
                    <a:cxn ang="0">
                      <a:pos x="48" y="27"/>
                    </a:cxn>
                    <a:cxn ang="0">
                      <a:pos x="33" y="48"/>
                    </a:cxn>
                    <a:cxn ang="0">
                      <a:pos x="0" y="24"/>
                    </a:cxn>
                    <a:cxn ang="0">
                      <a:pos x="24" y="12"/>
                    </a:cxn>
                    <a:cxn ang="0">
                      <a:pos x="27" y="0"/>
                    </a:cxn>
                  </a:cxnLst>
                  <a:rect l="0" t="0" r="r" b="b"/>
                  <a:pathLst>
                    <a:path w="114" h="48">
                      <a:moveTo>
                        <a:pt x="27" y="0"/>
                      </a:moveTo>
                      <a:cubicBezTo>
                        <a:pt x="33" y="1"/>
                        <a:pt x="39" y="2"/>
                        <a:pt x="45" y="3"/>
                      </a:cubicBezTo>
                      <a:cubicBezTo>
                        <a:pt x="51" y="5"/>
                        <a:pt x="63" y="9"/>
                        <a:pt x="63" y="9"/>
                      </a:cubicBezTo>
                      <a:cubicBezTo>
                        <a:pt x="81" y="5"/>
                        <a:pt x="96" y="2"/>
                        <a:pt x="114" y="6"/>
                      </a:cubicBezTo>
                      <a:cubicBezTo>
                        <a:pt x="113" y="9"/>
                        <a:pt x="114" y="13"/>
                        <a:pt x="111" y="15"/>
                      </a:cubicBezTo>
                      <a:cubicBezTo>
                        <a:pt x="106" y="19"/>
                        <a:pt x="93" y="21"/>
                        <a:pt x="93" y="21"/>
                      </a:cubicBezTo>
                      <a:cubicBezTo>
                        <a:pt x="79" y="20"/>
                        <a:pt x="65" y="18"/>
                        <a:pt x="51" y="18"/>
                      </a:cubicBezTo>
                      <a:cubicBezTo>
                        <a:pt x="47" y="18"/>
                        <a:pt x="40" y="17"/>
                        <a:pt x="39" y="21"/>
                      </a:cubicBezTo>
                      <a:cubicBezTo>
                        <a:pt x="38" y="24"/>
                        <a:pt x="45" y="25"/>
                        <a:pt x="48" y="27"/>
                      </a:cubicBezTo>
                      <a:cubicBezTo>
                        <a:pt x="53" y="42"/>
                        <a:pt x="47" y="44"/>
                        <a:pt x="33" y="48"/>
                      </a:cubicBezTo>
                      <a:cubicBezTo>
                        <a:pt x="20" y="39"/>
                        <a:pt x="15" y="29"/>
                        <a:pt x="0" y="24"/>
                      </a:cubicBezTo>
                      <a:cubicBezTo>
                        <a:pt x="14" y="15"/>
                        <a:pt x="15" y="26"/>
                        <a:pt x="24" y="12"/>
                      </a:cubicBezTo>
                      <a:cubicBezTo>
                        <a:pt x="20" y="1"/>
                        <a:pt x="18" y="4"/>
                        <a:pt x="27" y="0"/>
                      </a:cubicBezTo>
                      <a:close/>
                    </a:path>
                  </a:pathLst>
                </a:custGeom>
                <a:solidFill>
                  <a:schemeClr val="bg2"/>
                </a:solidFill>
                <a:ln w="9525">
                  <a:noFill/>
                  <a:round/>
                  <a:headEnd/>
                  <a:tailEnd/>
                </a:ln>
                <a:effectLst/>
              </p:spPr>
              <p:txBody>
                <a:bodyPr wrap="none" anchor="ctr"/>
                <a:lstStyle/>
                <a:p>
                  <a:endParaRPr lang="ja-JP" altLang="en-US"/>
                </a:p>
              </p:txBody>
            </p:sp>
            <p:sp>
              <p:nvSpPr>
                <p:cNvPr id="5174" name="Freeform 54"/>
                <p:cNvSpPr>
                  <a:spLocks/>
                </p:cNvSpPr>
                <p:nvPr/>
              </p:nvSpPr>
              <p:spPr bwMode="ltGray">
                <a:xfrm>
                  <a:off x="2612" y="3280"/>
                  <a:ext cx="97" cy="56"/>
                </a:xfrm>
                <a:custGeom>
                  <a:avLst/>
                  <a:gdLst/>
                  <a:ahLst/>
                  <a:cxnLst>
                    <a:cxn ang="0">
                      <a:pos x="3" y="50"/>
                    </a:cxn>
                    <a:cxn ang="0">
                      <a:pos x="6" y="35"/>
                    </a:cxn>
                    <a:cxn ang="0">
                      <a:pos x="78" y="8"/>
                    </a:cxn>
                    <a:cxn ang="0">
                      <a:pos x="90" y="2"/>
                    </a:cxn>
                    <a:cxn ang="0">
                      <a:pos x="96" y="20"/>
                    </a:cxn>
                    <a:cxn ang="0">
                      <a:pos x="87" y="23"/>
                    </a:cxn>
                    <a:cxn ang="0">
                      <a:pos x="78" y="29"/>
                    </a:cxn>
                    <a:cxn ang="0">
                      <a:pos x="60" y="35"/>
                    </a:cxn>
                    <a:cxn ang="0">
                      <a:pos x="15" y="56"/>
                    </a:cxn>
                    <a:cxn ang="0">
                      <a:pos x="3" y="53"/>
                    </a:cxn>
                    <a:cxn ang="0">
                      <a:pos x="0" y="44"/>
                    </a:cxn>
                    <a:cxn ang="0">
                      <a:pos x="3" y="50"/>
                    </a:cxn>
                  </a:cxnLst>
                  <a:rect l="0" t="0" r="r" b="b"/>
                  <a:pathLst>
                    <a:path w="97" h="56">
                      <a:moveTo>
                        <a:pt x="3" y="50"/>
                      </a:moveTo>
                      <a:cubicBezTo>
                        <a:pt x="4" y="45"/>
                        <a:pt x="3" y="39"/>
                        <a:pt x="6" y="35"/>
                      </a:cubicBezTo>
                      <a:cubicBezTo>
                        <a:pt x="11" y="26"/>
                        <a:pt x="67" y="10"/>
                        <a:pt x="78" y="8"/>
                      </a:cubicBezTo>
                      <a:cubicBezTo>
                        <a:pt x="56" y="1"/>
                        <a:pt x="84" y="0"/>
                        <a:pt x="90" y="2"/>
                      </a:cubicBezTo>
                      <a:cubicBezTo>
                        <a:pt x="92" y="8"/>
                        <a:pt x="94" y="14"/>
                        <a:pt x="96" y="20"/>
                      </a:cubicBezTo>
                      <a:cubicBezTo>
                        <a:pt x="97" y="23"/>
                        <a:pt x="90" y="22"/>
                        <a:pt x="87" y="23"/>
                      </a:cubicBezTo>
                      <a:cubicBezTo>
                        <a:pt x="84" y="25"/>
                        <a:pt x="81" y="28"/>
                        <a:pt x="78" y="29"/>
                      </a:cubicBezTo>
                      <a:cubicBezTo>
                        <a:pt x="72" y="32"/>
                        <a:pt x="66" y="33"/>
                        <a:pt x="60" y="35"/>
                      </a:cubicBezTo>
                      <a:cubicBezTo>
                        <a:pt x="44" y="40"/>
                        <a:pt x="31" y="51"/>
                        <a:pt x="15" y="56"/>
                      </a:cubicBezTo>
                      <a:cubicBezTo>
                        <a:pt x="11" y="55"/>
                        <a:pt x="6" y="56"/>
                        <a:pt x="3" y="53"/>
                      </a:cubicBezTo>
                      <a:cubicBezTo>
                        <a:pt x="1" y="51"/>
                        <a:pt x="0" y="47"/>
                        <a:pt x="0" y="44"/>
                      </a:cubicBezTo>
                      <a:cubicBezTo>
                        <a:pt x="0" y="42"/>
                        <a:pt x="2" y="48"/>
                        <a:pt x="3" y="50"/>
                      </a:cubicBezTo>
                      <a:close/>
                    </a:path>
                  </a:pathLst>
                </a:custGeom>
                <a:solidFill>
                  <a:schemeClr val="bg2"/>
                </a:solidFill>
                <a:ln w="9525">
                  <a:noFill/>
                  <a:round/>
                  <a:headEnd/>
                  <a:tailEnd/>
                </a:ln>
                <a:effectLst/>
              </p:spPr>
              <p:txBody>
                <a:bodyPr wrap="none" anchor="ctr"/>
                <a:lstStyle/>
                <a:p>
                  <a:endParaRPr lang="ja-JP" altLang="en-US"/>
                </a:p>
              </p:txBody>
            </p:sp>
            <p:sp>
              <p:nvSpPr>
                <p:cNvPr id="5175" name="Freeform 55"/>
                <p:cNvSpPr>
                  <a:spLocks/>
                </p:cNvSpPr>
                <p:nvPr/>
              </p:nvSpPr>
              <p:spPr bwMode="ltGray">
                <a:xfrm>
                  <a:off x="2830" y="3270"/>
                  <a:ext cx="22" cy="25"/>
                </a:xfrm>
                <a:custGeom>
                  <a:avLst/>
                  <a:gdLst/>
                  <a:ahLst/>
                  <a:cxnLst>
                    <a:cxn ang="0">
                      <a:pos x="7" y="18"/>
                    </a:cxn>
                    <a:cxn ang="0">
                      <a:pos x="22" y="15"/>
                    </a:cxn>
                    <a:cxn ang="0">
                      <a:pos x="7" y="18"/>
                    </a:cxn>
                  </a:cxnLst>
                  <a:rect l="0" t="0" r="r" b="b"/>
                  <a:pathLst>
                    <a:path w="22" h="25">
                      <a:moveTo>
                        <a:pt x="7" y="18"/>
                      </a:moveTo>
                      <a:cubicBezTo>
                        <a:pt x="11" y="7"/>
                        <a:pt x="17" y="0"/>
                        <a:pt x="22" y="15"/>
                      </a:cubicBezTo>
                      <a:cubicBezTo>
                        <a:pt x="3" y="21"/>
                        <a:pt x="0" y="25"/>
                        <a:pt x="7" y="18"/>
                      </a:cubicBezTo>
                      <a:close/>
                    </a:path>
                  </a:pathLst>
                </a:custGeom>
                <a:solidFill>
                  <a:schemeClr val="bg2"/>
                </a:solidFill>
                <a:ln w="9525">
                  <a:noFill/>
                  <a:round/>
                  <a:headEnd/>
                  <a:tailEnd/>
                </a:ln>
                <a:effectLst/>
              </p:spPr>
              <p:txBody>
                <a:bodyPr wrap="none" anchor="ctr"/>
                <a:lstStyle/>
                <a:p>
                  <a:endParaRPr lang="ja-JP" altLang="en-US"/>
                </a:p>
              </p:txBody>
            </p:sp>
            <p:sp>
              <p:nvSpPr>
                <p:cNvPr id="5176" name="Freeform 56"/>
                <p:cNvSpPr>
                  <a:spLocks/>
                </p:cNvSpPr>
                <p:nvPr/>
              </p:nvSpPr>
              <p:spPr bwMode="ltGray">
                <a:xfrm>
                  <a:off x="2921" y="3218"/>
                  <a:ext cx="29" cy="33"/>
                </a:xfrm>
                <a:custGeom>
                  <a:avLst/>
                  <a:gdLst/>
                  <a:ahLst/>
                  <a:cxnLst>
                    <a:cxn ang="0">
                      <a:pos x="12" y="28"/>
                    </a:cxn>
                    <a:cxn ang="0">
                      <a:pos x="27" y="22"/>
                    </a:cxn>
                    <a:cxn ang="0">
                      <a:pos x="24" y="31"/>
                    </a:cxn>
                    <a:cxn ang="0">
                      <a:pos x="12" y="28"/>
                    </a:cxn>
                  </a:cxnLst>
                  <a:rect l="0" t="0" r="r" b="b"/>
                  <a:pathLst>
                    <a:path w="29" h="33">
                      <a:moveTo>
                        <a:pt x="12" y="28"/>
                      </a:moveTo>
                      <a:cubicBezTo>
                        <a:pt x="10" y="23"/>
                        <a:pt x="0" y="0"/>
                        <a:pt x="27" y="22"/>
                      </a:cubicBezTo>
                      <a:cubicBezTo>
                        <a:pt x="29" y="24"/>
                        <a:pt x="27" y="30"/>
                        <a:pt x="24" y="31"/>
                      </a:cubicBezTo>
                      <a:cubicBezTo>
                        <a:pt x="20" y="33"/>
                        <a:pt x="16" y="29"/>
                        <a:pt x="12" y="28"/>
                      </a:cubicBezTo>
                      <a:close/>
                    </a:path>
                  </a:pathLst>
                </a:custGeom>
                <a:solidFill>
                  <a:schemeClr val="bg2"/>
                </a:solidFill>
                <a:ln w="9525">
                  <a:noFill/>
                  <a:round/>
                  <a:headEnd/>
                  <a:tailEnd/>
                </a:ln>
                <a:effectLst/>
              </p:spPr>
              <p:txBody>
                <a:bodyPr wrap="none" anchor="ctr"/>
                <a:lstStyle/>
                <a:p>
                  <a:endParaRPr lang="ja-JP" altLang="en-US"/>
                </a:p>
              </p:txBody>
            </p:sp>
            <p:sp>
              <p:nvSpPr>
                <p:cNvPr id="5177" name="Freeform 57"/>
                <p:cNvSpPr>
                  <a:spLocks/>
                </p:cNvSpPr>
                <p:nvPr/>
              </p:nvSpPr>
              <p:spPr bwMode="ltGray">
                <a:xfrm>
                  <a:off x="2902" y="3258"/>
                  <a:ext cx="33" cy="24"/>
                </a:xfrm>
                <a:custGeom>
                  <a:avLst/>
                  <a:gdLst/>
                  <a:ahLst/>
                  <a:cxnLst>
                    <a:cxn ang="0">
                      <a:pos x="25" y="0"/>
                    </a:cxn>
                    <a:cxn ang="0">
                      <a:pos x="25" y="0"/>
                    </a:cxn>
                  </a:cxnLst>
                  <a:rect l="0" t="0" r="r" b="b"/>
                  <a:pathLst>
                    <a:path w="33" h="24">
                      <a:moveTo>
                        <a:pt x="25" y="0"/>
                      </a:moveTo>
                      <a:cubicBezTo>
                        <a:pt x="33" y="24"/>
                        <a:pt x="0" y="17"/>
                        <a:pt x="25" y="0"/>
                      </a:cubicBezTo>
                      <a:close/>
                    </a:path>
                  </a:pathLst>
                </a:custGeom>
                <a:solidFill>
                  <a:schemeClr val="bg2"/>
                </a:solidFill>
                <a:ln w="9525">
                  <a:noFill/>
                  <a:round/>
                  <a:headEnd/>
                  <a:tailEnd/>
                </a:ln>
                <a:effectLst/>
              </p:spPr>
              <p:txBody>
                <a:bodyPr wrap="none" anchor="ctr"/>
                <a:lstStyle/>
                <a:p>
                  <a:endParaRPr lang="ja-JP" altLang="en-US"/>
                </a:p>
              </p:txBody>
            </p:sp>
            <p:sp>
              <p:nvSpPr>
                <p:cNvPr id="5178" name="Freeform 58"/>
                <p:cNvSpPr>
                  <a:spLocks/>
                </p:cNvSpPr>
                <p:nvPr/>
              </p:nvSpPr>
              <p:spPr bwMode="ltGray">
                <a:xfrm>
                  <a:off x="2822" y="3102"/>
                  <a:ext cx="607" cy="228"/>
                </a:xfrm>
                <a:custGeom>
                  <a:avLst/>
                  <a:gdLst/>
                  <a:ahLst/>
                  <a:cxnLst>
                    <a:cxn ang="0">
                      <a:pos x="238" y="186"/>
                    </a:cxn>
                    <a:cxn ang="0">
                      <a:pos x="217" y="177"/>
                    </a:cxn>
                    <a:cxn ang="0">
                      <a:pos x="223" y="201"/>
                    </a:cxn>
                    <a:cxn ang="0">
                      <a:pos x="244" y="192"/>
                    </a:cxn>
                    <a:cxn ang="0">
                      <a:pos x="262" y="198"/>
                    </a:cxn>
                    <a:cxn ang="0">
                      <a:pos x="334" y="216"/>
                    </a:cxn>
                    <a:cxn ang="0">
                      <a:pos x="382" y="213"/>
                    </a:cxn>
                    <a:cxn ang="0">
                      <a:pos x="385" y="204"/>
                    </a:cxn>
                    <a:cxn ang="0">
                      <a:pos x="367" y="192"/>
                    </a:cxn>
                    <a:cxn ang="0">
                      <a:pos x="361" y="183"/>
                    </a:cxn>
                    <a:cxn ang="0">
                      <a:pos x="379" y="189"/>
                    </a:cxn>
                    <a:cxn ang="0">
                      <a:pos x="433" y="171"/>
                    </a:cxn>
                    <a:cxn ang="0">
                      <a:pos x="469" y="186"/>
                    </a:cxn>
                    <a:cxn ang="0">
                      <a:pos x="511" y="216"/>
                    </a:cxn>
                    <a:cxn ang="0">
                      <a:pos x="538" y="228"/>
                    </a:cxn>
                    <a:cxn ang="0">
                      <a:pos x="577" y="225"/>
                    </a:cxn>
                    <a:cxn ang="0">
                      <a:pos x="601" y="222"/>
                    </a:cxn>
                    <a:cxn ang="0">
                      <a:pos x="592" y="204"/>
                    </a:cxn>
                    <a:cxn ang="0">
                      <a:pos x="571" y="201"/>
                    </a:cxn>
                    <a:cxn ang="0">
                      <a:pos x="553" y="189"/>
                    </a:cxn>
                    <a:cxn ang="0">
                      <a:pos x="535" y="183"/>
                    </a:cxn>
                    <a:cxn ang="0">
                      <a:pos x="505" y="153"/>
                    </a:cxn>
                    <a:cxn ang="0">
                      <a:pos x="502" y="144"/>
                    </a:cxn>
                    <a:cxn ang="0">
                      <a:pos x="511" y="141"/>
                    </a:cxn>
                    <a:cxn ang="0">
                      <a:pos x="502" y="123"/>
                    </a:cxn>
                    <a:cxn ang="0">
                      <a:pos x="475" y="114"/>
                    </a:cxn>
                    <a:cxn ang="0">
                      <a:pos x="466" y="111"/>
                    </a:cxn>
                    <a:cxn ang="0">
                      <a:pos x="355" y="66"/>
                    </a:cxn>
                    <a:cxn ang="0">
                      <a:pos x="280" y="42"/>
                    </a:cxn>
                    <a:cxn ang="0">
                      <a:pos x="241" y="33"/>
                    </a:cxn>
                    <a:cxn ang="0">
                      <a:pos x="223" y="27"/>
                    </a:cxn>
                    <a:cxn ang="0">
                      <a:pos x="178" y="42"/>
                    </a:cxn>
                    <a:cxn ang="0">
                      <a:pos x="166" y="18"/>
                    </a:cxn>
                    <a:cxn ang="0">
                      <a:pos x="142" y="9"/>
                    </a:cxn>
                    <a:cxn ang="0">
                      <a:pos x="142" y="24"/>
                    </a:cxn>
                    <a:cxn ang="0">
                      <a:pos x="166" y="39"/>
                    </a:cxn>
                    <a:cxn ang="0">
                      <a:pos x="172" y="48"/>
                    </a:cxn>
                    <a:cxn ang="0">
                      <a:pos x="163" y="51"/>
                    </a:cxn>
                    <a:cxn ang="0">
                      <a:pos x="151" y="63"/>
                    </a:cxn>
                    <a:cxn ang="0">
                      <a:pos x="124" y="72"/>
                    </a:cxn>
                    <a:cxn ang="0">
                      <a:pos x="109" y="48"/>
                    </a:cxn>
                    <a:cxn ang="0">
                      <a:pos x="88" y="6"/>
                    </a:cxn>
                    <a:cxn ang="0">
                      <a:pos x="61" y="3"/>
                    </a:cxn>
                    <a:cxn ang="0">
                      <a:pos x="52" y="0"/>
                    </a:cxn>
                    <a:cxn ang="0">
                      <a:pos x="13" y="15"/>
                    </a:cxn>
                    <a:cxn ang="0">
                      <a:pos x="34" y="39"/>
                    </a:cxn>
                    <a:cxn ang="0">
                      <a:pos x="49" y="54"/>
                    </a:cxn>
                    <a:cxn ang="0">
                      <a:pos x="67" y="48"/>
                    </a:cxn>
                    <a:cxn ang="0">
                      <a:pos x="94" y="51"/>
                    </a:cxn>
                    <a:cxn ang="0">
                      <a:pos x="76" y="57"/>
                    </a:cxn>
                    <a:cxn ang="0">
                      <a:pos x="49" y="66"/>
                    </a:cxn>
                    <a:cxn ang="0">
                      <a:pos x="70" y="93"/>
                    </a:cxn>
                    <a:cxn ang="0">
                      <a:pos x="97" y="66"/>
                    </a:cxn>
                    <a:cxn ang="0">
                      <a:pos x="97" y="93"/>
                    </a:cxn>
                    <a:cxn ang="0">
                      <a:pos x="115" y="99"/>
                    </a:cxn>
                    <a:cxn ang="0">
                      <a:pos x="133" y="93"/>
                    </a:cxn>
                    <a:cxn ang="0">
                      <a:pos x="136" y="102"/>
                    </a:cxn>
                    <a:cxn ang="0">
                      <a:pos x="220" y="132"/>
                    </a:cxn>
                    <a:cxn ang="0">
                      <a:pos x="238" y="147"/>
                    </a:cxn>
                    <a:cxn ang="0">
                      <a:pos x="274" y="198"/>
                    </a:cxn>
                    <a:cxn ang="0">
                      <a:pos x="238" y="186"/>
                    </a:cxn>
                  </a:cxnLst>
                  <a:rect l="0" t="0" r="r" b="b"/>
                  <a:pathLst>
                    <a:path w="607" h="228">
                      <a:moveTo>
                        <a:pt x="238" y="186"/>
                      </a:moveTo>
                      <a:cubicBezTo>
                        <a:pt x="234" y="173"/>
                        <a:pt x="229" y="173"/>
                        <a:pt x="217" y="177"/>
                      </a:cubicBezTo>
                      <a:cubicBezTo>
                        <a:pt x="209" y="189"/>
                        <a:pt x="208" y="196"/>
                        <a:pt x="223" y="201"/>
                      </a:cubicBezTo>
                      <a:cubicBezTo>
                        <a:pt x="230" y="199"/>
                        <a:pt x="236" y="192"/>
                        <a:pt x="244" y="192"/>
                      </a:cubicBezTo>
                      <a:cubicBezTo>
                        <a:pt x="250" y="192"/>
                        <a:pt x="262" y="198"/>
                        <a:pt x="262" y="198"/>
                      </a:cubicBezTo>
                      <a:cubicBezTo>
                        <a:pt x="291" y="192"/>
                        <a:pt x="307" y="211"/>
                        <a:pt x="334" y="216"/>
                      </a:cubicBezTo>
                      <a:cubicBezTo>
                        <a:pt x="350" y="212"/>
                        <a:pt x="364" y="215"/>
                        <a:pt x="382" y="213"/>
                      </a:cubicBezTo>
                      <a:cubicBezTo>
                        <a:pt x="383" y="210"/>
                        <a:pt x="387" y="207"/>
                        <a:pt x="385" y="204"/>
                      </a:cubicBezTo>
                      <a:cubicBezTo>
                        <a:pt x="381" y="198"/>
                        <a:pt x="367" y="192"/>
                        <a:pt x="367" y="192"/>
                      </a:cubicBezTo>
                      <a:cubicBezTo>
                        <a:pt x="365" y="189"/>
                        <a:pt x="358" y="184"/>
                        <a:pt x="361" y="183"/>
                      </a:cubicBezTo>
                      <a:cubicBezTo>
                        <a:pt x="367" y="181"/>
                        <a:pt x="379" y="189"/>
                        <a:pt x="379" y="189"/>
                      </a:cubicBezTo>
                      <a:cubicBezTo>
                        <a:pt x="398" y="183"/>
                        <a:pt x="413" y="175"/>
                        <a:pt x="433" y="171"/>
                      </a:cubicBezTo>
                      <a:cubicBezTo>
                        <a:pt x="447" y="176"/>
                        <a:pt x="457" y="178"/>
                        <a:pt x="469" y="186"/>
                      </a:cubicBezTo>
                      <a:cubicBezTo>
                        <a:pt x="478" y="200"/>
                        <a:pt x="497" y="207"/>
                        <a:pt x="511" y="216"/>
                      </a:cubicBezTo>
                      <a:cubicBezTo>
                        <a:pt x="519" y="221"/>
                        <a:pt x="538" y="228"/>
                        <a:pt x="538" y="228"/>
                      </a:cubicBezTo>
                      <a:cubicBezTo>
                        <a:pt x="563" y="220"/>
                        <a:pt x="550" y="221"/>
                        <a:pt x="577" y="225"/>
                      </a:cubicBezTo>
                      <a:cubicBezTo>
                        <a:pt x="585" y="224"/>
                        <a:pt x="594" y="226"/>
                        <a:pt x="601" y="222"/>
                      </a:cubicBezTo>
                      <a:cubicBezTo>
                        <a:pt x="607" y="219"/>
                        <a:pt x="598" y="207"/>
                        <a:pt x="592" y="204"/>
                      </a:cubicBezTo>
                      <a:cubicBezTo>
                        <a:pt x="586" y="201"/>
                        <a:pt x="578" y="202"/>
                        <a:pt x="571" y="201"/>
                      </a:cubicBezTo>
                      <a:cubicBezTo>
                        <a:pt x="565" y="197"/>
                        <a:pt x="560" y="191"/>
                        <a:pt x="553" y="189"/>
                      </a:cubicBezTo>
                      <a:cubicBezTo>
                        <a:pt x="547" y="187"/>
                        <a:pt x="535" y="183"/>
                        <a:pt x="535" y="183"/>
                      </a:cubicBezTo>
                      <a:cubicBezTo>
                        <a:pt x="531" y="170"/>
                        <a:pt x="517" y="161"/>
                        <a:pt x="505" y="153"/>
                      </a:cubicBezTo>
                      <a:cubicBezTo>
                        <a:pt x="504" y="150"/>
                        <a:pt x="501" y="147"/>
                        <a:pt x="502" y="144"/>
                      </a:cubicBezTo>
                      <a:cubicBezTo>
                        <a:pt x="503" y="141"/>
                        <a:pt x="510" y="144"/>
                        <a:pt x="511" y="141"/>
                      </a:cubicBezTo>
                      <a:cubicBezTo>
                        <a:pt x="512" y="138"/>
                        <a:pt x="503" y="124"/>
                        <a:pt x="502" y="123"/>
                      </a:cubicBezTo>
                      <a:cubicBezTo>
                        <a:pt x="502" y="123"/>
                        <a:pt x="480" y="116"/>
                        <a:pt x="475" y="114"/>
                      </a:cubicBezTo>
                      <a:cubicBezTo>
                        <a:pt x="472" y="113"/>
                        <a:pt x="466" y="111"/>
                        <a:pt x="466" y="111"/>
                      </a:cubicBezTo>
                      <a:cubicBezTo>
                        <a:pt x="437" y="82"/>
                        <a:pt x="395" y="70"/>
                        <a:pt x="355" y="66"/>
                      </a:cubicBezTo>
                      <a:cubicBezTo>
                        <a:pt x="330" y="58"/>
                        <a:pt x="305" y="48"/>
                        <a:pt x="280" y="42"/>
                      </a:cubicBezTo>
                      <a:cubicBezTo>
                        <a:pt x="264" y="47"/>
                        <a:pt x="255" y="39"/>
                        <a:pt x="241" y="33"/>
                      </a:cubicBezTo>
                      <a:cubicBezTo>
                        <a:pt x="235" y="30"/>
                        <a:pt x="223" y="27"/>
                        <a:pt x="223" y="27"/>
                      </a:cubicBezTo>
                      <a:cubicBezTo>
                        <a:pt x="205" y="30"/>
                        <a:pt x="195" y="36"/>
                        <a:pt x="178" y="42"/>
                      </a:cubicBezTo>
                      <a:cubicBezTo>
                        <a:pt x="170" y="31"/>
                        <a:pt x="161" y="32"/>
                        <a:pt x="166" y="18"/>
                      </a:cubicBezTo>
                      <a:cubicBezTo>
                        <a:pt x="158" y="7"/>
                        <a:pt x="155" y="5"/>
                        <a:pt x="142" y="9"/>
                      </a:cubicBezTo>
                      <a:cubicBezTo>
                        <a:pt x="148" y="27"/>
                        <a:pt x="165" y="18"/>
                        <a:pt x="142" y="24"/>
                      </a:cubicBezTo>
                      <a:cubicBezTo>
                        <a:pt x="146" y="37"/>
                        <a:pt x="153" y="36"/>
                        <a:pt x="166" y="39"/>
                      </a:cubicBezTo>
                      <a:cubicBezTo>
                        <a:pt x="168" y="42"/>
                        <a:pt x="173" y="45"/>
                        <a:pt x="172" y="48"/>
                      </a:cubicBezTo>
                      <a:cubicBezTo>
                        <a:pt x="171" y="51"/>
                        <a:pt x="165" y="49"/>
                        <a:pt x="163" y="51"/>
                      </a:cubicBezTo>
                      <a:cubicBezTo>
                        <a:pt x="147" y="67"/>
                        <a:pt x="175" y="55"/>
                        <a:pt x="151" y="63"/>
                      </a:cubicBezTo>
                      <a:cubicBezTo>
                        <a:pt x="142" y="76"/>
                        <a:pt x="139" y="76"/>
                        <a:pt x="124" y="72"/>
                      </a:cubicBezTo>
                      <a:cubicBezTo>
                        <a:pt x="117" y="51"/>
                        <a:pt x="123" y="58"/>
                        <a:pt x="109" y="48"/>
                      </a:cubicBezTo>
                      <a:cubicBezTo>
                        <a:pt x="99" y="33"/>
                        <a:pt x="104" y="17"/>
                        <a:pt x="88" y="6"/>
                      </a:cubicBezTo>
                      <a:cubicBezTo>
                        <a:pt x="73" y="11"/>
                        <a:pt x="82" y="10"/>
                        <a:pt x="61" y="3"/>
                      </a:cubicBezTo>
                      <a:cubicBezTo>
                        <a:pt x="58" y="2"/>
                        <a:pt x="52" y="0"/>
                        <a:pt x="52" y="0"/>
                      </a:cubicBezTo>
                      <a:cubicBezTo>
                        <a:pt x="38" y="4"/>
                        <a:pt x="25" y="7"/>
                        <a:pt x="13" y="15"/>
                      </a:cubicBezTo>
                      <a:cubicBezTo>
                        <a:pt x="0" y="35"/>
                        <a:pt x="17" y="36"/>
                        <a:pt x="34" y="39"/>
                      </a:cubicBezTo>
                      <a:cubicBezTo>
                        <a:pt x="37" y="43"/>
                        <a:pt x="42" y="54"/>
                        <a:pt x="49" y="54"/>
                      </a:cubicBezTo>
                      <a:cubicBezTo>
                        <a:pt x="55" y="54"/>
                        <a:pt x="67" y="48"/>
                        <a:pt x="67" y="48"/>
                      </a:cubicBezTo>
                      <a:cubicBezTo>
                        <a:pt x="76" y="49"/>
                        <a:pt x="88" y="45"/>
                        <a:pt x="94" y="51"/>
                      </a:cubicBezTo>
                      <a:cubicBezTo>
                        <a:pt x="98" y="55"/>
                        <a:pt x="82" y="55"/>
                        <a:pt x="76" y="57"/>
                      </a:cubicBezTo>
                      <a:cubicBezTo>
                        <a:pt x="67" y="60"/>
                        <a:pt x="49" y="66"/>
                        <a:pt x="49" y="66"/>
                      </a:cubicBezTo>
                      <a:cubicBezTo>
                        <a:pt x="53" y="81"/>
                        <a:pt x="58" y="85"/>
                        <a:pt x="70" y="93"/>
                      </a:cubicBezTo>
                      <a:cubicBezTo>
                        <a:pt x="88" y="87"/>
                        <a:pt x="81" y="71"/>
                        <a:pt x="97" y="66"/>
                      </a:cubicBezTo>
                      <a:cubicBezTo>
                        <a:pt x="97" y="68"/>
                        <a:pt x="90" y="88"/>
                        <a:pt x="97" y="93"/>
                      </a:cubicBezTo>
                      <a:cubicBezTo>
                        <a:pt x="102" y="97"/>
                        <a:pt x="115" y="99"/>
                        <a:pt x="115" y="99"/>
                      </a:cubicBezTo>
                      <a:cubicBezTo>
                        <a:pt x="120" y="91"/>
                        <a:pt x="121" y="84"/>
                        <a:pt x="133" y="93"/>
                      </a:cubicBezTo>
                      <a:cubicBezTo>
                        <a:pt x="135" y="95"/>
                        <a:pt x="134" y="100"/>
                        <a:pt x="136" y="102"/>
                      </a:cubicBezTo>
                      <a:cubicBezTo>
                        <a:pt x="150" y="120"/>
                        <a:pt x="199" y="125"/>
                        <a:pt x="220" y="132"/>
                      </a:cubicBezTo>
                      <a:cubicBezTo>
                        <a:pt x="226" y="138"/>
                        <a:pt x="233" y="141"/>
                        <a:pt x="238" y="147"/>
                      </a:cubicBezTo>
                      <a:cubicBezTo>
                        <a:pt x="254" y="167"/>
                        <a:pt x="238" y="198"/>
                        <a:pt x="274" y="198"/>
                      </a:cubicBezTo>
                      <a:lnTo>
                        <a:pt x="238" y="186"/>
                      </a:lnTo>
                      <a:close/>
                    </a:path>
                  </a:pathLst>
                </a:custGeom>
                <a:solidFill>
                  <a:schemeClr val="bg2"/>
                </a:solidFill>
                <a:ln w="9525">
                  <a:noFill/>
                  <a:round/>
                  <a:headEnd/>
                  <a:tailEnd/>
                </a:ln>
                <a:effectLst/>
              </p:spPr>
              <p:txBody>
                <a:bodyPr wrap="none" anchor="ctr"/>
                <a:lstStyle/>
                <a:p>
                  <a:endParaRPr lang="ja-JP" altLang="en-US"/>
                </a:p>
              </p:txBody>
            </p:sp>
            <p:sp>
              <p:nvSpPr>
                <p:cNvPr id="5179" name="Freeform 59"/>
                <p:cNvSpPr>
                  <a:spLocks/>
                </p:cNvSpPr>
                <p:nvPr/>
              </p:nvSpPr>
              <p:spPr bwMode="ltGray">
                <a:xfrm>
                  <a:off x="3290" y="3114"/>
                  <a:ext cx="58" cy="27"/>
                </a:xfrm>
                <a:custGeom>
                  <a:avLst/>
                  <a:gdLst/>
                  <a:ahLst/>
                  <a:cxnLst>
                    <a:cxn ang="0">
                      <a:pos x="6" y="9"/>
                    </a:cxn>
                    <a:cxn ang="0">
                      <a:pos x="24" y="3"/>
                    </a:cxn>
                    <a:cxn ang="0">
                      <a:pos x="33" y="0"/>
                    </a:cxn>
                    <a:cxn ang="0">
                      <a:pos x="12" y="18"/>
                    </a:cxn>
                    <a:cxn ang="0">
                      <a:pos x="3" y="24"/>
                    </a:cxn>
                    <a:cxn ang="0">
                      <a:pos x="6" y="9"/>
                    </a:cxn>
                  </a:cxnLst>
                  <a:rect l="0" t="0" r="r" b="b"/>
                  <a:pathLst>
                    <a:path w="58" h="27">
                      <a:moveTo>
                        <a:pt x="6" y="9"/>
                      </a:moveTo>
                      <a:cubicBezTo>
                        <a:pt x="12" y="7"/>
                        <a:pt x="18" y="5"/>
                        <a:pt x="24" y="3"/>
                      </a:cubicBezTo>
                      <a:cubicBezTo>
                        <a:pt x="27" y="2"/>
                        <a:pt x="33" y="0"/>
                        <a:pt x="33" y="0"/>
                      </a:cubicBezTo>
                      <a:cubicBezTo>
                        <a:pt x="58" y="8"/>
                        <a:pt x="19" y="14"/>
                        <a:pt x="12" y="18"/>
                      </a:cubicBezTo>
                      <a:cubicBezTo>
                        <a:pt x="9" y="20"/>
                        <a:pt x="5" y="27"/>
                        <a:pt x="3" y="24"/>
                      </a:cubicBezTo>
                      <a:cubicBezTo>
                        <a:pt x="0" y="20"/>
                        <a:pt x="5" y="14"/>
                        <a:pt x="6" y="9"/>
                      </a:cubicBezTo>
                      <a:close/>
                    </a:path>
                  </a:pathLst>
                </a:custGeom>
                <a:solidFill>
                  <a:schemeClr val="bg2"/>
                </a:solidFill>
                <a:ln w="9525">
                  <a:noFill/>
                  <a:round/>
                  <a:headEnd/>
                  <a:tailEnd/>
                </a:ln>
                <a:effectLst/>
              </p:spPr>
              <p:txBody>
                <a:bodyPr wrap="none" anchor="ctr"/>
                <a:lstStyle/>
                <a:p>
                  <a:endParaRPr lang="ja-JP" altLang="en-US"/>
                </a:p>
              </p:txBody>
            </p:sp>
            <p:sp>
              <p:nvSpPr>
                <p:cNvPr id="5180" name="Freeform 60"/>
                <p:cNvSpPr>
                  <a:spLocks/>
                </p:cNvSpPr>
                <p:nvPr/>
              </p:nvSpPr>
              <p:spPr bwMode="ltGray">
                <a:xfrm>
                  <a:off x="3404" y="3114"/>
                  <a:ext cx="13" cy="21"/>
                </a:xfrm>
                <a:custGeom>
                  <a:avLst/>
                  <a:gdLst/>
                  <a:ahLst/>
                  <a:cxnLst>
                    <a:cxn ang="0">
                      <a:pos x="0" y="18"/>
                    </a:cxn>
                    <a:cxn ang="0">
                      <a:pos x="9" y="21"/>
                    </a:cxn>
                    <a:cxn ang="0">
                      <a:pos x="0" y="18"/>
                    </a:cxn>
                  </a:cxnLst>
                  <a:rect l="0" t="0" r="r" b="b"/>
                  <a:pathLst>
                    <a:path w="13" h="21">
                      <a:moveTo>
                        <a:pt x="0" y="18"/>
                      </a:moveTo>
                      <a:cubicBezTo>
                        <a:pt x="5" y="0"/>
                        <a:pt x="13" y="5"/>
                        <a:pt x="9" y="21"/>
                      </a:cubicBezTo>
                      <a:cubicBezTo>
                        <a:pt x="6" y="20"/>
                        <a:pt x="0" y="18"/>
                        <a:pt x="0" y="18"/>
                      </a:cubicBezTo>
                      <a:close/>
                    </a:path>
                  </a:pathLst>
                </a:custGeom>
                <a:solidFill>
                  <a:schemeClr val="bg2"/>
                </a:solidFill>
                <a:ln w="9525">
                  <a:noFill/>
                  <a:round/>
                  <a:headEnd/>
                  <a:tailEnd/>
                </a:ln>
                <a:effectLst/>
              </p:spPr>
              <p:txBody>
                <a:bodyPr wrap="none" anchor="ctr"/>
                <a:lstStyle/>
                <a:p>
                  <a:endParaRPr lang="ja-JP" altLang="en-US"/>
                </a:p>
              </p:txBody>
            </p:sp>
            <p:sp>
              <p:nvSpPr>
                <p:cNvPr id="5181" name="Freeform 61"/>
                <p:cNvSpPr>
                  <a:spLocks/>
                </p:cNvSpPr>
                <p:nvPr/>
              </p:nvSpPr>
              <p:spPr bwMode="ltGray">
                <a:xfrm>
                  <a:off x="3356" y="3121"/>
                  <a:ext cx="146" cy="107"/>
                </a:xfrm>
                <a:custGeom>
                  <a:avLst/>
                  <a:gdLst/>
                  <a:ahLst/>
                  <a:cxnLst>
                    <a:cxn ang="0">
                      <a:pos x="93" y="20"/>
                    </a:cxn>
                    <a:cxn ang="0">
                      <a:pos x="90" y="2"/>
                    </a:cxn>
                    <a:cxn ang="0">
                      <a:pos x="117" y="20"/>
                    </a:cxn>
                    <a:cxn ang="0">
                      <a:pos x="135" y="32"/>
                    </a:cxn>
                    <a:cxn ang="0">
                      <a:pos x="132" y="56"/>
                    </a:cxn>
                    <a:cxn ang="0">
                      <a:pos x="111" y="44"/>
                    </a:cxn>
                    <a:cxn ang="0">
                      <a:pos x="108" y="62"/>
                    </a:cxn>
                    <a:cxn ang="0">
                      <a:pos x="105" y="77"/>
                    </a:cxn>
                    <a:cxn ang="0">
                      <a:pos x="87" y="86"/>
                    </a:cxn>
                    <a:cxn ang="0">
                      <a:pos x="51" y="107"/>
                    </a:cxn>
                    <a:cxn ang="0">
                      <a:pos x="33" y="101"/>
                    </a:cxn>
                    <a:cxn ang="0">
                      <a:pos x="18" y="98"/>
                    </a:cxn>
                    <a:cxn ang="0">
                      <a:pos x="0" y="92"/>
                    </a:cxn>
                    <a:cxn ang="0">
                      <a:pos x="12" y="77"/>
                    </a:cxn>
                    <a:cxn ang="0">
                      <a:pos x="30" y="83"/>
                    </a:cxn>
                    <a:cxn ang="0">
                      <a:pos x="60" y="80"/>
                    </a:cxn>
                    <a:cxn ang="0">
                      <a:pos x="87" y="59"/>
                    </a:cxn>
                    <a:cxn ang="0">
                      <a:pos x="93" y="20"/>
                    </a:cxn>
                  </a:cxnLst>
                  <a:rect l="0" t="0" r="r" b="b"/>
                  <a:pathLst>
                    <a:path w="146" h="107">
                      <a:moveTo>
                        <a:pt x="93" y="20"/>
                      </a:moveTo>
                      <a:cubicBezTo>
                        <a:pt x="90" y="16"/>
                        <a:pt x="78" y="0"/>
                        <a:pt x="90" y="2"/>
                      </a:cubicBezTo>
                      <a:cubicBezTo>
                        <a:pt x="90" y="2"/>
                        <a:pt x="112" y="17"/>
                        <a:pt x="117" y="20"/>
                      </a:cubicBezTo>
                      <a:cubicBezTo>
                        <a:pt x="123" y="24"/>
                        <a:pt x="135" y="32"/>
                        <a:pt x="135" y="32"/>
                      </a:cubicBezTo>
                      <a:cubicBezTo>
                        <a:pt x="142" y="53"/>
                        <a:pt x="146" y="46"/>
                        <a:pt x="132" y="56"/>
                      </a:cubicBezTo>
                      <a:cubicBezTo>
                        <a:pt x="120" y="48"/>
                        <a:pt x="125" y="39"/>
                        <a:pt x="111" y="44"/>
                      </a:cubicBezTo>
                      <a:cubicBezTo>
                        <a:pt x="117" y="61"/>
                        <a:pt x="114" y="46"/>
                        <a:pt x="108" y="62"/>
                      </a:cubicBezTo>
                      <a:cubicBezTo>
                        <a:pt x="106" y="67"/>
                        <a:pt x="108" y="73"/>
                        <a:pt x="105" y="77"/>
                      </a:cubicBezTo>
                      <a:cubicBezTo>
                        <a:pt x="101" y="84"/>
                        <a:pt x="92" y="83"/>
                        <a:pt x="87" y="86"/>
                      </a:cubicBezTo>
                      <a:cubicBezTo>
                        <a:pt x="76" y="92"/>
                        <a:pt x="62" y="100"/>
                        <a:pt x="51" y="107"/>
                      </a:cubicBezTo>
                      <a:cubicBezTo>
                        <a:pt x="45" y="105"/>
                        <a:pt x="39" y="102"/>
                        <a:pt x="33" y="101"/>
                      </a:cubicBezTo>
                      <a:cubicBezTo>
                        <a:pt x="28" y="100"/>
                        <a:pt x="23" y="99"/>
                        <a:pt x="18" y="98"/>
                      </a:cubicBezTo>
                      <a:cubicBezTo>
                        <a:pt x="12" y="96"/>
                        <a:pt x="0" y="92"/>
                        <a:pt x="0" y="92"/>
                      </a:cubicBezTo>
                      <a:cubicBezTo>
                        <a:pt x="2" y="86"/>
                        <a:pt x="3" y="77"/>
                        <a:pt x="12" y="77"/>
                      </a:cubicBezTo>
                      <a:cubicBezTo>
                        <a:pt x="18" y="77"/>
                        <a:pt x="30" y="83"/>
                        <a:pt x="30" y="83"/>
                      </a:cubicBezTo>
                      <a:cubicBezTo>
                        <a:pt x="45" y="79"/>
                        <a:pt x="47" y="71"/>
                        <a:pt x="60" y="80"/>
                      </a:cubicBezTo>
                      <a:cubicBezTo>
                        <a:pt x="71" y="76"/>
                        <a:pt x="87" y="59"/>
                        <a:pt x="87" y="59"/>
                      </a:cubicBezTo>
                      <a:cubicBezTo>
                        <a:pt x="93" y="30"/>
                        <a:pt x="103" y="54"/>
                        <a:pt x="93" y="20"/>
                      </a:cubicBezTo>
                      <a:close/>
                    </a:path>
                  </a:pathLst>
                </a:custGeom>
                <a:solidFill>
                  <a:schemeClr val="bg2"/>
                </a:solidFill>
                <a:ln w="9525">
                  <a:noFill/>
                  <a:round/>
                  <a:headEnd/>
                  <a:tailEnd/>
                </a:ln>
                <a:effectLst/>
              </p:spPr>
              <p:txBody>
                <a:bodyPr wrap="none" anchor="ctr"/>
                <a:lstStyle/>
                <a:p>
                  <a:endParaRPr lang="ja-JP" altLang="en-US"/>
                </a:p>
              </p:txBody>
            </p:sp>
            <p:sp>
              <p:nvSpPr>
                <p:cNvPr id="5182" name="Freeform 62"/>
                <p:cNvSpPr>
                  <a:spLocks/>
                </p:cNvSpPr>
                <p:nvPr/>
              </p:nvSpPr>
              <p:spPr bwMode="ltGray">
                <a:xfrm>
                  <a:off x="3538" y="3177"/>
                  <a:ext cx="34" cy="41"/>
                </a:xfrm>
                <a:custGeom>
                  <a:avLst/>
                  <a:gdLst/>
                  <a:ahLst/>
                  <a:cxnLst>
                    <a:cxn ang="0">
                      <a:pos x="13" y="24"/>
                    </a:cxn>
                    <a:cxn ang="0">
                      <a:pos x="13" y="0"/>
                    </a:cxn>
                    <a:cxn ang="0">
                      <a:pos x="34" y="24"/>
                    </a:cxn>
                    <a:cxn ang="0">
                      <a:pos x="13" y="33"/>
                    </a:cxn>
                    <a:cxn ang="0">
                      <a:pos x="13" y="24"/>
                    </a:cxn>
                  </a:cxnLst>
                  <a:rect l="0" t="0" r="r" b="b"/>
                  <a:pathLst>
                    <a:path w="34" h="41">
                      <a:moveTo>
                        <a:pt x="13" y="24"/>
                      </a:moveTo>
                      <a:cubicBezTo>
                        <a:pt x="5" y="12"/>
                        <a:pt x="0" y="9"/>
                        <a:pt x="13" y="0"/>
                      </a:cubicBezTo>
                      <a:cubicBezTo>
                        <a:pt x="24" y="7"/>
                        <a:pt x="25" y="15"/>
                        <a:pt x="34" y="24"/>
                      </a:cubicBezTo>
                      <a:cubicBezTo>
                        <a:pt x="29" y="38"/>
                        <a:pt x="26" y="41"/>
                        <a:pt x="13" y="33"/>
                      </a:cubicBezTo>
                      <a:cubicBezTo>
                        <a:pt x="10" y="23"/>
                        <a:pt x="7" y="24"/>
                        <a:pt x="13" y="24"/>
                      </a:cubicBezTo>
                      <a:close/>
                    </a:path>
                  </a:pathLst>
                </a:custGeom>
                <a:solidFill>
                  <a:schemeClr val="bg2"/>
                </a:solidFill>
                <a:ln w="9525">
                  <a:noFill/>
                  <a:round/>
                  <a:headEnd/>
                  <a:tailEnd/>
                </a:ln>
                <a:effectLst/>
              </p:spPr>
              <p:txBody>
                <a:bodyPr wrap="none" anchor="ctr"/>
                <a:lstStyle/>
                <a:p>
                  <a:endParaRPr lang="ja-JP" altLang="en-US"/>
                </a:p>
              </p:txBody>
            </p:sp>
            <p:sp>
              <p:nvSpPr>
                <p:cNvPr id="5183" name="Freeform 63"/>
                <p:cNvSpPr>
                  <a:spLocks/>
                </p:cNvSpPr>
                <p:nvPr/>
              </p:nvSpPr>
              <p:spPr bwMode="ltGray">
                <a:xfrm>
                  <a:off x="3580" y="3187"/>
                  <a:ext cx="39" cy="41"/>
                </a:xfrm>
                <a:custGeom>
                  <a:avLst/>
                  <a:gdLst/>
                  <a:ahLst/>
                  <a:cxnLst>
                    <a:cxn ang="0">
                      <a:pos x="7" y="20"/>
                    </a:cxn>
                    <a:cxn ang="0">
                      <a:pos x="31" y="17"/>
                    </a:cxn>
                    <a:cxn ang="0">
                      <a:pos x="1" y="23"/>
                    </a:cxn>
                    <a:cxn ang="0">
                      <a:pos x="7" y="20"/>
                    </a:cxn>
                  </a:cxnLst>
                  <a:rect l="0" t="0" r="r" b="b"/>
                  <a:pathLst>
                    <a:path w="39" h="41">
                      <a:moveTo>
                        <a:pt x="7" y="20"/>
                      </a:moveTo>
                      <a:cubicBezTo>
                        <a:pt x="0" y="0"/>
                        <a:pt x="20" y="13"/>
                        <a:pt x="31" y="17"/>
                      </a:cubicBezTo>
                      <a:cubicBezTo>
                        <a:pt x="39" y="41"/>
                        <a:pt x="2" y="25"/>
                        <a:pt x="1" y="23"/>
                      </a:cubicBezTo>
                      <a:cubicBezTo>
                        <a:pt x="0" y="21"/>
                        <a:pt x="5" y="21"/>
                        <a:pt x="7" y="20"/>
                      </a:cubicBezTo>
                      <a:close/>
                    </a:path>
                  </a:pathLst>
                </a:custGeom>
                <a:solidFill>
                  <a:schemeClr val="bg2"/>
                </a:solidFill>
                <a:ln w="9525">
                  <a:noFill/>
                  <a:round/>
                  <a:headEnd/>
                  <a:tailEnd/>
                </a:ln>
                <a:effectLst/>
              </p:spPr>
              <p:txBody>
                <a:bodyPr wrap="none" anchor="ctr"/>
                <a:lstStyle/>
                <a:p>
                  <a:endParaRPr lang="ja-JP" altLang="en-US"/>
                </a:p>
              </p:txBody>
            </p:sp>
            <p:sp>
              <p:nvSpPr>
                <p:cNvPr id="5184" name="Freeform 64"/>
                <p:cNvSpPr>
                  <a:spLocks/>
                </p:cNvSpPr>
                <p:nvPr/>
              </p:nvSpPr>
              <p:spPr bwMode="ltGray">
                <a:xfrm>
                  <a:off x="3646" y="3201"/>
                  <a:ext cx="26" cy="24"/>
                </a:xfrm>
                <a:custGeom>
                  <a:avLst/>
                  <a:gdLst/>
                  <a:ahLst/>
                  <a:cxnLst>
                    <a:cxn ang="0">
                      <a:pos x="16" y="21"/>
                    </a:cxn>
                    <a:cxn ang="0">
                      <a:pos x="13" y="0"/>
                    </a:cxn>
                    <a:cxn ang="0">
                      <a:pos x="22" y="24"/>
                    </a:cxn>
                    <a:cxn ang="0">
                      <a:pos x="16" y="21"/>
                    </a:cxn>
                  </a:cxnLst>
                  <a:rect l="0" t="0" r="r" b="b"/>
                  <a:pathLst>
                    <a:path w="26" h="24">
                      <a:moveTo>
                        <a:pt x="16" y="21"/>
                      </a:moveTo>
                      <a:cubicBezTo>
                        <a:pt x="4" y="13"/>
                        <a:pt x="0" y="9"/>
                        <a:pt x="13" y="0"/>
                      </a:cubicBezTo>
                      <a:cubicBezTo>
                        <a:pt x="24" y="8"/>
                        <a:pt x="26" y="11"/>
                        <a:pt x="22" y="24"/>
                      </a:cubicBezTo>
                      <a:cubicBezTo>
                        <a:pt x="8" y="21"/>
                        <a:pt x="6" y="21"/>
                        <a:pt x="16" y="21"/>
                      </a:cubicBezTo>
                      <a:close/>
                    </a:path>
                  </a:pathLst>
                </a:custGeom>
                <a:solidFill>
                  <a:schemeClr val="bg2"/>
                </a:solidFill>
                <a:ln w="9525">
                  <a:noFill/>
                  <a:round/>
                  <a:headEnd/>
                  <a:tailEnd/>
                </a:ln>
                <a:effectLst/>
              </p:spPr>
              <p:txBody>
                <a:bodyPr wrap="none" anchor="ctr"/>
                <a:lstStyle/>
                <a:p>
                  <a:endParaRPr lang="ja-JP" altLang="en-US"/>
                </a:p>
              </p:txBody>
            </p:sp>
            <p:sp>
              <p:nvSpPr>
                <p:cNvPr id="5185" name="Freeform 65"/>
                <p:cNvSpPr>
                  <a:spLocks/>
                </p:cNvSpPr>
                <p:nvPr/>
              </p:nvSpPr>
              <p:spPr bwMode="ltGray">
                <a:xfrm>
                  <a:off x="3679" y="3207"/>
                  <a:ext cx="28" cy="21"/>
                </a:xfrm>
                <a:custGeom>
                  <a:avLst/>
                  <a:gdLst/>
                  <a:ahLst/>
                  <a:cxnLst>
                    <a:cxn ang="0">
                      <a:pos x="16" y="21"/>
                    </a:cxn>
                    <a:cxn ang="0">
                      <a:pos x="13" y="0"/>
                    </a:cxn>
                    <a:cxn ang="0">
                      <a:pos x="25" y="12"/>
                    </a:cxn>
                    <a:cxn ang="0">
                      <a:pos x="16" y="21"/>
                    </a:cxn>
                  </a:cxnLst>
                  <a:rect l="0" t="0" r="r" b="b"/>
                  <a:pathLst>
                    <a:path w="28" h="21">
                      <a:moveTo>
                        <a:pt x="16" y="21"/>
                      </a:moveTo>
                      <a:cubicBezTo>
                        <a:pt x="4" y="13"/>
                        <a:pt x="0" y="9"/>
                        <a:pt x="13" y="0"/>
                      </a:cubicBezTo>
                      <a:cubicBezTo>
                        <a:pt x="18" y="2"/>
                        <a:pt x="28" y="2"/>
                        <a:pt x="25" y="12"/>
                      </a:cubicBezTo>
                      <a:cubicBezTo>
                        <a:pt x="24" y="16"/>
                        <a:pt x="16" y="21"/>
                        <a:pt x="16" y="21"/>
                      </a:cubicBezTo>
                      <a:close/>
                    </a:path>
                  </a:pathLst>
                </a:custGeom>
                <a:solidFill>
                  <a:schemeClr val="bg2"/>
                </a:solidFill>
                <a:ln w="9525">
                  <a:noFill/>
                  <a:round/>
                  <a:headEnd/>
                  <a:tailEnd/>
                </a:ln>
                <a:effectLst/>
              </p:spPr>
              <p:txBody>
                <a:bodyPr wrap="none" anchor="ctr"/>
                <a:lstStyle/>
                <a:p>
                  <a:endParaRPr lang="ja-JP" altLang="en-US"/>
                </a:p>
              </p:txBody>
            </p:sp>
            <p:sp>
              <p:nvSpPr>
                <p:cNvPr id="5186" name="Freeform 66"/>
                <p:cNvSpPr>
                  <a:spLocks/>
                </p:cNvSpPr>
                <p:nvPr/>
              </p:nvSpPr>
              <p:spPr bwMode="ltGray">
                <a:xfrm>
                  <a:off x="3674" y="3232"/>
                  <a:ext cx="24" cy="20"/>
                </a:xfrm>
                <a:custGeom>
                  <a:avLst/>
                  <a:gdLst/>
                  <a:ahLst/>
                  <a:cxnLst>
                    <a:cxn ang="0">
                      <a:pos x="0" y="8"/>
                    </a:cxn>
                    <a:cxn ang="0">
                      <a:pos x="24" y="14"/>
                    </a:cxn>
                    <a:cxn ang="0">
                      <a:pos x="3" y="14"/>
                    </a:cxn>
                    <a:cxn ang="0">
                      <a:pos x="0" y="8"/>
                    </a:cxn>
                  </a:cxnLst>
                  <a:rect l="0" t="0" r="r" b="b"/>
                  <a:pathLst>
                    <a:path w="24" h="20">
                      <a:moveTo>
                        <a:pt x="0" y="8"/>
                      </a:moveTo>
                      <a:cubicBezTo>
                        <a:pt x="13" y="0"/>
                        <a:pt x="16" y="2"/>
                        <a:pt x="24" y="14"/>
                      </a:cubicBezTo>
                      <a:cubicBezTo>
                        <a:pt x="17" y="16"/>
                        <a:pt x="11" y="20"/>
                        <a:pt x="3" y="14"/>
                      </a:cubicBezTo>
                      <a:cubicBezTo>
                        <a:pt x="0" y="11"/>
                        <a:pt x="0" y="0"/>
                        <a:pt x="0" y="8"/>
                      </a:cubicBezTo>
                      <a:close/>
                    </a:path>
                  </a:pathLst>
                </a:custGeom>
                <a:solidFill>
                  <a:schemeClr val="bg2"/>
                </a:solidFill>
                <a:ln w="9525">
                  <a:noFill/>
                  <a:round/>
                  <a:headEnd/>
                  <a:tailEnd/>
                </a:ln>
                <a:effectLst/>
              </p:spPr>
              <p:txBody>
                <a:bodyPr wrap="none" anchor="ctr"/>
                <a:lstStyle/>
                <a:p>
                  <a:endParaRPr lang="ja-JP" altLang="en-US"/>
                </a:p>
              </p:txBody>
            </p:sp>
            <p:sp>
              <p:nvSpPr>
                <p:cNvPr id="5187" name="Freeform 67"/>
                <p:cNvSpPr>
                  <a:spLocks/>
                </p:cNvSpPr>
                <p:nvPr/>
              </p:nvSpPr>
              <p:spPr bwMode="ltGray">
                <a:xfrm>
                  <a:off x="3731" y="3441"/>
                  <a:ext cx="81" cy="54"/>
                </a:xfrm>
                <a:custGeom>
                  <a:avLst/>
                  <a:gdLst/>
                  <a:ahLst/>
                  <a:cxnLst>
                    <a:cxn ang="0">
                      <a:pos x="39" y="27"/>
                    </a:cxn>
                    <a:cxn ang="0">
                      <a:pos x="45" y="6"/>
                    </a:cxn>
                    <a:cxn ang="0">
                      <a:pos x="81" y="33"/>
                    </a:cxn>
                    <a:cxn ang="0">
                      <a:pos x="39" y="27"/>
                    </a:cxn>
                  </a:cxnLst>
                  <a:rect l="0" t="0" r="r" b="b"/>
                  <a:pathLst>
                    <a:path w="81" h="54">
                      <a:moveTo>
                        <a:pt x="39" y="27"/>
                      </a:moveTo>
                      <a:cubicBezTo>
                        <a:pt x="27" y="9"/>
                        <a:pt x="0" y="0"/>
                        <a:pt x="45" y="6"/>
                      </a:cubicBezTo>
                      <a:cubicBezTo>
                        <a:pt x="59" y="15"/>
                        <a:pt x="70" y="22"/>
                        <a:pt x="81" y="33"/>
                      </a:cubicBezTo>
                      <a:cubicBezTo>
                        <a:pt x="74" y="54"/>
                        <a:pt x="50" y="38"/>
                        <a:pt x="39" y="27"/>
                      </a:cubicBezTo>
                      <a:close/>
                    </a:path>
                  </a:pathLst>
                </a:custGeom>
                <a:solidFill>
                  <a:schemeClr val="bg2"/>
                </a:solidFill>
                <a:ln w="9525">
                  <a:noFill/>
                  <a:round/>
                  <a:headEnd/>
                  <a:tailEnd/>
                </a:ln>
                <a:effectLst/>
              </p:spPr>
              <p:txBody>
                <a:bodyPr wrap="none" anchor="ctr"/>
                <a:lstStyle/>
                <a:p>
                  <a:endParaRPr lang="ja-JP" altLang="en-US"/>
                </a:p>
              </p:txBody>
            </p:sp>
            <p:sp>
              <p:nvSpPr>
                <p:cNvPr id="5188" name="Freeform 68"/>
                <p:cNvSpPr>
                  <a:spLocks/>
                </p:cNvSpPr>
                <p:nvPr/>
              </p:nvSpPr>
              <p:spPr bwMode="ltGray">
                <a:xfrm>
                  <a:off x="2361" y="3354"/>
                  <a:ext cx="1079" cy="486"/>
                </a:xfrm>
                <a:custGeom>
                  <a:avLst/>
                  <a:gdLst/>
                  <a:ahLst/>
                  <a:cxnLst>
                    <a:cxn ang="0">
                      <a:pos x="470" y="42"/>
                    </a:cxn>
                    <a:cxn ang="0">
                      <a:pos x="497" y="12"/>
                    </a:cxn>
                    <a:cxn ang="0">
                      <a:pos x="485" y="24"/>
                    </a:cxn>
                    <a:cxn ang="0">
                      <a:pos x="521" y="15"/>
                    </a:cxn>
                    <a:cxn ang="0">
                      <a:pos x="593" y="36"/>
                    </a:cxn>
                    <a:cxn ang="0">
                      <a:pos x="608" y="84"/>
                    </a:cxn>
                    <a:cxn ang="0">
                      <a:pos x="614" y="105"/>
                    </a:cxn>
                    <a:cxn ang="0">
                      <a:pos x="689" y="129"/>
                    </a:cxn>
                    <a:cxn ang="0">
                      <a:pos x="779" y="120"/>
                    </a:cxn>
                    <a:cxn ang="0">
                      <a:pos x="830" y="30"/>
                    </a:cxn>
                    <a:cxn ang="0">
                      <a:pos x="878" y="69"/>
                    </a:cxn>
                    <a:cxn ang="0">
                      <a:pos x="902" y="123"/>
                    </a:cxn>
                    <a:cxn ang="0">
                      <a:pos x="911" y="141"/>
                    </a:cxn>
                    <a:cxn ang="0">
                      <a:pos x="980" y="189"/>
                    </a:cxn>
                    <a:cxn ang="0">
                      <a:pos x="1010" y="231"/>
                    </a:cxn>
                    <a:cxn ang="0">
                      <a:pos x="1028" y="225"/>
                    </a:cxn>
                    <a:cxn ang="0">
                      <a:pos x="1052" y="249"/>
                    </a:cxn>
                    <a:cxn ang="0">
                      <a:pos x="1079" y="306"/>
                    </a:cxn>
                    <a:cxn ang="0">
                      <a:pos x="1004" y="399"/>
                    </a:cxn>
                    <a:cxn ang="0">
                      <a:pos x="947" y="444"/>
                    </a:cxn>
                    <a:cxn ang="0">
                      <a:pos x="842" y="465"/>
                    </a:cxn>
                    <a:cxn ang="0">
                      <a:pos x="818" y="480"/>
                    </a:cxn>
                    <a:cxn ang="0">
                      <a:pos x="722" y="480"/>
                    </a:cxn>
                    <a:cxn ang="0">
                      <a:pos x="674" y="456"/>
                    </a:cxn>
                    <a:cxn ang="0">
                      <a:pos x="677" y="402"/>
                    </a:cxn>
                    <a:cxn ang="0">
                      <a:pos x="647" y="414"/>
                    </a:cxn>
                    <a:cxn ang="0">
                      <a:pos x="602" y="441"/>
                    </a:cxn>
                    <a:cxn ang="0">
                      <a:pos x="512" y="399"/>
                    </a:cxn>
                    <a:cxn ang="0">
                      <a:pos x="416" y="402"/>
                    </a:cxn>
                    <a:cxn ang="0">
                      <a:pos x="320" y="411"/>
                    </a:cxn>
                    <a:cxn ang="0">
                      <a:pos x="239" y="405"/>
                    </a:cxn>
                    <a:cxn ang="0">
                      <a:pos x="179" y="423"/>
                    </a:cxn>
                    <a:cxn ang="0">
                      <a:pos x="116" y="378"/>
                    </a:cxn>
                    <a:cxn ang="0">
                      <a:pos x="2" y="261"/>
                    </a:cxn>
                    <a:cxn ang="0">
                      <a:pos x="17" y="249"/>
                    </a:cxn>
                    <a:cxn ang="0">
                      <a:pos x="2" y="204"/>
                    </a:cxn>
                    <a:cxn ang="0">
                      <a:pos x="20" y="198"/>
                    </a:cxn>
                    <a:cxn ang="0">
                      <a:pos x="179" y="171"/>
                    </a:cxn>
                    <a:cxn ang="0">
                      <a:pos x="233" y="123"/>
                    </a:cxn>
                    <a:cxn ang="0">
                      <a:pos x="272" y="111"/>
                    </a:cxn>
                    <a:cxn ang="0">
                      <a:pos x="317" y="69"/>
                    </a:cxn>
                    <a:cxn ang="0">
                      <a:pos x="386" y="84"/>
                    </a:cxn>
                    <a:cxn ang="0">
                      <a:pos x="404" y="90"/>
                    </a:cxn>
                    <a:cxn ang="0">
                      <a:pos x="437" y="102"/>
                    </a:cxn>
                    <a:cxn ang="0">
                      <a:pos x="449" y="60"/>
                    </a:cxn>
                  </a:cxnLst>
                  <a:rect l="0" t="0" r="r" b="b"/>
                  <a:pathLst>
                    <a:path w="1079" h="486">
                      <a:moveTo>
                        <a:pt x="449" y="60"/>
                      </a:moveTo>
                      <a:cubicBezTo>
                        <a:pt x="453" y="48"/>
                        <a:pt x="458" y="46"/>
                        <a:pt x="470" y="42"/>
                      </a:cubicBezTo>
                      <a:cubicBezTo>
                        <a:pt x="474" y="30"/>
                        <a:pt x="471" y="26"/>
                        <a:pt x="464" y="15"/>
                      </a:cubicBezTo>
                      <a:cubicBezTo>
                        <a:pt x="487" y="7"/>
                        <a:pt x="476" y="8"/>
                        <a:pt x="497" y="12"/>
                      </a:cubicBezTo>
                      <a:cubicBezTo>
                        <a:pt x="496" y="15"/>
                        <a:pt x="496" y="19"/>
                        <a:pt x="494" y="21"/>
                      </a:cubicBezTo>
                      <a:cubicBezTo>
                        <a:pt x="492" y="23"/>
                        <a:pt x="486" y="21"/>
                        <a:pt x="485" y="24"/>
                      </a:cubicBezTo>
                      <a:cubicBezTo>
                        <a:pt x="480" y="33"/>
                        <a:pt x="494" y="35"/>
                        <a:pt x="497" y="36"/>
                      </a:cubicBezTo>
                      <a:cubicBezTo>
                        <a:pt x="535" y="31"/>
                        <a:pt x="514" y="37"/>
                        <a:pt x="521" y="15"/>
                      </a:cubicBezTo>
                      <a:cubicBezTo>
                        <a:pt x="534" y="19"/>
                        <a:pt x="544" y="26"/>
                        <a:pt x="557" y="30"/>
                      </a:cubicBezTo>
                      <a:cubicBezTo>
                        <a:pt x="569" y="34"/>
                        <a:pt x="593" y="36"/>
                        <a:pt x="593" y="36"/>
                      </a:cubicBezTo>
                      <a:cubicBezTo>
                        <a:pt x="607" y="31"/>
                        <a:pt x="619" y="35"/>
                        <a:pt x="632" y="39"/>
                      </a:cubicBezTo>
                      <a:cubicBezTo>
                        <a:pt x="628" y="55"/>
                        <a:pt x="622" y="74"/>
                        <a:pt x="608" y="84"/>
                      </a:cubicBezTo>
                      <a:cubicBezTo>
                        <a:pt x="604" y="96"/>
                        <a:pt x="599" y="98"/>
                        <a:pt x="587" y="102"/>
                      </a:cubicBezTo>
                      <a:cubicBezTo>
                        <a:pt x="598" y="106"/>
                        <a:pt x="603" y="101"/>
                        <a:pt x="614" y="105"/>
                      </a:cubicBezTo>
                      <a:cubicBezTo>
                        <a:pt x="625" y="122"/>
                        <a:pt x="643" y="121"/>
                        <a:pt x="662" y="123"/>
                      </a:cubicBezTo>
                      <a:cubicBezTo>
                        <a:pt x="673" y="130"/>
                        <a:pt x="677" y="133"/>
                        <a:pt x="689" y="129"/>
                      </a:cubicBezTo>
                      <a:cubicBezTo>
                        <a:pt x="701" y="133"/>
                        <a:pt x="711" y="134"/>
                        <a:pt x="722" y="141"/>
                      </a:cubicBezTo>
                      <a:cubicBezTo>
                        <a:pt x="756" y="138"/>
                        <a:pt x="755" y="136"/>
                        <a:pt x="779" y="120"/>
                      </a:cubicBezTo>
                      <a:cubicBezTo>
                        <a:pt x="789" y="91"/>
                        <a:pt x="773" y="13"/>
                        <a:pt x="812" y="0"/>
                      </a:cubicBezTo>
                      <a:cubicBezTo>
                        <a:pt x="828" y="5"/>
                        <a:pt x="822" y="18"/>
                        <a:pt x="830" y="30"/>
                      </a:cubicBezTo>
                      <a:cubicBezTo>
                        <a:pt x="839" y="43"/>
                        <a:pt x="849" y="53"/>
                        <a:pt x="857" y="66"/>
                      </a:cubicBezTo>
                      <a:cubicBezTo>
                        <a:pt x="863" y="111"/>
                        <a:pt x="856" y="76"/>
                        <a:pt x="878" y="69"/>
                      </a:cubicBezTo>
                      <a:cubicBezTo>
                        <a:pt x="881" y="70"/>
                        <a:pt x="885" y="69"/>
                        <a:pt x="887" y="72"/>
                      </a:cubicBezTo>
                      <a:cubicBezTo>
                        <a:pt x="897" y="86"/>
                        <a:pt x="896" y="108"/>
                        <a:pt x="902" y="123"/>
                      </a:cubicBezTo>
                      <a:cubicBezTo>
                        <a:pt x="903" y="126"/>
                        <a:pt x="906" y="129"/>
                        <a:pt x="908" y="132"/>
                      </a:cubicBezTo>
                      <a:cubicBezTo>
                        <a:pt x="909" y="135"/>
                        <a:pt x="910" y="138"/>
                        <a:pt x="911" y="141"/>
                      </a:cubicBezTo>
                      <a:cubicBezTo>
                        <a:pt x="911" y="141"/>
                        <a:pt x="916" y="161"/>
                        <a:pt x="917" y="162"/>
                      </a:cubicBezTo>
                      <a:cubicBezTo>
                        <a:pt x="930" y="175"/>
                        <a:pt x="962" y="177"/>
                        <a:pt x="980" y="189"/>
                      </a:cubicBezTo>
                      <a:cubicBezTo>
                        <a:pt x="987" y="199"/>
                        <a:pt x="992" y="203"/>
                        <a:pt x="998" y="213"/>
                      </a:cubicBezTo>
                      <a:cubicBezTo>
                        <a:pt x="1002" y="219"/>
                        <a:pt x="1006" y="225"/>
                        <a:pt x="1010" y="231"/>
                      </a:cubicBezTo>
                      <a:cubicBezTo>
                        <a:pt x="1012" y="234"/>
                        <a:pt x="1016" y="240"/>
                        <a:pt x="1016" y="240"/>
                      </a:cubicBezTo>
                      <a:cubicBezTo>
                        <a:pt x="1023" y="220"/>
                        <a:pt x="999" y="219"/>
                        <a:pt x="1028" y="225"/>
                      </a:cubicBezTo>
                      <a:cubicBezTo>
                        <a:pt x="1030" y="231"/>
                        <a:pt x="1032" y="237"/>
                        <a:pt x="1034" y="243"/>
                      </a:cubicBezTo>
                      <a:cubicBezTo>
                        <a:pt x="1036" y="249"/>
                        <a:pt x="1052" y="249"/>
                        <a:pt x="1052" y="249"/>
                      </a:cubicBezTo>
                      <a:cubicBezTo>
                        <a:pt x="1073" y="270"/>
                        <a:pt x="1063" y="262"/>
                        <a:pt x="1079" y="273"/>
                      </a:cubicBezTo>
                      <a:cubicBezTo>
                        <a:pt x="1072" y="310"/>
                        <a:pt x="1079" y="264"/>
                        <a:pt x="1079" y="306"/>
                      </a:cubicBezTo>
                      <a:cubicBezTo>
                        <a:pt x="1079" y="330"/>
                        <a:pt x="1061" y="353"/>
                        <a:pt x="1049" y="372"/>
                      </a:cubicBezTo>
                      <a:cubicBezTo>
                        <a:pt x="1044" y="380"/>
                        <a:pt x="1011" y="394"/>
                        <a:pt x="1004" y="399"/>
                      </a:cubicBezTo>
                      <a:cubicBezTo>
                        <a:pt x="996" y="404"/>
                        <a:pt x="977" y="411"/>
                        <a:pt x="977" y="411"/>
                      </a:cubicBezTo>
                      <a:cubicBezTo>
                        <a:pt x="966" y="422"/>
                        <a:pt x="960" y="435"/>
                        <a:pt x="947" y="444"/>
                      </a:cubicBezTo>
                      <a:cubicBezTo>
                        <a:pt x="930" y="469"/>
                        <a:pt x="885" y="463"/>
                        <a:pt x="860" y="480"/>
                      </a:cubicBezTo>
                      <a:cubicBezTo>
                        <a:pt x="854" y="476"/>
                        <a:pt x="850" y="465"/>
                        <a:pt x="842" y="465"/>
                      </a:cubicBezTo>
                      <a:cubicBezTo>
                        <a:pt x="838" y="465"/>
                        <a:pt x="839" y="472"/>
                        <a:pt x="836" y="474"/>
                      </a:cubicBezTo>
                      <a:cubicBezTo>
                        <a:pt x="831" y="477"/>
                        <a:pt x="818" y="480"/>
                        <a:pt x="818" y="480"/>
                      </a:cubicBezTo>
                      <a:cubicBezTo>
                        <a:pt x="799" y="474"/>
                        <a:pt x="758" y="486"/>
                        <a:pt x="758" y="486"/>
                      </a:cubicBezTo>
                      <a:cubicBezTo>
                        <a:pt x="741" y="480"/>
                        <a:pt x="743" y="476"/>
                        <a:pt x="722" y="480"/>
                      </a:cubicBezTo>
                      <a:cubicBezTo>
                        <a:pt x="710" y="476"/>
                        <a:pt x="707" y="468"/>
                        <a:pt x="698" y="459"/>
                      </a:cubicBezTo>
                      <a:cubicBezTo>
                        <a:pt x="693" y="440"/>
                        <a:pt x="687" y="447"/>
                        <a:pt x="674" y="456"/>
                      </a:cubicBezTo>
                      <a:cubicBezTo>
                        <a:pt x="658" y="455"/>
                        <a:pt x="622" y="451"/>
                        <a:pt x="653" y="441"/>
                      </a:cubicBezTo>
                      <a:cubicBezTo>
                        <a:pt x="656" y="431"/>
                        <a:pt x="669" y="407"/>
                        <a:pt x="677" y="402"/>
                      </a:cubicBezTo>
                      <a:cubicBezTo>
                        <a:pt x="674" y="388"/>
                        <a:pt x="677" y="377"/>
                        <a:pt x="662" y="387"/>
                      </a:cubicBezTo>
                      <a:cubicBezTo>
                        <a:pt x="657" y="403"/>
                        <a:pt x="661" y="393"/>
                        <a:pt x="647" y="414"/>
                      </a:cubicBezTo>
                      <a:cubicBezTo>
                        <a:pt x="643" y="420"/>
                        <a:pt x="629" y="426"/>
                        <a:pt x="629" y="426"/>
                      </a:cubicBezTo>
                      <a:cubicBezTo>
                        <a:pt x="620" y="439"/>
                        <a:pt x="619" y="445"/>
                        <a:pt x="602" y="441"/>
                      </a:cubicBezTo>
                      <a:cubicBezTo>
                        <a:pt x="596" y="423"/>
                        <a:pt x="562" y="414"/>
                        <a:pt x="545" y="408"/>
                      </a:cubicBezTo>
                      <a:cubicBezTo>
                        <a:pt x="534" y="404"/>
                        <a:pt x="512" y="399"/>
                        <a:pt x="512" y="399"/>
                      </a:cubicBezTo>
                      <a:cubicBezTo>
                        <a:pt x="500" y="403"/>
                        <a:pt x="492" y="399"/>
                        <a:pt x="479" y="396"/>
                      </a:cubicBezTo>
                      <a:cubicBezTo>
                        <a:pt x="457" y="400"/>
                        <a:pt x="438" y="397"/>
                        <a:pt x="416" y="402"/>
                      </a:cubicBezTo>
                      <a:cubicBezTo>
                        <a:pt x="400" y="398"/>
                        <a:pt x="385" y="401"/>
                        <a:pt x="368" y="399"/>
                      </a:cubicBezTo>
                      <a:cubicBezTo>
                        <a:pt x="352" y="403"/>
                        <a:pt x="336" y="406"/>
                        <a:pt x="320" y="411"/>
                      </a:cubicBezTo>
                      <a:cubicBezTo>
                        <a:pt x="314" y="413"/>
                        <a:pt x="302" y="417"/>
                        <a:pt x="302" y="417"/>
                      </a:cubicBezTo>
                      <a:cubicBezTo>
                        <a:pt x="275" y="408"/>
                        <a:pt x="271" y="408"/>
                        <a:pt x="239" y="405"/>
                      </a:cubicBezTo>
                      <a:cubicBezTo>
                        <a:pt x="227" y="407"/>
                        <a:pt x="206" y="420"/>
                        <a:pt x="206" y="420"/>
                      </a:cubicBezTo>
                      <a:cubicBezTo>
                        <a:pt x="197" y="417"/>
                        <a:pt x="179" y="423"/>
                        <a:pt x="179" y="423"/>
                      </a:cubicBezTo>
                      <a:cubicBezTo>
                        <a:pt x="158" y="420"/>
                        <a:pt x="154" y="417"/>
                        <a:pt x="137" y="411"/>
                      </a:cubicBezTo>
                      <a:cubicBezTo>
                        <a:pt x="97" y="371"/>
                        <a:pt x="132" y="412"/>
                        <a:pt x="116" y="378"/>
                      </a:cubicBezTo>
                      <a:cubicBezTo>
                        <a:pt x="101" y="346"/>
                        <a:pt x="67" y="310"/>
                        <a:pt x="38" y="291"/>
                      </a:cubicBezTo>
                      <a:cubicBezTo>
                        <a:pt x="31" y="271"/>
                        <a:pt x="18" y="272"/>
                        <a:pt x="2" y="261"/>
                      </a:cubicBezTo>
                      <a:cubicBezTo>
                        <a:pt x="3" y="258"/>
                        <a:pt x="3" y="254"/>
                        <a:pt x="5" y="252"/>
                      </a:cubicBezTo>
                      <a:cubicBezTo>
                        <a:pt x="8" y="249"/>
                        <a:pt x="17" y="253"/>
                        <a:pt x="17" y="249"/>
                      </a:cubicBezTo>
                      <a:cubicBezTo>
                        <a:pt x="17" y="242"/>
                        <a:pt x="5" y="231"/>
                        <a:pt x="5" y="231"/>
                      </a:cubicBezTo>
                      <a:cubicBezTo>
                        <a:pt x="8" y="222"/>
                        <a:pt x="2" y="204"/>
                        <a:pt x="2" y="204"/>
                      </a:cubicBezTo>
                      <a:cubicBezTo>
                        <a:pt x="5" y="196"/>
                        <a:pt x="0" y="178"/>
                        <a:pt x="8" y="180"/>
                      </a:cubicBezTo>
                      <a:cubicBezTo>
                        <a:pt x="15" y="181"/>
                        <a:pt x="20" y="198"/>
                        <a:pt x="20" y="198"/>
                      </a:cubicBezTo>
                      <a:cubicBezTo>
                        <a:pt x="43" y="190"/>
                        <a:pt x="64" y="179"/>
                        <a:pt x="89" y="174"/>
                      </a:cubicBezTo>
                      <a:cubicBezTo>
                        <a:pt x="137" y="176"/>
                        <a:pt x="142" y="178"/>
                        <a:pt x="179" y="171"/>
                      </a:cubicBezTo>
                      <a:cubicBezTo>
                        <a:pt x="193" y="168"/>
                        <a:pt x="218" y="153"/>
                        <a:pt x="218" y="153"/>
                      </a:cubicBezTo>
                      <a:cubicBezTo>
                        <a:pt x="227" y="140"/>
                        <a:pt x="215" y="129"/>
                        <a:pt x="233" y="123"/>
                      </a:cubicBezTo>
                      <a:cubicBezTo>
                        <a:pt x="255" y="91"/>
                        <a:pt x="249" y="118"/>
                        <a:pt x="260" y="135"/>
                      </a:cubicBezTo>
                      <a:cubicBezTo>
                        <a:pt x="269" y="121"/>
                        <a:pt x="258" y="120"/>
                        <a:pt x="272" y="111"/>
                      </a:cubicBezTo>
                      <a:cubicBezTo>
                        <a:pt x="276" y="99"/>
                        <a:pt x="280" y="94"/>
                        <a:pt x="290" y="87"/>
                      </a:cubicBezTo>
                      <a:cubicBezTo>
                        <a:pt x="308" y="93"/>
                        <a:pt x="302" y="74"/>
                        <a:pt x="317" y="69"/>
                      </a:cubicBezTo>
                      <a:cubicBezTo>
                        <a:pt x="335" y="73"/>
                        <a:pt x="334" y="68"/>
                        <a:pt x="350" y="63"/>
                      </a:cubicBezTo>
                      <a:cubicBezTo>
                        <a:pt x="371" y="68"/>
                        <a:pt x="369" y="73"/>
                        <a:pt x="386" y="84"/>
                      </a:cubicBezTo>
                      <a:cubicBezTo>
                        <a:pt x="388" y="87"/>
                        <a:pt x="395" y="100"/>
                        <a:pt x="401" y="99"/>
                      </a:cubicBezTo>
                      <a:cubicBezTo>
                        <a:pt x="404" y="98"/>
                        <a:pt x="402" y="92"/>
                        <a:pt x="404" y="90"/>
                      </a:cubicBezTo>
                      <a:cubicBezTo>
                        <a:pt x="406" y="88"/>
                        <a:pt x="410" y="88"/>
                        <a:pt x="413" y="87"/>
                      </a:cubicBezTo>
                      <a:cubicBezTo>
                        <a:pt x="425" y="91"/>
                        <a:pt x="425" y="98"/>
                        <a:pt x="437" y="102"/>
                      </a:cubicBezTo>
                      <a:cubicBezTo>
                        <a:pt x="440" y="93"/>
                        <a:pt x="434" y="75"/>
                        <a:pt x="434" y="75"/>
                      </a:cubicBezTo>
                      <a:cubicBezTo>
                        <a:pt x="438" y="69"/>
                        <a:pt x="449" y="60"/>
                        <a:pt x="449" y="60"/>
                      </a:cubicBezTo>
                      <a:close/>
                    </a:path>
                  </a:pathLst>
                </a:custGeom>
                <a:solidFill>
                  <a:schemeClr val="bg2"/>
                </a:solidFill>
                <a:ln w="9525">
                  <a:noFill/>
                  <a:round/>
                  <a:headEnd/>
                  <a:tailEnd/>
                </a:ln>
                <a:effectLst/>
              </p:spPr>
              <p:txBody>
                <a:bodyPr wrap="none" anchor="ctr"/>
                <a:lstStyle/>
                <a:p>
                  <a:endParaRPr lang="ja-JP" altLang="en-US"/>
                </a:p>
              </p:txBody>
            </p:sp>
            <p:sp>
              <p:nvSpPr>
                <p:cNvPr id="5189" name="Freeform 69"/>
                <p:cNvSpPr>
                  <a:spLocks/>
                </p:cNvSpPr>
                <p:nvPr/>
              </p:nvSpPr>
              <p:spPr bwMode="ltGray">
                <a:xfrm>
                  <a:off x="3182" y="3846"/>
                  <a:ext cx="77" cy="42"/>
                </a:xfrm>
                <a:custGeom>
                  <a:avLst/>
                  <a:gdLst/>
                  <a:ahLst/>
                  <a:cxnLst>
                    <a:cxn ang="0">
                      <a:pos x="12" y="3"/>
                    </a:cxn>
                    <a:cxn ang="0">
                      <a:pos x="60" y="0"/>
                    </a:cxn>
                    <a:cxn ang="0">
                      <a:pos x="66" y="30"/>
                    </a:cxn>
                    <a:cxn ang="0">
                      <a:pos x="30" y="42"/>
                    </a:cxn>
                    <a:cxn ang="0">
                      <a:pos x="9" y="33"/>
                    </a:cxn>
                    <a:cxn ang="0">
                      <a:pos x="3" y="15"/>
                    </a:cxn>
                    <a:cxn ang="0">
                      <a:pos x="0" y="6"/>
                    </a:cxn>
                    <a:cxn ang="0">
                      <a:pos x="12" y="3"/>
                    </a:cxn>
                  </a:cxnLst>
                  <a:rect l="0" t="0" r="r" b="b"/>
                  <a:pathLst>
                    <a:path w="77" h="42">
                      <a:moveTo>
                        <a:pt x="12" y="3"/>
                      </a:moveTo>
                      <a:cubicBezTo>
                        <a:pt x="28" y="8"/>
                        <a:pt x="44" y="4"/>
                        <a:pt x="60" y="0"/>
                      </a:cubicBezTo>
                      <a:cubicBezTo>
                        <a:pt x="77" y="6"/>
                        <a:pt x="71" y="14"/>
                        <a:pt x="66" y="30"/>
                      </a:cubicBezTo>
                      <a:cubicBezTo>
                        <a:pt x="63" y="39"/>
                        <a:pt x="35" y="41"/>
                        <a:pt x="30" y="42"/>
                      </a:cubicBezTo>
                      <a:cubicBezTo>
                        <a:pt x="24" y="41"/>
                        <a:pt x="13" y="39"/>
                        <a:pt x="9" y="33"/>
                      </a:cubicBezTo>
                      <a:cubicBezTo>
                        <a:pt x="6" y="28"/>
                        <a:pt x="5" y="21"/>
                        <a:pt x="3" y="15"/>
                      </a:cubicBezTo>
                      <a:cubicBezTo>
                        <a:pt x="2" y="12"/>
                        <a:pt x="0" y="6"/>
                        <a:pt x="0" y="6"/>
                      </a:cubicBezTo>
                      <a:cubicBezTo>
                        <a:pt x="10" y="3"/>
                        <a:pt x="6" y="3"/>
                        <a:pt x="12" y="3"/>
                      </a:cubicBezTo>
                      <a:close/>
                    </a:path>
                  </a:pathLst>
                </a:custGeom>
                <a:solidFill>
                  <a:schemeClr val="bg2"/>
                </a:solidFill>
                <a:ln w="9525">
                  <a:noFill/>
                  <a:round/>
                  <a:headEnd/>
                  <a:tailEnd/>
                </a:ln>
                <a:effectLst/>
              </p:spPr>
              <p:txBody>
                <a:bodyPr wrap="none" anchor="ctr"/>
                <a:lstStyle/>
                <a:p>
                  <a:endParaRPr lang="ja-JP" altLang="en-US"/>
                </a:p>
              </p:txBody>
            </p:sp>
            <p:sp>
              <p:nvSpPr>
                <p:cNvPr id="5190" name="Freeform 70"/>
                <p:cNvSpPr>
                  <a:spLocks/>
                </p:cNvSpPr>
                <p:nvPr/>
              </p:nvSpPr>
              <p:spPr bwMode="ltGray">
                <a:xfrm>
                  <a:off x="3867" y="3351"/>
                  <a:ext cx="29" cy="18"/>
                </a:xfrm>
                <a:custGeom>
                  <a:avLst/>
                  <a:gdLst/>
                  <a:ahLst/>
                  <a:cxnLst>
                    <a:cxn ang="0">
                      <a:pos x="2" y="9"/>
                    </a:cxn>
                    <a:cxn ang="0">
                      <a:pos x="11" y="18"/>
                    </a:cxn>
                    <a:cxn ang="0">
                      <a:pos x="2" y="9"/>
                    </a:cxn>
                  </a:cxnLst>
                  <a:rect l="0" t="0" r="r" b="b"/>
                  <a:pathLst>
                    <a:path w="29" h="18">
                      <a:moveTo>
                        <a:pt x="2" y="9"/>
                      </a:moveTo>
                      <a:cubicBezTo>
                        <a:pt x="14" y="1"/>
                        <a:pt x="29" y="0"/>
                        <a:pt x="11" y="18"/>
                      </a:cubicBezTo>
                      <a:cubicBezTo>
                        <a:pt x="0" y="14"/>
                        <a:pt x="2" y="18"/>
                        <a:pt x="2" y="9"/>
                      </a:cubicBezTo>
                      <a:close/>
                    </a:path>
                  </a:pathLst>
                </a:custGeom>
                <a:solidFill>
                  <a:schemeClr val="bg2"/>
                </a:solidFill>
                <a:ln w="9525">
                  <a:noFill/>
                  <a:round/>
                  <a:headEnd/>
                  <a:tailEnd/>
                </a:ln>
                <a:effectLst/>
              </p:spPr>
              <p:txBody>
                <a:bodyPr wrap="none" anchor="ctr"/>
                <a:lstStyle/>
                <a:p>
                  <a:endParaRPr lang="ja-JP" altLang="en-US"/>
                </a:p>
              </p:txBody>
            </p:sp>
            <p:sp>
              <p:nvSpPr>
                <p:cNvPr id="5191" name="Freeform 71"/>
                <p:cNvSpPr>
                  <a:spLocks/>
                </p:cNvSpPr>
                <p:nvPr/>
              </p:nvSpPr>
              <p:spPr bwMode="ltGray">
                <a:xfrm>
                  <a:off x="3836" y="3305"/>
                  <a:ext cx="36" cy="49"/>
                </a:xfrm>
                <a:custGeom>
                  <a:avLst/>
                  <a:gdLst/>
                  <a:ahLst/>
                  <a:cxnLst>
                    <a:cxn ang="0">
                      <a:pos x="27" y="49"/>
                    </a:cxn>
                    <a:cxn ang="0">
                      <a:pos x="0" y="19"/>
                    </a:cxn>
                    <a:cxn ang="0">
                      <a:pos x="36" y="13"/>
                    </a:cxn>
                    <a:cxn ang="0">
                      <a:pos x="24" y="31"/>
                    </a:cxn>
                    <a:cxn ang="0">
                      <a:pos x="27" y="49"/>
                    </a:cxn>
                  </a:cxnLst>
                  <a:rect l="0" t="0" r="r" b="b"/>
                  <a:pathLst>
                    <a:path w="36" h="49">
                      <a:moveTo>
                        <a:pt x="27" y="49"/>
                      </a:moveTo>
                      <a:cubicBezTo>
                        <a:pt x="3" y="44"/>
                        <a:pt x="11" y="36"/>
                        <a:pt x="0" y="19"/>
                      </a:cubicBezTo>
                      <a:cubicBezTo>
                        <a:pt x="6" y="0"/>
                        <a:pt x="21" y="10"/>
                        <a:pt x="36" y="13"/>
                      </a:cubicBezTo>
                      <a:cubicBezTo>
                        <a:pt x="21" y="35"/>
                        <a:pt x="17" y="4"/>
                        <a:pt x="24" y="31"/>
                      </a:cubicBezTo>
                      <a:cubicBezTo>
                        <a:pt x="20" y="43"/>
                        <a:pt x="19" y="37"/>
                        <a:pt x="27" y="49"/>
                      </a:cubicBezTo>
                      <a:close/>
                    </a:path>
                  </a:pathLst>
                </a:custGeom>
                <a:solidFill>
                  <a:schemeClr val="bg2"/>
                </a:solidFill>
                <a:ln w="9525">
                  <a:noFill/>
                  <a:round/>
                  <a:headEnd/>
                  <a:tailEnd/>
                </a:ln>
                <a:effectLst/>
              </p:spPr>
              <p:txBody>
                <a:bodyPr wrap="none" anchor="ctr"/>
                <a:lstStyle/>
                <a:p>
                  <a:endParaRPr lang="ja-JP" altLang="en-US"/>
                </a:p>
              </p:txBody>
            </p:sp>
            <p:sp>
              <p:nvSpPr>
                <p:cNvPr id="5192" name="Freeform 72"/>
                <p:cNvSpPr>
                  <a:spLocks/>
                </p:cNvSpPr>
                <p:nvPr/>
              </p:nvSpPr>
              <p:spPr bwMode="ltGray">
                <a:xfrm>
                  <a:off x="4067" y="3275"/>
                  <a:ext cx="39" cy="25"/>
                </a:xfrm>
                <a:custGeom>
                  <a:avLst/>
                  <a:gdLst/>
                  <a:ahLst/>
                  <a:cxnLst>
                    <a:cxn ang="0">
                      <a:pos x="9" y="19"/>
                    </a:cxn>
                    <a:cxn ang="0">
                      <a:pos x="39" y="7"/>
                    </a:cxn>
                    <a:cxn ang="0">
                      <a:pos x="18" y="22"/>
                    </a:cxn>
                    <a:cxn ang="0">
                      <a:pos x="9" y="25"/>
                    </a:cxn>
                    <a:cxn ang="0">
                      <a:pos x="9" y="19"/>
                    </a:cxn>
                  </a:cxnLst>
                  <a:rect l="0" t="0" r="r" b="b"/>
                  <a:pathLst>
                    <a:path w="39" h="25">
                      <a:moveTo>
                        <a:pt x="9" y="19"/>
                      </a:moveTo>
                      <a:cubicBezTo>
                        <a:pt x="14" y="0"/>
                        <a:pt x="20" y="4"/>
                        <a:pt x="39" y="7"/>
                      </a:cubicBezTo>
                      <a:cubicBezTo>
                        <a:pt x="34" y="22"/>
                        <a:pt x="39" y="15"/>
                        <a:pt x="18" y="22"/>
                      </a:cubicBezTo>
                      <a:cubicBezTo>
                        <a:pt x="15" y="23"/>
                        <a:pt x="9" y="25"/>
                        <a:pt x="9" y="25"/>
                      </a:cubicBezTo>
                      <a:cubicBezTo>
                        <a:pt x="2" y="14"/>
                        <a:pt x="0" y="14"/>
                        <a:pt x="9" y="19"/>
                      </a:cubicBezTo>
                      <a:close/>
                    </a:path>
                  </a:pathLst>
                </a:custGeom>
                <a:solidFill>
                  <a:schemeClr val="bg2"/>
                </a:solidFill>
                <a:ln w="9525">
                  <a:noFill/>
                  <a:round/>
                  <a:headEnd/>
                  <a:tailEnd/>
                </a:ln>
                <a:effectLst/>
              </p:spPr>
              <p:txBody>
                <a:bodyPr wrap="none" anchor="ctr"/>
                <a:lstStyle/>
                <a:p>
                  <a:endParaRPr lang="ja-JP" altLang="en-US"/>
                </a:p>
              </p:txBody>
            </p:sp>
            <p:sp>
              <p:nvSpPr>
                <p:cNvPr id="5193" name="Freeform 73"/>
                <p:cNvSpPr>
                  <a:spLocks/>
                </p:cNvSpPr>
                <p:nvPr/>
              </p:nvSpPr>
              <p:spPr bwMode="ltGray">
                <a:xfrm>
                  <a:off x="4104" y="3225"/>
                  <a:ext cx="44" cy="33"/>
                </a:xfrm>
                <a:custGeom>
                  <a:avLst/>
                  <a:gdLst/>
                  <a:ahLst/>
                  <a:cxnLst>
                    <a:cxn ang="0">
                      <a:pos x="20" y="33"/>
                    </a:cxn>
                    <a:cxn ang="0">
                      <a:pos x="2" y="21"/>
                    </a:cxn>
                    <a:cxn ang="0">
                      <a:pos x="26" y="0"/>
                    </a:cxn>
                    <a:cxn ang="0">
                      <a:pos x="20" y="33"/>
                    </a:cxn>
                  </a:cxnLst>
                  <a:rect l="0" t="0" r="r" b="b"/>
                  <a:pathLst>
                    <a:path w="44" h="33">
                      <a:moveTo>
                        <a:pt x="20" y="33"/>
                      </a:moveTo>
                      <a:cubicBezTo>
                        <a:pt x="13" y="32"/>
                        <a:pt x="0" y="33"/>
                        <a:pt x="2" y="21"/>
                      </a:cubicBezTo>
                      <a:cubicBezTo>
                        <a:pt x="4" y="11"/>
                        <a:pt x="26" y="0"/>
                        <a:pt x="26" y="0"/>
                      </a:cubicBezTo>
                      <a:cubicBezTo>
                        <a:pt x="44" y="6"/>
                        <a:pt x="35" y="33"/>
                        <a:pt x="20" y="33"/>
                      </a:cubicBezTo>
                      <a:close/>
                    </a:path>
                  </a:pathLst>
                </a:custGeom>
                <a:solidFill>
                  <a:schemeClr val="bg2"/>
                </a:solidFill>
                <a:ln w="9525">
                  <a:noFill/>
                  <a:round/>
                  <a:headEnd/>
                  <a:tailEnd/>
                </a:ln>
                <a:effectLst/>
              </p:spPr>
              <p:txBody>
                <a:bodyPr wrap="none" anchor="ctr"/>
                <a:lstStyle/>
                <a:p>
                  <a:endParaRPr lang="ja-JP" altLang="en-US"/>
                </a:p>
              </p:txBody>
            </p:sp>
            <p:sp>
              <p:nvSpPr>
                <p:cNvPr id="5194" name="Freeform 74"/>
                <p:cNvSpPr>
                  <a:spLocks/>
                </p:cNvSpPr>
                <p:nvPr/>
              </p:nvSpPr>
              <p:spPr bwMode="ltGray">
                <a:xfrm>
                  <a:off x="4298" y="3159"/>
                  <a:ext cx="15" cy="25"/>
                </a:xfrm>
                <a:custGeom>
                  <a:avLst/>
                  <a:gdLst/>
                  <a:ahLst/>
                  <a:cxnLst>
                    <a:cxn ang="0">
                      <a:pos x="0" y="24"/>
                    </a:cxn>
                    <a:cxn ang="0">
                      <a:pos x="15" y="18"/>
                    </a:cxn>
                    <a:cxn ang="0">
                      <a:pos x="0" y="24"/>
                    </a:cxn>
                  </a:cxnLst>
                  <a:rect l="0" t="0" r="r" b="b"/>
                  <a:pathLst>
                    <a:path w="15" h="25">
                      <a:moveTo>
                        <a:pt x="0" y="24"/>
                      </a:moveTo>
                      <a:cubicBezTo>
                        <a:pt x="3" y="13"/>
                        <a:pt x="9" y="0"/>
                        <a:pt x="15" y="18"/>
                      </a:cubicBezTo>
                      <a:cubicBezTo>
                        <a:pt x="4" y="25"/>
                        <a:pt x="10" y="24"/>
                        <a:pt x="0" y="24"/>
                      </a:cubicBezTo>
                      <a:close/>
                    </a:path>
                  </a:pathLst>
                </a:custGeom>
                <a:solidFill>
                  <a:schemeClr val="bg2"/>
                </a:solidFill>
                <a:ln w="9525">
                  <a:noFill/>
                  <a:round/>
                  <a:headEnd/>
                  <a:tailEnd/>
                </a:ln>
                <a:effectLst/>
              </p:spPr>
              <p:txBody>
                <a:bodyPr wrap="none" anchor="ctr"/>
                <a:lstStyle/>
                <a:p>
                  <a:endParaRPr lang="ja-JP" altLang="en-US"/>
                </a:p>
              </p:txBody>
            </p:sp>
            <p:sp>
              <p:nvSpPr>
                <p:cNvPr id="5195" name="Freeform 75"/>
                <p:cNvSpPr>
                  <a:spLocks/>
                </p:cNvSpPr>
                <p:nvPr/>
              </p:nvSpPr>
              <p:spPr bwMode="ltGray">
                <a:xfrm>
                  <a:off x="4407" y="1986"/>
                  <a:ext cx="23" cy="15"/>
                </a:xfrm>
                <a:custGeom>
                  <a:avLst/>
                  <a:gdLst/>
                  <a:ahLst/>
                  <a:cxnLst>
                    <a:cxn ang="0">
                      <a:pos x="5" y="0"/>
                    </a:cxn>
                    <a:cxn ang="0">
                      <a:pos x="8" y="15"/>
                    </a:cxn>
                    <a:cxn ang="0">
                      <a:pos x="5" y="0"/>
                    </a:cxn>
                  </a:cxnLst>
                  <a:rect l="0" t="0" r="r" b="b"/>
                  <a:pathLst>
                    <a:path w="23" h="15">
                      <a:moveTo>
                        <a:pt x="5" y="0"/>
                      </a:moveTo>
                      <a:cubicBezTo>
                        <a:pt x="16" y="4"/>
                        <a:pt x="23" y="10"/>
                        <a:pt x="8" y="15"/>
                      </a:cubicBezTo>
                      <a:cubicBezTo>
                        <a:pt x="1" y="4"/>
                        <a:pt x="0" y="9"/>
                        <a:pt x="5" y="0"/>
                      </a:cubicBezTo>
                      <a:close/>
                    </a:path>
                  </a:pathLst>
                </a:custGeom>
                <a:solidFill>
                  <a:schemeClr val="bg2"/>
                </a:solidFill>
                <a:ln w="9525">
                  <a:noFill/>
                  <a:round/>
                  <a:headEnd/>
                  <a:tailEnd/>
                </a:ln>
                <a:effectLst/>
              </p:spPr>
              <p:txBody>
                <a:bodyPr wrap="none" anchor="ctr"/>
                <a:lstStyle/>
                <a:p>
                  <a:endParaRPr lang="ja-JP" altLang="en-US"/>
                </a:p>
              </p:txBody>
            </p:sp>
            <p:sp>
              <p:nvSpPr>
                <p:cNvPr id="5196" name="Freeform 76"/>
                <p:cNvSpPr>
                  <a:spLocks/>
                </p:cNvSpPr>
                <p:nvPr/>
              </p:nvSpPr>
              <p:spPr bwMode="ltGray">
                <a:xfrm>
                  <a:off x="4435" y="1977"/>
                  <a:ext cx="31" cy="20"/>
                </a:xfrm>
                <a:custGeom>
                  <a:avLst/>
                  <a:gdLst/>
                  <a:ahLst/>
                  <a:cxnLst>
                    <a:cxn ang="0">
                      <a:pos x="16" y="15"/>
                    </a:cxn>
                    <a:cxn ang="0">
                      <a:pos x="4" y="0"/>
                    </a:cxn>
                    <a:cxn ang="0">
                      <a:pos x="16" y="15"/>
                    </a:cxn>
                  </a:cxnLst>
                  <a:rect l="0" t="0" r="r" b="b"/>
                  <a:pathLst>
                    <a:path w="31" h="20">
                      <a:moveTo>
                        <a:pt x="16" y="15"/>
                      </a:moveTo>
                      <a:cubicBezTo>
                        <a:pt x="2" y="20"/>
                        <a:pt x="0" y="12"/>
                        <a:pt x="4" y="0"/>
                      </a:cubicBezTo>
                      <a:cubicBezTo>
                        <a:pt x="11" y="2"/>
                        <a:pt x="31" y="7"/>
                        <a:pt x="16" y="15"/>
                      </a:cubicBezTo>
                      <a:close/>
                    </a:path>
                  </a:pathLst>
                </a:custGeom>
                <a:solidFill>
                  <a:schemeClr val="bg2"/>
                </a:solidFill>
                <a:ln w="9525">
                  <a:noFill/>
                  <a:round/>
                  <a:headEnd/>
                  <a:tailEnd/>
                </a:ln>
                <a:effectLst/>
              </p:spPr>
              <p:txBody>
                <a:bodyPr wrap="none" anchor="ctr"/>
                <a:lstStyle/>
                <a:p>
                  <a:endParaRPr lang="ja-JP" altLang="en-US"/>
                </a:p>
              </p:txBody>
            </p:sp>
            <p:sp>
              <p:nvSpPr>
                <p:cNvPr id="5197" name="Freeform 77"/>
                <p:cNvSpPr>
                  <a:spLocks/>
                </p:cNvSpPr>
                <p:nvPr/>
              </p:nvSpPr>
              <p:spPr bwMode="ltGray">
                <a:xfrm>
                  <a:off x="4448" y="1977"/>
                  <a:ext cx="64" cy="51"/>
                </a:xfrm>
                <a:custGeom>
                  <a:avLst/>
                  <a:gdLst/>
                  <a:ahLst/>
                  <a:cxnLst>
                    <a:cxn ang="0">
                      <a:pos x="24" y="15"/>
                    </a:cxn>
                    <a:cxn ang="0">
                      <a:pos x="18" y="0"/>
                    </a:cxn>
                    <a:cxn ang="0">
                      <a:pos x="45" y="12"/>
                    </a:cxn>
                    <a:cxn ang="0">
                      <a:pos x="39" y="51"/>
                    </a:cxn>
                    <a:cxn ang="0">
                      <a:pos x="24" y="15"/>
                    </a:cxn>
                  </a:cxnLst>
                  <a:rect l="0" t="0" r="r" b="b"/>
                  <a:pathLst>
                    <a:path w="64" h="51">
                      <a:moveTo>
                        <a:pt x="24" y="15"/>
                      </a:moveTo>
                      <a:cubicBezTo>
                        <a:pt x="13" y="12"/>
                        <a:pt x="0" y="6"/>
                        <a:pt x="18" y="0"/>
                      </a:cubicBezTo>
                      <a:cubicBezTo>
                        <a:pt x="28" y="3"/>
                        <a:pt x="35" y="9"/>
                        <a:pt x="45" y="12"/>
                      </a:cubicBezTo>
                      <a:cubicBezTo>
                        <a:pt x="56" y="28"/>
                        <a:pt x="64" y="43"/>
                        <a:pt x="39" y="51"/>
                      </a:cubicBezTo>
                      <a:cubicBezTo>
                        <a:pt x="26" y="42"/>
                        <a:pt x="24" y="30"/>
                        <a:pt x="24" y="15"/>
                      </a:cubicBezTo>
                      <a:close/>
                    </a:path>
                  </a:pathLst>
                </a:custGeom>
                <a:solidFill>
                  <a:schemeClr val="bg2"/>
                </a:solidFill>
                <a:ln w="9525">
                  <a:noFill/>
                  <a:round/>
                  <a:headEnd/>
                  <a:tailEnd/>
                </a:ln>
                <a:effectLst/>
              </p:spPr>
              <p:txBody>
                <a:bodyPr wrap="none" anchor="ctr"/>
                <a:lstStyle/>
                <a:p>
                  <a:endParaRPr lang="ja-JP" altLang="en-US"/>
                </a:p>
              </p:txBody>
            </p:sp>
            <p:sp>
              <p:nvSpPr>
                <p:cNvPr id="5198" name="Freeform 78"/>
                <p:cNvSpPr>
                  <a:spLocks/>
                </p:cNvSpPr>
                <p:nvPr/>
              </p:nvSpPr>
              <p:spPr bwMode="ltGray">
                <a:xfrm>
                  <a:off x="3458" y="675"/>
                  <a:ext cx="906" cy="630"/>
                </a:xfrm>
                <a:custGeom>
                  <a:avLst/>
                  <a:gdLst/>
                  <a:ahLst/>
                  <a:cxnLst>
                    <a:cxn ang="0">
                      <a:pos x="885" y="504"/>
                    </a:cxn>
                    <a:cxn ang="0">
                      <a:pos x="822" y="477"/>
                    </a:cxn>
                    <a:cxn ang="0">
                      <a:pos x="744" y="417"/>
                    </a:cxn>
                    <a:cxn ang="0">
                      <a:pos x="708" y="390"/>
                    </a:cxn>
                    <a:cxn ang="0">
                      <a:pos x="675" y="363"/>
                    </a:cxn>
                    <a:cxn ang="0">
                      <a:pos x="624" y="330"/>
                    </a:cxn>
                    <a:cxn ang="0">
                      <a:pos x="603" y="309"/>
                    </a:cxn>
                    <a:cxn ang="0">
                      <a:pos x="564" y="303"/>
                    </a:cxn>
                    <a:cxn ang="0">
                      <a:pos x="441" y="294"/>
                    </a:cxn>
                    <a:cxn ang="0">
                      <a:pos x="408" y="273"/>
                    </a:cxn>
                    <a:cxn ang="0">
                      <a:pos x="381" y="291"/>
                    </a:cxn>
                    <a:cxn ang="0">
                      <a:pos x="318" y="330"/>
                    </a:cxn>
                    <a:cxn ang="0">
                      <a:pos x="336" y="381"/>
                    </a:cxn>
                    <a:cxn ang="0">
                      <a:pos x="300" y="351"/>
                    </a:cxn>
                    <a:cxn ang="0">
                      <a:pos x="321" y="375"/>
                    </a:cxn>
                    <a:cxn ang="0">
                      <a:pos x="366" y="408"/>
                    </a:cxn>
                    <a:cxn ang="0">
                      <a:pos x="357" y="438"/>
                    </a:cxn>
                    <a:cxn ang="0">
                      <a:pos x="378" y="510"/>
                    </a:cxn>
                    <a:cxn ang="0">
                      <a:pos x="378" y="546"/>
                    </a:cxn>
                    <a:cxn ang="0">
                      <a:pos x="372" y="591"/>
                    </a:cxn>
                    <a:cxn ang="0">
                      <a:pos x="357" y="630"/>
                    </a:cxn>
                    <a:cxn ang="0">
                      <a:pos x="363" y="585"/>
                    </a:cxn>
                    <a:cxn ang="0">
                      <a:pos x="357" y="537"/>
                    </a:cxn>
                    <a:cxn ang="0">
                      <a:pos x="363" y="501"/>
                    </a:cxn>
                    <a:cxn ang="0">
                      <a:pos x="348" y="462"/>
                    </a:cxn>
                    <a:cxn ang="0">
                      <a:pos x="315" y="438"/>
                    </a:cxn>
                    <a:cxn ang="0">
                      <a:pos x="294" y="468"/>
                    </a:cxn>
                    <a:cxn ang="0">
                      <a:pos x="261" y="444"/>
                    </a:cxn>
                    <a:cxn ang="0">
                      <a:pos x="252" y="456"/>
                    </a:cxn>
                    <a:cxn ang="0">
                      <a:pos x="225" y="456"/>
                    </a:cxn>
                    <a:cxn ang="0">
                      <a:pos x="177" y="420"/>
                    </a:cxn>
                    <a:cxn ang="0">
                      <a:pos x="174" y="384"/>
                    </a:cxn>
                    <a:cxn ang="0">
                      <a:pos x="144" y="369"/>
                    </a:cxn>
                    <a:cxn ang="0">
                      <a:pos x="114" y="384"/>
                    </a:cxn>
                    <a:cxn ang="0">
                      <a:pos x="90" y="366"/>
                    </a:cxn>
                    <a:cxn ang="0">
                      <a:pos x="96" y="315"/>
                    </a:cxn>
                    <a:cxn ang="0">
                      <a:pos x="21" y="315"/>
                    </a:cxn>
                    <a:cxn ang="0">
                      <a:pos x="36" y="222"/>
                    </a:cxn>
                    <a:cxn ang="0">
                      <a:pos x="57" y="207"/>
                    </a:cxn>
                    <a:cxn ang="0">
                      <a:pos x="81" y="174"/>
                    </a:cxn>
                    <a:cxn ang="0">
                      <a:pos x="93" y="135"/>
                    </a:cxn>
                    <a:cxn ang="0">
                      <a:pos x="84" y="87"/>
                    </a:cxn>
                    <a:cxn ang="0">
                      <a:pos x="81" y="51"/>
                    </a:cxn>
                    <a:cxn ang="0">
                      <a:pos x="99" y="6"/>
                    </a:cxn>
                    <a:cxn ang="0">
                      <a:pos x="132" y="39"/>
                    </a:cxn>
                    <a:cxn ang="0">
                      <a:pos x="156" y="84"/>
                    </a:cxn>
                    <a:cxn ang="0">
                      <a:pos x="168" y="108"/>
                    </a:cxn>
                    <a:cxn ang="0">
                      <a:pos x="204" y="99"/>
                    </a:cxn>
                    <a:cxn ang="0">
                      <a:pos x="249" y="84"/>
                    </a:cxn>
                    <a:cxn ang="0">
                      <a:pos x="276" y="114"/>
                    </a:cxn>
                    <a:cxn ang="0">
                      <a:pos x="243" y="66"/>
                    </a:cxn>
                    <a:cxn ang="0">
                      <a:pos x="213" y="30"/>
                    </a:cxn>
                    <a:cxn ang="0">
                      <a:pos x="267" y="3"/>
                    </a:cxn>
                    <a:cxn ang="0">
                      <a:pos x="402" y="69"/>
                    </a:cxn>
                    <a:cxn ang="0">
                      <a:pos x="588" y="198"/>
                    </a:cxn>
                    <a:cxn ang="0">
                      <a:pos x="750" y="345"/>
                    </a:cxn>
                    <a:cxn ang="0">
                      <a:pos x="906" y="531"/>
                    </a:cxn>
                  </a:cxnLst>
                  <a:rect l="0" t="0" r="r" b="b"/>
                  <a:pathLst>
                    <a:path w="906" h="630">
                      <a:moveTo>
                        <a:pt x="906" y="531"/>
                      </a:moveTo>
                      <a:cubicBezTo>
                        <a:pt x="901" y="524"/>
                        <a:pt x="892" y="508"/>
                        <a:pt x="885" y="504"/>
                      </a:cubicBezTo>
                      <a:cubicBezTo>
                        <a:pt x="877" y="499"/>
                        <a:pt x="866" y="500"/>
                        <a:pt x="858" y="495"/>
                      </a:cubicBezTo>
                      <a:cubicBezTo>
                        <a:pt x="847" y="488"/>
                        <a:pt x="834" y="481"/>
                        <a:pt x="822" y="477"/>
                      </a:cubicBezTo>
                      <a:cubicBezTo>
                        <a:pt x="812" y="462"/>
                        <a:pt x="793" y="460"/>
                        <a:pt x="780" y="447"/>
                      </a:cubicBezTo>
                      <a:cubicBezTo>
                        <a:pt x="757" y="424"/>
                        <a:pt x="769" y="434"/>
                        <a:pt x="744" y="417"/>
                      </a:cubicBezTo>
                      <a:cubicBezTo>
                        <a:pt x="712" y="396"/>
                        <a:pt x="761" y="429"/>
                        <a:pt x="726" y="402"/>
                      </a:cubicBezTo>
                      <a:cubicBezTo>
                        <a:pt x="720" y="398"/>
                        <a:pt x="708" y="390"/>
                        <a:pt x="708" y="390"/>
                      </a:cubicBezTo>
                      <a:cubicBezTo>
                        <a:pt x="698" y="375"/>
                        <a:pt x="705" y="383"/>
                        <a:pt x="684" y="369"/>
                      </a:cubicBezTo>
                      <a:cubicBezTo>
                        <a:pt x="681" y="367"/>
                        <a:pt x="675" y="363"/>
                        <a:pt x="675" y="363"/>
                      </a:cubicBezTo>
                      <a:cubicBezTo>
                        <a:pt x="669" y="354"/>
                        <a:pt x="652" y="341"/>
                        <a:pt x="642" y="336"/>
                      </a:cubicBezTo>
                      <a:cubicBezTo>
                        <a:pt x="636" y="333"/>
                        <a:pt x="624" y="330"/>
                        <a:pt x="624" y="330"/>
                      </a:cubicBezTo>
                      <a:cubicBezTo>
                        <a:pt x="613" y="314"/>
                        <a:pt x="618" y="304"/>
                        <a:pt x="597" y="297"/>
                      </a:cubicBezTo>
                      <a:cubicBezTo>
                        <a:pt x="588" y="325"/>
                        <a:pt x="596" y="289"/>
                        <a:pt x="603" y="309"/>
                      </a:cubicBezTo>
                      <a:cubicBezTo>
                        <a:pt x="605" y="314"/>
                        <a:pt x="601" y="319"/>
                        <a:pt x="600" y="324"/>
                      </a:cubicBezTo>
                      <a:cubicBezTo>
                        <a:pt x="582" y="320"/>
                        <a:pt x="581" y="311"/>
                        <a:pt x="564" y="303"/>
                      </a:cubicBezTo>
                      <a:cubicBezTo>
                        <a:pt x="543" y="294"/>
                        <a:pt x="520" y="294"/>
                        <a:pt x="498" y="291"/>
                      </a:cubicBezTo>
                      <a:cubicBezTo>
                        <a:pt x="479" y="294"/>
                        <a:pt x="459" y="288"/>
                        <a:pt x="441" y="294"/>
                      </a:cubicBezTo>
                      <a:cubicBezTo>
                        <a:pt x="435" y="290"/>
                        <a:pt x="432" y="283"/>
                        <a:pt x="426" y="279"/>
                      </a:cubicBezTo>
                      <a:cubicBezTo>
                        <a:pt x="421" y="276"/>
                        <a:pt x="414" y="275"/>
                        <a:pt x="408" y="273"/>
                      </a:cubicBezTo>
                      <a:cubicBezTo>
                        <a:pt x="405" y="272"/>
                        <a:pt x="402" y="269"/>
                        <a:pt x="399" y="267"/>
                      </a:cubicBezTo>
                      <a:cubicBezTo>
                        <a:pt x="392" y="278"/>
                        <a:pt x="394" y="287"/>
                        <a:pt x="381" y="291"/>
                      </a:cubicBezTo>
                      <a:cubicBezTo>
                        <a:pt x="368" y="287"/>
                        <a:pt x="362" y="290"/>
                        <a:pt x="351" y="297"/>
                      </a:cubicBezTo>
                      <a:cubicBezTo>
                        <a:pt x="344" y="317"/>
                        <a:pt x="338" y="323"/>
                        <a:pt x="318" y="330"/>
                      </a:cubicBezTo>
                      <a:cubicBezTo>
                        <a:pt x="314" y="343"/>
                        <a:pt x="317" y="347"/>
                        <a:pt x="330" y="351"/>
                      </a:cubicBezTo>
                      <a:cubicBezTo>
                        <a:pt x="333" y="364"/>
                        <a:pt x="340" y="369"/>
                        <a:pt x="336" y="381"/>
                      </a:cubicBezTo>
                      <a:cubicBezTo>
                        <a:pt x="321" y="376"/>
                        <a:pt x="327" y="369"/>
                        <a:pt x="318" y="360"/>
                      </a:cubicBezTo>
                      <a:cubicBezTo>
                        <a:pt x="313" y="355"/>
                        <a:pt x="306" y="355"/>
                        <a:pt x="300" y="351"/>
                      </a:cubicBezTo>
                      <a:cubicBezTo>
                        <a:pt x="301" y="355"/>
                        <a:pt x="300" y="360"/>
                        <a:pt x="303" y="363"/>
                      </a:cubicBezTo>
                      <a:cubicBezTo>
                        <a:pt x="308" y="368"/>
                        <a:pt x="321" y="375"/>
                        <a:pt x="321" y="375"/>
                      </a:cubicBezTo>
                      <a:cubicBezTo>
                        <a:pt x="330" y="388"/>
                        <a:pt x="326" y="392"/>
                        <a:pt x="342" y="396"/>
                      </a:cubicBezTo>
                      <a:cubicBezTo>
                        <a:pt x="349" y="407"/>
                        <a:pt x="352" y="413"/>
                        <a:pt x="366" y="408"/>
                      </a:cubicBezTo>
                      <a:cubicBezTo>
                        <a:pt x="380" y="417"/>
                        <a:pt x="386" y="437"/>
                        <a:pt x="366" y="444"/>
                      </a:cubicBezTo>
                      <a:cubicBezTo>
                        <a:pt x="363" y="442"/>
                        <a:pt x="359" y="435"/>
                        <a:pt x="357" y="438"/>
                      </a:cubicBezTo>
                      <a:cubicBezTo>
                        <a:pt x="355" y="442"/>
                        <a:pt x="370" y="487"/>
                        <a:pt x="372" y="492"/>
                      </a:cubicBezTo>
                      <a:cubicBezTo>
                        <a:pt x="374" y="498"/>
                        <a:pt x="378" y="510"/>
                        <a:pt x="378" y="510"/>
                      </a:cubicBezTo>
                      <a:cubicBezTo>
                        <a:pt x="376" y="516"/>
                        <a:pt x="370" y="522"/>
                        <a:pt x="372" y="528"/>
                      </a:cubicBezTo>
                      <a:cubicBezTo>
                        <a:pt x="374" y="534"/>
                        <a:pt x="376" y="540"/>
                        <a:pt x="378" y="546"/>
                      </a:cubicBezTo>
                      <a:cubicBezTo>
                        <a:pt x="379" y="549"/>
                        <a:pt x="381" y="555"/>
                        <a:pt x="381" y="555"/>
                      </a:cubicBezTo>
                      <a:cubicBezTo>
                        <a:pt x="373" y="579"/>
                        <a:pt x="376" y="567"/>
                        <a:pt x="372" y="591"/>
                      </a:cubicBezTo>
                      <a:cubicBezTo>
                        <a:pt x="377" y="607"/>
                        <a:pt x="393" y="603"/>
                        <a:pt x="375" y="609"/>
                      </a:cubicBezTo>
                      <a:cubicBezTo>
                        <a:pt x="368" y="620"/>
                        <a:pt x="369" y="626"/>
                        <a:pt x="357" y="630"/>
                      </a:cubicBezTo>
                      <a:cubicBezTo>
                        <a:pt x="347" y="616"/>
                        <a:pt x="350" y="624"/>
                        <a:pt x="357" y="603"/>
                      </a:cubicBezTo>
                      <a:cubicBezTo>
                        <a:pt x="359" y="597"/>
                        <a:pt x="363" y="585"/>
                        <a:pt x="363" y="585"/>
                      </a:cubicBezTo>
                      <a:cubicBezTo>
                        <a:pt x="355" y="573"/>
                        <a:pt x="350" y="570"/>
                        <a:pt x="363" y="561"/>
                      </a:cubicBezTo>
                      <a:cubicBezTo>
                        <a:pt x="361" y="553"/>
                        <a:pt x="356" y="545"/>
                        <a:pt x="357" y="537"/>
                      </a:cubicBezTo>
                      <a:cubicBezTo>
                        <a:pt x="358" y="531"/>
                        <a:pt x="363" y="519"/>
                        <a:pt x="363" y="519"/>
                      </a:cubicBezTo>
                      <a:cubicBezTo>
                        <a:pt x="355" y="495"/>
                        <a:pt x="363" y="525"/>
                        <a:pt x="363" y="501"/>
                      </a:cubicBezTo>
                      <a:cubicBezTo>
                        <a:pt x="363" y="492"/>
                        <a:pt x="354" y="483"/>
                        <a:pt x="351" y="474"/>
                      </a:cubicBezTo>
                      <a:cubicBezTo>
                        <a:pt x="350" y="470"/>
                        <a:pt x="351" y="465"/>
                        <a:pt x="348" y="462"/>
                      </a:cubicBezTo>
                      <a:cubicBezTo>
                        <a:pt x="344" y="457"/>
                        <a:pt x="336" y="457"/>
                        <a:pt x="330" y="453"/>
                      </a:cubicBezTo>
                      <a:cubicBezTo>
                        <a:pt x="323" y="432"/>
                        <a:pt x="330" y="433"/>
                        <a:pt x="315" y="438"/>
                      </a:cubicBezTo>
                      <a:cubicBezTo>
                        <a:pt x="311" y="450"/>
                        <a:pt x="309" y="455"/>
                        <a:pt x="297" y="459"/>
                      </a:cubicBezTo>
                      <a:cubicBezTo>
                        <a:pt x="296" y="462"/>
                        <a:pt x="296" y="466"/>
                        <a:pt x="294" y="468"/>
                      </a:cubicBezTo>
                      <a:cubicBezTo>
                        <a:pt x="280" y="486"/>
                        <a:pt x="278" y="453"/>
                        <a:pt x="270" y="447"/>
                      </a:cubicBezTo>
                      <a:cubicBezTo>
                        <a:pt x="268" y="445"/>
                        <a:pt x="264" y="445"/>
                        <a:pt x="261" y="444"/>
                      </a:cubicBezTo>
                      <a:cubicBezTo>
                        <a:pt x="257" y="445"/>
                        <a:pt x="251" y="444"/>
                        <a:pt x="249" y="447"/>
                      </a:cubicBezTo>
                      <a:cubicBezTo>
                        <a:pt x="247" y="450"/>
                        <a:pt x="252" y="453"/>
                        <a:pt x="252" y="456"/>
                      </a:cubicBezTo>
                      <a:cubicBezTo>
                        <a:pt x="252" y="465"/>
                        <a:pt x="243" y="474"/>
                        <a:pt x="240" y="483"/>
                      </a:cubicBezTo>
                      <a:cubicBezTo>
                        <a:pt x="225" y="473"/>
                        <a:pt x="234" y="469"/>
                        <a:pt x="225" y="456"/>
                      </a:cubicBezTo>
                      <a:cubicBezTo>
                        <a:pt x="220" y="448"/>
                        <a:pt x="198" y="444"/>
                        <a:pt x="198" y="444"/>
                      </a:cubicBezTo>
                      <a:cubicBezTo>
                        <a:pt x="184" y="423"/>
                        <a:pt x="192" y="430"/>
                        <a:pt x="177" y="420"/>
                      </a:cubicBezTo>
                      <a:cubicBezTo>
                        <a:pt x="175" y="416"/>
                        <a:pt x="167" y="407"/>
                        <a:pt x="168" y="402"/>
                      </a:cubicBezTo>
                      <a:cubicBezTo>
                        <a:pt x="169" y="396"/>
                        <a:pt x="174" y="384"/>
                        <a:pt x="174" y="384"/>
                      </a:cubicBezTo>
                      <a:cubicBezTo>
                        <a:pt x="170" y="372"/>
                        <a:pt x="165" y="370"/>
                        <a:pt x="153" y="366"/>
                      </a:cubicBezTo>
                      <a:cubicBezTo>
                        <a:pt x="150" y="367"/>
                        <a:pt x="146" y="366"/>
                        <a:pt x="144" y="369"/>
                      </a:cubicBezTo>
                      <a:cubicBezTo>
                        <a:pt x="140" y="374"/>
                        <a:pt x="138" y="387"/>
                        <a:pt x="138" y="387"/>
                      </a:cubicBezTo>
                      <a:cubicBezTo>
                        <a:pt x="130" y="386"/>
                        <a:pt x="121" y="388"/>
                        <a:pt x="114" y="384"/>
                      </a:cubicBezTo>
                      <a:cubicBezTo>
                        <a:pt x="111" y="382"/>
                        <a:pt x="119" y="377"/>
                        <a:pt x="117" y="375"/>
                      </a:cubicBezTo>
                      <a:cubicBezTo>
                        <a:pt x="110" y="368"/>
                        <a:pt x="90" y="366"/>
                        <a:pt x="90" y="366"/>
                      </a:cubicBezTo>
                      <a:cubicBezTo>
                        <a:pt x="86" y="350"/>
                        <a:pt x="85" y="343"/>
                        <a:pt x="102" y="339"/>
                      </a:cubicBezTo>
                      <a:cubicBezTo>
                        <a:pt x="110" y="326"/>
                        <a:pt x="108" y="323"/>
                        <a:pt x="96" y="315"/>
                      </a:cubicBezTo>
                      <a:cubicBezTo>
                        <a:pt x="82" y="336"/>
                        <a:pt x="91" y="337"/>
                        <a:pt x="60" y="327"/>
                      </a:cubicBezTo>
                      <a:cubicBezTo>
                        <a:pt x="31" y="337"/>
                        <a:pt x="38" y="321"/>
                        <a:pt x="21" y="315"/>
                      </a:cubicBezTo>
                      <a:cubicBezTo>
                        <a:pt x="14" y="294"/>
                        <a:pt x="7" y="273"/>
                        <a:pt x="0" y="252"/>
                      </a:cubicBezTo>
                      <a:cubicBezTo>
                        <a:pt x="5" y="227"/>
                        <a:pt x="14" y="229"/>
                        <a:pt x="36" y="222"/>
                      </a:cubicBezTo>
                      <a:cubicBezTo>
                        <a:pt x="37" y="219"/>
                        <a:pt x="36" y="215"/>
                        <a:pt x="39" y="213"/>
                      </a:cubicBezTo>
                      <a:cubicBezTo>
                        <a:pt x="44" y="209"/>
                        <a:pt x="57" y="207"/>
                        <a:pt x="57" y="207"/>
                      </a:cubicBezTo>
                      <a:cubicBezTo>
                        <a:pt x="61" y="195"/>
                        <a:pt x="67" y="190"/>
                        <a:pt x="78" y="183"/>
                      </a:cubicBezTo>
                      <a:cubicBezTo>
                        <a:pt x="79" y="180"/>
                        <a:pt x="78" y="176"/>
                        <a:pt x="81" y="174"/>
                      </a:cubicBezTo>
                      <a:cubicBezTo>
                        <a:pt x="86" y="170"/>
                        <a:pt x="99" y="168"/>
                        <a:pt x="99" y="168"/>
                      </a:cubicBezTo>
                      <a:cubicBezTo>
                        <a:pt x="105" y="150"/>
                        <a:pt x="112" y="148"/>
                        <a:pt x="93" y="135"/>
                      </a:cubicBezTo>
                      <a:cubicBezTo>
                        <a:pt x="98" y="121"/>
                        <a:pt x="92" y="118"/>
                        <a:pt x="81" y="111"/>
                      </a:cubicBezTo>
                      <a:cubicBezTo>
                        <a:pt x="74" y="90"/>
                        <a:pt x="70" y="97"/>
                        <a:pt x="84" y="87"/>
                      </a:cubicBezTo>
                      <a:cubicBezTo>
                        <a:pt x="82" y="81"/>
                        <a:pt x="75" y="76"/>
                        <a:pt x="75" y="69"/>
                      </a:cubicBezTo>
                      <a:cubicBezTo>
                        <a:pt x="75" y="63"/>
                        <a:pt x="81" y="51"/>
                        <a:pt x="81" y="51"/>
                      </a:cubicBezTo>
                      <a:cubicBezTo>
                        <a:pt x="93" y="55"/>
                        <a:pt x="98" y="55"/>
                        <a:pt x="102" y="42"/>
                      </a:cubicBezTo>
                      <a:cubicBezTo>
                        <a:pt x="101" y="30"/>
                        <a:pt x="97" y="18"/>
                        <a:pt x="99" y="6"/>
                      </a:cubicBezTo>
                      <a:cubicBezTo>
                        <a:pt x="100" y="2"/>
                        <a:pt x="105" y="9"/>
                        <a:pt x="108" y="12"/>
                      </a:cubicBezTo>
                      <a:cubicBezTo>
                        <a:pt x="117" y="21"/>
                        <a:pt x="132" y="39"/>
                        <a:pt x="132" y="39"/>
                      </a:cubicBezTo>
                      <a:cubicBezTo>
                        <a:pt x="136" y="52"/>
                        <a:pt x="147" y="64"/>
                        <a:pt x="159" y="72"/>
                      </a:cubicBezTo>
                      <a:cubicBezTo>
                        <a:pt x="158" y="76"/>
                        <a:pt x="159" y="81"/>
                        <a:pt x="156" y="84"/>
                      </a:cubicBezTo>
                      <a:cubicBezTo>
                        <a:pt x="154" y="86"/>
                        <a:pt x="148" y="84"/>
                        <a:pt x="147" y="87"/>
                      </a:cubicBezTo>
                      <a:cubicBezTo>
                        <a:pt x="143" y="96"/>
                        <a:pt x="168" y="108"/>
                        <a:pt x="168" y="108"/>
                      </a:cubicBezTo>
                      <a:cubicBezTo>
                        <a:pt x="174" y="127"/>
                        <a:pt x="177" y="110"/>
                        <a:pt x="186" y="105"/>
                      </a:cubicBezTo>
                      <a:cubicBezTo>
                        <a:pt x="191" y="102"/>
                        <a:pt x="204" y="99"/>
                        <a:pt x="204" y="99"/>
                      </a:cubicBezTo>
                      <a:cubicBezTo>
                        <a:pt x="184" y="85"/>
                        <a:pt x="211" y="77"/>
                        <a:pt x="225" y="72"/>
                      </a:cubicBezTo>
                      <a:cubicBezTo>
                        <a:pt x="230" y="87"/>
                        <a:pt x="234" y="88"/>
                        <a:pt x="249" y="84"/>
                      </a:cubicBezTo>
                      <a:cubicBezTo>
                        <a:pt x="265" y="89"/>
                        <a:pt x="256" y="84"/>
                        <a:pt x="270" y="105"/>
                      </a:cubicBezTo>
                      <a:cubicBezTo>
                        <a:pt x="272" y="108"/>
                        <a:pt x="276" y="114"/>
                        <a:pt x="276" y="114"/>
                      </a:cubicBezTo>
                      <a:cubicBezTo>
                        <a:pt x="283" y="104"/>
                        <a:pt x="289" y="94"/>
                        <a:pt x="282" y="81"/>
                      </a:cubicBezTo>
                      <a:cubicBezTo>
                        <a:pt x="275" y="70"/>
                        <a:pt x="253" y="72"/>
                        <a:pt x="243" y="66"/>
                      </a:cubicBezTo>
                      <a:cubicBezTo>
                        <a:pt x="237" y="62"/>
                        <a:pt x="225" y="54"/>
                        <a:pt x="225" y="54"/>
                      </a:cubicBezTo>
                      <a:cubicBezTo>
                        <a:pt x="221" y="48"/>
                        <a:pt x="203" y="37"/>
                        <a:pt x="213" y="30"/>
                      </a:cubicBezTo>
                      <a:cubicBezTo>
                        <a:pt x="221" y="24"/>
                        <a:pt x="240" y="20"/>
                        <a:pt x="249" y="15"/>
                      </a:cubicBezTo>
                      <a:cubicBezTo>
                        <a:pt x="255" y="11"/>
                        <a:pt x="260" y="5"/>
                        <a:pt x="267" y="3"/>
                      </a:cubicBezTo>
                      <a:cubicBezTo>
                        <a:pt x="270" y="2"/>
                        <a:pt x="276" y="0"/>
                        <a:pt x="276" y="0"/>
                      </a:cubicBezTo>
                      <a:lnTo>
                        <a:pt x="402" y="69"/>
                      </a:lnTo>
                      <a:lnTo>
                        <a:pt x="504" y="135"/>
                      </a:lnTo>
                      <a:lnTo>
                        <a:pt x="588" y="198"/>
                      </a:lnTo>
                      <a:lnTo>
                        <a:pt x="666" y="261"/>
                      </a:lnTo>
                      <a:lnTo>
                        <a:pt x="750" y="345"/>
                      </a:lnTo>
                      <a:lnTo>
                        <a:pt x="828" y="429"/>
                      </a:lnTo>
                      <a:cubicBezTo>
                        <a:pt x="854" y="463"/>
                        <a:pt x="906" y="531"/>
                        <a:pt x="906" y="531"/>
                      </a:cubicBezTo>
                      <a:close/>
                    </a:path>
                  </a:pathLst>
                </a:custGeom>
                <a:solidFill>
                  <a:schemeClr val="bg2"/>
                </a:solidFill>
                <a:ln w="9525">
                  <a:noFill/>
                  <a:round/>
                  <a:headEnd/>
                  <a:tailEnd/>
                </a:ln>
                <a:effectLst/>
              </p:spPr>
              <p:txBody>
                <a:bodyPr wrap="none" anchor="ctr"/>
                <a:lstStyle/>
                <a:p>
                  <a:endParaRPr lang="ja-JP" altLang="en-US"/>
                </a:p>
              </p:txBody>
            </p:sp>
            <p:sp>
              <p:nvSpPr>
                <p:cNvPr id="5199" name="Freeform 79"/>
                <p:cNvSpPr>
                  <a:spLocks/>
                </p:cNvSpPr>
                <p:nvPr/>
              </p:nvSpPr>
              <p:spPr bwMode="ltGray">
                <a:xfrm>
                  <a:off x="3143" y="494"/>
                  <a:ext cx="155" cy="100"/>
                </a:xfrm>
                <a:custGeom>
                  <a:avLst/>
                  <a:gdLst/>
                  <a:ahLst/>
                  <a:cxnLst>
                    <a:cxn ang="0">
                      <a:pos x="51" y="52"/>
                    </a:cxn>
                    <a:cxn ang="0">
                      <a:pos x="18" y="28"/>
                    </a:cxn>
                    <a:cxn ang="0">
                      <a:pos x="0" y="22"/>
                    </a:cxn>
                    <a:cxn ang="0">
                      <a:pos x="21" y="16"/>
                    </a:cxn>
                    <a:cxn ang="0">
                      <a:pos x="39" y="28"/>
                    </a:cxn>
                    <a:cxn ang="0">
                      <a:pos x="66" y="10"/>
                    </a:cxn>
                    <a:cxn ang="0">
                      <a:pos x="96" y="37"/>
                    </a:cxn>
                    <a:cxn ang="0">
                      <a:pos x="123" y="70"/>
                    </a:cxn>
                    <a:cxn ang="0">
                      <a:pos x="150" y="79"/>
                    </a:cxn>
                    <a:cxn ang="0">
                      <a:pos x="153" y="88"/>
                    </a:cxn>
                    <a:cxn ang="0">
                      <a:pos x="135" y="100"/>
                    </a:cxn>
                    <a:cxn ang="0">
                      <a:pos x="105" y="100"/>
                    </a:cxn>
                    <a:cxn ang="0">
                      <a:pos x="90" y="82"/>
                    </a:cxn>
                    <a:cxn ang="0">
                      <a:pos x="60" y="67"/>
                    </a:cxn>
                    <a:cxn ang="0">
                      <a:pos x="51" y="52"/>
                    </a:cxn>
                  </a:cxnLst>
                  <a:rect l="0" t="0" r="r" b="b"/>
                  <a:pathLst>
                    <a:path w="155" h="100">
                      <a:moveTo>
                        <a:pt x="51" y="52"/>
                      </a:moveTo>
                      <a:cubicBezTo>
                        <a:pt x="43" y="40"/>
                        <a:pt x="31" y="34"/>
                        <a:pt x="18" y="28"/>
                      </a:cubicBezTo>
                      <a:cubicBezTo>
                        <a:pt x="12" y="25"/>
                        <a:pt x="0" y="22"/>
                        <a:pt x="0" y="22"/>
                      </a:cubicBezTo>
                      <a:cubicBezTo>
                        <a:pt x="4" y="10"/>
                        <a:pt x="1" y="8"/>
                        <a:pt x="21" y="16"/>
                      </a:cubicBezTo>
                      <a:cubicBezTo>
                        <a:pt x="28" y="19"/>
                        <a:pt x="39" y="28"/>
                        <a:pt x="39" y="28"/>
                      </a:cubicBezTo>
                      <a:cubicBezTo>
                        <a:pt x="33" y="0"/>
                        <a:pt x="42" y="2"/>
                        <a:pt x="66" y="10"/>
                      </a:cubicBezTo>
                      <a:cubicBezTo>
                        <a:pt x="72" y="27"/>
                        <a:pt x="79" y="33"/>
                        <a:pt x="96" y="37"/>
                      </a:cubicBezTo>
                      <a:cubicBezTo>
                        <a:pt x="101" y="57"/>
                        <a:pt x="105" y="58"/>
                        <a:pt x="123" y="70"/>
                      </a:cubicBezTo>
                      <a:cubicBezTo>
                        <a:pt x="131" y="75"/>
                        <a:pt x="150" y="79"/>
                        <a:pt x="150" y="79"/>
                      </a:cubicBezTo>
                      <a:cubicBezTo>
                        <a:pt x="151" y="82"/>
                        <a:pt x="155" y="85"/>
                        <a:pt x="153" y="88"/>
                      </a:cubicBezTo>
                      <a:cubicBezTo>
                        <a:pt x="149" y="94"/>
                        <a:pt x="135" y="100"/>
                        <a:pt x="135" y="100"/>
                      </a:cubicBezTo>
                      <a:cubicBezTo>
                        <a:pt x="123" y="92"/>
                        <a:pt x="119" y="96"/>
                        <a:pt x="105" y="100"/>
                      </a:cubicBezTo>
                      <a:cubicBezTo>
                        <a:pt x="91" y="97"/>
                        <a:pt x="80" y="97"/>
                        <a:pt x="90" y="82"/>
                      </a:cubicBezTo>
                      <a:cubicBezTo>
                        <a:pt x="80" y="75"/>
                        <a:pt x="70" y="74"/>
                        <a:pt x="60" y="67"/>
                      </a:cubicBezTo>
                      <a:cubicBezTo>
                        <a:pt x="56" y="60"/>
                        <a:pt x="39" y="52"/>
                        <a:pt x="51" y="52"/>
                      </a:cubicBezTo>
                      <a:close/>
                    </a:path>
                  </a:pathLst>
                </a:custGeom>
                <a:solidFill>
                  <a:schemeClr val="bg2"/>
                </a:solidFill>
                <a:ln w="9525">
                  <a:noFill/>
                  <a:round/>
                  <a:headEnd/>
                  <a:tailEnd/>
                </a:ln>
                <a:effectLst/>
              </p:spPr>
              <p:txBody>
                <a:bodyPr wrap="none" anchor="ctr"/>
                <a:lstStyle/>
                <a:p>
                  <a:endParaRPr lang="ja-JP" altLang="en-US"/>
                </a:p>
              </p:txBody>
            </p:sp>
            <p:sp>
              <p:nvSpPr>
                <p:cNvPr id="5200" name="Freeform 80"/>
                <p:cNvSpPr>
                  <a:spLocks/>
                </p:cNvSpPr>
                <p:nvPr/>
              </p:nvSpPr>
              <p:spPr bwMode="ltGray">
                <a:xfrm>
                  <a:off x="3210" y="601"/>
                  <a:ext cx="67" cy="53"/>
                </a:xfrm>
                <a:custGeom>
                  <a:avLst/>
                  <a:gdLst/>
                  <a:ahLst/>
                  <a:cxnLst>
                    <a:cxn ang="0">
                      <a:pos x="5" y="17"/>
                    </a:cxn>
                    <a:cxn ang="0">
                      <a:pos x="20" y="5"/>
                    </a:cxn>
                    <a:cxn ang="0">
                      <a:pos x="59" y="14"/>
                    </a:cxn>
                    <a:cxn ang="0">
                      <a:pos x="65" y="23"/>
                    </a:cxn>
                    <a:cxn ang="0">
                      <a:pos x="47" y="35"/>
                    </a:cxn>
                    <a:cxn ang="0">
                      <a:pos x="47" y="53"/>
                    </a:cxn>
                    <a:cxn ang="0">
                      <a:pos x="38" y="35"/>
                    </a:cxn>
                    <a:cxn ang="0">
                      <a:pos x="20" y="29"/>
                    </a:cxn>
                    <a:cxn ang="0">
                      <a:pos x="5" y="17"/>
                    </a:cxn>
                  </a:cxnLst>
                  <a:rect l="0" t="0" r="r" b="b"/>
                  <a:pathLst>
                    <a:path w="67" h="53">
                      <a:moveTo>
                        <a:pt x="5" y="17"/>
                      </a:moveTo>
                      <a:cubicBezTo>
                        <a:pt x="0" y="3"/>
                        <a:pt x="8" y="1"/>
                        <a:pt x="20" y="5"/>
                      </a:cubicBezTo>
                      <a:cubicBezTo>
                        <a:pt x="36" y="0"/>
                        <a:pt x="44" y="9"/>
                        <a:pt x="59" y="14"/>
                      </a:cubicBezTo>
                      <a:cubicBezTo>
                        <a:pt x="61" y="17"/>
                        <a:pt x="67" y="20"/>
                        <a:pt x="65" y="23"/>
                      </a:cubicBezTo>
                      <a:cubicBezTo>
                        <a:pt x="61" y="29"/>
                        <a:pt x="47" y="35"/>
                        <a:pt x="47" y="35"/>
                      </a:cubicBezTo>
                      <a:cubicBezTo>
                        <a:pt x="47" y="35"/>
                        <a:pt x="55" y="53"/>
                        <a:pt x="47" y="53"/>
                      </a:cubicBezTo>
                      <a:cubicBezTo>
                        <a:pt x="40" y="53"/>
                        <a:pt x="41" y="37"/>
                        <a:pt x="38" y="35"/>
                      </a:cubicBezTo>
                      <a:cubicBezTo>
                        <a:pt x="33" y="31"/>
                        <a:pt x="20" y="29"/>
                        <a:pt x="20" y="29"/>
                      </a:cubicBezTo>
                      <a:cubicBezTo>
                        <a:pt x="9" y="18"/>
                        <a:pt x="15" y="22"/>
                        <a:pt x="5" y="17"/>
                      </a:cubicBezTo>
                      <a:close/>
                    </a:path>
                  </a:pathLst>
                </a:custGeom>
                <a:solidFill>
                  <a:schemeClr val="bg2"/>
                </a:solidFill>
                <a:ln w="9525">
                  <a:noFill/>
                  <a:round/>
                  <a:headEnd/>
                  <a:tailEnd/>
                </a:ln>
                <a:effectLst/>
              </p:spPr>
              <p:txBody>
                <a:bodyPr wrap="none" anchor="ctr"/>
                <a:lstStyle/>
                <a:p>
                  <a:endParaRPr lang="ja-JP" altLang="en-US"/>
                </a:p>
              </p:txBody>
            </p:sp>
            <p:sp>
              <p:nvSpPr>
                <p:cNvPr id="5201" name="Freeform 81"/>
                <p:cNvSpPr>
                  <a:spLocks/>
                </p:cNvSpPr>
                <p:nvPr/>
              </p:nvSpPr>
              <p:spPr bwMode="ltGray">
                <a:xfrm>
                  <a:off x="3204" y="641"/>
                  <a:ext cx="31" cy="31"/>
                </a:xfrm>
                <a:custGeom>
                  <a:avLst/>
                  <a:gdLst/>
                  <a:ahLst/>
                  <a:cxnLst>
                    <a:cxn ang="0">
                      <a:pos x="8" y="16"/>
                    </a:cxn>
                    <a:cxn ang="0">
                      <a:pos x="23" y="10"/>
                    </a:cxn>
                    <a:cxn ang="0">
                      <a:pos x="17" y="31"/>
                    </a:cxn>
                    <a:cxn ang="0">
                      <a:pos x="8" y="16"/>
                    </a:cxn>
                  </a:cxnLst>
                  <a:rect l="0" t="0" r="r" b="b"/>
                  <a:pathLst>
                    <a:path w="31" h="31">
                      <a:moveTo>
                        <a:pt x="8" y="16"/>
                      </a:moveTo>
                      <a:cubicBezTo>
                        <a:pt x="3" y="0"/>
                        <a:pt x="13" y="3"/>
                        <a:pt x="23" y="10"/>
                      </a:cubicBezTo>
                      <a:cubicBezTo>
                        <a:pt x="31" y="22"/>
                        <a:pt x="31" y="26"/>
                        <a:pt x="17" y="31"/>
                      </a:cubicBezTo>
                      <a:cubicBezTo>
                        <a:pt x="10" y="29"/>
                        <a:pt x="0" y="24"/>
                        <a:pt x="8" y="16"/>
                      </a:cubicBezTo>
                      <a:close/>
                    </a:path>
                  </a:pathLst>
                </a:custGeom>
                <a:solidFill>
                  <a:schemeClr val="bg2"/>
                </a:solidFill>
                <a:ln w="9525">
                  <a:noFill/>
                  <a:round/>
                  <a:headEnd/>
                  <a:tailEnd/>
                </a:ln>
                <a:effectLst/>
              </p:spPr>
              <p:txBody>
                <a:bodyPr wrap="none" anchor="ctr"/>
                <a:lstStyle/>
                <a:p>
                  <a:endParaRPr lang="ja-JP" altLang="en-US"/>
                </a:p>
              </p:txBody>
            </p:sp>
            <p:sp>
              <p:nvSpPr>
                <p:cNvPr id="5202" name="Freeform 82"/>
                <p:cNvSpPr>
                  <a:spLocks/>
                </p:cNvSpPr>
                <p:nvPr/>
              </p:nvSpPr>
              <p:spPr bwMode="ltGray">
                <a:xfrm>
                  <a:off x="3116" y="615"/>
                  <a:ext cx="70" cy="33"/>
                </a:xfrm>
                <a:custGeom>
                  <a:avLst/>
                  <a:gdLst/>
                  <a:ahLst/>
                  <a:cxnLst>
                    <a:cxn ang="0">
                      <a:pos x="24" y="9"/>
                    </a:cxn>
                    <a:cxn ang="0">
                      <a:pos x="63" y="9"/>
                    </a:cxn>
                    <a:cxn ang="0">
                      <a:pos x="69" y="18"/>
                    </a:cxn>
                    <a:cxn ang="0">
                      <a:pos x="42" y="30"/>
                    </a:cxn>
                    <a:cxn ang="0">
                      <a:pos x="33" y="33"/>
                    </a:cxn>
                    <a:cxn ang="0">
                      <a:pos x="18" y="30"/>
                    </a:cxn>
                    <a:cxn ang="0">
                      <a:pos x="9" y="27"/>
                    </a:cxn>
                    <a:cxn ang="0">
                      <a:pos x="24" y="9"/>
                    </a:cxn>
                  </a:cxnLst>
                  <a:rect l="0" t="0" r="r" b="b"/>
                  <a:pathLst>
                    <a:path w="70" h="33">
                      <a:moveTo>
                        <a:pt x="24" y="9"/>
                      </a:moveTo>
                      <a:cubicBezTo>
                        <a:pt x="37" y="0"/>
                        <a:pt x="48" y="4"/>
                        <a:pt x="63" y="9"/>
                      </a:cubicBezTo>
                      <a:cubicBezTo>
                        <a:pt x="65" y="12"/>
                        <a:pt x="70" y="14"/>
                        <a:pt x="69" y="18"/>
                      </a:cubicBezTo>
                      <a:cubicBezTo>
                        <a:pt x="67" y="28"/>
                        <a:pt x="51" y="27"/>
                        <a:pt x="42" y="30"/>
                      </a:cubicBezTo>
                      <a:cubicBezTo>
                        <a:pt x="39" y="31"/>
                        <a:pt x="33" y="33"/>
                        <a:pt x="33" y="33"/>
                      </a:cubicBezTo>
                      <a:cubicBezTo>
                        <a:pt x="28" y="32"/>
                        <a:pt x="23" y="31"/>
                        <a:pt x="18" y="30"/>
                      </a:cubicBezTo>
                      <a:cubicBezTo>
                        <a:pt x="15" y="29"/>
                        <a:pt x="10" y="30"/>
                        <a:pt x="9" y="27"/>
                      </a:cubicBezTo>
                      <a:cubicBezTo>
                        <a:pt x="0" y="10"/>
                        <a:pt x="45" y="19"/>
                        <a:pt x="24" y="9"/>
                      </a:cubicBezTo>
                      <a:close/>
                    </a:path>
                  </a:pathLst>
                </a:custGeom>
                <a:solidFill>
                  <a:schemeClr val="bg2"/>
                </a:solidFill>
                <a:ln w="9525">
                  <a:noFill/>
                  <a:round/>
                  <a:headEnd/>
                  <a:tailEnd/>
                </a:ln>
                <a:effectLst/>
              </p:spPr>
              <p:txBody>
                <a:bodyPr wrap="none" anchor="ctr"/>
                <a:lstStyle/>
                <a:p>
                  <a:endParaRPr lang="ja-JP" altLang="en-US"/>
                </a:p>
              </p:txBody>
            </p:sp>
            <p:sp>
              <p:nvSpPr>
                <p:cNvPr id="5203" name="Freeform 83"/>
                <p:cNvSpPr>
                  <a:spLocks/>
                </p:cNvSpPr>
                <p:nvPr/>
              </p:nvSpPr>
              <p:spPr bwMode="ltGray">
                <a:xfrm>
                  <a:off x="3013" y="577"/>
                  <a:ext cx="145" cy="77"/>
                </a:xfrm>
                <a:custGeom>
                  <a:avLst/>
                  <a:gdLst/>
                  <a:ahLst/>
                  <a:cxnLst>
                    <a:cxn ang="0">
                      <a:pos x="145" y="29"/>
                    </a:cxn>
                    <a:cxn ang="0">
                      <a:pos x="91" y="35"/>
                    </a:cxn>
                    <a:cxn ang="0">
                      <a:pos x="34" y="41"/>
                    </a:cxn>
                    <a:cxn ang="0">
                      <a:pos x="16" y="53"/>
                    </a:cxn>
                    <a:cxn ang="0">
                      <a:pos x="43" y="68"/>
                    </a:cxn>
                    <a:cxn ang="0">
                      <a:pos x="61" y="71"/>
                    </a:cxn>
                    <a:cxn ang="0">
                      <a:pos x="79" y="77"/>
                    </a:cxn>
                    <a:cxn ang="0">
                      <a:pos x="94" y="56"/>
                    </a:cxn>
                    <a:cxn ang="0">
                      <a:pos x="133" y="41"/>
                    </a:cxn>
                    <a:cxn ang="0">
                      <a:pos x="145" y="29"/>
                    </a:cxn>
                  </a:cxnLst>
                  <a:rect l="0" t="0" r="r" b="b"/>
                  <a:pathLst>
                    <a:path w="145" h="77">
                      <a:moveTo>
                        <a:pt x="145" y="29"/>
                      </a:moveTo>
                      <a:cubicBezTo>
                        <a:pt x="138" y="0"/>
                        <a:pt x="110" y="30"/>
                        <a:pt x="91" y="35"/>
                      </a:cubicBezTo>
                      <a:cubicBezTo>
                        <a:pt x="75" y="30"/>
                        <a:pt x="49" y="31"/>
                        <a:pt x="34" y="41"/>
                      </a:cubicBezTo>
                      <a:cubicBezTo>
                        <a:pt x="28" y="45"/>
                        <a:pt x="16" y="53"/>
                        <a:pt x="16" y="53"/>
                      </a:cubicBezTo>
                      <a:cubicBezTo>
                        <a:pt x="0" y="76"/>
                        <a:pt x="22" y="70"/>
                        <a:pt x="43" y="68"/>
                      </a:cubicBezTo>
                      <a:cubicBezTo>
                        <a:pt x="49" y="69"/>
                        <a:pt x="55" y="70"/>
                        <a:pt x="61" y="71"/>
                      </a:cubicBezTo>
                      <a:cubicBezTo>
                        <a:pt x="67" y="73"/>
                        <a:pt x="79" y="77"/>
                        <a:pt x="79" y="77"/>
                      </a:cubicBezTo>
                      <a:cubicBezTo>
                        <a:pt x="94" y="72"/>
                        <a:pt x="87" y="77"/>
                        <a:pt x="94" y="56"/>
                      </a:cubicBezTo>
                      <a:cubicBezTo>
                        <a:pt x="97" y="46"/>
                        <a:pt x="123" y="43"/>
                        <a:pt x="133" y="41"/>
                      </a:cubicBezTo>
                      <a:cubicBezTo>
                        <a:pt x="137" y="29"/>
                        <a:pt x="133" y="33"/>
                        <a:pt x="145" y="29"/>
                      </a:cubicBezTo>
                      <a:close/>
                    </a:path>
                  </a:pathLst>
                </a:custGeom>
                <a:solidFill>
                  <a:schemeClr val="bg2"/>
                </a:solidFill>
                <a:ln w="9525">
                  <a:noFill/>
                  <a:round/>
                  <a:headEnd/>
                  <a:tailEnd/>
                </a:ln>
                <a:effectLst/>
              </p:spPr>
              <p:txBody>
                <a:bodyPr wrap="none" anchor="ctr"/>
                <a:lstStyle/>
                <a:p>
                  <a:endParaRPr lang="ja-JP" altLang="en-US"/>
                </a:p>
              </p:txBody>
            </p:sp>
            <p:sp>
              <p:nvSpPr>
                <p:cNvPr id="5204" name="Freeform 84"/>
                <p:cNvSpPr>
                  <a:spLocks/>
                </p:cNvSpPr>
                <p:nvPr/>
              </p:nvSpPr>
              <p:spPr bwMode="ltGray">
                <a:xfrm>
                  <a:off x="2717" y="483"/>
                  <a:ext cx="397" cy="156"/>
                </a:xfrm>
                <a:custGeom>
                  <a:avLst/>
                  <a:gdLst/>
                  <a:ahLst/>
                  <a:cxnLst>
                    <a:cxn ang="0">
                      <a:pos x="324" y="3"/>
                    </a:cxn>
                    <a:cxn ang="0">
                      <a:pos x="303" y="27"/>
                    </a:cxn>
                    <a:cxn ang="0">
                      <a:pos x="294" y="33"/>
                    </a:cxn>
                    <a:cxn ang="0">
                      <a:pos x="309" y="57"/>
                    </a:cxn>
                    <a:cxn ang="0">
                      <a:pos x="387" y="90"/>
                    </a:cxn>
                    <a:cxn ang="0">
                      <a:pos x="324" y="117"/>
                    </a:cxn>
                    <a:cxn ang="0">
                      <a:pos x="309" y="132"/>
                    </a:cxn>
                    <a:cxn ang="0">
                      <a:pos x="291" y="138"/>
                    </a:cxn>
                    <a:cxn ang="0">
                      <a:pos x="240" y="129"/>
                    </a:cxn>
                    <a:cxn ang="0">
                      <a:pos x="207" y="147"/>
                    </a:cxn>
                    <a:cxn ang="0">
                      <a:pos x="177" y="156"/>
                    </a:cxn>
                    <a:cxn ang="0">
                      <a:pos x="147" y="147"/>
                    </a:cxn>
                    <a:cxn ang="0">
                      <a:pos x="126" y="123"/>
                    </a:cxn>
                    <a:cxn ang="0">
                      <a:pos x="102" y="153"/>
                    </a:cxn>
                    <a:cxn ang="0">
                      <a:pos x="90" y="129"/>
                    </a:cxn>
                    <a:cxn ang="0">
                      <a:pos x="63" y="111"/>
                    </a:cxn>
                    <a:cxn ang="0">
                      <a:pos x="42" y="87"/>
                    </a:cxn>
                    <a:cxn ang="0">
                      <a:pos x="0" y="60"/>
                    </a:cxn>
                    <a:cxn ang="0">
                      <a:pos x="24" y="42"/>
                    </a:cxn>
                    <a:cxn ang="0">
                      <a:pos x="30" y="21"/>
                    </a:cxn>
                    <a:cxn ang="0">
                      <a:pos x="60" y="27"/>
                    </a:cxn>
                    <a:cxn ang="0">
                      <a:pos x="90" y="6"/>
                    </a:cxn>
                    <a:cxn ang="0">
                      <a:pos x="180" y="3"/>
                    </a:cxn>
                    <a:cxn ang="0">
                      <a:pos x="270" y="0"/>
                    </a:cxn>
                    <a:cxn ang="0">
                      <a:pos x="324" y="3"/>
                    </a:cxn>
                  </a:cxnLst>
                  <a:rect l="0" t="0" r="r" b="b"/>
                  <a:pathLst>
                    <a:path w="397" h="156">
                      <a:moveTo>
                        <a:pt x="324" y="3"/>
                      </a:moveTo>
                      <a:cubicBezTo>
                        <a:pt x="319" y="22"/>
                        <a:pt x="324" y="13"/>
                        <a:pt x="303" y="27"/>
                      </a:cubicBezTo>
                      <a:cubicBezTo>
                        <a:pt x="300" y="29"/>
                        <a:pt x="294" y="33"/>
                        <a:pt x="294" y="33"/>
                      </a:cubicBezTo>
                      <a:cubicBezTo>
                        <a:pt x="301" y="54"/>
                        <a:pt x="295" y="47"/>
                        <a:pt x="309" y="57"/>
                      </a:cubicBezTo>
                      <a:cubicBezTo>
                        <a:pt x="330" y="88"/>
                        <a:pt x="353" y="82"/>
                        <a:pt x="387" y="90"/>
                      </a:cubicBezTo>
                      <a:cubicBezTo>
                        <a:pt x="397" y="119"/>
                        <a:pt x="337" y="116"/>
                        <a:pt x="324" y="117"/>
                      </a:cubicBezTo>
                      <a:cubicBezTo>
                        <a:pt x="319" y="125"/>
                        <a:pt x="318" y="128"/>
                        <a:pt x="309" y="132"/>
                      </a:cubicBezTo>
                      <a:cubicBezTo>
                        <a:pt x="303" y="135"/>
                        <a:pt x="291" y="138"/>
                        <a:pt x="291" y="138"/>
                      </a:cubicBezTo>
                      <a:cubicBezTo>
                        <a:pt x="273" y="132"/>
                        <a:pt x="259" y="131"/>
                        <a:pt x="240" y="129"/>
                      </a:cubicBezTo>
                      <a:cubicBezTo>
                        <a:pt x="202" y="116"/>
                        <a:pt x="224" y="137"/>
                        <a:pt x="207" y="147"/>
                      </a:cubicBezTo>
                      <a:cubicBezTo>
                        <a:pt x="202" y="150"/>
                        <a:pt x="184" y="154"/>
                        <a:pt x="177" y="156"/>
                      </a:cubicBezTo>
                      <a:cubicBezTo>
                        <a:pt x="157" y="143"/>
                        <a:pt x="176" y="128"/>
                        <a:pt x="147" y="147"/>
                      </a:cubicBezTo>
                      <a:cubicBezTo>
                        <a:pt x="137" y="137"/>
                        <a:pt x="139" y="127"/>
                        <a:pt x="126" y="123"/>
                      </a:cubicBezTo>
                      <a:cubicBezTo>
                        <a:pt x="122" y="134"/>
                        <a:pt x="112" y="147"/>
                        <a:pt x="102" y="153"/>
                      </a:cubicBezTo>
                      <a:cubicBezTo>
                        <a:pt x="91" y="146"/>
                        <a:pt x="85" y="143"/>
                        <a:pt x="90" y="129"/>
                      </a:cubicBezTo>
                      <a:cubicBezTo>
                        <a:pt x="81" y="120"/>
                        <a:pt x="75" y="115"/>
                        <a:pt x="63" y="111"/>
                      </a:cubicBezTo>
                      <a:cubicBezTo>
                        <a:pt x="56" y="101"/>
                        <a:pt x="49" y="97"/>
                        <a:pt x="42" y="87"/>
                      </a:cubicBezTo>
                      <a:cubicBezTo>
                        <a:pt x="50" y="62"/>
                        <a:pt x="17" y="66"/>
                        <a:pt x="0" y="60"/>
                      </a:cubicBezTo>
                      <a:cubicBezTo>
                        <a:pt x="11" y="53"/>
                        <a:pt x="20" y="55"/>
                        <a:pt x="24" y="42"/>
                      </a:cubicBezTo>
                      <a:cubicBezTo>
                        <a:pt x="16" y="30"/>
                        <a:pt x="16" y="26"/>
                        <a:pt x="30" y="21"/>
                      </a:cubicBezTo>
                      <a:cubicBezTo>
                        <a:pt x="42" y="29"/>
                        <a:pt x="45" y="31"/>
                        <a:pt x="60" y="27"/>
                      </a:cubicBezTo>
                      <a:cubicBezTo>
                        <a:pt x="85" y="35"/>
                        <a:pt x="77" y="19"/>
                        <a:pt x="90" y="6"/>
                      </a:cubicBezTo>
                      <a:lnTo>
                        <a:pt x="180" y="3"/>
                      </a:lnTo>
                      <a:lnTo>
                        <a:pt x="270" y="0"/>
                      </a:lnTo>
                      <a:lnTo>
                        <a:pt x="324" y="3"/>
                      </a:lnTo>
                      <a:close/>
                    </a:path>
                  </a:pathLst>
                </a:custGeom>
                <a:solidFill>
                  <a:schemeClr val="bg2"/>
                </a:solidFill>
                <a:ln w="9525">
                  <a:noFill/>
                  <a:round/>
                  <a:headEnd/>
                  <a:tailEnd/>
                </a:ln>
                <a:effectLst/>
              </p:spPr>
              <p:txBody>
                <a:bodyPr wrap="none" anchor="ctr"/>
                <a:lstStyle/>
                <a:p>
                  <a:endParaRPr lang="ja-JP" altLang="en-US"/>
                </a:p>
              </p:txBody>
            </p:sp>
            <p:sp>
              <p:nvSpPr>
                <p:cNvPr id="5205" name="Freeform 85"/>
                <p:cNvSpPr>
                  <a:spLocks/>
                </p:cNvSpPr>
                <p:nvPr/>
              </p:nvSpPr>
              <p:spPr bwMode="ltGray">
                <a:xfrm>
                  <a:off x="3293" y="603"/>
                  <a:ext cx="40" cy="30"/>
                </a:xfrm>
                <a:custGeom>
                  <a:avLst/>
                  <a:gdLst/>
                  <a:ahLst/>
                  <a:cxnLst>
                    <a:cxn ang="0">
                      <a:pos x="6" y="6"/>
                    </a:cxn>
                    <a:cxn ang="0">
                      <a:pos x="33" y="18"/>
                    </a:cxn>
                    <a:cxn ang="0">
                      <a:pos x="27" y="30"/>
                    </a:cxn>
                    <a:cxn ang="0">
                      <a:pos x="0" y="15"/>
                    </a:cxn>
                    <a:cxn ang="0">
                      <a:pos x="6" y="6"/>
                    </a:cxn>
                  </a:cxnLst>
                  <a:rect l="0" t="0" r="r" b="b"/>
                  <a:pathLst>
                    <a:path w="40" h="30">
                      <a:moveTo>
                        <a:pt x="6" y="6"/>
                      </a:moveTo>
                      <a:cubicBezTo>
                        <a:pt x="27" y="13"/>
                        <a:pt x="19" y="8"/>
                        <a:pt x="33" y="18"/>
                      </a:cubicBezTo>
                      <a:cubicBezTo>
                        <a:pt x="36" y="26"/>
                        <a:pt x="40" y="30"/>
                        <a:pt x="27" y="30"/>
                      </a:cubicBezTo>
                      <a:cubicBezTo>
                        <a:pt x="17" y="30"/>
                        <a:pt x="0" y="15"/>
                        <a:pt x="0" y="15"/>
                      </a:cubicBezTo>
                      <a:cubicBezTo>
                        <a:pt x="3" y="2"/>
                        <a:pt x="0" y="0"/>
                        <a:pt x="6" y="6"/>
                      </a:cubicBezTo>
                      <a:close/>
                    </a:path>
                  </a:pathLst>
                </a:custGeom>
                <a:solidFill>
                  <a:schemeClr val="bg2"/>
                </a:solidFill>
                <a:ln w="9525">
                  <a:noFill/>
                  <a:round/>
                  <a:headEnd/>
                  <a:tailEnd/>
                </a:ln>
                <a:effectLst/>
              </p:spPr>
              <p:txBody>
                <a:bodyPr wrap="none" anchor="ctr"/>
                <a:lstStyle/>
                <a:p>
                  <a:endParaRPr lang="ja-JP" altLang="en-US"/>
                </a:p>
              </p:txBody>
            </p:sp>
            <p:sp>
              <p:nvSpPr>
                <p:cNvPr id="5206" name="Freeform 86"/>
                <p:cNvSpPr>
                  <a:spLocks/>
                </p:cNvSpPr>
                <p:nvPr/>
              </p:nvSpPr>
              <p:spPr bwMode="ltGray">
                <a:xfrm>
                  <a:off x="3281" y="645"/>
                  <a:ext cx="32" cy="15"/>
                </a:xfrm>
                <a:custGeom>
                  <a:avLst/>
                  <a:gdLst/>
                  <a:ahLst/>
                  <a:cxnLst>
                    <a:cxn ang="0">
                      <a:pos x="9" y="0"/>
                    </a:cxn>
                    <a:cxn ang="0">
                      <a:pos x="12" y="15"/>
                    </a:cxn>
                    <a:cxn ang="0">
                      <a:pos x="9" y="0"/>
                    </a:cxn>
                  </a:cxnLst>
                  <a:rect l="0" t="0" r="r" b="b"/>
                  <a:pathLst>
                    <a:path w="32" h="15">
                      <a:moveTo>
                        <a:pt x="9" y="0"/>
                      </a:moveTo>
                      <a:cubicBezTo>
                        <a:pt x="29" y="4"/>
                        <a:pt x="32" y="8"/>
                        <a:pt x="12" y="15"/>
                      </a:cubicBezTo>
                      <a:cubicBezTo>
                        <a:pt x="1" y="4"/>
                        <a:pt x="0" y="9"/>
                        <a:pt x="9" y="0"/>
                      </a:cubicBezTo>
                      <a:close/>
                    </a:path>
                  </a:pathLst>
                </a:custGeom>
                <a:solidFill>
                  <a:schemeClr val="bg2"/>
                </a:solidFill>
                <a:ln w="9525">
                  <a:noFill/>
                  <a:round/>
                  <a:headEnd/>
                  <a:tailEnd/>
                </a:ln>
                <a:effectLst/>
              </p:spPr>
              <p:txBody>
                <a:bodyPr wrap="none" anchor="ctr"/>
                <a:lstStyle/>
                <a:p>
                  <a:endParaRPr lang="ja-JP" altLang="en-US"/>
                </a:p>
              </p:txBody>
            </p:sp>
            <p:sp>
              <p:nvSpPr>
                <p:cNvPr id="5207" name="Freeform 87"/>
                <p:cNvSpPr>
                  <a:spLocks/>
                </p:cNvSpPr>
                <p:nvPr/>
              </p:nvSpPr>
              <p:spPr bwMode="ltGray">
                <a:xfrm>
                  <a:off x="3305" y="660"/>
                  <a:ext cx="69" cy="66"/>
                </a:xfrm>
                <a:custGeom>
                  <a:avLst/>
                  <a:gdLst/>
                  <a:ahLst/>
                  <a:cxnLst>
                    <a:cxn ang="0">
                      <a:pos x="9" y="9"/>
                    </a:cxn>
                    <a:cxn ang="0">
                      <a:pos x="45" y="12"/>
                    </a:cxn>
                    <a:cxn ang="0">
                      <a:pos x="51" y="30"/>
                    </a:cxn>
                    <a:cxn ang="0">
                      <a:pos x="69" y="48"/>
                    </a:cxn>
                    <a:cxn ang="0">
                      <a:pos x="36" y="54"/>
                    </a:cxn>
                    <a:cxn ang="0">
                      <a:pos x="0" y="39"/>
                    </a:cxn>
                    <a:cxn ang="0">
                      <a:pos x="21" y="30"/>
                    </a:cxn>
                    <a:cxn ang="0">
                      <a:pos x="0" y="18"/>
                    </a:cxn>
                    <a:cxn ang="0">
                      <a:pos x="9" y="9"/>
                    </a:cxn>
                  </a:cxnLst>
                  <a:rect l="0" t="0" r="r" b="b"/>
                  <a:pathLst>
                    <a:path w="69" h="66">
                      <a:moveTo>
                        <a:pt x="9" y="9"/>
                      </a:moveTo>
                      <a:cubicBezTo>
                        <a:pt x="23" y="0"/>
                        <a:pt x="32" y="3"/>
                        <a:pt x="45" y="12"/>
                      </a:cubicBezTo>
                      <a:cubicBezTo>
                        <a:pt x="47" y="18"/>
                        <a:pt x="47" y="26"/>
                        <a:pt x="51" y="30"/>
                      </a:cubicBezTo>
                      <a:cubicBezTo>
                        <a:pt x="57" y="36"/>
                        <a:pt x="69" y="48"/>
                        <a:pt x="69" y="48"/>
                      </a:cubicBezTo>
                      <a:cubicBezTo>
                        <a:pt x="63" y="66"/>
                        <a:pt x="51" y="59"/>
                        <a:pt x="36" y="54"/>
                      </a:cubicBezTo>
                      <a:cubicBezTo>
                        <a:pt x="27" y="40"/>
                        <a:pt x="15" y="43"/>
                        <a:pt x="0" y="39"/>
                      </a:cubicBezTo>
                      <a:cubicBezTo>
                        <a:pt x="4" y="26"/>
                        <a:pt x="9" y="26"/>
                        <a:pt x="21" y="30"/>
                      </a:cubicBezTo>
                      <a:cubicBezTo>
                        <a:pt x="41" y="23"/>
                        <a:pt x="9" y="21"/>
                        <a:pt x="0" y="18"/>
                      </a:cubicBezTo>
                      <a:cubicBezTo>
                        <a:pt x="3" y="15"/>
                        <a:pt x="9" y="9"/>
                        <a:pt x="9" y="9"/>
                      </a:cubicBezTo>
                      <a:close/>
                    </a:path>
                  </a:pathLst>
                </a:custGeom>
                <a:solidFill>
                  <a:schemeClr val="bg2"/>
                </a:solidFill>
                <a:ln w="9525">
                  <a:noFill/>
                  <a:round/>
                  <a:headEnd/>
                  <a:tailEnd/>
                </a:ln>
                <a:effectLst/>
              </p:spPr>
              <p:txBody>
                <a:bodyPr wrap="none" anchor="ctr"/>
                <a:lstStyle/>
                <a:p>
                  <a:endParaRPr lang="ja-JP" altLang="en-US"/>
                </a:p>
              </p:txBody>
            </p:sp>
            <p:sp>
              <p:nvSpPr>
                <p:cNvPr id="5208" name="Freeform 88"/>
                <p:cNvSpPr>
                  <a:spLocks/>
                </p:cNvSpPr>
                <p:nvPr/>
              </p:nvSpPr>
              <p:spPr bwMode="ltGray">
                <a:xfrm>
                  <a:off x="3392" y="692"/>
                  <a:ext cx="90" cy="60"/>
                </a:xfrm>
                <a:custGeom>
                  <a:avLst/>
                  <a:gdLst/>
                  <a:ahLst/>
                  <a:cxnLst>
                    <a:cxn ang="0">
                      <a:pos x="0" y="28"/>
                    </a:cxn>
                    <a:cxn ang="0">
                      <a:pos x="57" y="37"/>
                    </a:cxn>
                    <a:cxn ang="0">
                      <a:pos x="84" y="46"/>
                    </a:cxn>
                    <a:cxn ang="0">
                      <a:pos x="87" y="55"/>
                    </a:cxn>
                    <a:cxn ang="0">
                      <a:pos x="3" y="40"/>
                    </a:cxn>
                    <a:cxn ang="0">
                      <a:pos x="0" y="28"/>
                    </a:cxn>
                  </a:cxnLst>
                  <a:rect l="0" t="0" r="r" b="b"/>
                  <a:pathLst>
                    <a:path w="90" h="60">
                      <a:moveTo>
                        <a:pt x="0" y="28"/>
                      </a:moveTo>
                      <a:cubicBezTo>
                        <a:pt x="9" y="0"/>
                        <a:pt x="34" y="29"/>
                        <a:pt x="57" y="37"/>
                      </a:cubicBezTo>
                      <a:cubicBezTo>
                        <a:pt x="66" y="40"/>
                        <a:pt x="84" y="46"/>
                        <a:pt x="84" y="46"/>
                      </a:cubicBezTo>
                      <a:cubicBezTo>
                        <a:pt x="85" y="49"/>
                        <a:pt x="90" y="54"/>
                        <a:pt x="87" y="55"/>
                      </a:cubicBezTo>
                      <a:cubicBezTo>
                        <a:pt x="64" y="60"/>
                        <a:pt x="26" y="43"/>
                        <a:pt x="3" y="40"/>
                      </a:cubicBezTo>
                      <a:cubicBezTo>
                        <a:pt x="0" y="30"/>
                        <a:pt x="0" y="34"/>
                        <a:pt x="0" y="28"/>
                      </a:cubicBezTo>
                      <a:close/>
                    </a:path>
                  </a:pathLst>
                </a:custGeom>
                <a:solidFill>
                  <a:schemeClr val="bg2"/>
                </a:solidFill>
                <a:ln w="9525">
                  <a:noFill/>
                  <a:round/>
                  <a:headEnd/>
                  <a:tailEnd/>
                </a:ln>
                <a:effectLst/>
              </p:spPr>
              <p:txBody>
                <a:bodyPr wrap="none" anchor="ctr"/>
                <a:lstStyle/>
                <a:p>
                  <a:endParaRPr lang="ja-JP" altLang="en-US"/>
                </a:p>
              </p:txBody>
            </p:sp>
            <p:sp>
              <p:nvSpPr>
                <p:cNvPr id="5209" name="Freeform 89"/>
                <p:cNvSpPr>
                  <a:spLocks/>
                </p:cNvSpPr>
                <p:nvPr/>
              </p:nvSpPr>
              <p:spPr bwMode="ltGray">
                <a:xfrm>
                  <a:off x="3386" y="654"/>
                  <a:ext cx="162" cy="81"/>
                </a:xfrm>
                <a:custGeom>
                  <a:avLst/>
                  <a:gdLst/>
                  <a:ahLst/>
                  <a:cxnLst>
                    <a:cxn ang="0">
                      <a:pos x="30" y="30"/>
                    </a:cxn>
                    <a:cxn ang="0">
                      <a:pos x="0" y="15"/>
                    </a:cxn>
                    <a:cxn ang="0">
                      <a:pos x="3" y="6"/>
                    </a:cxn>
                    <a:cxn ang="0">
                      <a:pos x="21" y="12"/>
                    </a:cxn>
                    <a:cxn ang="0">
                      <a:pos x="48" y="0"/>
                    </a:cxn>
                    <a:cxn ang="0">
                      <a:pos x="141" y="27"/>
                    </a:cxn>
                    <a:cxn ang="0">
                      <a:pos x="132" y="54"/>
                    </a:cxn>
                    <a:cxn ang="0">
                      <a:pos x="120" y="81"/>
                    </a:cxn>
                    <a:cxn ang="0">
                      <a:pos x="93" y="45"/>
                    </a:cxn>
                    <a:cxn ang="0">
                      <a:pos x="78" y="72"/>
                    </a:cxn>
                    <a:cxn ang="0">
                      <a:pos x="63" y="60"/>
                    </a:cxn>
                    <a:cxn ang="0">
                      <a:pos x="30" y="30"/>
                    </a:cxn>
                  </a:cxnLst>
                  <a:rect l="0" t="0" r="r" b="b"/>
                  <a:pathLst>
                    <a:path w="162" h="81">
                      <a:moveTo>
                        <a:pt x="30" y="30"/>
                      </a:moveTo>
                      <a:cubicBezTo>
                        <a:pt x="25" y="15"/>
                        <a:pt x="16" y="18"/>
                        <a:pt x="0" y="15"/>
                      </a:cubicBezTo>
                      <a:cubicBezTo>
                        <a:pt x="1" y="12"/>
                        <a:pt x="0" y="6"/>
                        <a:pt x="3" y="6"/>
                      </a:cubicBezTo>
                      <a:cubicBezTo>
                        <a:pt x="9" y="5"/>
                        <a:pt x="21" y="12"/>
                        <a:pt x="21" y="12"/>
                      </a:cubicBezTo>
                      <a:cubicBezTo>
                        <a:pt x="31" y="9"/>
                        <a:pt x="38" y="3"/>
                        <a:pt x="48" y="0"/>
                      </a:cubicBezTo>
                      <a:cubicBezTo>
                        <a:pt x="82" y="3"/>
                        <a:pt x="109" y="16"/>
                        <a:pt x="141" y="27"/>
                      </a:cubicBezTo>
                      <a:cubicBezTo>
                        <a:pt x="156" y="49"/>
                        <a:pt x="162" y="47"/>
                        <a:pt x="132" y="54"/>
                      </a:cubicBezTo>
                      <a:cubicBezTo>
                        <a:pt x="129" y="64"/>
                        <a:pt x="123" y="71"/>
                        <a:pt x="120" y="81"/>
                      </a:cubicBezTo>
                      <a:cubicBezTo>
                        <a:pt x="92" y="75"/>
                        <a:pt x="107" y="66"/>
                        <a:pt x="93" y="45"/>
                      </a:cubicBezTo>
                      <a:cubicBezTo>
                        <a:pt x="89" y="58"/>
                        <a:pt x="90" y="64"/>
                        <a:pt x="78" y="72"/>
                      </a:cubicBezTo>
                      <a:cubicBezTo>
                        <a:pt x="60" y="66"/>
                        <a:pt x="77" y="74"/>
                        <a:pt x="63" y="60"/>
                      </a:cubicBezTo>
                      <a:cubicBezTo>
                        <a:pt x="39" y="36"/>
                        <a:pt x="42" y="65"/>
                        <a:pt x="30" y="30"/>
                      </a:cubicBezTo>
                      <a:close/>
                    </a:path>
                  </a:pathLst>
                </a:custGeom>
                <a:solidFill>
                  <a:schemeClr val="bg2"/>
                </a:solidFill>
                <a:ln w="9525">
                  <a:noFill/>
                  <a:round/>
                  <a:headEnd/>
                  <a:tailEnd/>
                </a:ln>
                <a:effectLst/>
              </p:spPr>
              <p:txBody>
                <a:bodyPr wrap="none" anchor="ctr"/>
                <a:lstStyle/>
                <a:p>
                  <a:endParaRPr lang="ja-JP" altLang="en-US"/>
                </a:p>
              </p:txBody>
            </p:sp>
            <p:sp>
              <p:nvSpPr>
                <p:cNvPr id="5210" name="Freeform 90"/>
                <p:cNvSpPr>
                  <a:spLocks/>
                </p:cNvSpPr>
                <p:nvPr/>
              </p:nvSpPr>
              <p:spPr bwMode="ltGray">
                <a:xfrm>
                  <a:off x="3339" y="615"/>
                  <a:ext cx="59" cy="36"/>
                </a:xfrm>
                <a:custGeom>
                  <a:avLst/>
                  <a:gdLst/>
                  <a:ahLst/>
                  <a:cxnLst>
                    <a:cxn ang="0">
                      <a:pos x="14" y="0"/>
                    </a:cxn>
                    <a:cxn ang="0">
                      <a:pos x="50" y="9"/>
                    </a:cxn>
                    <a:cxn ang="0">
                      <a:pos x="44" y="36"/>
                    </a:cxn>
                    <a:cxn ang="0">
                      <a:pos x="17" y="27"/>
                    </a:cxn>
                    <a:cxn ang="0">
                      <a:pos x="8" y="24"/>
                    </a:cxn>
                    <a:cxn ang="0">
                      <a:pos x="14" y="0"/>
                    </a:cxn>
                  </a:cxnLst>
                  <a:rect l="0" t="0" r="r" b="b"/>
                  <a:pathLst>
                    <a:path w="59" h="36">
                      <a:moveTo>
                        <a:pt x="14" y="0"/>
                      </a:moveTo>
                      <a:cubicBezTo>
                        <a:pt x="26" y="2"/>
                        <a:pt x="38" y="5"/>
                        <a:pt x="50" y="9"/>
                      </a:cubicBezTo>
                      <a:cubicBezTo>
                        <a:pt x="59" y="22"/>
                        <a:pt x="55" y="25"/>
                        <a:pt x="44" y="36"/>
                      </a:cubicBezTo>
                      <a:cubicBezTo>
                        <a:pt x="35" y="33"/>
                        <a:pt x="26" y="30"/>
                        <a:pt x="17" y="27"/>
                      </a:cubicBezTo>
                      <a:cubicBezTo>
                        <a:pt x="14" y="26"/>
                        <a:pt x="8" y="24"/>
                        <a:pt x="8" y="24"/>
                      </a:cubicBezTo>
                      <a:cubicBezTo>
                        <a:pt x="0" y="11"/>
                        <a:pt x="2" y="8"/>
                        <a:pt x="14" y="0"/>
                      </a:cubicBezTo>
                      <a:close/>
                    </a:path>
                  </a:pathLst>
                </a:custGeom>
                <a:solidFill>
                  <a:schemeClr val="bg2"/>
                </a:solidFill>
                <a:ln w="9525">
                  <a:noFill/>
                  <a:round/>
                  <a:headEnd/>
                  <a:tailEnd/>
                </a:ln>
                <a:effectLst/>
              </p:spPr>
              <p:txBody>
                <a:bodyPr wrap="none" anchor="ctr"/>
                <a:lstStyle/>
                <a:p>
                  <a:endParaRPr lang="ja-JP" altLang="en-US"/>
                </a:p>
              </p:txBody>
            </p:sp>
            <p:sp>
              <p:nvSpPr>
                <p:cNvPr id="5211" name="Freeform 91"/>
                <p:cNvSpPr>
                  <a:spLocks/>
                </p:cNvSpPr>
                <p:nvPr/>
              </p:nvSpPr>
              <p:spPr bwMode="ltGray">
                <a:xfrm>
                  <a:off x="3369" y="540"/>
                  <a:ext cx="383" cy="225"/>
                </a:xfrm>
                <a:custGeom>
                  <a:avLst/>
                  <a:gdLst/>
                  <a:ahLst/>
                  <a:cxnLst>
                    <a:cxn ang="0">
                      <a:pos x="11" y="0"/>
                    </a:cxn>
                    <a:cxn ang="0">
                      <a:pos x="41" y="36"/>
                    </a:cxn>
                    <a:cxn ang="0">
                      <a:pos x="77" y="39"/>
                    </a:cxn>
                    <a:cxn ang="0">
                      <a:pos x="71" y="60"/>
                    </a:cxn>
                    <a:cxn ang="0">
                      <a:pos x="20" y="45"/>
                    </a:cxn>
                    <a:cxn ang="0">
                      <a:pos x="23" y="60"/>
                    </a:cxn>
                    <a:cxn ang="0">
                      <a:pos x="5" y="63"/>
                    </a:cxn>
                    <a:cxn ang="0">
                      <a:pos x="14" y="81"/>
                    </a:cxn>
                    <a:cxn ang="0">
                      <a:pos x="53" y="84"/>
                    </a:cxn>
                    <a:cxn ang="0">
                      <a:pos x="98" y="78"/>
                    </a:cxn>
                    <a:cxn ang="0">
                      <a:pos x="122" y="93"/>
                    </a:cxn>
                    <a:cxn ang="0">
                      <a:pos x="98" y="102"/>
                    </a:cxn>
                    <a:cxn ang="0">
                      <a:pos x="125" y="117"/>
                    </a:cxn>
                    <a:cxn ang="0">
                      <a:pos x="155" y="132"/>
                    </a:cxn>
                    <a:cxn ang="0">
                      <a:pos x="185" y="135"/>
                    </a:cxn>
                    <a:cxn ang="0">
                      <a:pos x="200" y="168"/>
                    </a:cxn>
                    <a:cxn ang="0">
                      <a:pos x="239" y="204"/>
                    </a:cxn>
                    <a:cxn ang="0">
                      <a:pos x="227" y="207"/>
                    </a:cxn>
                    <a:cxn ang="0">
                      <a:pos x="245" y="213"/>
                    </a:cxn>
                    <a:cxn ang="0">
                      <a:pos x="293" y="225"/>
                    </a:cxn>
                    <a:cxn ang="0">
                      <a:pos x="296" y="198"/>
                    </a:cxn>
                    <a:cxn ang="0">
                      <a:pos x="299" y="168"/>
                    </a:cxn>
                    <a:cxn ang="0">
                      <a:pos x="383" y="147"/>
                    </a:cxn>
                    <a:cxn ang="0">
                      <a:pos x="260" y="81"/>
                    </a:cxn>
                    <a:cxn ang="0">
                      <a:pos x="134" y="36"/>
                    </a:cxn>
                    <a:cxn ang="0">
                      <a:pos x="59" y="12"/>
                    </a:cxn>
                    <a:cxn ang="0">
                      <a:pos x="11" y="0"/>
                    </a:cxn>
                  </a:cxnLst>
                  <a:rect l="0" t="0" r="r" b="b"/>
                  <a:pathLst>
                    <a:path w="383" h="225">
                      <a:moveTo>
                        <a:pt x="11" y="0"/>
                      </a:moveTo>
                      <a:cubicBezTo>
                        <a:pt x="17" y="19"/>
                        <a:pt x="20" y="29"/>
                        <a:pt x="41" y="36"/>
                      </a:cubicBezTo>
                      <a:cubicBezTo>
                        <a:pt x="54" y="32"/>
                        <a:pt x="64" y="35"/>
                        <a:pt x="77" y="39"/>
                      </a:cubicBezTo>
                      <a:cubicBezTo>
                        <a:pt x="85" y="51"/>
                        <a:pt x="85" y="55"/>
                        <a:pt x="71" y="60"/>
                      </a:cubicBezTo>
                      <a:cubicBezTo>
                        <a:pt x="54" y="54"/>
                        <a:pt x="37" y="51"/>
                        <a:pt x="20" y="45"/>
                      </a:cubicBezTo>
                      <a:cubicBezTo>
                        <a:pt x="5" y="50"/>
                        <a:pt x="12" y="56"/>
                        <a:pt x="23" y="60"/>
                      </a:cubicBezTo>
                      <a:cubicBezTo>
                        <a:pt x="17" y="61"/>
                        <a:pt x="10" y="59"/>
                        <a:pt x="5" y="63"/>
                      </a:cubicBezTo>
                      <a:cubicBezTo>
                        <a:pt x="0" y="67"/>
                        <a:pt x="8" y="79"/>
                        <a:pt x="14" y="81"/>
                      </a:cubicBezTo>
                      <a:cubicBezTo>
                        <a:pt x="27" y="84"/>
                        <a:pt x="40" y="83"/>
                        <a:pt x="53" y="84"/>
                      </a:cubicBezTo>
                      <a:cubicBezTo>
                        <a:pt x="78" y="92"/>
                        <a:pt x="75" y="86"/>
                        <a:pt x="98" y="78"/>
                      </a:cubicBezTo>
                      <a:cubicBezTo>
                        <a:pt x="102" y="91"/>
                        <a:pt x="109" y="90"/>
                        <a:pt x="122" y="93"/>
                      </a:cubicBezTo>
                      <a:cubicBezTo>
                        <a:pt x="113" y="107"/>
                        <a:pt x="112" y="97"/>
                        <a:pt x="98" y="102"/>
                      </a:cubicBezTo>
                      <a:cubicBezTo>
                        <a:pt x="107" y="108"/>
                        <a:pt x="116" y="111"/>
                        <a:pt x="125" y="117"/>
                      </a:cubicBezTo>
                      <a:cubicBezTo>
                        <a:pt x="133" y="129"/>
                        <a:pt x="142" y="128"/>
                        <a:pt x="155" y="132"/>
                      </a:cubicBezTo>
                      <a:cubicBezTo>
                        <a:pt x="167" y="128"/>
                        <a:pt x="174" y="131"/>
                        <a:pt x="185" y="135"/>
                      </a:cubicBezTo>
                      <a:cubicBezTo>
                        <a:pt x="189" y="146"/>
                        <a:pt x="200" y="161"/>
                        <a:pt x="200" y="168"/>
                      </a:cubicBezTo>
                      <a:cubicBezTo>
                        <a:pt x="213" y="180"/>
                        <a:pt x="229" y="189"/>
                        <a:pt x="239" y="204"/>
                      </a:cubicBezTo>
                      <a:cubicBezTo>
                        <a:pt x="241" y="207"/>
                        <a:pt x="225" y="204"/>
                        <a:pt x="227" y="207"/>
                      </a:cubicBezTo>
                      <a:cubicBezTo>
                        <a:pt x="231" y="212"/>
                        <a:pt x="245" y="213"/>
                        <a:pt x="245" y="213"/>
                      </a:cubicBezTo>
                      <a:cubicBezTo>
                        <a:pt x="262" y="207"/>
                        <a:pt x="279" y="216"/>
                        <a:pt x="293" y="225"/>
                      </a:cubicBezTo>
                      <a:cubicBezTo>
                        <a:pt x="311" y="219"/>
                        <a:pt x="311" y="208"/>
                        <a:pt x="296" y="198"/>
                      </a:cubicBezTo>
                      <a:cubicBezTo>
                        <a:pt x="285" y="182"/>
                        <a:pt x="277" y="175"/>
                        <a:pt x="299" y="168"/>
                      </a:cubicBezTo>
                      <a:cubicBezTo>
                        <a:pt x="319" y="182"/>
                        <a:pt x="366" y="164"/>
                        <a:pt x="383" y="147"/>
                      </a:cubicBezTo>
                      <a:lnTo>
                        <a:pt x="260" y="81"/>
                      </a:lnTo>
                      <a:lnTo>
                        <a:pt x="134" y="36"/>
                      </a:lnTo>
                      <a:lnTo>
                        <a:pt x="59" y="12"/>
                      </a:lnTo>
                      <a:lnTo>
                        <a:pt x="11" y="0"/>
                      </a:lnTo>
                      <a:close/>
                    </a:path>
                  </a:pathLst>
                </a:custGeom>
                <a:solidFill>
                  <a:schemeClr val="bg2"/>
                </a:solidFill>
                <a:ln w="9525">
                  <a:noFill/>
                  <a:round/>
                  <a:headEnd/>
                  <a:tailEnd/>
                </a:ln>
                <a:effectLst/>
              </p:spPr>
              <p:txBody>
                <a:bodyPr wrap="none" anchor="ctr"/>
                <a:lstStyle/>
                <a:p>
                  <a:endParaRPr lang="ja-JP" altLang="en-US"/>
                </a:p>
              </p:txBody>
            </p:sp>
            <p:sp>
              <p:nvSpPr>
                <p:cNvPr id="5212" name="Freeform 92"/>
                <p:cNvSpPr>
                  <a:spLocks/>
                </p:cNvSpPr>
                <p:nvPr/>
              </p:nvSpPr>
              <p:spPr bwMode="ltGray">
                <a:xfrm>
                  <a:off x="2516" y="522"/>
                  <a:ext cx="81" cy="39"/>
                </a:xfrm>
                <a:custGeom>
                  <a:avLst/>
                  <a:gdLst/>
                  <a:ahLst/>
                  <a:cxnLst>
                    <a:cxn ang="0">
                      <a:pos x="18" y="33"/>
                    </a:cxn>
                    <a:cxn ang="0">
                      <a:pos x="60" y="0"/>
                    </a:cxn>
                    <a:cxn ang="0">
                      <a:pos x="81" y="18"/>
                    </a:cxn>
                    <a:cxn ang="0">
                      <a:pos x="54" y="24"/>
                    </a:cxn>
                    <a:cxn ang="0">
                      <a:pos x="27" y="39"/>
                    </a:cxn>
                    <a:cxn ang="0">
                      <a:pos x="18" y="33"/>
                    </a:cxn>
                  </a:cxnLst>
                  <a:rect l="0" t="0" r="r" b="b"/>
                  <a:pathLst>
                    <a:path w="81" h="39">
                      <a:moveTo>
                        <a:pt x="18" y="33"/>
                      </a:moveTo>
                      <a:cubicBezTo>
                        <a:pt x="0" y="6"/>
                        <a:pt x="43" y="6"/>
                        <a:pt x="60" y="0"/>
                      </a:cubicBezTo>
                      <a:cubicBezTo>
                        <a:pt x="72" y="4"/>
                        <a:pt x="77" y="6"/>
                        <a:pt x="81" y="18"/>
                      </a:cubicBezTo>
                      <a:cubicBezTo>
                        <a:pt x="70" y="25"/>
                        <a:pt x="66" y="28"/>
                        <a:pt x="54" y="24"/>
                      </a:cubicBezTo>
                      <a:cubicBezTo>
                        <a:pt x="44" y="27"/>
                        <a:pt x="27" y="39"/>
                        <a:pt x="27" y="39"/>
                      </a:cubicBezTo>
                      <a:cubicBezTo>
                        <a:pt x="18" y="36"/>
                        <a:pt x="4" y="19"/>
                        <a:pt x="18" y="33"/>
                      </a:cubicBezTo>
                      <a:close/>
                    </a:path>
                  </a:pathLst>
                </a:custGeom>
                <a:solidFill>
                  <a:schemeClr val="bg2"/>
                </a:solidFill>
                <a:ln w="9525">
                  <a:noFill/>
                  <a:round/>
                  <a:headEnd/>
                  <a:tailEnd/>
                </a:ln>
                <a:effectLst/>
              </p:spPr>
              <p:txBody>
                <a:bodyPr wrap="none" anchor="ctr"/>
                <a:lstStyle/>
                <a:p>
                  <a:endParaRPr lang="ja-JP" altLang="en-US"/>
                </a:p>
              </p:txBody>
            </p:sp>
            <p:sp>
              <p:nvSpPr>
                <p:cNvPr id="5213" name="Freeform 93"/>
                <p:cNvSpPr>
                  <a:spLocks/>
                </p:cNvSpPr>
                <p:nvPr/>
              </p:nvSpPr>
              <p:spPr bwMode="ltGray">
                <a:xfrm>
                  <a:off x="2576" y="657"/>
                  <a:ext cx="93" cy="40"/>
                </a:xfrm>
                <a:custGeom>
                  <a:avLst/>
                  <a:gdLst/>
                  <a:ahLst/>
                  <a:cxnLst>
                    <a:cxn ang="0">
                      <a:pos x="15" y="36"/>
                    </a:cxn>
                    <a:cxn ang="0">
                      <a:pos x="51" y="6"/>
                    </a:cxn>
                    <a:cxn ang="0">
                      <a:pos x="69" y="0"/>
                    </a:cxn>
                    <a:cxn ang="0">
                      <a:pos x="93" y="15"/>
                    </a:cxn>
                    <a:cxn ang="0">
                      <a:pos x="42" y="39"/>
                    </a:cxn>
                    <a:cxn ang="0">
                      <a:pos x="9" y="36"/>
                    </a:cxn>
                    <a:cxn ang="0">
                      <a:pos x="12" y="27"/>
                    </a:cxn>
                    <a:cxn ang="0">
                      <a:pos x="15" y="36"/>
                    </a:cxn>
                  </a:cxnLst>
                  <a:rect l="0" t="0" r="r" b="b"/>
                  <a:pathLst>
                    <a:path w="93" h="40">
                      <a:moveTo>
                        <a:pt x="15" y="36"/>
                      </a:moveTo>
                      <a:cubicBezTo>
                        <a:pt x="0" y="14"/>
                        <a:pt x="36" y="10"/>
                        <a:pt x="51" y="6"/>
                      </a:cubicBezTo>
                      <a:cubicBezTo>
                        <a:pt x="57" y="4"/>
                        <a:pt x="69" y="0"/>
                        <a:pt x="69" y="0"/>
                      </a:cubicBezTo>
                      <a:cubicBezTo>
                        <a:pt x="82" y="3"/>
                        <a:pt x="89" y="2"/>
                        <a:pt x="93" y="15"/>
                      </a:cubicBezTo>
                      <a:cubicBezTo>
                        <a:pt x="59" y="24"/>
                        <a:pt x="65" y="16"/>
                        <a:pt x="42" y="39"/>
                      </a:cubicBezTo>
                      <a:cubicBezTo>
                        <a:pt x="31" y="38"/>
                        <a:pt x="19" y="40"/>
                        <a:pt x="9" y="36"/>
                      </a:cubicBezTo>
                      <a:cubicBezTo>
                        <a:pt x="6" y="35"/>
                        <a:pt x="9" y="27"/>
                        <a:pt x="12" y="27"/>
                      </a:cubicBezTo>
                      <a:cubicBezTo>
                        <a:pt x="15" y="27"/>
                        <a:pt x="14" y="33"/>
                        <a:pt x="15" y="36"/>
                      </a:cubicBezTo>
                      <a:close/>
                    </a:path>
                  </a:pathLst>
                </a:custGeom>
                <a:solidFill>
                  <a:schemeClr val="bg2"/>
                </a:solidFill>
                <a:ln w="9525">
                  <a:noFill/>
                  <a:round/>
                  <a:headEnd/>
                  <a:tailEnd/>
                </a:ln>
                <a:effectLst/>
              </p:spPr>
              <p:txBody>
                <a:bodyPr wrap="none" anchor="ctr"/>
                <a:lstStyle/>
                <a:p>
                  <a:endParaRPr lang="ja-JP" altLang="en-US"/>
                </a:p>
              </p:txBody>
            </p:sp>
            <p:sp>
              <p:nvSpPr>
                <p:cNvPr id="5214" name="Freeform 94"/>
                <p:cNvSpPr>
                  <a:spLocks/>
                </p:cNvSpPr>
                <p:nvPr/>
              </p:nvSpPr>
              <p:spPr bwMode="ltGray">
                <a:xfrm>
                  <a:off x="2625" y="680"/>
                  <a:ext cx="53" cy="31"/>
                </a:xfrm>
                <a:custGeom>
                  <a:avLst/>
                  <a:gdLst/>
                  <a:ahLst/>
                  <a:cxnLst>
                    <a:cxn ang="0">
                      <a:pos x="14" y="25"/>
                    </a:cxn>
                    <a:cxn ang="0">
                      <a:pos x="35" y="1"/>
                    </a:cxn>
                    <a:cxn ang="0">
                      <a:pos x="47" y="4"/>
                    </a:cxn>
                    <a:cxn ang="0">
                      <a:pos x="32" y="25"/>
                    </a:cxn>
                    <a:cxn ang="0">
                      <a:pos x="23" y="31"/>
                    </a:cxn>
                    <a:cxn ang="0">
                      <a:pos x="14" y="25"/>
                    </a:cxn>
                  </a:cxnLst>
                  <a:rect l="0" t="0" r="r" b="b"/>
                  <a:pathLst>
                    <a:path w="53" h="31">
                      <a:moveTo>
                        <a:pt x="14" y="25"/>
                      </a:moveTo>
                      <a:cubicBezTo>
                        <a:pt x="8" y="6"/>
                        <a:pt x="19" y="5"/>
                        <a:pt x="35" y="1"/>
                      </a:cubicBezTo>
                      <a:cubicBezTo>
                        <a:pt x="39" y="2"/>
                        <a:pt x="46" y="0"/>
                        <a:pt x="47" y="4"/>
                      </a:cubicBezTo>
                      <a:cubicBezTo>
                        <a:pt x="53" y="24"/>
                        <a:pt x="41" y="21"/>
                        <a:pt x="32" y="25"/>
                      </a:cubicBezTo>
                      <a:cubicBezTo>
                        <a:pt x="29" y="27"/>
                        <a:pt x="26" y="29"/>
                        <a:pt x="23" y="31"/>
                      </a:cubicBezTo>
                      <a:cubicBezTo>
                        <a:pt x="14" y="28"/>
                        <a:pt x="0" y="11"/>
                        <a:pt x="14" y="25"/>
                      </a:cubicBezTo>
                      <a:close/>
                    </a:path>
                  </a:pathLst>
                </a:custGeom>
                <a:solidFill>
                  <a:schemeClr val="bg2"/>
                </a:solidFill>
                <a:ln w="9525">
                  <a:noFill/>
                  <a:round/>
                  <a:headEnd/>
                  <a:tailEnd/>
                </a:ln>
                <a:effectLst/>
              </p:spPr>
              <p:txBody>
                <a:bodyPr wrap="none" anchor="ctr"/>
                <a:lstStyle/>
                <a:p>
                  <a:endParaRPr lang="ja-JP" altLang="en-US"/>
                </a:p>
              </p:txBody>
            </p:sp>
            <p:sp>
              <p:nvSpPr>
                <p:cNvPr id="5215" name="Freeform 95"/>
                <p:cNvSpPr>
                  <a:spLocks/>
                </p:cNvSpPr>
                <p:nvPr/>
              </p:nvSpPr>
              <p:spPr bwMode="ltGray">
                <a:xfrm>
                  <a:off x="2629" y="744"/>
                  <a:ext cx="62" cy="21"/>
                </a:xfrm>
                <a:custGeom>
                  <a:avLst/>
                  <a:gdLst/>
                  <a:ahLst/>
                  <a:cxnLst>
                    <a:cxn ang="0">
                      <a:pos x="25" y="21"/>
                    </a:cxn>
                    <a:cxn ang="0">
                      <a:pos x="31" y="0"/>
                    </a:cxn>
                    <a:cxn ang="0">
                      <a:pos x="25" y="21"/>
                    </a:cxn>
                  </a:cxnLst>
                  <a:rect l="0" t="0" r="r" b="b"/>
                  <a:pathLst>
                    <a:path w="62" h="21">
                      <a:moveTo>
                        <a:pt x="25" y="21"/>
                      </a:moveTo>
                      <a:cubicBezTo>
                        <a:pt x="0" y="4"/>
                        <a:pt x="10" y="5"/>
                        <a:pt x="31" y="0"/>
                      </a:cubicBezTo>
                      <a:cubicBezTo>
                        <a:pt x="62" y="6"/>
                        <a:pt x="40" y="16"/>
                        <a:pt x="25" y="21"/>
                      </a:cubicBezTo>
                      <a:close/>
                    </a:path>
                  </a:pathLst>
                </a:custGeom>
                <a:solidFill>
                  <a:schemeClr val="bg2"/>
                </a:solidFill>
                <a:ln w="9525">
                  <a:noFill/>
                  <a:round/>
                  <a:headEnd/>
                  <a:tailEnd/>
                </a:ln>
                <a:effectLst/>
              </p:spPr>
              <p:txBody>
                <a:bodyPr wrap="none" anchor="ctr"/>
                <a:lstStyle/>
                <a:p>
                  <a:endParaRPr lang="ja-JP" altLang="en-US"/>
                </a:p>
              </p:txBody>
            </p:sp>
            <p:sp>
              <p:nvSpPr>
                <p:cNvPr id="5216" name="Freeform 96"/>
                <p:cNvSpPr>
                  <a:spLocks/>
                </p:cNvSpPr>
                <p:nvPr/>
              </p:nvSpPr>
              <p:spPr bwMode="ltGray">
                <a:xfrm>
                  <a:off x="2642" y="777"/>
                  <a:ext cx="45" cy="31"/>
                </a:xfrm>
                <a:custGeom>
                  <a:avLst/>
                  <a:gdLst/>
                  <a:ahLst/>
                  <a:cxnLst>
                    <a:cxn ang="0">
                      <a:pos x="0" y="12"/>
                    </a:cxn>
                    <a:cxn ang="0">
                      <a:pos x="45" y="15"/>
                    </a:cxn>
                    <a:cxn ang="0">
                      <a:pos x="15" y="15"/>
                    </a:cxn>
                    <a:cxn ang="0">
                      <a:pos x="0" y="12"/>
                    </a:cxn>
                  </a:cxnLst>
                  <a:rect l="0" t="0" r="r" b="b"/>
                  <a:pathLst>
                    <a:path w="45" h="31">
                      <a:moveTo>
                        <a:pt x="0" y="12"/>
                      </a:moveTo>
                      <a:cubicBezTo>
                        <a:pt x="17" y="0"/>
                        <a:pt x="29" y="4"/>
                        <a:pt x="45" y="15"/>
                      </a:cubicBezTo>
                      <a:cubicBezTo>
                        <a:pt x="34" y="31"/>
                        <a:pt x="29" y="20"/>
                        <a:pt x="15" y="15"/>
                      </a:cubicBezTo>
                      <a:cubicBezTo>
                        <a:pt x="10" y="13"/>
                        <a:pt x="0" y="12"/>
                        <a:pt x="0" y="12"/>
                      </a:cubicBezTo>
                      <a:close/>
                    </a:path>
                  </a:pathLst>
                </a:custGeom>
                <a:solidFill>
                  <a:schemeClr val="bg2"/>
                </a:solidFill>
                <a:ln w="9525">
                  <a:noFill/>
                  <a:round/>
                  <a:headEnd/>
                  <a:tailEnd/>
                </a:ln>
                <a:effectLst/>
              </p:spPr>
              <p:txBody>
                <a:bodyPr wrap="none" anchor="ctr"/>
                <a:lstStyle/>
                <a:p>
                  <a:endParaRPr lang="ja-JP" altLang="en-US"/>
                </a:p>
              </p:txBody>
            </p:sp>
            <p:sp>
              <p:nvSpPr>
                <p:cNvPr id="5217" name="Freeform 97"/>
                <p:cNvSpPr>
                  <a:spLocks/>
                </p:cNvSpPr>
                <p:nvPr/>
              </p:nvSpPr>
              <p:spPr bwMode="ltGray">
                <a:xfrm>
                  <a:off x="2735" y="828"/>
                  <a:ext cx="54" cy="30"/>
                </a:xfrm>
                <a:custGeom>
                  <a:avLst/>
                  <a:gdLst/>
                  <a:ahLst/>
                  <a:cxnLst>
                    <a:cxn ang="0">
                      <a:pos x="0" y="24"/>
                    </a:cxn>
                    <a:cxn ang="0">
                      <a:pos x="18" y="30"/>
                    </a:cxn>
                    <a:cxn ang="0">
                      <a:pos x="0" y="24"/>
                    </a:cxn>
                  </a:cxnLst>
                  <a:rect l="0" t="0" r="r" b="b"/>
                  <a:pathLst>
                    <a:path w="54" h="30">
                      <a:moveTo>
                        <a:pt x="0" y="24"/>
                      </a:moveTo>
                      <a:cubicBezTo>
                        <a:pt x="16" y="0"/>
                        <a:pt x="54" y="18"/>
                        <a:pt x="18" y="30"/>
                      </a:cubicBezTo>
                      <a:cubicBezTo>
                        <a:pt x="13" y="28"/>
                        <a:pt x="0" y="18"/>
                        <a:pt x="0" y="24"/>
                      </a:cubicBezTo>
                      <a:close/>
                    </a:path>
                  </a:pathLst>
                </a:custGeom>
                <a:solidFill>
                  <a:schemeClr val="bg2"/>
                </a:solidFill>
                <a:ln w="9525">
                  <a:noFill/>
                  <a:round/>
                  <a:headEnd/>
                  <a:tailEnd/>
                </a:ln>
                <a:effectLst/>
              </p:spPr>
              <p:txBody>
                <a:bodyPr wrap="none" anchor="ctr"/>
                <a:lstStyle/>
                <a:p>
                  <a:endParaRPr lang="ja-JP" altLang="en-US"/>
                </a:p>
              </p:txBody>
            </p:sp>
            <p:sp>
              <p:nvSpPr>
                <p:cNvPr id="5218" name="Freeform 98"/>
                <p:cNvSpPr>
                  <a:spLocks/>
                </p:cNvSpPr>
                <p:nvPr/>
              </p:nvSpPr>
              <p:spPr bwMode="ltGray">
                <a:xfrm>
                  <a:off x="2714" y="863"/>
                  <a:ext cx="40" cy="24"/>
                </a:xfrm>
                <a:custGeom>
                  <a:avLst/>
                  <a:gdLst/>
                  <a:ahLst/>
                  <a:cxnLst>
                    <a:cxn ang="0">
                      <a:pos x="6" y="10"/>
                    </a:cxn>
                    <a:cxn ang="0">
                      <a:pos x="33" y="4"/>
                    </a:cxn>
                    <a:cxn ang="0">
                      <a:pos x="12" y="19"/>
                    </a:cxn>
                    <a:cxn ang="0">
                      <a:pos x="6" y="10"/>
                    </a:cxn>
                  </a:cxnLst>
                  <a:rect l="0" t="0" r="r" b="b"/>
                  <a:pathLst>
                    <a:path w="40" h="24">
                      <a:moveTo>
                        <a:pt x="6" y="10"/>
                      </a:moveTo>
                      <a:cubicBezTo>
                        <a:pt x="17" y="3"/>
                        <a:pt x="21" y="0"/>
                        <a:pt x="33" y="4"/>
                      </a:cubicBezTo>
                      <a:cubicBezTo>
                        <a:pt x="40" y="24"/>
                        <a:pt x="33" y="22"/>
                        <a:pt x="12" y="19"/>
                      </a:cubicBezTo>
                      <a:cubicBezTo>
                        <a:pt x="2" y="12"/>
                        <a:pt x="0" y="16"/>
                        <a:pt x="6" y="10"/>
                      </a:cubicBezTo>
                      <a:close/>
                    </a:path>
                  </a:pathLst>
                </a:custGeom>
                <a:solidFill>
                  <a:schemeClr val="bg2"/>
                </a:solidFill>
                <a:ln w="9525">
                  <a:noFill/>
                  <a:round/>
                  <a:headEnd/>
                  <a:tailEnd/>
                </a:ln>
                <a:effectLst/>
              </p:spPr>
              <p:txBody>
                <a:bodyPr wrap="none" anchor="ctr"/>
                <a:lstStyle/>
                <a:p>
                  <a:endParaRPr lang="ja-JP" altLang="en-US"/>
                </a:p>
              </p:txBody>
            </p:sp>
            <p:sp>
              <p:nvSpPr>
                <p:cNvPr id="5219" name="Freeform 99"/>
                <p:cNvSpPr>
                  <a:spLocks/>
                </p:cNvSpPr>
                <p:nvPr/>
              </p:nvSpPr>
              <p:spPr bwMode="ltGray">
                <a:xfrm>
                  <a:off x="2729" y="898"/>
                  <a:ext cx="30" cy="20"/>
                </a:xfrm>
                <a:custGeom>
                  <a:avLst/>
                  <a:gdLst/>
                  <a:ahLst/>
                  <a:cxnLst>
                    <a:cxn ang="0">
                      <a:pos x="3" y="5"/>
                    </a:cxn>
                    <a:cxn ang="0">
                      <a:pos x="30" y="14"/>
                    </a:cxn>
                    <a:cxn ang="0">
                      <a:pos x="12" y="14"/>
                    </a:cxn>
                    <a:cxn ang="0">
                      <a:pos x="3" y="5"/>
                    </a:cxn>
                  </a:cxnLst>
                  <a:rect l="0" t="0" r="r" b="b"/>
                  <a:pathLst>
                    <a:path w="30" h="20">
                      <a:moveTo>
                        <a:pt x="3" y="5"/>
                      </a:moveTo>
                      <a:cubicBezTo>
                        <a:pt x="16" y="1"/>
                        <a:pt x="25" y="0"/>
                        <a:pt x="30" y="14"/>
                      </a:cubicBezTo>
                      <a:cubicBezTo>
                        <a:pt x="23" y="16"/>
                        <a:pt x="19" y="20"/>
                        <a:pt x="12" y="14"/>
                      </a:cubicBezTo>
                      <a:cubicBezTo>
                        <a:pt x="0" y="4"/>
                        <a:pt x="11" y="5"/>
                        <a:pt x="3" y="5"/>
                      </a:cubicBezTo>
                      <a:close/>
                    </a:path>
                  </a:pathLst>
                </a:custGeom>
                <a:solidFill>
                  <a:schemeClr val="bg2"/>
                </a:solidFill>
                <a:ln w="9525">
                  <a:noFill/>
                  <a:round/>
                  <a:headEnd/>
                  <a:tailEnd/>
                </a:ln>
                <a:effectLst/>
              </p:spPr>
              <p:txBody>
                <a:bodyPr wrap="none" anchor="ctr"/>
                <a:lstStyle/>
                <a:p>
                  <a:endParaRPr lang="ja-JP" altLang="en-US"/>
                </a:p>
              </p:txBody>
            </p:sp>
            <p:sp>
              <p:nvSpPr>
                <p:cNvPr id="5220" name="Freeform 100"/>
                <p:cNvSpPr>
                  <a:spLocks/>
                </p:cNvSpPr>
                <p:nvPr/>
              </p:nvSpPr>
              <p:spPr bwMode="ltGray">
                <a:xfrm>
                  <a:off x="2953" y="975"/>
                  <a:ext cx="62" cy="41"/>
                </a:xfrm>
                <a:custGeom>
                  <a:avLst/>
                  <a:gdLst/>
                  <a:ahLst/>
                  <a:cxnLst>
                    <a:cxn ang="0">
                      <a:pos x="49" y="18"/>
                    </a:cxn>
                    <a:cxn ang="0">
                      <a:pos x="4" y="21"/>
                    </a:cxn>
                    <a:cxn ang="0">
                      <a:pos x="16" y="0"/>
                    </a:cxn>
                    <a:cxn ang="0">
                      <a:pos x="46" y="3"/>
                    </a:cxn>
                    <a:cxn ang="0">
                      <a:pos x="61" y="18"/>
                    </a:cxn>
                    <a:cxn ang="0">
                      <a:pos x="49" y="18"/>
                    </a:cxn>
                  </a:cxnLst>
                  <a:rect l="0" t="0" r="r" b="b"/>
                  <a:pathLst>
                    <a:path w="62" h="41">
                      <a:moveTo>
                        <a:pt x="49" y="18"/>
                      </a:moveTo>
                      <a:cubicBezTo>
                        <a:pt x="41" y="41"/>
                        <a:pt x="20" y="31"/>
                        <a:pt x="4" y="21"/>
                      </a:cubicBezTo>
                      <a:cubicBezTo>
                        <a:pt x="0" y="8"/>
                        <a:pt x="3" y="4"/>
                        <a:pt x="16" y="0"/>
                      </a:cubicBezTo>
                      <a:cubicBezTo>
                        <a:pt x="27" y="4"/>
                        <a:pt x="34" y="7"/>
                        <a:pt x="46" y="3"/>
                      </a:cubicBezTo>
                      <a:cubicBezTo>
                        <a:pt x="49" y="5"/>
                        <a:pt x="62" y="12"/>
                        <a:pt x="61" y="18"/>
                      </a:cubicBezTo>
                      <a:cubicBezTo>
                        <a:pt x="58" y="29"/>
                        <a:pt x="51" y="20"/>
                        <a:pt x="49" y="18"/>
                      </a:cubicBezTo>
                      <a:close/>
                    </a:path>
                  </a:pathLst>
                </a:custGeom>
                <a:solidFill>
                  <a:schemeClr val="bg2"/>
                </a:solidFill>
                <a:ln w="9525">
                  <a:noFill/>
                  <a:round/>
                  <a:headEnd/>
                  <a:tailEnd/>
                </a:ln>
                <a:effectLst/>
              </p:spPr>
              <p:txBody>
                <a:bodyPr wrap="none" anchor="ctr"/>
                <a:lstStyle/>
                <a:p>
                  <a:endParaRPr lang="ja-JP" altLang="en-US"/>
                </a:p>
              </p:txBody>
            </p:sp>
            <p:sp>
              <p:nvSpPr>
                <p:cNvPr id="5221" name="Freeform 101"/>
                <p:cNvSpPr>
                  <a:spLocks/>
                </p:cNvSpPr>
                <p:nvPr/>
              </p:nvSpPr>
              <p:spPr bwMode="ltGray">
                <a:xfrm>
                  <a:off x="3022" y="981"/>
                  <a:ext cx="45" cy="18"/>
                </a:xfrm>
                <a:custGeom>
                  <a:avLst/>
                  <a:gdLst/>
                  <a:ahLst/>
                  <a:cxnLst>
                    <a:cxn ang="0">
                      <a:pos x="25" y="15"/>
                    </a:cxn>
                    <a:cxn ang="0">
                      <a:pos x="16" y="0"/>
                    </a:cxn>
                    <a:cxn ang="0">
                      <a:pos x="34" y="18"/>
                    </a:cxn>
                    <a:cxn ang="0">
                      <a:pos x="25" y="15"/>
                    </a:cxn>
                  </a:cxnLst>
                  <a:rect l="0" t="0" r="r" b="b"/>
                  <a:pathLst>
                    <a:path w="45" h="18">
                      <a:moveTo>
                        <a:pt x="25" y="15"/>
                      </a:moveTo>
                      <a:cubicBezTo>
                        <a:pt x="13" y="11"/>
                        <a:pt x="0" y="10"/>
                        <a:pt x="16" y="0"/>
                      </a:cubicBezTo>
                      <a:cubicBezTo>
                        <a:pt x="31" y="3"/>
                        <a:pt x="45" y="2"/>
                        <a:pt x="34" y="18"/>
                      </a:cubicBezTo>
                      <a:cubicBezTo>
                        <a:pt x="31" y="17"/>
                        <a:pt x="25" y="15"/>
                        <a:pt x="25" y="15"/>
                      </a:cubicBezTo>
                      <a:close/>
                    </a:path>
                  </a:pathLst>
                </a:custGeom>
                <a:solidFill>
                  <a:schemeClr val="bg2"/>
                </a:solidFill>
                <a:ln w="9525">
                  <a:noFill/>
                  <a:round/>
                  <a:headEnd/>
                  <a:tailEnd/>
                </a:ln>
                <a:effectLst/>
              </p:spPr>
              <p:txBody>
                <a:bodyPr wrap="none" anchor="ctr"/>
                <a:lstStyle/>
                <a:p>
                  <a:endParaRPr lang="ja-JP" altLang="en-US"/>
                </a:p>
              </p:txBody>
            </p:sp>
            <p:sp>
              <p:nvSpPr>
                <p:cNvPr id="5222" name="Freeform 102"/>
                <p:cNvSpPr>
                  <a:spLocks/>
                </p:cNvSpPr>
                <p:nvPr/>
              </p:nvSpPr>
              <p:spPr bwMode="ltGray">
                <a:xfrm>
                  <a:off x="2973" y="1015"/>
                  <a:ext cx="45" cy="23"/>
                </a:xfrm>
                <a:custGeom>
                  <a:avLst/>
                  <a:gdLst/>
                  <a:ahLst/>
                  <a:cxnLst>
                    <a:cxn ang="0">
                      <a:pos x="8" y="8"/>
                    </a:cxn>
                    <a:cxn ang="0">
                      <a:pos x="38" y="8"/>
                    </a:cxn>
                    <a:cxn ang="0">
                      <a:pos x="17" y="23"/>
                    </a:cxn>
                    <a:cxn ang="0">
                      <a:pos x="8" y="8"/>
                    </a:cxn>
                  </a:cxnLst>
                  <a:rect l="0" t="0" r="r" b="b"/>
                  <a:pathLst>
                    <a:path w="45" h="23">
                      <a:moveTo>
                        <a:pt x="8" y="8"/>
                      </a:moveTo>
                      <a:cubicBezTo>
                        <a:pt x="18" y="5"/>
                        <a:pt x="27" y="0"/>
                        <a:pt x="38" y="8"/>
                      </a:cubicBezTo>
                      <a:cubicBezTo>
                        <a:pt x="45" y="13"/>
                        <a:pt x="17" y="23"/>
                        <a:pt x="17" y="23"/>
                      </a:cubicBezTo>
                      <a:cubicBezTo>
                        <a:pt x="10" y="21"/>
                        <a:pt x="0" y="16"/>
                        <a:pt x="8" y="8"/>
                      </a:cubicBezTo>
                      <a:close/>
                    </a:path>
                  </a:pathLst>
                </a:custGeom>
                <a:solidFill>
                  <a:schemeClr val="bg2"/>
                </a:solidFill>
                <a:ln w="9525">
                  <a:noFill/>
                  <a:round/>
                  <a:headEnd/>
                  <a:tailEnd/>
                </a:ln>
                <a:effectLst/>
              </p:spPr>
              <p:txBody>
                <a:bodyPr wrap="none" anchor="ctr"/>
                <a:lstStyle/>
                <a:p>
                  <a:endParaRPr lang="ja-JP" altLang="en-US"/>
                </a:p>
              </p:txBody>
            </p:sp>
            <p:sp>
              <p:nvSpPr>
                <p:cNvPr id="5223" name="Freeform 103"/>
                <p:cNvSpPr>
                  <a:spLocks/>
                </p:cNvSpPr>
                <p:nvPr/>
              </p:nvSpPr>
              <p:spPr bwMode="ltGray">
                <a:xfrm>
                  <a:off x="3325" y="985"/>
                  <a:ext cx="50" cy="26"/>
                </a:xfrm>
                <a:custGeom>
                  <a:avLst/>
                  <a:gdLst/>
                  <a:ahLst/>
                  <a:cxnLst>
                    <a:cxn ang="0">
                      <a:pos x="22" y="2"/>
                    </a:cxn>
                    <a:cxn ang="0">
                      <a:pos x="37" y="14"/>
                    </a:cxn>
                    <a:cxn ang="0">
                      <a:pos x="10" y="26"/>
                    </a:cxn>
                    <a:cxn ang="0">
                      <a:pos x="22" y="2"/>
                    </a:cxn>
                  </a:cxnLst>
                  <a:rect l="0" t="0" r="r" b="b"/>
                  <a:pathLst>
                    <a:path w="50" h="26">
                      <a:moveTo>
                        <a:pt x="22" y="2"/>
                      </a:moveTo>
                      <a:cubicBezTo>
                        <a:pt x="29" y="0"/>
                        <a:pt x="50" y="1"/>
                        <a:pt x="37" y="14"/>
                      </a:cubicBezTo>
                      <a:cubicBezTo>
                        <a:pt x="32" y="19"/>
                        <a:pt x="17" y="24"/>
                        <a:pt x="10" y="26"/>
                      </a:cubicBezTo>
                      <a:cubicBezTo>
                        <a:pt x="4" y="8"/>
                        <a:pt x="0" y="2"/>
                        <a:pt x="22" y="2"/>
                      </a:cubicBezTo>
                      <a:close/>
                    </a:path>
                  </a:pathLst>
                </a:custGeom>
                <a:solidFill>
                  <a:schemeClr val="bg2"/>
                </a:solidFill>
                <a:ln w="9525">
                  <a:noFill/>
                  <a:round/>
                  <a:headEnd/>
                  <a:tailEnd/>
                </a:ln>
                <a:effectLst/>
              </p:spPr>
              <p:txBody>
                <a:bodyPr wrap="none" anchor="ctr"/>
                <a:lstStyle/>
                <a:p>
                  <a:endParaRPr lang="ja-JP" altLang="en-US"/>
                </a:p>
              </p:txBody>
            </p:sp>
            <p:sp>
              <p:nvSpPr>
                <p:cNvPr id="5224" name="Freeform 104"/>
                <p:cNvSpPr>
                  <a:spLocks/>
                </p:cNvSpPr>
                <p:nvPr/>
              </p:nvSpPr>
              <p:spPr bwMode="ltGray">
                <a:xfrm>
                  <a:off x="3578" y="1091"/>
                  <a:ext cx="24" cy="17"/>
                </a:xfrm>
                <a:custGeom>
                  <a:avLst/>
                  <a:gdLst/>
                  <a:ahLst/>
                  <a:cxnLst>
                    <a:cxn ang="0">
                      <a:pos x="0" y="13"/>
                    </a:cxn>
                    <a:cxn ang="0">
                      <a:pos x="24" y="4"/>
                    </a:cxn>
                    <a:cxn ang="0">
                      <a:pos x="0" y="13"/>
                    </a:cxn>
                  </a:cxnLst>
                  <a:rect l="0" t="0" r="r" b="b"/>
                  <a:pathLst>
                    <a:path w="24" h="17">
                      <a:moveTo>
                        <a:pt x="0" y="13"/>
                      </a:moveTo>
                      <a:cubicBezTo>
                        <a:pt x="8" y="2"/>
                        <a:pt x="11" y="0"/>
                        <a:pt x="24" y="4"/>
                      </a:cubicBezTo>
                      <a:cubicBezTo>
                        <a:pt x="16" y="15"/>
                        <a:pt x="13" y="17"/>
                        <a:pt x="0" y="13"/>
                      </a:cubicBezTo>
                      <a:close/>
                    </a:path>
                  </a:pathLst>
                </a:custGeom>
                <a:solidFill>
                  <a:schemeClr val="bg2"/>
                </a:solidFill>
                <a:ln w="9525">
                  <a:noFill/>
                  <a:round/>
                  <a:headEnd/>
                  <a:tailEnd/>
                </a:ln>
                <a:effectLst/>
              </p:spPr>
              <p:txBody>
                <a:bodyPr wrap="none" anchor="ctr"/>
                <a:lstStyle/>
                <a:p>
                  <a:endParaRPr lang="ja-JP" altLang="en-US"/>
                </a:p>
              </p:txBody>
            </p:sp>
            <p:sp>
              <p:nvSpPr>
                <p:cNvPr id="5225" name="Freeform 105"/>
                <p:cNvSpPr>
                  <a:spLocks/>
                </p:cNvSpPr>
                <p:nvPr/>
              </p:nvSpPr>
              <p:spPr bwMode="ltGray">
                <a:xfrm>
                  <a:off x="1234" y="639"/>
                  <a:ext cx="2308" cy="2297"/>
                </a:xfrm>
                <a:custGeom>
                  <a:avLst/>
                  <a:gdLst/>
                  <a:ahLst/>
                  <a:cxnLst>
                    <a:cxn ang="0">
                      <a:pos x="844" y="111"/>
                    </a:cxn>
                    <a:cxn ang="0">
                      <a:pos x="871" y="201"/>
                    </a:cxn>
                    <a:cxn ang="0">
                      <a:pos x="925" y="90"/>
                    </a:cxn>
                    <a:cxn ang="0">
                      <a:pos x="1126" y="30"/>
                    </a:cxn>
                    <a:cxn ang="0">
                      <a:pos x="1030" y="129"/>
                    </a:cxn>
                    <a:cxn ang="0">
                      <a:pos x="1000" y="195"/>
                    </a:cxn>
                    <a:cxn ang="0">
                      <a:pos x="1117" y="258"/>
                    </a:cxn>
                    <a:cxn ang="0">
                      <a:pos x="1240" y="273"/>
                    </a:cxn>
                    <a:cxn ang="0">
                      <a:pos x="1105" y="366"/>
                    </a:cxn>
                    <a:cxn ang="0">
                      <a:pos x="1219" y="312"/>
                    </a:cxn>
                    <a:cxn ang="0">
                      <a:pos x="1306" y="294"/>
                    </a:cxn>
                    <a:cxn ang="0">
                      <a:pos x="1498" y="288"/>
                    </a:cxn>
                    <a:cxn ang="0">
                      <a:pos x="1606" y="393"/>
                    </a:cxn>
                    <a:cxn ang="0">
                      <a:pos x="1750" y="420"/>
                    </a:cxn>
                    <a:cxn ang="0">
                      <a:pos x="1864" y="426"/>
                    </a:cxn>
                    <a:cxn ang="0">
                      <a:pos x="2065" y="441"/>
                    </a:cxn>
                    <a:cxn ang="0">
                      <a:pos x="2260" y="408"/>
                    </a:cxn>
                    <a:cxn ang="0">
                      <a:pos x="2245" y="516"/>
                    </a:cxn>
                    <a:cxn ang="0">
                      <a:pos x="2182" y="641"/>
                    </a:cxn>
                    <a:cxn ang="0">
                      <a:pos x="2152" y="749"/>
                    </a:cxn>
                    <a:cxn ang="0">
                      <a:pos x="2148" y="861"/>
                    </a:cxn>
                    <a:cxn ang="0">
                      <a:pos x="2074" y="977"/>
                    </a:cxn>
                    <a:cxn ang="0">
                      <a:pos x="2058" y="769"/>
                    </a:cxn>
                    <a:cxn ang="0">
                      <a:pos x="2094" y="623"/>
                    </a:cxn>
                    <a:cxn ang="0">
                      <a:pos x="2012" y="717"/>
                    </a:cxn>
                    <a:cxn ang="0">
                      <a:pos x="1716" y="861"/>
                    </a:cxn>
                    <a:cxn ang="0">
                      <a:pos x="1762" y="1127"/>
                    </a:cxn>
                    <a:cxn ang="0">
                      <a:pos x="1584" y="1263"/>
                    </a:cxn>
                    <a:cxn ang="0">
                      <a:pos x="1560" y="1445"/>
                    </a:cxn>
                    <a:cxn ang="0">
                      <a:pos x="1476" y="1329"/>
                    </a:cxn>
                    <a:cxn ang="0">
                      <a:pos x="1414" y="1251"/>
                    </a:cxn>
                    <a:cxn ang="0">
                      <a:pos x="1332" y="1349"/>
                    </a:cxn>
                    <a:cxn ang="0">
                      <a:pos x="1342" y="1383"/>
                    </a:cxn>
                    <a:cxn ang="0">
                      <a:pos x="1348" y="1517"/>
                    </a:cxn>
                    <a:cxn ang="0">
                      <a:pos x="1300" y="1663"/>
                    </a:cxn>
                    <a:cxn ang="0">
                      <a:pos x="1118" y="1769"/>
                    </a:cxn>
                    <a:cxn ang="0">
                      <a:pos x="940" y="1773"/>
                    </a:cxn>
                    <a:cxn ang="0">
                      <a:pos x="972" y="2031"/>
                    </a:cxn>
                    <a:cxn ang="0">
                      <a:pos x="840" y="2091"/>
                    </a:cxn>
                    <a:cxn ang="0">
                      <a:pos x="736" y="1943"/>
                    </a:cxn>
                    <a:cxn ang="0">
                      <a:pos x="800" y="2247"/>
                    </a:cxn>
                    <a:cxn ang="0">
                      <a:pos x="694" y="2085"/>
                    </a:cxn>
                    <a:cxn ang="0">
                      <a:pos x="690" y="1807"/>
                    </a:cxn>
                    <a:cxn ang="0">
                      <a:pos x="598" y="1565"/>
                    </a:cxn>
                    <a:cxn ang="0">
                      <a:pos x="434" y="1627"/>
                    </a:cxn>
                    <a:cxn ang="0">
                      <a:pos x="282" y="1829"/>
                    </a:cxn>
                    <a:cxn ang="0">
                      <a:pos x="252" y="1467"/>
                    </a:cxn>
                    <a:cxn ang="0">
                      <a:pos x="232" y="1357"/>
                    </a:cxn>
                    <a:cxn ang="0">
                      <a:pos x="176" y="1149"/>
                    </a:cxn>
                    <a:cxn ang="0">
                      <a:pos x="138" y="1021"/>
                    </a:cxn>
                    <a:cxn ang="0">
                      <a:pos x="132" y="1253"/>
                    </a:cxn>
                    <a:cxn ang="0">
                      <a:pos x="22" y="1151"/>
                    </a:cxn>
                    <a:cxn ang="0">
                      <a:pos x="206" y="681"/>
                    </a:cxn>
                    <a:cxn ang="0">
                      <a:pos x="404" y="515"/>
                    </a:cxn>
                    <a:cxn ang="0">
                      <a:pos x="386" y="673"/>
                    </a:cxn>
                    <a:cxn ang="0">
                      <a:pos x="378" y="733"/>
                    </a:cxn>
                    <a:cxn ang="0">
                      <a:pos x="498" y="599"/>
                    </a:cxn>
                    <a:cxn ang="0">
                      <a:pos x="494" y="411"/>
                    </a:cxn>
                    <a:cxn ang="0">
                      <a:pos x="500" y="375"/>
                    </a:cxn>
                  </a:cxnLst>
                  <a:rect l="0" t="0" r="r" b="b"/>
                  <a:pathLst>
                    <a:path w="2308" h="2297">
                      <a:moveTo>
                        <a:pt x="847" y="63"/>
                      </a:moveTo>
                      <a:cubicBezTo>
                        <a:pt x="856" y="89"/>
                        <a:pt x="868" y="59"/>
                        <a:pt x="883" y="54"/>
                      </a:cubicBezTo>
                      <a:cubicBezTo>
                        <a:pt x="892" y="51"/>
                        <a:pt x="901" y="48"/>
                        <a:pt x="910" y="45"/>
                      </a:cubicBezTo>
                      <a:cubicBezTo>
                        <a:pt x="913" y="44"/>
                        <a:pt x="919" y="42"/>
                        <a:pt x="919" y="42"/>
                      </a:cubicBezTo>
                      <a:cubicBezTo>
                        <a:pt x="922" y="43"/>
                        <a:pt x="951" y="46"/>
                        <a:pt x="934" y="60"/>
                      </a:cubicBezTo>
                      <a:cubicBezTo>
                        <a:pt x="930" y="63"/>
                        <a:pt x="924" y="62"/>
                        <a:pt x="919" y="63"/>
                      </a:cubicBezTo>
                      <a:cubicBezTo>
                        <a:pt x="899" y="56"/>
                        <a:pt x="879" y="70"/>
                        <a:pt x="865" y="84"/>
                      </a:cubicBezTo>
                      <a:cubicBezTo>
                        <a:pt x="863" y="102"/>
                        <a:pt x="865" y="118"/>
                        <a:pt x="844" y="111"/>
                      </a:cubicBezTo>
                      <a:cubicBezTo>
                        <a:pt x="818" y="114"/>
                        <a:pt x="807" y="111"/>
                        <a:pt x="799" y="135"/>
                      </a:cubicBezTo>
                      <a:cubicBezTo>
                        <a:pt x="800" y="139"/>
                        <a:pt x="799" y="144"/>
                        <a:pt x="802" y="147"/>
                      </a:cubicBezTo>
                      <a:cubicBezTo>
                        <a:pt x="807" y="151"/>
                        <a:pt x="820" y="153"/>
                        <a:pt x="820" y="153"/>
                      </a:cubicBezTo>
                      <a:cubicBezTo>
                        <a:pt x="840" y="149"/>
                        <a:pt x="846" y="140"/>
                        <a:pt x="862" y="129"/>
                      </a:cubicBezTo>
                      <a:cubicBezTo>
                        <a:pt x="866" y="132"/>
                        <a:pt x="877" y="136"/>
                        <a:pt x="874" y="144"/>
                      </a:cubicBezTo>
                      <a:cubicBezTo>
                        <a:pt x="872" y="151"/>
                        <a:pt x="867" y="157"/>
                        <a:pt x="862" y="162"/>
                      </a:cubicBezTo>
                      <a:cubicBezTo>
                        <a:pt x="856" y="168"/>
                        <a:pt x="844" y="180"/>
                        <a:pt x="844" y="180"/>
                      </a:cubicBezTo>
                      <a:cubicBezTo>
                        <a:pt x="848" y="202"/>
                        <a:pt x="849" y="205"/>
                        <a:pt x="871" y="201"/>
                      </a:cubicBezTo>
                      <a:cubicBezTo>
                        <a:pt x="882" y="194"/>
                        <a:pt x="888" y="189"/>
                        <a:pt x="892" y="177"/>
                      </a:cubicBezTo>
                      <a:cubicBezTo>
                        <a:pt x="890" y="170"/>
                        <a:pt x="884" y="164"/>
                        <a:pt x="883" y="156"/>
                      </a:cubicBezTo>
                      <a:cubicBezTo>
                        <a:pt x="878" y="102"/>
                        <a:pt x="934" y="96"/>
                        <a:pt x="973" y="90"/>
                      </a:cubicBezTo>
                      <a:cubicBezTo>
                        <a:pt x="992" y="96"/>
                        <a:pt x="1006" y="97"/>
                        <a:pt x="1027" y="99"/>
                      </a:cubicBezTo>
                      <a:cubicBezTo>
                        <a:pt x="1029" y="100"/>
                        <a:pt x="1051" y="110"/>
                        <a:pt x="1042" y="93"/>
                      </a:cubicBezTo>
                      <a:cubicBezTo>
                        <a:pt x="1034" y="79"/>
                        <a:pt x="1013" y="80"/>
                        <a:pt x="1000" y="78"/>
                      </a:cubicBezTo>
                      <a:cubicBezTo>
                        <a:pt x="981" y="72"/>
                        <a:pt x="985" y="69"/>
                        <a:pt x="961" y="72"/>
                      </a:cubicBezTo>
                      <a:cubicBezTo>
                        <a:pt x="948" y="76"/>
                        <a:pt x="938" y="86"/>
                        <a:pt x="925" y="90"/>
                      </a:cubicBezTo>
                      <a:cubicBezTo>
                        <a:pt x="919" y="73"/>
                        <a:pt x="932" y="70"/>
                        <a:pt x="946" y="60"/>
                      </a:cubicBezTo>
                      <a:cubicBezTo>
                        <a:pt x="952" y="56"/>
                        <a:pt x="964" y="48"/>
                        <a:pt x="964" y="48"/>
                      </a:cubicBezTo>
                      <a:cubicBezTo>
                        <a:pt x="967" y="43"/>
                        <a:pt x="978" y="25"/>
                        <a:pt x="985" y="21"/>
                      </a:cubicBezTo>
                      <a:cubicBezTo>
                        <a:pt x="993" y="16"/>
                        <a:pt x="1004" y="17"/>
                        <a:pt x="1012" y="12"/>
                      </a:cubicBezTo>
                      <a:cubicBezTo>
                        <a:pt x="1020" y="7"/>
                        <a:pt x="1039" y="0"/>
                        <a:pt x="1039" y="0"/>
                      </a:cubicBezTo>
                      <a:cubicBezTo>
                        <a:pt x="1060" y="2"/>
                        <a:pt x="1068" y="1"/>
                        <a:pt x="1084" y="12"/>
                      </a:cubicBezTo>
                      <a:cubicBezTo>
                        <a:pt x="1091" y="33"/>
                        <a:pt x="1084" y="28"/>
                        <a:pt x="1099" y="33"/>
                      </a:cubicBezTo>
                      <a:cubicBezTo>
                        <a:pt x="1110" y="29"/>
                        <a:pt x="1115" y="34"/>
                        <a:pt x="1126" y="30"/>
                      </a:cubicBezTo>
                      <a:cubicBezTo>
                        <a:pt x="1140" y="34"/>
                        <a:pt x="1150" y="32"/>
                        <a:pt x="1159" y="45"/>
                      </a:cubicBezTo>
                      <a:cubicBezTo>
                        <a:pt x="1167" y="78"/>
                        <a:pt x="1154" y="97"/>
                        <a:pt x="1123" y="105"/>
                      </a:cubicBezTo>
                      <a:cubicBezTo>
                        <a:pt x="1110" y="114"/>
                        <a:pt x="1106" y="126"/>
                        <a:pt x="1093" y="135"/>
                      </a:cubicBezTo>
                      <a:cubicBezTo>
                        <a:pt x="1086" y="146"/>
                        <a:pt x="1039" y="169"/>
                        <a:pt x="1024" y="174"/>
                      </a:cubicBezTo>
                      <a:cubicBezTo>
                        <a:pt x="1015" y="188"/>
                        <a:pt x="1011" y="186"/>
                        <a:pt x="994" y="183"/>
                      </a:cubicBezTo>
                      <a:cubicBezTo>
                        <a:pt x="991" y="180"/>
                        <a:pt x="986" y="178"/>
                        <a:pt x="985" y="174"/>
                      </a:cubicBezTo>
                      <a:cubicBezTo>
                        <a:pt x="983" y="163"/>
                        <a:pt x="1004" y="150"/>
                        <a:pt x="1012" y="147"/>
                      </a:cubicBezTo>
                      <a:cubicBezTo>
                        <a:pt x="1018" y="141"/>
                        <a:pt x="1024" y="135"/>
                        <a:pt x="1030" y="129"/>
                      </a:cubicBezTo>
                      <a:cubicBezTo>
                        <a:pt x="1034" y="125"/>
                        <a:pt x="1018" y="133"/>
                        <a:pt x="1012" y="135"/>
                      </a:cubicBezTo>
                      <a:cubicBezTo>
                        <a:pt x="1006" y="137"/>
                        <a:pt x="1000" y="141"/>
                        <a:pt x="994" y="144"/>
                      </a:cubicBezTo>
                      <a:cubicBezTo>
                        <a:pt x="988" y="148"/>
                        <a:pt x="976" y="156"/>
                        <a:pt x="976" y="156"/>
                      </a:cubicBezTo>
                      <a:cubicBezTo>
                        <a:pt x="969" y="167"/>
                        <a:pt x="963" y="167"/>
                        <a:pt x="952" y="174"/>
                      </a:cubicBezTo>
                      <a:cubicBezTo>
                        <a:pt x="938" y="195"/>
                        <a:pt x="936" y="186"/>
                        <a:pt x="946" y="201"/>
                      </a:cubicBezTo>
                      <a:cubicBezTo>
                        <a:pt x="952" y="199"/>
                        <a:pt x="958" y="197"/>
                        <a:pt x="964" y="195"/>
                      </a:cubicBezTo>
                      <a:cubicBezTo>
                        <a:pt x="967" y="194"/>
                        <a:pt x="973" y="192"/>
                        <a:pt x="973" y="192"/>
                      </a:cubicBezTo>
                      <a:cubicBezTo>
                        <a:pt x="994" y="199"/>
                        <a:pt x="985" y="200"/>
                        <a:pt x="1000" y="195"/>
                      </a:cubicBezTo>
                      <a:cubicBezTo>
                        <a:pt x="1018" y="222"/>
                        <a:pt x="982" y="200"/>
                        <a:pt x="1006" y="216"/>
                      </a:cubicBezTo>
                      <a:cubicBezTo>
                        <a:pt x="1019" y="212"/>
                        <a:pt x="1031" y="221"/>
                        <a:pt x="1042" y="228"/>
                      </a:cubicBezTo>
                      <a:cubicBezTo>
                        <a:pt x="1050" y="216"/>
                        <a:pt x="1053" y="210"/>
                        <a:pt x="1066" y="219"/>
                      </a:cubicBezTo>
                      <a:cubicBezTo>
                        <a:pt x="1076" y="234"/>
                        <a:pt x="1073" y="223"/>
                        <a:pt x="1063" y="234"/>
                      </a:cubicBezTo>
                      <a:cubicBezTo>
                        <a:pt x="1058" y="239"/>
                        <a:pt x="1051" y="252"/>
                        <a:pt x="1051" y="252"/>
                      </a:cubicBezTo>
                      <a:cubicBezTo>
                        <a:pt x="1063" y="260"/>
                        <a:pt x="1076" y="262"/>
                        <a:pt x="1090" y="267"/>
                      </a:cubicBezTo>
                      <a:cubicBezTo>
                        <a:pt x="1096" y="265"/>
                        <a:pt x="1102" y="263"/>
                        <a:pt x="1108" y="261"/>
                      </a:cubicBezTo>
                      <a:cubicBezTo>
                        <a:pt x="1111" y="260"/>
                        <a:pt x="1117" y="258"/>
                        <a:pt x="1117" y="258"/>
                      </a:cubicBezTo>
                      <a:cubicBezTo>
                        <a:pt x="1119" y="264"/>
                        <a:pt x="1121" y="270"/>
                        <a:pt x="1123" y="276"/>
                      </a:cubicBezTo>
                      <a:cubicBezTo>
                        <a:pt x="1124" y="279"/>
                        <a:pt x="1126" y="285"/>
                        <a:pt x="1126" y="285"/>
                      </a:cubicBezTo>
                      <a:cubicBezTo>
                        <a:pt x="1113" y="289"/>
                        <a:pt x="1114" y="296"/>
                        <a:pt x="1111" y="309"/>
                      </a:cubicBezTo>
                      <a:cubicBezTo>
                        <a:pt x="1112" y="314"/>
                        <a:pt x="1110" y="320"/>
                        <a:pt x="1114" y="324"/>
                      </a:cubicBezTo>
                      <a:cubicBezTo>
                        <a:pt x="1124" y="334"/>
                        <a:pt x="1133" y="301"/>
                        <a:pt x="1138" y="294"/>
                      </a:cubicBezTo>
                      <a:cubicBezTo>
                        <a:pt x="1144" y="286"/>
                        <a:pt x="1156" y="286"/>
                        <a:pt x="1165" y="285"/>
                      </a:cubicBezTo>
                      <a:cubicBezTo>
                        <a:pt x="1180" y="275"/>
                        <a:pt x="1199" y="271"/>
                        <a:pt x="1216" y="267"/>
                      </a:cubicBezTo>
                      <a:cubicBezTo>
                        <a:pt x="1228" y="259"/>
                        <a:pt x="1235" y="258"/>
                        <a:pt x="1240" y="273"/>
                      </a:cubicBezTo>
                      <a:cubicBezTo>
                        <a:pt x="1230" y="283"/>
                        <a:pt x="1224" y="287"/>
                        <a:pt x="1210" y="291"/>
                      </a:cubicBezTo>
                      <a:cubicBezTo>
                        <a:pt x="1202" y="296"/>
                        <a:pt x="1183" y="303"/>
                        <a:pt x="1183" y="303"/>
                      </a:cubicBezTo>
                      <a:cubicBezTo>
                        <a:pt x="1167" y="328"/>
                        <a:pt x="1163" y="332"/>
                        <a:pt x="1135" y="339"/>
                      </a:cubicBezTo>
                      <a:cubicBezTo>
                        <a:pt x="1125" y="349"/>
                        <a:pt x="1119" y="350"/>
                        <a:pt x="1105" y="354"/>
                      </a:cubicBezTo>
                      <a:cubicBezTo>
                        <a:pt x="1085" y="347"/>
                        <a:pt x="1075" y="345"/>
                        <a:pt x="1054" y="342"/>
                      </a:cubicBezTo>
                      <a:cubicBezTo>
                        <a:pt x="1054" y="342"/>
                        <a:pt x="1062" y="355"/>
                        <a:pt x="1069" y="357"/>
                      </a:cubicBezTo>
                      <a:cubicBezTo>
                        <a:pt x="1075" y="359"/>
                        <a:pt x="1081" y="359"/>
                        <a:pt x="1087" y="360"/>
                      </a:cubicBezTo>
                      <a:cubicBezTo>
                        <a:pt x="1093" y="362"/>
                        <a:pt x="1105" y="366"/>
                        <a:pt x="1105" y="366"/>
                      </a:cubicBezTo>
                      <a:cubicBezTo>
                        <a:pt x="1116" y="362"/>
                        <a:pt x="1123" y="359"/>
                        <a:pt x="1135" y="363"/>
                      </a:cubicBezTo>
                      <a:cubicBezTo>
                        <a:pt x="1138" y="360"/>
                        <a:pt x="1140" y="356"/>
                        <a:pt x="1144" y="354"/>
                      </a:cubicBezTo>
                      <a:cubicBezTo>
                        <a:pt x="1147" y="352"/>
                        <a:pt x="1152" y="348"/>
                        <a:pt x="1153" y="351"/>
                      </a:cubicBezTo>
                      <a:cubicBezTo>
                        <a:pt x="1154" y="357"/>
                        <a:pt x="1147" y="369"/>
                        <a:pt x="1147" y="369"/>
                      </a:cubicBezTo>
                      <a:cubicBezTo>
                        <a:pt x="1148" y="373"/>
                        <a:pt x="1146" y="380"/>
                        <a:pt x="1150" y="381"/>
                      </a:cubicBezTo>
                      <a:cubicBezTo>
                        <a:pt x="1162" y="384"/>
                        <a:pt x="1162" y="348"/>
                        <a:pt x="1165" y="345"/>
                      </a:cubicBezTo>
                      <a:cubicBezTo>
                        <a:pt x="1166" y="343"/>
                        <a:pt x="1195" y="321"/>
                        <a:pt x="1201" y="318"/>
                      </a:cubicBezTo>
                      <a:cubicBezTo>
                        <a:pt x="1207" y="315"/>
                        <a:pt x="1219" y="312"/>
                        <a:pt x="1219" y="312"/>
                      </a:cubicBezTo>
                      <a:cubicBezTo>
                        <a:pt x="1220" y="318"/>
                        <a:pt x="1219" y="325"/>
                        <a:pt x="1222" y="330"/>
                      </a:cubicBezTo>
                      <a:cubicBezTo>
                        <a:pt x="1224" y="333"/>
                        <a:pt x="1223" y="324"/>
                        <a:pt x="1225" y="321"/>
                      </a:cubicBezTo>
                      <a:cubicBezTo>
                        <a:pt x="1227" y="317"/>
                        <a:pt x="1230" y="314"/>
                        <a:pt x="1234" y="312"/>
                      </a:cubicBezTo>
                      <a:cubicBezTo>
                        <a:pt x="1240" y="309"/>
                        <a:pt x="1252" y="306"/>
                        <a:pt x="1252" y="306"/>
                      </a:cubicBezTo>
                      <a:cubicBezTo>
                        <a:pt x="1268" y="310"/>
                        <a:pt x="1273" y="324"/>
                        <a:pt x="1258" y="336"/>
                      </a:cubicBezTo>
                      <a:cubicBezTo>
                        <a:pt x="1253" y="340"/>
                        <a:pt x="1246" y="341"/>
                        <a:pt x="1240" y="345"/>
                      </a:cubicBezTo>
                      <a:cubicBezTo>
                        <a:pt x="1225" y="368"/>
                        <a:pt x="1262" y="342"/>
                        <a:pt x="1270" y="339"/>
                      </a:cubicBezTo>
                      <a:cubicBezTo>
                        <a:pt x="1277" y="317"/>
                        <a:pt x="1282" y="302"/>
                        <a:pt x="1306" y="294"/>
                      </a:cubicBezTo>
                      <a:cubicBezTo>
                        <a:pt x="1320" y="298"/>
                        <a:pt x="1320" y="305"/>
                        <a:pt x="1333" y="309"/>
                      </a:cubicBezTo>
                      <a:cubicBezTo>
                        <a:pt x="1365" y="301"/>
                        <a:pt x="1327" y="312"/>
                        <a:pt x="1354" y="300"/>
                      </a:cubicBezTo>
                      <a:cubicBezTo>
                        <a:pt x="1360" y="297"/>
                        <a:pt x="1372" y="294"/>
                        <a:pt x="1372" y="294"/>
                      </a:cubicBezTo>
                      <a:cubicBezTo>
                        <a:pt x="1387" y="299"/>
                        <a:pt x="1378" y="298"/>
                        <a:pt x="1399" y="291"/>
                      </a:cubicBezTo>
                      <a:cubicBezTo>
                        <a:pt x="1405" y="289"/>
                        <a:pt x="1417" y="285"/>
                        <a:pt x="1417" y="285"/>
                      </a:cubicBezTo>
                      <a:cubicBezTo>
                        <a:pt x="1424" y="287"/>
                        <a:pt x="1431" y="288"/>
                        <a:pt x="1438" y="291"/>
                      </a:cubicBezTo>
                      <a:cubicBezTo>
                        <a:pt x="1444" y="294"/>
                        <a:pt x="1456" y="303"/>
                        <a:pt x="1456" y="303"/>
                      </a:cubicBezTo>
                      <a:cubicBezTo>
                        <a:pt x="1475" y="284"/>
                        <a:pt x="1464" y="284"/>
                        <a:pt x="1498" y="288"/>
                      </a:cubicBezTo>
                      <a:cubicBezTo>
                        <a:pt x="1513" y="293"/>
                        <a:pt x="1524" y="300"/>
                        <a:pt x="1540" y="303"/>
                      </a:cubicBezTo>
                      <a:cubicBezTo>
                        <a:pt x="1553" y="322"/>
                        <a:pt x="1536" y="347"/>
                        <a:pt x="1516" y="354"/>
                      </a:cubicBezTo>
                      <a:cubicBezTo>
                        <a:pt x="1500" y="349"/>
                        <a:pt x="1511" y="359"/>
                        <a:pt x="1495" y="363"/>
                      </a:cubicBezTo>
                      <a:cubicBezTo>
                        <a:pt x="1474" y="368"/>
                        <a:pt x="1453" y="376"/>
                        <a:pt x="1432" y="381"/>
                      </a:cubicBezTo>
                      <a:cubicBezTo>
                        <a:pt x="1443" y="385"/>
                        <a:pt x="1485" y="376"/>
                        <a:pt x="1495" y="375"/>
                      </a:cubicBezTo>
                      <a:cubicBezTo>
                        <a:pt x="1511" y="370"/>
                        <a:pt x="1524" y="376"/>
                        <a:pt x="1540" y="381"/>
                      </a:cubicBezTo>
                      <a:cubicBezTo>
                        <a:pt x="1549" y="384"/>
                        <a:pt x="1567" y="390"/>
                        <a:pt x="1567" y="390"/>
                      </a:cubicBezTo>
                      <a:cubicBezTo>
                        <a:pt x="1577" y="406"/>
                        <a:pt x="1590" y="398"/>
                        <a:pt x="1606" y="393"/>
                      </a:cubicBezTo>
                      <a:cubicBezTo>
                        <a:pt x="1608" y="386"/>
                        <a:pt x="1608" y="380"/>
                        <a:pt x="1618" y="381"/>
                      </a:cubicBezTo>
                      <a:cubicBezTo>
                        <a:pt x="1624" y="382"/>
                        <a:pt x="1636" y="387"/>
                        <a:pt x="1636" y="387"/>
                      </a:cubicBezTo>
                      <a:cubicBezTo>
                        <a:pt x="1650" y="408"/>
                        <a:pt x="1650" y="398"/>
                        <a:pt x="1645" y="414"/>
                      </a:cubicBezTo>
                      <a:cubicBezTo>
                        <a:pt x="1650" y="428"/>
                        <a:pt x="1652" y="438"/>
                        <a:pt x="1660" y="450"/>
                      </a:cubicBezTo>
                      <a:cubicBezTo>
                        <a:pt x="1671" y="443"/>
                        <a:pt x="1669" y="436"/>
                        <a:pt x="1681" y="432"/>
                      </a:cubicBezTo>
                      <a:cubicBezTo>
                        <a:pt x="1694" y="435"/>
                        <a:pt x="1702" y="439"/>
                        <a:pt x="1714" y="435"/>
                      </a:cubicBezTo>
                      <a:cubicBezTo>
                        <a:pt x="1724" y="438"/>
                        <a:pt x="1731" y="444"/>
                        <a:pt x="1741" y="447"/>
                      </a:cubicBezTo>
                      <a:cubicBezTo>
                        <a:pt x="1760" y="441"/>
                        <a:pt x="1761" y="437"/>
                        <a:pt x="1750" y="420"/>
                      </a:cubicBezTo>
                      <a:cubicBezTo>
                        <a:pt x="1751" y="417"/>
                        <a:pt x="1750" y="413"/>
                        <a:pt x="1753" y="411"/>
                      </a:cubicBezTo>
                      <a:cubicBezTo>
                        <a:pt x="1758" y="407"/>
                        <a:pt x="1771" y="405"/>
                        <a:pt x="1771" y="405"/>
                      </a:cubicBezTo>
                      <a:cubicBezTo>
                        <a:pt x="1786" y="407"/>
                        <a:pt x="1808" y="404"/>
                        <a:pt x="1813" y="420"/>
                      </a:cubicBezTo>
                      <a:cubicBezTo>
                        <a:pt x="1810" y="423"/>
                        <a:pt x="1804" y="425"/>
                        <a:pt x="1804" y="429"/>
                      </a:cubicBezTo>
                      <a:cubicBezTo>
                        <a:pt x="1804" y="433"/>
                        <a:pt x="1810" y="436"/>
                        <a:pt x="1813" y="435"/>
                      </a:cubicBezTo>
                      <a:cubicBezTo>
                        <a:pt x="1820" y="433"/>
                        <a:pt x="1816" y="420"/>
                        <a:pt x="1822" y="417"/>
                      </a:cubicBezTo>
                      <a:cubicBezTo>
                        <a:pt x="1826" y="414"/>
                        <a:pt x="1832" y="415"/>
                        <a:pt x="1837" y="414"/>
                      </a:cubicBezTo>
                      <a:cubicBezTo>
                        <a:pt x="1858" y="421"/>
                        <a:pt x="1850" y="416"/>
                        <a:pt x="1864" y="426"/>
                      </a:cubicBezTo>
                      <a:cubicBezTo>
                        <a:pt x="1874" y="440"/>
                        <a:pt x="1867" y="436"/>
                        <a:pt x="1888" y="429"/>
                      </a:cubicBezTo>
                      <a:cubicBezTo>
                        <a:pt x="1894" y="427"/>
                        <a:pt x="1906" y="423"/>
                        <a:pt x="1906" y="423"/>
                      </a:cubicBezTo>
                      <a:cubicBezTo>
                        <a:pt x="1927" y="427"/>
                        <a:pt x="1916" y="424"/>
                        <a:pt x="1939" y="432"/>
                      </a:cubicBezTo>
                      <a:cubicBezTo>
                        <a:pt x="1942" y="433"/>
                        <a:pt x="1948" y="435"/>
                        <a:pt x="1948" y="435"/>
                      </a:cubicBezTo>
                      <a:cubicBezTo>
                        <a:pt x="1954" y="444"/>
                        <a:pt x="1972" y="456"/>
                        <a:pt x="1972" y="456"/>
                      </a:cubicBezTo>
                      <a:cubicBezTo>
                        <a:pt x="1984" y="453"/>
                        <a:pt x="1991" y="449"/>
                        <a:pt x="2002" y="444"/>
                      </a:cubicBezTo>
                      <a:cubicBezTo>
                        <a:pt x="2008" y="441"/>
                        <a:pt x="2020" y="438"/>
                        <a:pt x="2020" y="438"/>
                      </a:cubicBezTo>
                      <a:cubicBezTo>
                        <a:pt x="2036" y="441"/>
                        <a:pt x="2049" y="445"/>
                        <a:pt x="2065" y="441"/>
                      </a:cubicBezTo>
                      <a:cubicBezTo>
                        <a:pt x="2059" y="423"/>
                        <a:pt x="2065" y="423"/>
                        <a:pt x="2083" y="417"/>
                      </a:cubicBezTo>
                      <a:cubicBezTo>
                        <a:pt x="2090" y="415"/>
                        <a:pt x="2095" y="409"/>
                        <a:pt x="2101" y="405"/>
                      </a:cubicBezTo>
                      <a:cubicBezTo>
                        <a:pt x="2104" y="403"/>
                        <a:pt x="2110" y="399"/>
                        <a:pt x="2110" y="399"/>
                      </a:cubicBezTo>
                      <a:cubicBezTo>
                        <a:pt x="2119" y="400"/>
                        <a:pt x="2136" y="402"/>
                        <a:pt x="2146" y="405"/>
                      </a:cubicBezTo>
                      <a:cubicBezTo>
                        <a:pt x="2155" y="407"/>
                        <a:pt x="2173" y="414"/>
                        <a:pt x="2173" y="414"/>
                      </a:cubicBezTo>
                      <a:cubicBezTo>
                        <a:pt x="2189" y="403"/>
                        <a:pt x="2197" y="405"/>
                        <a:pt x="2215" y="411"/>
                      </a:cubicBezTo>
                      <a:cubicBezTo>
                        <a:pt x="2222" y="413"/>
                        <a:pt x="2233" y="423"/>
                        <a:pt x="2233" y="423"/>
                      </a:cubicBezTo>
                      <a:cubicBezTo>
                        <a:pt x="2244" y="419"/>
                        <a:pt x="2249" y="412"/>
                        <a:pt x="2260" y="408"/>
                      </a:cubicBezTo>
                      <a:cubicBezTo>
                        <a:pt x="2271" y="412"/>
                        <a:pt x="2280" y="413"/>
                        <a:pt x="2290" y="420"/>
                      </a:cubicBezTo>
                      <a:cubicBezTo>
                        <a:pt x="2287" y="434"/>
                        <a:pt x="2284" y="442"/>
                        <a:pt x="2299" y="447"/>
                      </a:cubicBezTo>
                      <a:cubicBezTo>
                        <a:pt x="2308" y="460"/>
                        <a:pt x="2304" y="463"/>
                        <a:pt x="2293" y="474"/>
                      </a:cubicBezTo>
                      <a:cubicBezTo>
                        <a:pt x="2284" y="471"/>
                        <a:pt x="2275" y="468"/>
                        <a:pt x="2266" y="465"/>
                      </a:cubicBezTo>
                      <a:cubicBezTo>
                        <a:pt x="2263" y="464"/>
                        <a:pt x="2257" y="462"/>
                        <a:pt x="2257" y="462"/>
                      </a:cubicBezTo>
                      <a:cubicBezTo>
                        <a:pt x="2242" y="465"/>
                        <a:pt x="2235" y="462"/>
                        <a:pt x="2221" y="465"/>
                      </a:cubicBezTo>
                      <a:cubicBezTo>
                        <a:pt x="2229" y="477"/>
                        <a:pt x="2234" y="480"/>
                        <a:pt x="2221" y="489"/>
                      </a:cubicBezTo>
                      <a:cubicBezTo>
                        <a:pt x="2214" y="509"/>
                        <a:pt x="2227" y="512"/>
                        <a:pt x="2245" y="516"/>
                      </a:cubicBezTo>
                      <a:cubicBezTo>
                        <a:pt x="2248" y="518"/>
                        <a:pt x="2252" y="519"/>
                        <a:pt x="2254" y="522"/>
                      </a:cubicBezTo>
                      <a:cubicBezTo>
                        <a:pt x="2257" y="527"/>
                        <a:pt x="2260" y="540"/>
                        <a:pt x="2260" y="540"/>
                      </a:cubicBezTo>
                      <a:cubicBezTo>
                        <a:pt x="2253" y="550"/>
                        <a:pt x="2248" y="554"/>
                        <a:pt x="2236" y="558"/>
                      </a:cubicBezTo>
                      <a:cubicBezTo>
                        <a:pt x="2230" y="567"/>
                        <a:pt x="2228" y="575"/>
                        <a:pt x="2221" y="582"/>
                      </a:cubicBezTo>
                      <a:lnTo>
                        <a:pt x="2212" y="623"/>
                      </a:lnTo>
                      <a:lnTo>
                        <a:pt x="2218" y="643"/>
                      </a:lnTo>
                      <a:lnTo>
                        <a:pt x="2198" y="631"/>
                      </a:lnTo>
                      <a:lnTo>
                        <a:pt x="2182" y="641"/>
                      </a:lnTo>
                      <a:lnTo>
                        <a:pt x="2176" y="655"/>
                      </a:lnTo>
                      <a:lnTo>
                        <a:pt x="2156" y="659"/>
                      </a:lnTo>
                      <a:lnTo>
                        <a:pt x="2146" y="673"/>
                      </a:lnTo>
                      <a:lnTo>
                        <a:pt x="2132" y="687"/>
                      </a:lnTo>
                      <a:lnTo>
                        <a:pt x="2132" y="709"/>
                      </a:lnTo>
                      <a:lnTo>
                        <a:pt x="2136" y="727"/>
                      </a:lnTo>
                      <a:lnTo>
                        <a:pt x="2150" y="729"/>
                      </a:lnTo>
                      <a:lnTo>
                        <a:pt x="2152" y="749"/>
                      </a:lnTo>
                      <a:lnTo>
                        <a:pt x="2176" y="763"/>
                      </a:lnTo>
                      <a:lnTo>
                        <a:pt x="2180" y="779"/>
                      </a:lnTo>
                      <a:lnTo>
                        <a:pt x="2158" y="769"/>
                      </a:lnTo>
                      <a:lnTo>
                        <a:pt x="2152" y="789"/>
                      </a:lnTo>
                      <a:lnTo>
                        <a:pt x="2166" y="807"/>
                      </a:lnTo>
                      <a:lnTo>
                        <a:pt x="2152" y="821"/>
                      </a:lnTo>
                      <a:lnTo>
                        <a:pt x="2146" y="839"/>
                      </a:lnTo>
                      <a:lnTo>
                        <a:pt x="2148" y="861"/>
                      </a:lnTo>
                      <a:lnTo>
                        <a:pt x="2132" y="879"/>
                      </a:lnTo>
                      <a:lnTo>
                        <a:pt x="2128" y="907"/>
                      </a:lnTo>
                      <a:lnTo>
                        <a:pt x="2118" y="925"/>
                      </a:lnTo>
                      <a:lnTo>
                        <a:pt x="2118" y="945"/>
                      </a:lnTo>
                      <a:lnTo>
                        <a:pt x="2100" y="963"/>
                      </a:lnTo>
                      <a:lnTo>
                        <a:pt x="2100" y="979"/>
                      </a:lnTo>
                      <a:lnTo>
                        <a:pt x="2088" y="983"/>
                      </a:lnTo>
                      <a:lnTo>
                        <a:pt x="2074" y="977"/>
                      </a:lnTo>
                      <a:lnTo>
                        <a:pt x="2086" y="961"/>
                      </a:lnTo>
                      <a:lnTo>
                        <a:pt x="2104" y="945"/>
                      </a:lnTo>
                      <a:lnTo>
                        <a:pt x="2110" y="925"/>
                      </a:lnTo>
                      <a:lnTo>
                        <a:pt x="2106" y="893"/>
                      </a:lnTo>
                      <a:lnTo>
                        <a:pt x="2090" y="865"/>
                      </a:lnTo>
                      <a:lnTo>
                        <a:pt x="2070" y="837"/>
                      </a:lnTo>
                      <a:lnTo>
                        <a:pt x="2056" y="797"/>
                      </a:lnTo>
                      <a:lnTo>
                        <a:pt x="2058" y="769"/>
                      </a:lnTo>
                      <a:lnTo>
                        <a:pt x="2062" y="745"/>
                      </a:lnTo>
                      <a:lnTo>
                        <a:pt x="2080" y="731"/>
                      </a:lnTo>
                      <a:lnTo>
                        <a:pt x="2098" y="701"/>
                      </a:lnTo>
                      <a:lnTo>
                        <a:pt x="2108" y="677"/>
                      </a:lnTo>
                      <a:lnTo>
                        <a:pt x="2106" y="663"/>
                      </a:lnTo>
                      <a:lnTo>
                        <a:pt x="2116" y="623"/>
                      </a:lnTo>
                      <a:lnTo>
                        <a:pt x="2106" y="603"/>
                      </a:lnTo>
                      <a:lnTo>
                        <a:pt x="2094" y="623"/>
                      </a:lnTo>
                      <a:lnTo>
                        <a:pt x="2100" y="641"/>
                      </a:lnTo>
                      <a:lnTo>
                        <a:pt x="2076" y="665"/>
                      </a:lnTo>
                      <a:lnTo>
                        <a:pt x="2060" y="659"/>
                      </a:lnTo>
                      <a:lnTo>
                        <a:pt x="2060" y="639"/>
                      </a:lnTo>
                      <a:lnTo>
                        <a:pt x="2022" y="657"/>
                      </a:lnTo>
                      <a:lnTo>
                        <a:pt x="2020" y="679"/>
                      </a:lnTo>
                      <a:lnTo>
                        <a:pt x="2004" y="703"/>
                      </a:lnTo>
                      <a:lnTo>
                        <a:pt x="2012" y="717"/>
                      </a:lnTo>
                      <a:lnTo>
                        <a:pt x="1968" y="731"/>
                      </a:lnTo>
                      <a:lnTo>
                        <a:pt x="1962" y="711"/>
                      </a:lnTo>
                      <a:lnTo>
                        <a:pt x="1934" y="719"/>
                      </a:lnTo>
                      <a:lnTo>
                        <a:pt x="1906" y="735"/>
                      </a:lnTo>
                      <a:lnTo>
                        <a:pt x="1854" y="737"/>
                      </a:lnTo>
                      <a:lnTo>
                        <a:pt x="1814" y="753"/>
                      </a:lnTo>
                      <a:lnTo>
                        <a:pt x="1810" y="767"/>
                      </a:lnTo>
                      <a:lnTo>
                        <a:pt x="1716" y="861"/>
                      </a:lnTo>
                      <a:lnTo>
                        <a:pt x="1738" y="877"/>
                      </a:lnTo>
                      <a:lnTo>
                        <a:pt x="1762" y="889"/>
                      </a:lnTo>
                      <a:lnTo>
                        <a:pt x="1794" y="875"/>
                      </a:lnTo>
                      <a:lnTo>
                        <a:pt x="1820" y="905"/>
                      </a:lnTo>
                      <a:lnTo>
                        <a:pt x="1826" y="953"/>
                      </a:lnTo>
                      <a:lnTo>
                        <a:pt x="1820" y="1021"/>
                      </a:lnTo>
                      <a:lnTo>
                        <a:pt x="1800" y="1059"/>
                      </a:lnTo>
                      <a:lnTo>
                        <a:pt x="1762" y="1127"/>
                      </a:lnTo>
                      <a:lnTo>
                        <a:pt x="1734" y="1151"/>
                      </a:lnTo>
                      <a:lnTo>
                        <a:pt x="1706" y="1191"/>
                      </a:lnTo>
                      <a:lnTo>
                        <a:pt x="1670" y="1207"/>
                      </a:lnTo>
                      <a:lnTo>
                        <a:pt x="1648" y="1209"/>
                      </a:lnTo>
                      <a:lnTo>
                        <a:pt x="1636" y="1193"/>
                      </a:lnTo>
                      <a:lnTo>
                        <a:pt x="1620" y="1215"/>
                      </a:lnTo>
                      <a:lnTo>
                        <a:pt x="1592" y="1239"/>
                      </a:lnTo>
                      <a:lnTo>
                        <a:pt x="1584" y="1263"/>
                      </a:lnTo>
                      <a:lnTo>
                        <a:pt x="1564" y="1281"/>
                      </a:lnTo>
                      <a:lnTo>
                        <a:pt x="1534" y="1295"/>
                      </a:lnTo>
                      <a:lnTo>
                        <a:pt x="1536" y="1317"/>
                      </a:lnTo>
                      <a:lnTo>
                        <a:pt x="1560" y="1337"/>
                      </a:lnTo>
                      <a:lnTo>
                        <a:pt x="1574" y="1375"/>
                      </a:lnTo>
                      <a:lnTo>
                        <a:pt x="1580" y="1409"/>
                      </a:lnTo>
                      <a:lnTo>
                        <a:pt x="1574" y="1427"/>
                      </a:lnTo>
                      <a:lnTo>
                        <a:pt x="1560" y="1445"/>
                      </a:lnTo>
                      <a:lnTo>
                        <a:pt x="1526" y="1449"/>
                      </a:lnTo>
                      <a:lnTo>
                        <a:pt x="1500" y="1445"/>
                      </a:lnTo>
                      <a:lnTo>
                        <a:pt x="1506" y="1393"/>
                      </a:lnTo>
                      <a:lnTo>
                        <a:pt x="1500" y="1377"/>
                      </a:lnTo>
                      <a:lnTo>
                        <a:pt x="1510" y="1369"/>
                      </a:lnTo>
                      <a:lnTo>
                        <a:pt x="1506" y="1355"/>
                      </a:lnTo>
                      <a:lnTo>
                        <a:pt x="1478" y="1341"/>
                      </a:lnTo>
                      <a:lnTo>
                        <a:pt x="1476" y="1329"/>
                      </a:lnTo>
                      <a:lnTo>
                        <a:pt x="1488" y="1315"/>
                      </a:lnTo>
                      <a:lnTo>
                        <a:pt x="1482" y="1295"/>
                      </a:lnTo>
                      <a:lnTo>
                        <a:pt x="1460" y="1281"/>
                      </a:lnTo>
                      <a:lnTo>
                        <a:pt x="1436" y="1279"/>
                      </a:lnTo>
                      <a:lnTo>
                        <a:pt x="1416" y="1299"/>
                      </a:lnTo>
                      <a:lnTo>
                        <a:pt x="1402" y="1299"/>
                      </a:lnTo>
                      <a:lnTo>
                        <a:pt x="1398" y="1283"/>
                      </a:lnTo>
                      <a:lnTo>
                        <a:pt x="1414" y="1251"/>
                      </a:lnTo>
                      <a:lnTo>
                        <a:pt x="1396" y="1243"/>
                      </a:lnTo>
                      <a:lnTo>
                        <a:pt x="1368" y="1269"/>
                      </a:lnTo>
                      <a:lnTo>
                        <a:pt x="1336" y="1283"/>
                      </a:lnTo>
                      <a:lnTo>
                        <a:pt x="1326" y="1293"/>
                      </a:lnTo>
                      <a:lnTo>
                        <a:pt x="1306" y="1295"/>
                      </a:lnTo>
                      <a:lnTo>
                        <a:pt x="1308" y="1323"/>
                      </a:lnTo>
                      <a:lnTo>
                        <a:pt x="1328" y="1325"/>
                      </a:lnTo>
                      <a:lnTo>
                        <a:pt x="1332" y="1349"/>
                      </a:lnTo>
                      <a:lnTo>
                        <a:pt x="1346" y="1353"/>
                      </a:lnTo>
                      <a:lnTo>
                        <a:pt x="1376" y="1337"/>
                      </a:lnTo>
                      <a:lnTo>
                        <a:pt x="1392" y="1345"/>
                      </a:lnTo>
                      <a:lnTo>
                        <a:pt x="1410" y="1357"/>
                      </a:lnTo>
                      <a:lnTo>
                        <a:pt x="1408" y="1367"/>
                      </a:lnTo>
                      <a:lnTo>
                        <a:pt x="1380" y="1365"/>
                      </a:lnTo>
                      <a:lnTo>
                        <a:pt x="1358" y="1379"/>
                      </a:lnTo>
                      <a:lnTo>
                        <a:pt x="1342" y="1383"/>
                      </a:lnTo>
                      <a:lnTo>
                        <a:pt x="1342" y="1397"/>
                      </a:lnTo>
                      <a:lnTo>
                        <a:pt x="1322" y="1411"/>
                      </a:lnTo>
                      <a:lnTo>
                        <a:pt x="1326" y="1425"/>
                      </a:lnTo>
                      <a:lnTo>
                        <a:pt x="1350" y="1439"/>
                      </a:lnTo>
                      <a:lnTo>
                        <a:pt x="1354" y="1475"/>
                      </a:lnTo>
                      <a:lnTo>
                        <a:pt x="1370" y="1507"/>
                      </a:lnTo>
                      <a:lnTo>
                        <a:pt x="1378" y="1519"/>
                      </a:lnTo>
                      <a:lnTo>
                        <a:pt x="1348" y="1517"/>
                      </a:lnTo>
                      <a:lnTo>
                        <a:pt x="1366" y="1537"/>
                      </a:lnTo>
                      <a:lnTo>
                        <a:pt x="1366" y="1547"/>
                      </a:lnTo>
                      <a:lnTo>
                        <a:pt x="1344" y="1565"/>
                      </a:lnTo>
                      <a:lnTo>
                        <a:pt x="1364" y="1581"/>
                      </a:lnTo>
                      <a:lnTo>
                        <a:pt x="1368" y="1601"/>
                      </a:lnTo>
                      <a:lnTo>
                        <a:pt x="1352" y="1619"/>
                      </a:lnTo>
                      <a:lnTo>
                        <a:pt x="1334" y="1635"/>
                      </a:lnTo>
                      <a:lnTo>
                        <a:pt x="1300" y="1663"/>
                      </a:lnTo>
                      <a:lnTo>
                        <a:pt x="1290" y="1693"/>
                      </a:lnTo>
                      <a:lnTo>
                        <a:pt x="1258" y="1725"/>
                      </a:lnTo>
                      <a:lnTo>
                        <a:pt x="1220" y="1747"/>
                      </a:lnTo>
                      <a:lnTo>
                        <a:pt x="1198" y="1765"/>
                      </a:lnTo>
                      <a:lnTo>
                        <a:pt x="1172" y="1765"/>
                      </a:lnTo>
                      <a:lnTo>
                        <a:pt x="1140" y="1763"/>
                      </a:lnTo>
                      <a:lnTo>
                        <a:pt x="1124" y="1753"/>
                      </a:lnTo>
                      <a:lnTo>
                        <a:pt x="1118" y="1769"/>
                      </a:lnTo>
                      <a:lnTo>
                        <a:pt x="1088" y="1779"/>
                      </a:lnTo>
                      <a:lnTo>
                        <a:pt x="1046" y="1783"/>
                      </a:lnTo>
                      <a:lnTo>
                        <a:pt x="1030" y="1801"/>
                      </a:lnTo>
                      <a:lnTo>
                        <a:pt x="1016" y="1793"/>
                      </a:lnTo>
                      <a:lnTo>
                        <a:pt x="1014" y="1767"/>
                      </a:lnTo>
                      <a:lnTo>
                        <a:pt x="992" y="1757"/>
                      </a:lnTo>
                      <a:lnTo>
                        <a:pt x="968" y="1761"/>
                      </a:lnTo>
                      <a:lnTo>
                        <a:pt x="940" y="1773"/>
                      </a:lnTo>
                      <a:lnTo>
                        <a:pt x="912" y="1783"/>
                      </a:lnTo>
                      <a:lnTo>
                        <a:pt x="890" y="1815"/>
                      </a:lnTo>
                      <a:lnTo>
                        <a:pt x="908" y="1849"/>
                      </a:lnTo>
                      <a:lnTo>
                        <a:pt x="924" y="1875"/>
                      </a:lnTo>
                      <a:lnTo>
                        <a:pt x="946" y="1909"/>
                      </a:lnTo>
                      <a:lnTo>
                        <a:pt x="970" y="1955"/>
                      </a:lnTo>
                      <a:lnTo>
                        <a:pt x="972" y="1989"/>
                      </a:lnTo>
                      <a:lnTo>
                        <a:pt x="972" y="2031"/>
                      </a:lnTo>
                      <a:lnTo>
                        <a:pt x="966" y="2051"/>
                      </a:lnTo>
                      <a:lnTo>
                        <a:pt x="952" y="2071"/>
                      </a:lnTo>
                      <a:lnTo>
                        <a:pt x="932" y="2071"/>
                      </a:lnTo>
                      <a:lnTo>
                        <a:pt x="906" y="2077"/>
                      </a:lnTo>
                      <a:lnTo>
                        <a:pt x="878" y="2091"/>
                      </a:lnTo>
                      <a:lnTo>
                        <a:pt x="862" y="2103"/>
                      </a:lnTo>
                      <a:lnTo>
                        <a:pt x="850" y="2101"/>
                      </a:lnTo>
                      <a:lnTo>
                        <a:pt x="840" y="2091"/>
                      </a:lnTo>
                      <a:lnTo>
                        <a:pt x="852" y="2067"/>
                      </a:lnTo>
                      <a:lnTo>
                        <a:pt x="822" y="2047"/>
                      </a:lnTo>
                      <a:lnTo>
                        <a:pt x="806" y="2019"/>
                      </a:lnTo>
                      <a:lnTo>
                        <a:pt x="802" y="1997"/>
                      </a:lnTo>
                      <a:lnTo>
                        <a:pt x="782" y="1977"/>
                      </a:lnTo>
                      <a:lnTo>
                        <a:pt x="760" y="1963"/>
                      </a:lnTo>
                      <a:lnTo>
                        <a:pt x="756" y="1937"/>
                      </a:lnTo>
                      <a:lnTo>
                        <a:pt x="736" y="1943"/>
                      </a:lnTo>
                      <a:lnTo>
                        <a:pt x="736" y="1977"/>
                      </a:lnTo>
                      <a:lnTo>
                        <a:pt x="724" y="2007"/>
                      </a:lnTo>
                      <a:lnTo>
                        <a:pt x="708" y="2033"/>
                      </a:lnTo>
                      <a:lnTo>
                        <a:pt x="726" y="2067"/>
                      </a:lnTo>
                      <a:lnTo>
                        <a:pt x="734" y="2113"/>
                      </a:lnTo>
                      <a:lnTo>
                        <a:pt x="752" y="2129"/>
                      </a:lnTo>
                      <a:lnTo>
                        <a:pt x="798" y="2197"/>
                      </a:lnTo>
                      <a:lnTo>
                        <a:pt x="800" y="2247"/>
                      </a:lnTo>
                      <a:lnTo>
                        <a:pt x="818" y="2293"/>
                      </a:lnTo>
                      <a:lnTo>
                        <a:pt x="806" y="2297"/>
                      </a:lnTo>
                      <a:lnTo>
                        <a:pt x="774" y="2259"/>
                      </a:lnTo>
                      <a:lnTo>
                        <a:pt x="744" y="2225"/>
                      </a:lnTo>
                      <a:lnTo>
                        <a:pt x="732" y="2193"/>
                      </a:lnTo>
                      <a:lnTo>
                        <a:pt x="728" y="2151"/>
                      </a:lnTo>
                      <a:lnTo>
                        <a:pt x="716" y="2125"/>
                      </a:lnTo>
                      <a:lnTo>
                        <a:pt x="694" y="2085"/>
                      </a:lnTo>
                      <a:lnTo>
                        <a:pt x="676" y="2055"/>
                      </a:lnTo>
                      <a:lnTo>
                        <a:pt x="688" y="2021"/>
                      </a:lnTo>
                      <a:lnTo>
                        <a:pt x="702" y="1985"/>
                      </a:lnTo>
                      <a:lnTo>
                        <a:pt x="702" y="1947"/>
                      </a:lnTo>
                      <a:lnTo>
                        <a:pt x="688" y="1919"/>
                      </a:lnTo>
                      <a:lnTo>
                        <a:pt x="698" y="1885"/>
                      </a:lnTo>
                      <a:lnTo>
                        <a:pt x="690" y="1841"/>
                      </a:lnTo>
                      <a:lnTo>
                        <a:pt x="690" y="1807"/>
                      </a:lnTo>
                      <a:lnTo>
                        <a:pt x="656" y="1825"/>
                      </a:lnTo>
                      <a:lnTo>
                        <a:pt x="630" y="1829"/>
                      </a:lnTo>
                      <a:lnTo>
                        <a:pt x="620" y="1819"/>
                      </a:lnTo>
                      <a:lnTo>
                        <a:pt x="628" y="1763"/>
                      </a:lnTo>
                      <a:lnTo>
                        <a:pt x="624" y="1715"/>
                      </a:lnTo>
                      <a:lnTo>
                        <a:pt x="600" y="1641"/>
                      </a:lnTo>
                      <a:lnTo>
                        <a:pt x="598" y="1585"/>
                      </a:lnTo>
                      <a:lnTo>
                        <a:pt x="598" y="1565"/>
                      </a:lnTo>
                      <a:lnTo>
                        <a:pt x="582" y="1563"/>
                      </a:lnTo>
                      <a:lnTo>
                        <a:pt x="580" y="1595"/>
                      </a:lnTo>
                      <a:lnTo>
                        <a:pt x="548" y="1597"/>
                      </a:lnTo>
                      <a:lnTo>
                        <a:pt x="536" y="1583"/>
                      </a:lnTo>
                      <a:lnTo>
                        <a:pt x="502" y="1587"/>
                      </a:lnTo>
                      <a:lnTo>
                        <a:pt x="490" y="1607"/>
                      </a:lnTo>
                      <a:lnTo>
                        <a:pt x="470" y="1625"/>
                      </a:lnTo>
                      <a:lnTo>
                        <a:pt x="434" y="1627"/>
                      </a:lnTo>
                      <a:lnTo>
                        <a:pt x="394" y="1659"/>
                      </a:lnTo>
                      <a:lnTo>
                        <a:pt x="348" y="1671"/>
                      </a:lnTo>
                      <a:lnTo>
                        <a:pt x="322" y="1691"/>
                      </a:lnTo>
                      <a:lnTo>
                        <a:pt x="322" y="1749"/>
                      </a:lnTo>
                      <a:lnTo>
                        <a:pt x="300" y="1779"/>
                      </a:lnTo>
                      <a:lnTo>
                        <a:pt x="300" y="1805"/>
                      </a:lnTo>
                      <a:lnTo>
                        <a:pt x="286" y="1813"/>
                      </a:lnTo>
                      <a:lnTo>
                        <a:pt x="282" y="1829"/>
                      </a:lnTo>
                      <a:lnTo>
                        <a:pt x="264" y="1839"/>
                      </a:lnTo>
                      <a:lnTo>
                        <a:pt x="248" y="1835"/>
                      </a:lnTo>
                      <a:lnTo>
                        <a:pt x="238" y="1815"/>
                      </a:lnTo>
                      <a:lnTo>
                        <a:pt x="238" y="1769"/>
                      </a:lnTo>
                      <a:lnTo>
                        <a:pt x="234" y="1695"/>
                      </a:lnTo>
                      <a:lnTo>
                        <a:pt x="232" y="1607"/>
                      </a:lnTo>
                      <a:lnTo>
                        <a:pt x="240" y="1531"/>
                      </a:lnTo>
                      <a:lnTo>
                        <a:pt x="252" y="1467"/>
                      </a:lnTo>
                      <a:lnTo>
                        <a:pt x="270" y="1451"/>
                      </a:lnTo>
                      <a:lnTo>
                        <a:pt x="268" y="1425"/>
                      </a:lnTo>
                      <a:lnTo>
                        <a:pt x="276" y="1409"/>
                      </a:lnTo>
                      <a:lnTo>
                        <a:pt x="262" y="1397"/>
                      </a:lnTo>
                      <a:lnTo>
                        <a:pt x="244" y="1415"/>
                      </a:lnTo>
                      <a:lnTo>
                        <a:pt x="234" y="1405"/>
                      </a:lnTo>
                      <a:lnTo>
                        <a:pt x="228" y="1377"/>
                      </a:lnTo>
                      <a:lnTo>
                        <a:pt x="232" y="1357"/>
                      </a:lnTo>
                      <a:lnTo>
                        <a:pt x="254" y="1359"/>
                      </a:lnTo>
                      <a:lnTo>
                        <a:pt x="240" y="1337"/>
                      </a:lnTo>
                      <a:lnTo>
                        <a:pt x="256" y="1333"/>
                      </a:lnTo>
                      <a:lnTo>
                        <a:pt x="228" y="1307"/>
                      </a:lnTo>
                      <a:lnTo>
                        <a:pt x="236" y="1265"/>
                      </a:lnTo>
                      <a:lnTo>
                        <a:pt x="244" y="1237"/>
                      </a:lnTo>
                      <a:lnTo>
                        <a:pt x="208" y="1207"/>
                      </a:lnTo>
                      <a:lnTo>
                        <a:pt x="176" y="1149"/>
                      </a:lnTo>
                      <a:lnTo>
                        <a:pt x="168" y="1101"/>
                      </a:lnTo>
                      <a:lnTo>
                        <a:pt x="180" y="1075"/>
                      </a:lnTo>
                      <a:lnTo>
                        <a:pt x="164" y="1051"/>
                      </a:lnTo>
                      <a:lnTo>
                        <a:pt x="170" y="971"/>
                      </a:lnTo>
                      <a:lnTo>
                        <a:pt x="196" y="921"/>
                      </a:lnTo>
                      <a:lnTo>
                        <a:pt x="186" y="895"/>
                      </a:lnTo>
                      <a:lnTo>
                        <a:pt x="152" y="975"/>
                      </a:lnTo>
                      <a:lnTo>
                        <a:pt x="138" y="1021"/>
                      </a:lnTo>
                      <a:lnTo>
                        <a:pt x="148" y="1037"/>
                      </a:lnTo>
                      <a:lnTo>
                        <a:pt x="126" y="1055"/>
                      </a:lnTo>
                      <a:lnTo>
                        <a:pt x="130" y="1107"/>
                      </a:lnTo>
                      <a:lnTo>
                        <a:pt x="158" y="1087"/>
                      </a:lnTo>
                      <a:lnTo>
                        <a:pt x="150" y="1133"/>
                      </a:lnTo>
                      <a:lnTo>
                        <a:pt x="146" y="1217"/>
                      </a:lnTo>
                      <a:lnTo>
                        <a:pt x="144" y="1233"/>
                      </a:lnTo>
                      <a:lnTo>
                        <a:pt x="132" y="1253"/>
                      </a:lnTo>
                      <a:lnTo>
                        <a:pt x="110" y="1255"/>
                      </a:lnTo>
                      <a:lnTo>
                        <a:pt x="96" y="1285"/>
                      </a:lnTo>
                      <a:lnTo>
                        <a:pt x="76" y="1281"/>
                      </a:lnTo>
                      <a:lnTo>
                        <a:pt x="50" y="1293"/>
                      </a:lnTo>
                      <a:lnTo>
                        <a:pt x="18" y="1291"/>
                      </a:lnTo>
                      <a:lnTo>
                        <a:pt x="0" y="1251"/>
                      </a:lnTo>
                      <a:lnTo>
                        <a:pt x="2" y="1209"/>
                      </a:lnTo>
                      <a:lnTo>
                        <a:pt x="22" y="1151"/>
                      </a:lnTo>
                      <a:lnTo>
                        <a:pt x="52" y="1081"/>
                      </a:lnTo>
                      <a:lnTo>
                        <a:pt x="84" y="1019"/>
                      </a:lnTo>
                      <a:lnTo>
                        <a:pt x="108" y="973"/>
                      </a:lnTo>
                      <a:lnTo>
                        <a:pt x="124" y="945"/>
                      </a:lnTo>
                      <a:lnTo>
                        <a:pt x="150" y="891"/>
                      </a:lnTo>
                      <a:lnTo>
                        <a:pt x="176" y="855"/>
                      </a:lnTo>
                      <a:lnTo>
                        <a:pt x="186" y="765"/>
                      </a:lnTo>
                      <a:lnTo>
                        <a:pt x="206" y="681"/>
                      </a:lnTo>
                      <a:lnTo>
                        <a:pt x="268" y="593"/>
                      </a:lnTo>
                      <a:lnTo>
                        <a:pt x="328" y="513"/>
                      </a:lnTo>
                      <a:lnTo>
                        <a:pt x="380" y="457"/>
                      </a:lnTo>
                      <a:lnTo>
                        <a:pt x="422" y="403"/>
                      </a:lnTo>
                      <a:lnTo>
                        <a:pt x="430" y="431"/>
                      </a:lnTo>
                      <a:lnTo>
                        <a:pt x="434" y="471"/>
                      </a:lnTo>
                      <a:lnTo>
                        <a:pt x="404" y="493"/>
                      </a:lnTo>
                      <a:lnTo>
                        <a:pt x="404" y="515"/>
                      </a:lnTo>
                      <a:lnTo>
                        <a:pt x="396" y="557"/>
                      </a:lnTo>
                      <a:lnTo>
                        <a:pt x="464" y="475"/>
                      </a:lnTo>
                      <a:lnTo>
                        <a:pt x="438" y="531"/>
                      </a:lnTo>
                      <a:lnTo>
                        <a:pt x="464" y="549"/>
                      </a:lnTo>
                      <a:lnTo>
                        <a:pt x="450" y="575"/>
                      </a:lnTo>
                      <a:lnTo>
                        <a:pt x="426" y="607"/>
                      </a:lnTo>
                      <a:lnTo>
                        <a:pt x="406" y="635"/>
                      </a:lnTo>
                      <a:lnTo>
                        <a:pt x="386" y="673"/>
                      </a:lnTo>
                      <a:lnTo>
                        <a:pt x="354" y="693"/>
                      </a:lnTo>
                      <a:lnTo>
                        <a:pt x="322" y="727"/>
                      </a:lnTo>
                      <a:lnTo>
                        <a:pt x="320" y="759"/>
                      </a:lnTo>
                      <a:lnTo>
                        <a:pt x="308" y="785"/>
                      </a:lnTo>
                      <a:lnTo>
                        <a:pt x="328" y="803"/>
                      </a:lnTo>
                      <a:lnTo>
                        <a:pt x="358" y="759"/>
                      </a:lnTo>
                      <a:lnTo>
                        <a:pt x="362" y="741"/>
                      </a:lnTo>
                      <a:lnTo>
                        <a:pt x="378" y="733"/>
                      </a:lnTo>
                      <a:lnTo>
                        <a:pt x="390" y="703"/>
                      </a:lnTo>
                      <a:lnTo>
                        <a:pt x="414" y="709"/>
                      </a:lnTo>
                      <a:lnTo>
                        <a:pt x="420" y="695"/>
                      </a:lnTo>
                      <a:lnTo>
                        <a:pt x="408" y="679"/>
                      </a:lnTo>
                      <a:lnTo>
                        <a:pt x="430" y="655"/>
                      </a:lnTo>
                      <a:lnTo>
                        <a:pt x="438" y="629"/>
                      </a:lnTo>
                      <a:lnTo>
                        <a:pt x="478" y="593"/>
                      </a:lnTo>
                      <a:lnTo>
                        <a:pt x="498" y="599"/>
                      </a:lnTo>
                      <a:lnTo>
                        <a:pt x="518" y="585"/>
                      </a:lnTo>
                      <a:lnTo>
                        <a:pt x="522" y="563"/>
                      </a:lnTo>
                      <a:lnTo>
                        <a:pt x="502" y="549"/>
                      </a:lnTo>
                      <a:lnTo>
                        <a:pt x="466" y="551"/>
                      </a:lnTo>
                      <a:lnTo>
                        <a:pt x="446" y="525"/>
                      </a:lnTo>
                      <a:lnTo>
                        <a:pt x="462" y="473"/>
                      </a:lnTo>
                      <a:lnTo>
                        <a:pt x="480" y="433"/>
                      </a:lnTo>
                      <a:lnTo>
                        <a:pt x="494" y="411"/>
                      </a:lnTo>
                      <a:lnTo>
                        <a:pt x="494" y="441"/>
                      </a:lnTo>
                      <a:lnTo>
                        <a:pt x="510" y="439"/>
                      </a:lnTo>
                      <a:lnTo>
                        <a:pt x="520" y="419"/>
                      </a:lnTo>
                      <a:lnTo>
                        <a:pt x="512" y="377"/>
                      </a:lnTo>
                      <a:lnTo>
                        <a:pt x="534" y="369"/>
                      </a:lnTo>
                      <a:lnTo>
                        <a:pt x="536" y="355"/>
                      </a:lnTo>
                      <a:lnTo>
                        <a:pt x="522" y="347"/>
                      </a:lnTo>
                      <a:lnTo>
                        <a:pt x="500" y="375"/>
                      </a:lnTo>
                      <a:lnTo>
                        <a:pt x="490" y="391"/>
                      </a:lnTo>
                      <a:lnTo>
                        <a:pt x="438" y="419"/>
                      </a:lnTo>
                      <a:lnTo>
                        <a:pt x="438" y="391"/>
                      </a:lnTo>
                      <a:lnTo>
                        <a:pt x="494" y="331"/>
                      </a:lnTo>
                      <a:lnTo>
                        <a:pt x="608" y="231"/>
                      </a:lnTo>
                      <a:lnTo>
                        <a:pt x="704" y="157"/>
                      </a:lnTo>
                      <a:lnTo>
                        <a:pt x="847" y="63"/>
                      </a:lnTo>
                      <a:close/>
                    </a:path>
                  </a:pathLst>
                </a:custGeom>
                <a:solidFill>
                  <a:schemeClr val="bg2"/>
                </a:solidFill>
                <a:ln w="9525">
                  <a:noFill/>
                  <a:round/>
                  <a:headEnd/>
                  <a:tailEnd/>
                </a:ln>
                <a:effectLst/>
              </p:spPr>
              <p:txBody>
                <a:bodyPr wrap="none" anchor="ctr"/>
                <a:lstStyle/>
                <a:p>
                  <a:endParaRPr lang="ja-JP" altLang="en-US"/>
                </a:p>
              </p:txBody>
            </p:sp>
            <p:sp>
              <p:nvSpPr>
                <p:cNvPr id="5226" name="Freeform 106"/>
                <p:cNvSpPr>
                  <a:spLocks/>
                </p:cNvSpPr>
                <p:nvPr/>
              </p:nvSpPr>
              <p:spPr bwMode="ltGray">
                <a:xfrm>
                  <a:off x="2810" y="2105"/>
                  <a:ext cx="58" cy="87"/>
                </a:xfrm>
                <a:custGeom>
                  <a:avLst/>
                  <a:gdLst/>
                  <a:ahLst/>
                  <a:cxnLst>
                    <a:cxn ang="0">
                      <a:pos x="0" y="23"/>
                    </a:cxn>
                    <a:cxn ang="0">
                      <a:pos x="2" y="17"/>
                    </a:cxn>
                    <a:cxn ang="0">
                      <a:pos x="14" y="13"/>
                    </a:cxn>
                    <a:cxn ang="0">
                      <a:pos x="36" y="5"/>
                    </a:cxn>
                    <a:cxn ang="0">
                      <a:pos x="46" y="19"/>
                    </a:cxn>
                    <a:cxn ang="0">
                      <a:pos x="58" y="33"/>
                    </a:cxn>
                    <a:cxn ang="0">
                      <a:pos x="40" y="71"/>
                    </a:cxn>
                    <a:cxn ang="0">
                      <a:pos x="38" y="83"/>
                    </a:cxn>
                    <a:cxn ang="0">
                      <a:pos x="26" y="87"/>
                    </a:cxn>
                    <a:cxn ang="0">
                      <a:pos x="12" y="75"/>
                    </a:cxn>
                    <a:cxn ang="0">
                      <a:pos x="18" y="43"/>
                    </a:cxn>
                    <a:cxn ang="0">
                      <a:pos x="6" y="41"/>
                    </a:cxn>
                    <a:cxn ang="0">
                      <a:pos x="0" y="23"/>
                    </a:cxn>
                  </a:cxnLst>
                  <a:rect l="0" t="0" r="r" b="b"/>
                  <a:pathLst>
                    <a:path w="58" h="87">
                      <a:moveTo>
                        <a:pt x="0" y="23"/>
                      </a:moveTo>
                      <a:cubicBezTo>
                        <a:pt x="1" y="21"/>
                        <a:pt x="0" y="18"/>
                        <a:pt x="2" y="17"/>
                      </a:cubicBezTo>
                      <a:cubicBezTo>
                        <a:pt x="5" y="15"/>
                        <a:pt x="14" y="13"/>
                        <a:pt x="14" y="13"/>
                      </a:cubicBezTo>
                      <a:cubicBezTo>
                        <a:pt x="18" y="0"/>
                        <a:pt x="23" y="3"/>
                        <a:pt x="36" y="5"/>
                      </a:cubicBezTo>
                      <a:cubicBezTo>
                        <a:pt x="52" y="2"/>
                        <a:pt x="55" y="5"/>
                        <a:pt x="46" y="19"/>
                      </a:cubicBezTo>
                      <a:cubicBezTo>
                        <a:pt x="51" y="26"/>
                        <a:pt x="55" y="25"/>
                        <a:pt x="58" y="33"/>
                      </a:cubicBezTo>
                      <a:cubicBezTo>
                        <a:pt x="49" y="47"/>
                        <a:pt x="45" y="55"/>
                        <a:pt x="40" y="71"/>
                      </a:cubicBezTo>
                      <a:cubicBezTo>
                        <a:pt x="42" y="76"/>
                        <a:pt x="44" y="79"/>
                        <a:pt x="38" y="83"/>
                      </a:cubicBezTo>
                      <a:cubicBezTo>
                        <a:pt x="34" y="85"/>
                        <a:pt x="26" y="87"/>
                        <a:pt x="26" y="87"/>
                      </a:cubicBezTo>
                      <a:cubicBezTo>
                        <a:pt x="23" y="79"/>
                        <a:pt x="20" y="78"/>
                        <a:pt x="12" y="75"/>
                      </a:cubicBezTo>
                      <a:cubicBezTo>
                        <a:pt x="15" y="64"/>
                        <a:pt x="15" y="54"/>
                        <a:pt x="18" y="43"/>
                      </a:cubicBezTo>
                      <a:cubicBezTo>
                        <a:pt x="15" y="34"/>
                        <a:pt x="12" y="33"/>
                        <a:pt x="6" y="41"/>
                      </a:cubicBezTo>
                      <a:cubicBezTo>
                        <a:pt x="2" y="34"/>
                        <a:pt x="0" y="31"/>
                        <a:pt x="0" y="23"/>
                      </a:cubicBezTo>
                      <a:close/>
                    </a:path>
                  </a:pathLst>
                </a:custGeom>
                <a:solidFill>
                  <a:schemeClr val="bg2"/>
                </a:solidFill>
                <a:ln w="9525">
                  <a:noFill/>
                  <a:round/>
                  <a:headEnd/>
                  <a:tailEnd/>
                </a:ln>
                <a:effectLst/>
              </p:spPr>
              <p:txBody>
                <a:bodyPr wrap="none" anchor="ctr"/>
                <a:lstStyle/>
                <a:p>
                  <a:endParaRPr lang="ja-JP" altLang="en-US"/>
                </a:p>
              </p:txBody>
            </p:sp>
            <p:sp>
              <p:nvSpPr>
                <p:cNvPr id="5227" name="Freeform 107"/>
                <p:cNvSpPr>
                  <a:spLocks/>
                </p:cNvSpPr>
                <p:nvPr/>
              </p:nvSpPr>
              <p:spPr bwMode="ltGray">
                <a:xfrm>
                  <a:off x="2840" y="1841"/>
                  <a:ext cx="279" cy="307"/>
                </a:xfrm>
                <a:custGeom>
                  <a:avLst/>
                  <a:gdLst/>
                  <a:ahLst/>
                  <a:cxnLst>
                    <a:cxn ang="0">
                      <a:pos x="44" y="251"/>
                    </a:cxn>
                    <a:cxn ang="0">
                      <a:pos x="28" y="265"/>
                    </a:cxn>
                    <a:cxn ang="0">
                      <a:pos x="10" y="271"/>
                    </a:cxn>
                    <a:cxn ang="0">
                      <a:pos x="4" y="269"/>
                    </a:cxn>
                    <a:cxn ang="0">
                      <a:pos x="0" y="257"/>
                    </a:cxn>
                    <a:cxn ang="0">
                      <a:pos x="22" y="241"/>
                    </a:cxn>
                    <a:cxn ang="0">
                      <a:pos x="34" y="237"/>
                    </a:cxn>
                    <a:cxn ang="0">
                      <a:pos x="48" y="223"/>
                    </a:cxn>
                    <a:cxn ang="0">
                      <a:pos x="66" y="217"/>
                    </a:cxn>
                    <a:cxn ang="0">
                      <a:pos x="82" y="219"/>
                    </a:cxn>
                    <a:cxn ang="0">
                      <a:pos x="94" y="215"/>
                    </a:cxn>
                    <a:cxn ang="0">
                      <a:pos x="104" y="205"/>
                    </a:cxn>
                    <a:cxn ang="0">
                      <a:pos x="122" y="211"/>
                    </a:cxn>
                    <a:cxn ang="0">
                      <a:pos x="128" y="195"/>
                    </a:cxn>
                    <a:cxn ang="0">
                      <a:pos x="146" y="183"/>
                    </a:cxn>
                    <a:cxn ang="0">
                      <a:pos x="142" y="165"/>
                    </a:cxn>
                    <a:cxn ang="0">
                      <a:pos x="154" y="161"/>
                    </a:cxn>
                    <a:cxn ang="0">
                      <a:pos x="166" y="163"/>
                    </a:cxn>
                    <a:cxn ang="0">
                      <a:pos x="170" y="183"/>
                    </a:cxn>
                    <a:cxn ang="0">
                      <a:pos x="194" y="163"/>
                    </a:cxn>
                    <a:cxn ang="0">
                      <a:pos x="180" y="149"/>
                    </a:cxn>
                    <a:cxn ang="0">
                      <a:pos x="192" y="131"/>
                    </a:cxn>
                    <a:cxn ang="0">
                      <a:pos x="208" y="145"/>
                    </a:cxn>
                    <a:cxn ang="0">
                      <a:pos x="228" y="121"/>
                    </a:cxn>
                    <a:cxn ang="0">
                      <a:pos x="224" y="95"/>
                    </a:cxn>
                    <a:cxn ang="0">
                      <a:pos x="232" y="55"/>
                    </a:cxn>
                    <a:cxn ang="0">
                      <a:pos x="230" y="37"/>
                    </a:cxn>
                    <a:cxn ang="0">
                      <a:pos x="222" y="25"/>
                    </a:cxn>
                    <a:cxn ang="0">
                      <a:pos x="218" y="13"/>
                    </a:cxn>
                    <a:cxn ang="0">
                      <a:pos x="230" y="3"/>
                    </a:cxn>
                    <a:cxn ang="0">
                      <a:pos x="244" y="17"/>
                    </a:cxn>
                    <a:cxn ang="0">
                      <a:pos x="246" y="31"/>
                    </a:cxn>
                    <a:cxn ang="0">
                      <a:pos x="254" y="53"/>
                    </a:cxn>
                    <a:cxn ang="0">
                      <a:pos x="266" y="69"/>
                    </a:cxn>
                    <a:cxn ang="0">
                      <a:pos x="276" y="93"/>
                    </a:cxn>
                    <a:cxn ang="0">
                      <a:pos x="262" y="137"/>
                    </a:cxn>
                    <a:cxn ang="0">
                      <a:pos x="246" y="177"/>
                    </a:cxn>
                    <a:cxn ang="0">
                      <a:pos x="240" y="231"/>
                    </a:cxn>
                    <a:cxn ang="0">
                      <a:pos x="220" y="229"/>
                    </a:cxn>
                    <a:cxn ang="0">
                      <a:pos x="206" y="237"/>
                    </a:cxn>
                    <a:cxn ang="0">
                      <a:pos x="188" y="239"/>
                    </a:cxn>
                    <a:cxn ang="0">
                      <a:pos x="168" y="245"/>
                    </a:cxn>
                    <a:cxn ang="0">
                      <a:pos x="150" y="239"/>
                    </a:cxn>
                    <a:cxn ang="0">
                      <a:pos x="140" y="267"/>
                    </a:cxn>
                    <a:cxn ang="0">
                      <a:pos x="130" y="281"/>
                    </a:cxn>
                    <a:cxn ang="0">
                      <a:pos x="110" y="271"/>
                    </a:cxn>
                    <a:cxn ang="0">
                      <a:pos x="104" y="243"/>
                    </a:cxn>
                    <a:cxn ang="0">
                      <a:pos x="82" y="253"/>
                    </a:cxn>
                    <a:cxn ang="0">
                      <a:pos x="64" y="255"/>
                    </a:cxn>
                    <a:cxn ang="0">
                      <a:pos x="50" y="255"/>
                    </a:cxn>
                    <a:cxn ang="0">
                      <a:pos x="52" y="261"/>
                    </a:cxn>
                    <a:cxn ang="0">
                      <a:pos x="50" y="267"/>
                    </a:cxn>
                    <a:cxn ang="0">
                      <a:pos x="80" y="259"/>
                    </a:cxn>
                    <a:cxn ang="0">
                      <a:pos x="86" y="257"/>
                    </a:cxn>
                    <a:cxn ang="0">
                      <a:pos x="98" y="261"/>
                    </a:cxn>
                    <a:cxn ang="0">
                      <a:pos x="96" y="269"/>
                    </a:cxn>
                    <a:cxn ang="0">
                      <a:pos x="80" y="291"/>
                    </a:cxn>
                    <a:cxn ang="0">
                      <a:pos x="60" y="289"/>
                    </a:cxn>
                    <a:cxn ang="0">
                      <a:pos x="50" y="307"/>
                    </a:cxn>
                    <a:cxn ang="0">
                      <a:pos x="36" y="291"/>
                    </a:cxn>
                    <a:cxn ang="0">
                      <a:pos x="44" y="273"/>
                    </a:cxn>
                    <a:cxn ang="0">
                      <a:pos x="40" y="261"/>
                    </a:cxn>
                    <a:cxn ang="0">
                      <a:pos x="44" y="251"/>
                    </a:cxn>
                  </a:cxnLst>
                  <a:rect l="0" t="0" r="r" b="b"/>
                  <a:pathLst>
                    <a:path w="279" h="307">
                      <a:moveTo>
                        <a:pt x="44" y="251"/>
                      </a:moveTo>
                      <a:cubicBezTo>
                        <a:pt x="38" y="255"/>
                        <a:pt x="35" y="262"/>
                        <a:pt x="28" y="265"/>
                      </a:cubicBezTo>
                      <a:cubicBezTo>
                        <a:pt x="22" y="268"/>
                        <a:pt x="10" y="271"/>
                        <a:pt x="10" y="271"/>
                      </a:cubicBezTo>
                      <a:cubicBezTo>
                        <a:pt x="8" y="270"/>
                        <a:pt x="5" y="271"/>
                        <a:pt x="4" y="269"/>
                      </a:cubicBezTo>
                      <a:cubicBezTo>
                        <a:pt x="2" y="266"/>
                        <a:pt x="0" y="257"/>
                        <a:pt x="0" y="257"/>
                      </a:cubicBezTo>
                      <a:cubicBezTo>
                        <a:pt x="5" y="249"/>
                        <a:pt x="13" y="245"/>
                        <a:pt x="22" y="241"/>
                      </a:cubicBezTo>
                      <a:cubicBezTo>
                        <a:pt x="26" y="239"/>
                        <a:pt x="34" y="237"/>
                        <a:pt x="34" y="237"/>
                      </a:cubicBezTo>
                      <a:cubicBezTo>
                        <a:pt x="37" y="233"/>
                        <a:pt x="44" y="226"/>
                        <a:pt x="48" y="223"/>
                      </a:cubicBezTo>
                      <a:cubicBezTo>
                        <a:pt x="53" y="220"/>
                        <a:pt x="66" y="217"/>
                        <a:pt x="66" y="217"/>
                      </a:cubicBezTo>
                      <a:cubicBezTo>
                        <a:pt x="71" y="218"/>
                        <a:pt x="77" y="219"/>
                        <a:pt x="82" y="219"/>
                      </a:cubicBezTo>
                      <a:cubicBezTo>
                        <a:pt x="86" y="219"/>
                        <a:pt x="94" y="215"/>
                        <a:pt x="94" y="215"/>
                      </a:cubicBezTo>
                      <a:cubicBezTo>
                        <a:pt x="96" y="212"/>
                        <a:pt x="100" y="205"/>
                        <a:pt x="104" y="205"/>
                      </a:cubicBezTo>
                      <a:cubicBezTo>
                        <a:pt x="110" y="205"/>
                        <a:pt x="122" y="211"/>
                        <a:pt x="122" y="211"/>
                      </a:cubicBezTo>
                      <a:cubicBezTo>
                        <a:pt x="132" y="208"/>
                        <a:pt x="130" y="204"/>
                        <a:pt x="128" y="195"/>
                      </a:cubicBezTo>
                      <a:cubicBezTo>
                        <a:pt x="136" y="190"/>
                        <a:pt x="141" y="191"/>
                        <a:pt x="146" y="183"/>
                      </a:cubicBezTo>
                      <a:cubicBezTo>
                        <a:pt x="144" y="179"/>
                        <a:pt x="136" y="170"/>
                        <a:pt x="142" y="165"/>
                      </a:cubicBezTo>
                      <a:cubicBezTo>
                        <a:pt x="145" y="163"/>
                        <a:pt x="154" y="161"/>
                        <a:pt x="154" y="161"/>
                      </a:cubicBezTo>
                      <a:cubicBezTo>
                        <a:pt x="159" y="175"/>
                        <a:pt x="151" y="158"/>
                        <a:pt x="166" y="163"/>
                      </a:cubicBezTo>
                      <a:cubicBezTo>
                        <a:pt x="163" y="173"/>
                        <a:pt x="158" y="179"/>
                        <a:pt x="170" y="183"/>
                      </a:cubicBezTo>
                      <a:cubicBezTo>
                        <a:pt x="182" y="179"/>
                        <a:pt x="181" y="167"/>
                        <a:pt x="194" y="163"/>
                      </a:cubicBezTo>
                      <a:cubicBezTo>
                        <a:pt x="192" y="157"/>
                        <a:pt x="180" y="149"/>
                        <a:pt x="180" y="149"/>
                      </a:cubicBezTo>
                      <a:cubicBezTo>
                        <a:pt x="173" y="138"/>
                        <a:pt x="182" y="134"/>
                        <a:pt x="192" y="131"/>
                      </a:cubicBezTo>
                      <a:cubicBezTo>
                        <a:pt x="206" y="136"/>
                        <a:pt x="191" y="149"/>
                        <a:pt x="208" y="145"/>
                      </a:cubicBezTo>
                      <a:cubicBezTo>
                        <a:pt x="212" y="133"/>
                        <a:pt x="216" y="125"/>
                        <a:pt x="228" y="121"/>
                      </a:cubicBezTo>
                      <a:cubicBezTo>
                        <a:pt x="231" y="112"/>
                        <a:pt x="226" y="104"/>
                        <a:pt x="224" y="95"/>
                      </a:cubicBezTo>
                      <a:cubicBezTo>
                        <a:pt x="228" y="82"/>
                        <a:pt x="223" y="68"/>
                        <a:pt x="232" y="55"/>
                      </a:cubicBezTo>
                      <a:cubicBezTo>
                        <a:pt x="234" y="45"/>
                        <a:pt x="239" y="43"/>
                        <a:pt x="230" y="37"/>
                      </a:cubicBezTo>
                      <a:cubicBezTo>
                        <a:pt x="227" y="33"/>
                        <a:pt x="224" y="30"/>
                        <a:pt x="222" y="25"/>
                      </a:cubicBezTo>
                      <a:cubicBezTo>
                        <a:pt x="221" y="21"/>
                        <a:pt x="218" y="13"/>
                        <a:pt x="218" y="13"/>
                      </a:cubicBezTo>
                      <a:cubicBezTo>
                        <a:pt x="221" y="5"/>
                        <a:pt x="221" y="0"/>
                        <a:pt x="230" y="3"/>
                      </a:cubicBezTo>
                      <a:cubicBezTo>
                        <a:pt x="233" y="11"/>
                        <a:pt x="236" y="14"/>
                        <a:pt x="244" y="17"/>
                      </a:cubicBezTo>
                      <a:cubicBezTo>
                        <a:pt x="248" y="29"/>
                        <a:pt x="234" y="23"/>
                        <a:pt x="246" y="31"/>
                      </a:cubicBezTo>
                      <a:cubicBezTo>
                        <a:pt x="242" y="42"/>
                        <a:pt x="246" y="47"/>
                        <a:pt x="254" y="53"/>
                      </a:cubicBezTo>
                      <a:cubicBezTo>
                        <a:pt x="257" y="61"/>
                        <a:pt x="259" y="64"/>
                        <a:pt x="266" y="69"/>
                      </a:cubicBezTo>
                      <a:cubicBezTo>
                        <a:pt x="269" y="78"/>
                        <a:pt x="271" y="85"/>
                        <a:pt x="276" y="93"/>
                      </a:cubicBezTo>
                      <a:cubicBezTo>
                        <a:pt x="279" y="107"/>
                        <a:pt x="272" y="127"/>
                        <a:pt x="262" y="137"/>
                      </a:cubicBezTo>
                      <a:cubicBezTo>
                        <a:pt x="245" y="131"/>
                        <a:pt x="250" y="164"/>
                        <a:pt x="246" y="177"/>
                      </a:cubicBezTo>
                      <a:cubicBezTo>
                        <a:pt x="244" y="197"/>
                        <a:pt x="245" y="212"/>
                        <a:pt x="240" y="231"/>
                      </a:cubicBezTo>
                      <a:cubicBezTo>
                        <a:pt x="232" y="229"/>
                        <a:pt x="228" y="226"/>
                        <a:pt x="220" y="229"/>
                      </a:cubicBezTo>
                      <a:cubicBezTo>
                        <a:pt x="217" y="237"/>
                        <a:pt x="215" y="240"/>
                        <a:pt x="206" y="237"/>
                      </a:cubicBezTo>
                      <a:cubicBezTo>
                        <a:pt x="203" y="247"/>
                        <a:pt x="196" y="242"/>
                        <a:pt x="188" y="239"/>
                      </a:cubicBezTo>
                      <a:cubicBezTo>
                        <a:pt x="181" y="241"/>
                        <a:pt x="175" y="243"/>
                        <a:pt x="168" y="245"/>
                      </a:cubicBezTo>
                      <a:cubicBezTo>
                        <a:pt x="162" y="243"/>
                        <a:pt x="150" y="239"/>
                        <a:pt x="150" y="239"/>
                      </a:cubicBezTo>
                      <a:cubicBezTo>
                        <a:pt x="153" y="253"/>
                        <a:pt x="150" y="257"/>
                        <a:pt x="140" y="267"/>
                      </a:cubicBezTo>
                      <a:cubicBezTo>
                        <a:pt x="135" y="281"/>
                        <a:pt x="140" y="278"/>
                        <a:pt x="130" y="281"/>
                      </a:cubicBezTo>
                      <a:cubicBezTo>
                        <a:pt x="121" y="278"/>
                        <a:pt x="113" y="281"/>
                        <a:pt x="110" y="271"/>
                      </a:cubicBezTo>
                      <a:cubicBezTo>
                        <a:pt x="114" y="259"/>
                        <a:pt x="116" y="251"/>
                        <a:pt x="104" y="243"/>
                      </a:cubicBezTo>
                      <a:cubicBezTo>
                        <a:pt x="93" y="245"/>
                        <a:pt x="88" y="244"/>
                        <a:pt x="82" y="253"/>
                      </a:cubicBezTo>
                      <a:cubicBezTo>
                        <a:pt x="67" y="248"/>
                        <a:pt x="73" y="246"/>
                        <a:pt x="64" y="255"/>
                      </a:cubicBezTo>
                      <a:cubicBezTo>
                        <a:pt x="56" y="252"/>
                        <a:pt x="53" y="245"/>
                        <a:pt x="50" y="255"/>
                      </a:cubicBezTo>
                      <a:cubicBezTo>
                        <a:pt x="51" y="257"/>
                        <a:pt x="52" y="259"/>
                        <a:pt x="52" y="261"/>
                      </a:cubicBezTo>
                      <a:cubicBezTo>
                        <a:pt x="52" y="263"/>
                        <a:pt x="48" y="266"/>
                        <a:pt x="50" y="267"/>
                      </a:cubicBezTo>
                      <a:cubicBezTo>
                        <a:pt x="55" y="269"/>
                        <a:pt x="76" y="260"/>
                        <a:pt x="80" y="259"/>
                      </a:cubicBezTo>
                      <a:cubicBezTo>
                        <a:pt x="82" y="258"/>
                        <a:pt x="86" y="257"/>
                        <a:pt x="86" y="257"/>
                      </a:cubicBezTo>
                      <a:cubicBezTo>
                        <a:pt x="90" y="258"/>
                        <a:pt x="94" y="260"/>
                        <a:pt x="98" y="261"/>
                      </a:cubicBezTo>
                      <a:cubicBezTo>
                        <a:pt x="101" y="262"/>
                        <a:pt x="97" y="266"/>
                        <a:pt x="96" y="269"/>
                      </a:cubicBezTo>
                      <a:cubicBezTo>
                        <a:pt x="92" y="281"/>
                        <a:pt x="91" y="284"/>
                        <a:pt x="80" y="291"/>
                      </a:cubicBezTo>
                      <a:cubicBezTo>
                        <a:pt x="72" y="283"/>
                        <a:pt x="71" y="286"/>
                        <a:pt x="60" y="289"/>
                      </a:cubicBezTo>
                      <a:cubicBezTo>
                        <a:pt x="55" y="304"/>
                        <a:pt x="59" y="298"/>
                        <a:pt x="50" y="307"/>
                      </a:cubicBezTo>
                      <a:cubicBezTo>
                        <a:pt x="39" y="304"/>
                        <a:pt x="42" y="300"/>
                        <a:pt x="36" y="291"/>
                      </a:cubicBezTo>
                      <a:cubicBezTo>
                        <a:pt x="41" y="277"/>
                        <a:pt x="38" y="283"/>
                        <a:pt x="44" y="273"/>
                      </a:cubicBezTo>
                      <a:cubicBezTo>
                        <a:pt x="43" y="269"/>
                        <a:pt x="36" y="263"/>
                        <a:pt x="40" y="261"/>
                      </a:cubicBezTo>
                      <a:cubicBezTo>
                        <a:pt x="48" y="256"/>
                        <a:pt x="47" y="259"/>
                        <a:pt x="44" y="251"/>
                      </a:cubicBezTo>
                      <a:close/>
                    </a:path>
                  </a:pathLst>
                </a:custGeom>
                <a:solidFill>
                  <a:schemeClr val="bg2"/>
                </a:solidFill>
                <a:ln w="9525">
                  <a:noFill/>
                  <a:round/>
                  <a:headEnd/>
                  <a:tailEnd/>
                </a:ln>
                <a:effectLst/>
              </p:spPr>
              <p:txBody>
                <a:bodyPr wrap="none" anchor="ctr"/>
                <a:lstStyle/>
                <a:p>
                  <a:endParaRPr lang="ja-JP" altLang="en-US"/>
                </a:p>
              </p:txBody>
            </p:sp>
            <p:sp>
              <p:nvSpPr>
                <p:cNvPr id="5228" name="Freeform 108"/>
                <p:cNvSpPr>
                  <a:spLocks/>
                </p:cNvSpPr>
                <p:nvPr/>
              </p:nvSpPr>
              <p:spPr bwMode="ltGray">
                <a:xfrm>
                  <a:off x="3063" y="1757"/>
                  <a:ext cx="138" cy="113"/>
                </a:xfrm>
                <a:custGeom>
                  <a:avLst/>
                  <a:gdLst/>
                  <a:ahLst/>
                  <a:cxnLst>
                    <a:cxn ang="0">
                      <a:pos x="7" y="81"/>
                    </a:cxn>
                    <a:cxn ang="0">
                      <a:pos x="11" y="63"/>
                    </a:cxn>
                    <a:cxn ang="0">
                      <a:pos x="23" y="69"/>
                    </a:cxn>
                    <a:cxn ang="0">
                      <a:pos x="29" y="51"/>
                    </a:cxn>
                    <a:cxn ang="0">
                      <a:pos x="31" y="45"/>
                    </a:cxn>
                    <a:cxn ang="0">
                      <a:pos x="25" y="15"/>
                    </a:cxn>
                    <a:cxn ang="0">
                      <a:pos x="35" y="3"/>
                    </a:cxn>
                    <a:cxn ang="0">
                      <a:pos x="57" y="17"/>
                    </a:cxn>
                    <a:cxn ang="0">
                      <a:pos x="79" y="41"/>
                    </a:cxn>
                    <a:cxn ang="0">
                      <a:pos x="99" y="35"/>
                    </a:cxn>
                    <a:cxn ang="0">
                      <a:pos x="113" y="37"/>
                    </a:cxn>
                    <a:cxn ang="0">
                      <a:pos x="127" y="25"/>
                    </a:cxn>
                    <a:cxn ang="0">
                      <a:pos x="125" y="39"/>
                    </a:cxn>
                    <a:cxn ang="0">
                      <a:pos x="111" y="45"/>
                    </a:cxn>
                    <a:cxn ang="0">
                      <a:pos x="109" y="57"/>
                    </a:cxn>
                    <a:cxn ang="0">
                      <a:pos x="95" y="73"/>
                    </a:cxn>
                    <a:cxn ang="0">
                      <a:pos x="83" y="77"/>
                    </a:cxn>
                    <a:cxn ang="0">
                      <a:pos x="73" y="101"/>
                    </a:cxn>
                    <a:cxn ang="0">
                      <a:pos x="69" y="113"/>
                    </a:cxn>
                    <a:cxn ang="0">
                      <a:pos x="51" y="99"/>
                    </a:cxn>
                    <a:cxn ang="0">
                      <a:pos x="33" y="87"/>
                    </a:cxn>
                    <a:cxn ang="0">
                      <a:pos x="17" y="95"/>
                    </a:cxn>
                    <a:cxn ang="0">
                      <a:pos x="7" y="81"/>
                    </a:cxn>
                  </a:cxnLst>
                  <a:rect l="0" t="0" r="r" b="b"/>
                  <a:pathLst>
                    <a:path w="138" h="113">
                      <a:moveTo>
                        <a:pt x="7" y="81"/>
                      </a:moveTo>
                      <a:cubicBezTo>
                        <a:pt x="2" y="73"/>
                        <a:pt x="1" y="66"/>
                        <a:pt x="11" y="63"/>
                      </a:cubicBezTo>
                      <a:cubicBezTo>
                        <a:pt x="11" y="63"/>
                        <a:pt x="21" y="71"/>
                        <a:pt x="23" y="69"/>
                      </a:cubicBezTo>
                      <a:cubicBezTo>
                        <a:pt x="23" y="69"/>
                        <a:pt x="28" y="54"/>
                        <a:pt x="29" y="51"/>
                      </a:cubicBezTo>
                      <a:cubicBezTo>
                        <a:pt x="30" y="49"/>
                        <a:pt x="31" y="45"/>
                        <a:pt x="31" y="45"/>
                      </a:cubicBezTo>
                      <a:cubicBezTo>
                        <a:pt x="30" y="34"/>
                        <a:pt x="28" y="26"/>
                        <a:pt x="25" y="15"/>
                      </a:cubicBezTo>
                      <a:cubicBezTo>
                        <a:pt x="27" y="6"/>
                        <a:pt x="25" y="0"/>
                        <a:pt x="35" y="3"/>
                      </a:cubicBezTo>
                      <a:cubicBezTo>
                        <a:pt x="42" y="13"/>
                        <a:pt x="44" y="15"/>
                        <a:pt x="57" y="17"/>
                      </a:cubicBezTo>
                      <a:cubicBezTo>
                        <a:pt x="61" y="29"/>
                        <a:pt x="66" y="37"/>
                        <a:pt x="79" y="41"/>
                      </a:cubicBezTo>
                      <a:cubicBezTo>
                        <a:pt x="94" y="36"/>
                        <a:pt x="87" y="38"/>
                        <a:pt x="99" y="35"/>
                      </a:cubicBezTo>
                      <a:cubicBezTo>
                        <a:pt x="106" y="25"/>
                        <a:pt x="104" y="34"/>
                        <a:pt x="113" y="37"/>
                      </a:cubicBezTo>
                      <a:cubicBezTo>
                        <a:pt x="120" y="32"/>
                        <a:pt x="119" y="28"/>
                        <a:pt x="127" y="25"/>
                      </a:cubicBezTo>
                      <a:cubicBezTo>
                        <a:pt x="138" y="29"/>
                        <a:pt x="131" y="33"/>
                        <a:pt x="125" y="39"/>
                      </a:cubicBezTo>
                      <a:cubicBezTo>
                        <a:pt x="122" y="48"/>
                        <a:pt x="119" y="48"/>
                        <a:pt x="111" y="45"/>
                      </a:cubicBezTo>
                      <a:cubicBezTo>
                        <a:pt x="98" y="48"/>
                        <a:pt x="99" y="50"/>
                        <a:pt x="109" y="57"/>
                      </a:cubicBezTo>
                      <a:cubicBezTo>
                        <a:pt x="117" y="69"/>
                        <a:pt x="105" y="70"/>
                        <a:pt x="95" y="73"/>
                      </a:cubicBezTo>
                      <a:cubicBezTo>
                        <a:pt x="91" y="74"/>
                        <a:pt x="83" y="77"/>
                        <a:pt x="83" y="77"/>
                      </a:cubicBezTo>
                      <a:cubicBezTo>
                        <a:pt x="80" y="86"/>
                        <a:pt x="76" y="92"/>
                        <a:pt x="73" y="101"/>
                      </a:cubicBezTo>
                      <a:cubicBezTo>
                        <a:pt x="72" y="105"/>
                        <a:pt x="69" y="113"/>
                        <a:pt x="69" y="113"/>
                      </a:cubicBezTo>
                      <a:cubicBezTo>
                        <a:pt x="58" y="110"/>
                        <a:pt x="60" y="106"/>
                        <a:pt x="51" y="99"/>
                      </a:cubicBezTo>
                      <a:cubicBezTo>
                        <a:pt x="45" y="95"/>
                        <a:pt x="33" y="87"/>
                        <a:pt x="33" y="87"/>
                      </a:cubicBezTo>
                      <a:cubicBezTo>
                        <a:pt x="25" y="92"/>
                        <a:pt x="26" y="98"/>
                        <a:pt x="17" y="95"/>
                      </a:cubicBezTo>
                      <a:cubicBezTo>
                        <a:pt x="16" y="93"/>
                        <a:pt x="0" y="81"/>
                        <a:pt x="7" y="81"/>
                      </a:cubicBezTo>
                      <a:close/>
                    </a:path>
                  </a:pathLst>
                </a:custGeom>
                <a:solidFill>
                  <a:schemeClr val="bg2"/>
                </a:solidFill>
                <a:ln w="9525">
                  <a:noFill/>
                  <a:round/>
                  <a:headEnd/>
                  <a:tailEnd/>
                </a:ln>
                <a:effectLst/>
              </p:spPr>
              <p:txBody>
                <a:bodyPr wrap="none" anchor="ctr"/>
                <a:lstStyle/>
                <a:p>
                  <a:endParaRPr lang="ja-JP" altLang="en-US"/>
                </a:p>
              </p:txBody>
            </p:sp>
            <p:sp>
              <p:nvSpPr>
                <p:cNvPr id="5229" name="Freeform 109"/>
                <p:cNvSpPr>
                  <a:spLocks/>
                </p:cNvSpPr>
                <p:nvPr/>
              </p:nvSpPr>
              <p:spPr bwMode="ltGray">
                <a:xfrm>
                  <a:off x="3202" y="1742"/>
                  <a:ext cx="46" cy="34"/>
                </a:xfrm>
                <a:custGeom>
                  <a:avLst/>
                  <a:gdLst/>
                  <a:ahLst/>
                  <a:cxnLst>
                    <a:cxn ang="0">
                      <a:pos x="0" y="24"/>
                    </a:cxn>
                    <a:cxn ang="0">
                      <a:pos x="24" y="0"/>
                    </a:cxn>
                    <a:cxn ang="0">
                      <a:pos x="46" y="16"/>
                    </a:cxn>
                    <a:cxn ang="0">
                      <a:pos x="24" y="20"/>
                    </a:cxn>
                    <a:cxn ang="0">
                      <a:pos x="0" y="24"/>
                    </a:cxn>
                  </a:cxnLst>
                  <a:rect l="0" t="0" r="r" b="b"/>
                  <a:pathLst>
                    <a:path w="46" h="34">
                      <a:moveTo>
                        <a:pt x="0" y="24"/>
                      </a:moveTo>
                      <a:cubicBezTo>
                        <a:pt x="22" y="17"/>
                        <a:pt x="7" y="12"/>
                        <a:pt x="24" y="0"/>
                      </a:cubicBezTo>
                      <a:cubicBezTo>
                        <a:pt x="43" y="6"/>
                        <a:pt x="21" y="12"/>
                        <a:pt x="46" y="16"/>
                      </a:cubicBezTo>
                      <a:cubicBezTo>
                        <a:pt x="42" y="28"/>
                        <a:pt x="34" y="23"/>
                        <a:pt x="24" y="20"/>
                      </a:cubicBezTo>
                      <a:cubicBezTo>
                        <a:pt x="3" y="34"/>
                        <a:pt x="12" y="16"/>
                        <a:pt x="0" y="24"/>
                      </a:cubicBezTo>
                      <a:close/>
                    </a:path>
                  </a:pathLst>
                </a:custGeom>
                <a:solidFill>
                  <a:schemeClr val="bg2"/>
                </a:solidFill>
                <a:ln w="9525">
                  <a:noFill/>
                  <a:round/>
                  <a:headEnd/>
                  <a:tailEnd/>
                </a:ln>
                <a:effectLst/>
              </p:spPr>
              <p:txBody>
                <a:bodyPr wrap="none" anchor="ctr"/>
                <a:lstStyle/>
                <a:p>
                  <a:endParaRPr lang="ja-JP" altLang="en-US"/>
                </a:p>
              </p:txBody>
            </p:sp>
            <p:sp>
              <p:nvSpPr>
                <p:cNvPr id="5230" name="Freeform 110"/>
                <p:cNvSpPr>
                  <a:spLocks/>
                </p:cNvSpPr>
                <p:nvPr/>
              </p:nvSpPr>
              <p:spPr bwMode="ltGray">
                <a:xfrm>
                  <a:off x="3241" y="1699"/>
                  <a:ext cx="39" cy="47"/>
                </a:xfrm>
                <a:custGeom>
                  <a:avLst/>
                  <a:gdLst/>
                  <a:ahLst/>
                  <a:cxnLst>
                    <a:cxn ang="0">
                      <a:pos x="17" y="43"/>
                    </a:cxn>
                    <a:cxn ang="0">
                      <a:pos x="13" y="17"/>
                    </a:cxn>
                    <a:cxn ang="0">
                      <a:pos x="29" y="19"/>
                    </a:cxn>
                    <a:cxn ang="0">
                      <a:pos x="25" y="33"/>
                    </a:cxn>
                    <a:cxn ang="0">
                      <a:pos x="17" y="43"/>
                    </a:cxn>
                  </a:cxnLst>
                  <a:rect l="0" t="0" r="r" b="b"/>
                  <a:pathLst>
                    <a:path w="39" h="47">
                      <a:moveTo>
                        <a:pt x="17" y="43"/>
                      </a:moveTo>
                      <a:cubicBezTo>
                        <a:pt x="0" y="39"/>
                        <a:pt x="6" y="28"/>
                        <a:pt x="13" y="17"/>
                      </a:cubicBezTo>
                      <a:cubicBezTo>
                        <a:pt x="7" y="0"/>
                        <a:pt x="24" y="16"/>
                        <a:pt x="29" y="19"/>
                      </a:cubicBezTo>
                      <a:cubicBezTo>
                        <a:pt x="36" y="29"/>
                        <a:pt x="39" y="30"/>
                        <a:pt x="25" y="33"/>
                      </a:cubicBezTo>
                      <a:cubicBezTo>
                        <a:pt x="21" y="46"/>
                        <a:pt x="25" y="47"/>
                        <a:pt x="17" y="43"/>
                      </a:cubicBezTo>
                      <a:close/>
                    </a:path>
                  </a:pathLst>
                </a:custGeom>
                <a:solidFill>
                  <a:schemeClr val="bg2"/>
                </a:solidFill>
                <a:ln w="9525">
                  <a:noFill/>
                  <a:round/>
                  <a:headEnd/>
                  <a:tailEnd/>
                </a:ln>
                <a:effectLst/>
              </p:spPr>
              <p:txBody>
                <a:bodyPr wrap="none" anchor="ctr"/>
                <a:lstStyle/>
                <a:p>
                  <a:endParaRPr lang="ja-JP" altLang="en-US"/>
                </a:p>
              </p:txBody>
            </p:sp>
            <p:sp>
              <p:nvSpPr>
                <p:cNvPr id="5231" name="Freeform 111"/>
                <p:cNvSpPr>
                  <a:spLocks/>
                </p:cNvSpPr>
                <p:nvPr/>
              </p:nvSpPr>
              <p:spPr bwMode="ltGray">
                <a:xfrm>
                  <a:off x="3285" y="1686"/>
                  <a:ext cx="25" cy="27"/>
                </a:xfrm>
                <a:custGeom>
                  <a:avLst/>
                  <a:gdLst/>
                  <a:ahLst/>
                  <a:cxnLst>
                    <a:cxn ang="0">
                      <a:pos x="11" y="18"/>
                    </a:cxn>
                    <a:cxn ang="0">
                      <a:pos x="7" y="8"/>
                    </a:cxn>
                    <a:cxn ang="0">
                      <a:pos x="19" y="0"/>
                    </a:cxn>
                    <a:cxn ang="0">
                      <a:pos x="11" y="18"/>
                    </a:cxn>
                  </a:cxnLst>
                  <a:rect l="0" t="0" r="r" b="b"/>
                  <a:pathLst>
                    <a:path w="25" h="27">
                      <a:moveTo>
                        <a:pt x="11" y="18"/>
                      </a:moveTo>
                      <a:cubicBezTo>
                        <a:pt x="6" y="16"/>
                        <a:pt x="0" y="16"/>
                        <a:pt x="7" y="8"/>
                      </a:cubicBezTo>
                      <a:cubicBezTo>
                        <a:pt x="10" y="4"/>
                        <a:pt x="19" y="0"/>
                        <a:pt x="19" y="0"/>
                      </a:cubicBezTo>
                      <a:cubicBezTo>
                        <a:pt x="25" y="9"/>
                        <a:pt x="20" y="27"/>
                        <a:pt x="11" y="18"/>
                      </a:cubicBezTo>
                      <a:close/>
                    </a:path>
                  </a:pathLst>
                </a:custGeom>
                <a:solidFill>
                  <a:schemeClr val="bg2"/>
                </a:solidFill>
                <a:ln w="9525">
                  <a:noFill/>
                  <a:round/>
                  <a:headEnd/>
                  <a:tailEnd/>
                </a:ln>
                <a:effectLst/>
              </p:spPr>
              <p:txBody>
                <a:bodyPr wrap="none" anchor="ctr"/>
                <a:lstStyle/>
                <a:p>
                  <a:endParaRPr lang="ja-JP" altLang="en-US"/>
                </a:p>
              </p:txBody>
            </p:sp>
            <p:sp>
              <p:nvSpPr>
                <p:cNvPr id="5232" name="Freeform 112"/>
                <p:cNvSpPr>
                  <a:spLocks/>
                </p:cNvSpPr>
                <p:nvPr/>
              </p:nvSpPr>
              <p:spPr bwMode="ltGray">
                <a:xfrm>
                  <a:off x="3069" y="1506"/>
                  <a:ext cx="62" cy="238"/>
                </a:xfrm>
                <a:custGeom>
                  <a:avLst/>
                  <a:gdLst/>
                  <a:ahLst/>
                  <a:cxnLst>
                    <a:cxn ang="0">
                      <a:pos x="3" y="60"/>
                    </a:cxn>
                    <a:cxn ang="0">
                      <a:pos x="11" y="32"/>
                    </a:cxn>
                    <a:cxn ang="0">
                      <a:pos x="13" y="2"/>
                    </a:cxn>
                    <a:cxn ang="0">
                      <a:pos x="19" y="6"/>
                    </a:cxn>
                    <a:cxn ang="0">
                      <a:pos x="25" y="30"/>
                    </a:cxn>
                    <a:cxn ang="0">
                      <a:pos x="49" y="94"/>
                    </a:cxn>
                    <a:cxn ang="0">
                      <a:pos x="57" y="122"/>
                    </a:cxn>
                    <a:cxn ang="0">
                      <a:pos x="61" y="134"/>
                    </a:cxn>
                    <a:cxn ang="0">
                      <a:pos x="51" y="148"/>
                    </a:cxn>
                    <a:cxn ang="0">
                      <a:pos x="39" y="144"/>
                    </a:cxn>
                    <a:cxn ang="0">
                      <a:pos x="27" y="162"/>
                    </a:cxn>
                    <a:cxn ang="0">
                      <a:pos x="51" y="220"/>
                    </a:cxn>
                    <a:cxn ang="0">
                      <a:pos x="35" y="230"/>
                    </a:cxn>
                    <a:cxn ang="0">
                      <a:pos x="11" y="238"/>
                    </a:cxn>
                    <a:cxn ang="0">
                      <a:pos x="11" y="196"/>
                    </a:cxn>
                    <a:cxn ang="0">
                      <a:pos x="9" y="140"/>
                    </a:cxn>
                    <a:cxn ang="0">
                      <a:pos x="19" y="122"/>
                    </a:cxn>
                    <a:cxn ang="0">
                      <a:pos x="1" y="76"/>
                    </a:cxn>
                    <a:cxn ang="0">
                      <a:pos x="3" y="60"/>
                    </a:cxn>
                  </a:cxnLst>
                  <a:rect l="0" t="0" r="r" b="b"/>
                  <a:pathLst>
                    <a:path w="62" h="238">
                      <a:moveTo>
                        <a:pt x="3" y="60"/>
                      </a:moveTo>
                      <a:cubicBezTo>
                        <a:pt x="5" y="47"/>
                        <a:pt x="4" y="42"/>
                        <a:pt x="11" y="32"/>
                      </a:cubicBezTo>
                      <a:cubicBezTo>
                        <a:pt x="12" y="22"/>
                        <a:pt x="10" y="12"/>
                        <a:pt x="13" y="2"/>
                      </a:cubicBezTo>
                      <a:cubicBezTo>
                        <a:pt x="14" y="0"/>
                        <a:pt x="18" y="4"/>
                        <a:pt x="19" y="6"/>
                      </a:cubicBezTo>
                      <a:cubicBezTo>
                        <a:pt x="24" y="13"/>
                        <a:pt x="23" y="22"/>
                        <a:pt x="25" y="30"/>
                      </a:cubicBezTo>
                      <a:cubicBezTo>
                        <a:pt x="31" y="53"/>
                        <a:pt x="44" y="71"/>
                        <a:pt x="49" y="94"/>
                      </a:cubicBezTo>
                      <a:cubicBezTo>
                        <a:pt x="51" y="104"/>
                        <a:pt x="54" y="113"/>
                        <a:pt x="57" y="122"/>
                      </a:cubicBezTo>
                      <a:cubicBezTo>
                        <a:pt x="58" y="126"/>
                        <a:pt x="61" y="134"/>
                        <a:pt x="61" y="134"/>
                      </a:cubicBezTo>
                      <a:cubicBezTo>
                        <a:pt x="59" y="144"/>
                        <a:pt x="62" y="155"/>
                        <a:pt x="51" y="148"/>
                      </a:cubicBezTo>
                      <a:cubicBezTo>
                        <a:pt x="48" y="143"/>
                        <a:pt x="47" y="137"/>
                        <a:pt x="39" y="144"/>
                      </a:cubicBezTo>
                      <a:cubicBezTo>
                        <a:pt x="34" y="149"/>
                        <a:pt x="27" y="162"/>
                        <a:pt x="27" y="162"/>
                      </a:cubicBezTo>
                      <a:cubicBezTo>
                        <a:pt x="31" y="184"/>
                        <a:pt x="44" y="199"/>
                        <a:pt x="51" y="220"/>
                      </a:cubicBezTo>
                      <a:cubicBezTo>
                        <a:pt x="47" y="231"/>
                        <a:pt x="47" y="232"/>
                        <a:pt x="35" y="230"/>
                      </a:cubicBezTo>
                      <a:cubicBezTo>
                        <a:pt x="23" y="222"/>
                        <a:pt x="21" y="232"/>
                        <a:pt x="11" y="238"/>
                      </a:cubicBezTo>
                      <a:cubicBezTo>
                        <a:pt x="4" y="227"/>
                        <a:pt x="10" y="208"/>
                        <a:pt x="11" y="196"/>
                      </a:cubicBezTo>
                      <a:cubicBezTo>
                        <a:pt x="9" y="179"/>
                        <a:pt x="3" y="157"/>
                        <a:pt x="9" y="140"/>
                      </a:cubicBezTo>
                      <a:cubicBezTo>
                        <a:pt x="11" y="133"/>
                        <a:pt x="17" y="129"/>
                        <a:pt x="19" y="122"/>
                      </a:cubicBezTo>
                      <a:cubicBezTo>
                        <a:pt x="13" y="105"/>
                        <a:pt x="17" y="86"/>
                        <a:pt x="1" y="76"/>
                      </a:cubicBezTo>
                      <a:cubicBezTo>
                        <a:pt x="0" y="72"/>
                        <a:pt x="3" y="50"/>
                        <a:pt x="3" y="60"/>
                      </a:cubicBezTo>
                      <a:close/>
                    </a:path>
                  </a:pathLst>
                </a:custGeom>
                <a:solidFill>
                  <a:schemeClr val="bg2"/>
                </a:solidFill>
                <a:ln w="9525">
                  <a:noFill/>
                  <a:round/>
                  <a:headEnd/>
                  <a:tailEnd/>
                </a:ln>
                <a:effectLst/>
              </p:spPr>
              <p:txBody>
                <a:bodyPr wrap="none" anchor="ctr"/>
                <a:lstStyle/>
                <a:p>
                  <a:endParaRPr lang="ja-JP" altLang="en-US"/>
                </a:p>
              </p:txBody>
            </p:sp>
            <p:sp>
              <p:nvSpPr>
                <p:cNvPr id="5233" name="Freeform 113"/>
                <p:cNvSpPr>
                  <a:spLocks/>
                </p:cNvSpPr>
                <p:nvPr/>
              </p:nvSpPr>
              <p:spPr bwMode="ltGray">
                <a:xfrm>
                  <a:off x="1518" y="2478"/>
                  <a:ext cx="47" cy="114"/>
                </a:xfrm>
                <a:custGeom>
                  <a:avLst/>
                  <a:gdLst/>
                  <a:ahLst/>
                  <a:cxnLst>
                    <a:cxn ang="0">
                      <a:pos x="6" y="58"/>
                    </a:cxn>
                    <a:cxn ang="0">
                      <a:pos x="20" y="0"/>
                    </a:cxn>
                    <a:cxn ang="0">
                      <a:pos x="36" y="28"/>
                    </a:cxn>
                    <a:cxn ang="0">
                      <a:pos x="38" y="46"/>
                    </a:cxn>
                    <a:cxn ang="0">
                      <a:pos x="42" y="58"/>
                    </a:cxn>
                    <a:cxn ang="0">
                      <a:pos x="26" y="104"/>
                    </a:cxn>
                    <a:cxn ang="0">
                      <a:pos x="8" y="108"/>
                    </a:cxn>
                    <a:cxn ang="0">
                      <a:pos x="0" y="74"/>
                    </a:cxn>
                    <a:cxn ang="0">
                      <a:pos x="2" y="66"/>
                    </a:cxn>
                    <a:cxn ang="0">
                      <a:pos x="6" y="58"/>
                    </a:cxn>
                  </a:cxnLst>
                  <a:rect l="0" t="0" r="r" b="b"/>
                  <a:pathLst>
                    <a:path w="47" h="114">
                      <a:moveTo>
                        <a:pt x="6" y="58"/>
                      </a:moveTo>
                      <a:cubicBezTo>
                        <a:pt x="3" y="48"/>
                        <a:pt x="6" y="5"/>
                        <a:pt x="20" y="0"/>
                      </a:cubicBezTo>
                      <a:cubicBezTo>
                        <a:pt x="32" y="4"/>
                        <a:pt x="32" y="17"/>
                        <a:pt x="36" y="28"/>
                      </a:cubicBezTo>
                      <a:cubicBezTo>
                        <a:pt x="33" y="38"/>
                        <a:pt x="33" y="32"/>
                        <a:pt x="38" y="46"/>
                      </a:cubicBezTo>
                      <a:cubicBezTo>
                        <a:pt x="39" y="50"/>
                        <a:pt x="42" y="58"/>
                        <a:pt x="42" y="58"/>
                      </a:cubicBezTo>
                      <a:cubicBezTo>
                        <a:pt x="44" y="77"/>
                        <a:pt x="47" y="97"/>
                        <a:pt x="26" y="104"/>
                      </a:cubicBezTo>
                      <a:cubicBezTo>
                        <a:pt x="19" y="111"/>
                        <a:pt x="17" y="114"/>
                        <a:pt x="8" y="108"/>
                      </a:cubicBezTo>
                      <a:cubicBezTo>
                        <a:pt x="4" y="97"/>
                        <a:pt x="4" y="85"/>
                        <a:pt x="0" y="74"/>
                      </a:cubicBezTo>
                      <a:cubicBezTo>
                        <a:pt x="1" y="71"/>
                        <a:pt x="1" y="69"/>
                        <a:pt x="2" y="66"/>
                      </a:cubicBezTo>
                      <a:cubicBezTo>
                        <a:pt x="6" y="51"/>
                        <a:pt x="6" y="50"/>
                        <a:pt x="6" y="58"/>
                      </a:cubicBezTo>
                      <a:close/>
                    </a:path>
                  </a:pathLst>
                </a:custGeom>
                <a:solidFill>
                  <a:schemeClr val="bg2"/>
                </a:solidFill>
                <a:ln w="9525">
                  <a:noFill/>
                  <a:round/>
                  <a:headEnd/>
                  <a:tailEnd/>
                </a:ln>
                <a:effectLst/>
              </p:spPr>
              <p:txBody>
                <a:bodyPr wrap="none" anchor="ctr"/>
                <a:lstStyle/>
                <a:p>
                  <a:endParaRPr lang="ja-JP" altLang="en-US"/>
                </a:p>
              </p:txBody>
            </p:sp>
            <p:sp>
              <p:nvSpPr>
                <p:cNvPr id="5234" name="Freeform 114"/>
                <p:cNvSpPr>
                  <a:spLocks/>
                </p:cNvSpPr>
                <p:nvPr/>
              </p:nvSpPr>
              <p:spPr bwMode="ltGray">
                <a:xfrm>
                  <a:off x="1194" y="1923"/>
                  <a:ext cx="55" cy="239"/>
                </a:xfrm>
                <a:custGeom>
                  <a:avLst/>
                  <a:gdLst/>
                  <a:ahLst/>
                  <a:cxnLst>
                    <a:cxn ang="0">
                      <a:pos x="24" y="11"/>
                    </a:cxn>
                    <a:cxn ang="0">
                      <a:pos x="28" y="27"/>
                    </a:cxn>
                    <a:cxn ang="0">
                      <a:pos x="32" y="39"/>
                    </a:cxn>
                    <a:cxn ang="0">
                      <a:pos x="48" y="81"/>
                    </a:cxn>
                    <a:cxn ang="0">
                      <a:pos x="44" y="111"/>
                    </a:cxn>
                    <a:cxn ang="0">
                      <a:pos x="22" y="197"/>
                    </a:cxn>
                    <a:cxn ang="0">
                      <a:pos x="10" y="221"/>
                    </a:cxn>
                    <a:cxn ang="0">
                      <a:pos x="2" y="233"/>
                    </a:cxn>
                    <a:cxn ang="0">
                      <a:pos x="0" y="239"/>
                    </a:cxn>
                    <a:cxn ang="0">
                      <a:pos x="2" y="123"/>
                    </a:cxn>
                    <a:cxn ang="0">
                      <a:pos x="16" y="29"/>
                    </a:cxn>
                    <a:cxn ang="0">
                      <a:pos x="24" y="11"/>
                    </a:cxn>
                  </a:cxnLst>
                  <a:rect l="0" t="0" r="r" b="b"/>
                  <a:pathLst>
                    <a:path w="55" h="239">
                      <a:moveTo>
                        <a:pt x="24" y="11"/>
                      </a:moveTo>
                      <a:cubicBezTo>
                        <a:pt x="30" y="29"/>
                        <a:pt x="21" y="0"/>
                        <a:pt x="28" y="27"/>
                      </a:cubicBezTo>
                      <a:cubicBezTo>
                        <a:pt x="29" y="31"/>
                        <a:pt x="32" y="39"/>
                        <a:pt x="32" y="39"/>
                      </a:cubicBezTo>
                      <a:cubicBezTo>
                        <a:pt x="27" y="55"/>
                        <a:pt x="31" y="75"/>
                        <a:pt x="48" y="81"/>
                      </a:cubicBezTo>
                      <a:cubicBezTo>
                        <a:pt x="55" y="91"/>
                        <a:pt x="47" y="101"/>
                        <a:pt x="44" y="111"/>
                      </a:cubicBezTo>
                      <a:cubicBezTo>
                        <a:pt x="35" y="139"/>
                        <a:pt x="31" y="169"/>
                        <a:pt x="22" y="197"/>
                      </a:cubicBezTo>
                      <a:cubicBezTo>
                        <a:pt x="19" y="205"/>
                        <a:pt x="14" y="213"/>
                        <a:pt x="10" y="221"/>
                      </a:cubicBezTo>
                      <a:cubicBezTo>
                        <a:pt x="8" y="225"/>
                        <a:pt x="5" y="229"/>
                        <a:pt x="2" y="233"/>
                      </a:cubicBezTo>
                      <a:cubicBezTo>
                        <a:pt x="1" y="235"/>
                        <a:pt x="0" y="239"/>
                        <a:pt x="0" y="239"/>
                      </a:cubicBezTo>
                      <a:lnTo>
                        <a:pt x="2" y="123"/>
                      </a:lnTo>
                      <a:lnTo>
                        <a:pt x="16" y="29"/>
                      </a:lnTo>
                      <a:lnTo>
                        <a:pt x="24" y="11"/>
                      </a:lnTo>
                      <a:close/>
                    </a:path>
                  </a:pathLst>
                </a:custGeom>
                <a:solidFill>
                  <a:schemeClr val="bg2"/>
                </a:solidFill>
                <a:ln w="9525">
                  <a:noFill/>
                  <a:round/>
                  <a:headEnd/>
                  <a:tailEnd/>
                </a:ln>
                <a:effectLst/>
              </p:spPr>
              <p:txBody>
                <a:bodyPr wrap="none" anchor="ctr"/>
                <a:lstStyle/>
                <a:p>
                  <a:endParaRPr lang="ja-JP" altLang="en-US"/>
                </a:p>
              </p:txBody>
            </p:sp>
            <p:sp>
              <p:nvSpPr>
                <p:cNvPr id="5235" name="Freeform 115"/>
                <p:cNvSpPr>
                  <a:spLocks/>
                </p:cNvSpPr>
                <p:nvPr/>
              </p:nvSpPr>
              <p:spPr bwMode="ltGray">
                <a:xfrm>
                  <a:off x="1827" y="2741"/>
                  <a:ext cx="291" cy="399"/>
                </a:xfrm>
                <a:custGeom>
                  <a:avLst/>
                  <a:gdLst/>
                  <a:ahLst/>
                  <a:cxnLst>
                    <a:cxn ang="0">
                      <a:pos x="33" y="55"/>
                    </a:cxn>
                    <a:cxn ang="0">
                      <a:pos x="13" y="45"/>
                    </a:cxn>
                    <a:cxn ang="0">
                      <a:pos x="7" y="41"/>
                    </a:cxn>
                    <a:cxn ang="0">
                      <a:pos x="3" y="23"/>
                    </a:cxn>
                    <a:cxn ang="0">
                      <a:pos x="17" y="5"/>
                    </a:cxn>
                    <a:cxn ang="0">
                      <a:pos x="29" y="15"/>
                    </a:cxn>
                    <a:cxn ang="0">
                      <a:pos x="41" y="31"/>
                    </a:cxn>
                    <a:cxn ang="0">
                      <a:pos x="59" y="37"/>
                    </a:cxn>
                    <a:cxn ang="0">
                      <a:pos x="83" y="77"/>
                    </a:cxn>
                    <a:cxn ang="0">
                      <a:pos x="103" y="97"/>
                    </a:cxn>
                    <a:cxn ang="0">
                      <a:pos x="137" y="141"/>
                    </a:cxn>
                    <a:cxn ang="0">
                      <a:pos x="185" y="195"/>
                    </a:cxn>
                    <a:cxn ang="0">
                      <a:pos x="191" y="207"/>
                    </a:cxn>
                    <a:cxn ang="0">
                      <a:pos x="215" y="219"/>
                    </a:cxn>
                    <a:cxn ang="0">
                      <a:pos x="241" y="239"/>
                    </a:cxn>
                    <a:cxn ang="0">
                      <a:pos x="227" y="239"/>
                    </a:cxn>
                    <a:cxn ang="0">
                      <a:pos x="215" y="231"/>
                    </a:cxn>
                    <a:cxn ang="0">
                      <a:pos x="205" y="239"/>
                    </a:cxn>
                    <a:cxn ang="0">
                      <a:pos x="221" y="255"/>
                    </a:cxn>
                    <a:cxn ang="0">
                      <a:pos x="237" y="285"/>
                    </a:cxn>
                    <a:cxn ang="0">
                      <a:pos x="241" y="297"/>
                    </a:cxn>
                    <a:cxn ang="0">
                      <a:pos x="253" y="307"/>
                    </a:cxn>
                    <a:cxn ang="0">
                      <a:pos x="255" y="289"/>
                    </a:cxn>
                    <a:cxn ang="0">
                      <a:pos x="271" y="283"/>
                    </a:cxn>
                    <a:cxn ang="0">
                      <a:pos x="273" y="295"/>
                    </a:cxn>
                    <a:cxn ang="0">
                      <a:pos x="279" y="299"/>
                    </a:cxn>
                    <a:cxn ang="0">
                      <a:pos x="291" y="311"/>
                    </a:cxn>
                    <a:cxn ang="0">
                      <a:pos x="275" y="315"/>
                    </a:cxn>
                    <a:cxn ang="0">
                      <a:pos x="277" y="335"/>
                    </a:cxn>
                    <a:cxn ang="0">
                      <a:pos x="281" y="367"/>
                    </a:cxn>
                    <a:cxn ang="0">
                      <a:pos x="273" y="393"/>
                    </a:cxn>
                    <a:cxn ang="0">
                      <a:pos x="271" y="399"/>
                    </a:cxn>
                    <a:cxn ang="0">
                      <a:pos x="257" y="385"/>
                    </a:cxn>
                    <a:cxn ang="0">
                      <a:pos x="239" y="379"/>
                    </a:cxn>
                    <a:cxn ang="0">
                      <a:pos x="213" y="355"/>
                    </a:cxn>
                    <a:cxn ang="0">
                      <a:pos x="201" y="347"/>
                    </a:cxn>
                    <a:cxn ang="0">
                      <a:pos x="189" y="333"/>
                    </a:cxn>
                    <a:cxn ang="0">
                      <a:pos x="175" y="315"/>
                    </a:cxn>
                    <a:cxn ang="0">
                      <a:pos x="153" y="281"/>
                    </a:cxn>
                    <a:cxn ang="0">
                      <a:pos x="133" y="245"/>
                    </a:cxn>
                    <a:cxn ang="0">
                      <a:pos x="117" y="209"/>
                    </a:cxn>
                    <a:cxn ang="0">
                      <a:pos x="119" y="195"/>
                    </a:cxn>
                    <a:cxn ang="0">
                      <a:pos x="93" y="167"/>
                    </a:cxn>
                    <a:cxn ang="0">
                      <a:pos x="85" y="149"/>
                    </a:cxn>
                    <a:cxn ang="0">
                      <a:pos x="73" y="117"/>
                    </a:cxn>
                    <a:cxn ang="0">
                      <a:pos x="55" y="107"/>
                    </a:cxn>
                    <a:cxn ang="0">
                      <a:pos x="41" y="79"/>
                    </a:cxn>
                    <a:cxn ang="0">
                      <a:pos x="29" y="55"/>
                    </a:cxn>
                    <a:cxn ang="0">
                      <a:pos x="33" y="55"/>
                    </a:cxn>
                  </a:cxnLst>
                  <a:rect l="0" t="0" r="r" b="b"/>
                  <a:pathLst>
                    <a:path w="291" h="399">
                      <a:moveTo>
                        <a:pt x="33" y="55"/>
                      </a:moveTo>
                      <a:cubicBezTo>
                        <a:pt x="20" y="52"/>
                        <a:pt x="27" y="55"/>
                        <a:pt x="13" y="45"/>
                      </a:cubicBezTo>
                      <a:cubicBezTo>
                        <a:pt x="11" y="44"/>
                        <a:pt x="7" y="41"/>
                        <a:pt x="7" y="41"/>
                      </a:cubicBezTo>
                      <a:cubicBezTo>
                        <a:pt x="2" y="34"/>
                        <a:pt x="0" y="31"/>
                        <a:pt x="3" y="23"/>
                      </a:cubicBezTo>
                      <a:cubicBezTo>
                        <a:pt x="5" y="8"/>
                        <a:pt x="2" y="0"/>
                        <a:pt x="17" y="5"/>
                      </a:cubicBezTo>
                      <a:cubicBezTo>
                        <a:pt x="21" y="9"/>
                        <a:pt x="26" y="11"/>
                        <a:pt x="29" y="15"/>
                      </a:cubicBezTo>
                      <a:cubicBezTo>
                        <a:pt x="34" y="21"/>
                        <a:pt x="32" y="27"/>
                        <a:pt x="41" y="31"/>
                      </a:cubicBezTo>
                      <a:cubicBezTo>
                        <a:pt x="47" y="34"/>
                        <a:pt x="59" y="37"/>
                        <a:pt x="59" y="37"/>
                      </a:cubicBezTo>
                      <a:cubicBezTo>
                        <a:pt x="69" y="53"/>
                        <a:pt x="67" y="66"/>
                        <a:pt x="83" y="77"/>
                      </a:cubicBezTo>
                      <a:cubicBezTo>
                        <a:pt x="88" y="84"/>
                        <a:pt x="96" y="92"/>
                        <a:pt x="103" y="97"/>
                      </a:cubicBezTo>
                      <a:cubicBezTo>
                        <a:pt x="113" y="111"/>
                        <a:pt x="119" y="135"/>
                        <a:pt x="137" y="141"/>
                      </a:cubicBezTo>
                      <a:cubicBezTo>
                        <a:pt x="150" y="161"/>
                        <a:pt x="168" y="178"/>
                        <a:pt x="185" y="195"/>
                      </a:cubicBezTo>
                      <a:cubicBezTo>
                        <a:pt x="202" y="212"/>
                        <a:pt x="178" y="191"/>
                        <a:pt x="191" y="207"/>
                      </a:cubicBezTo>
                      <a:cubicBezTo>
                        <a:pt x="196" y="214"/>
                        <a:pt x="208" y="214"/>
                        <a:pt x="215" y="219"/>
                      </a:cubicBezTo>
                      <a:cubicBezTo>
                        <a:pt x="219" y="230"/>
                        <a:pt x="231" y="236"/>
                        <a:pt x="241" y="239"/>
                      </a:cubicBezTo>
                      <a:cubicBezTo>
                        <a:pt x="235" y="241"/>
                        <a:pt x="234" y="243"/>
                        <a:pt x="227" y="239"/>
                      </a:cubicBezTo>
                      <a:cubicBezTo>
                        <a:pt x="223" y="237"/>
                        <a:pt x="215" y="231"/>
                        <a:pt x="215" y="231"/>
                      </a:cubicBezTo>
                      <a:cubicBezTo>
                        <a:pt x="211" y="232"/>
                        <a:pt x="205" y="233"/>
                        <a:pt x="205" y="239"/>
                      </a:cubicBezTo>
                      <a:cubicBezTo>
                        <a:pt x="205" y="245"/>
                        <a:pt x="218" y="251"/>
                        <a:pt x="221" y="255"/>
                      </a:cubicBezTo>
                      <a:cubicBezTo>
                        <a:pt x="229" y="266"/>
                        <a:pt x="233" y="273"/>
                        <a:pt x="237" y="285"/>
                      </a:cubicBezTo>
                      <a:cubicBezTo>
                        <a:pt x="238" y="289"/>
                        <a:pt x="237" y="295"/>
                        <a:pt x="241" y="297"/>
                      </a:cubicBezTo>
                      <a:cubicBezTo>
                        <a:pt x="249" y="303"/>
                        <a:pt x="245" y="299"/>
                        <a:pt x="253" y="307"/>
                      </a:cubicBezTo>
                      <a:cubicBezTo>
                        <a:pt x="258" y="293"/>
                        <a:pt x="258" y="299"/>
                        <a:pt x="255" y="289"/>
                      </a:cubicBezTo>
                      <a:cubicBezTo>
                        <a:pt x="258" y="279"/>
                        <a:pt x="262" y="281"/>
                        <a:pt x="271" y="283"/>
                      </a:cubicBezTo>
                      <a:cubicBezTo>
                        <a:pt x="289" y="301"/>
                        <a:pt x="270" y="278"/>
                        <a:pt x="273" y="295"/>
                      </a:cubicBezTo>
                      <a:cubicBezTo>
                        <a:pt x="273" y="297"/>
                        <a:pt x="277" y="297"/>
                        <a:pt x="279" y="299"/>
                      </a:cubicBezTo>
                      <a:cubicBezTo>
                        <a:pt x="283" y="303"/>
                        <a:pt x="291" y="311"/>
                        <a:pt x="291" y="311"/>
                      </a:cubicBezTo>
                      <a:cubicBezTo>
                        <a:pt x="288" y="325"/>
                        <a:pt x="285" y="322"/>
                        <a:pt x="275" y="315"/>
                      </a:cubicBezTo>
                      <a:cubicBezTo>
                        <a:pt x="272" y="323"/>
                        <a:pt x="274" y="327"/>
                        <a:pt x="277" y="335"/>
                      </a:cubicBezTo>
                      <a:cubicBezTo>
                        <a:pt x="275" y="347"/>
                        <a:pt x="277" y="356"/>
                        <a:pt x="281" y="367"/>
                      </a:cubicBezTo>
                      <a:cubicBezTo>
                        <a:pt x="278" y="376"/>
                        <a:pt x="276" y="384"/>
                        <a:pt x="273" y="393"/>
                      </a:cubicBezTo>
                      <a:cubicBezTo>
                        <a:pt x="272" y="395"/>
                        <a:pt x="271" y="399"/>
                        <a:pt x="271" y="399"/>
                      </a:cubicBezTo>
                      <a:cubicBezTo>
                        <a:pt x="260" y="395"/>
                        <a:pt x="266" y="399"/>
                        <a:pt x="257" y="385"/>
                      </a:cubicBezTo>
                      <a:cubicBezTo>
                        <a:pt x="253" y="380"/>
                        <a:pt x="239" y="379"/>
                        <a:pt x="239" y="379"/>
                      </a:cubicBezTo>
                      <a:cubicBezTo>
                        <a:pt x="232" y="369"/>
                        <a:pt x="223" y="362"/>
                        <a:pt x="213" y="355"/>
                      </a:cubicBezTo>
                      <a:cubicBezTo>
                        <a:pt x="209" y="352"/>
                        <a:pt x="201" y="347"/>
                        <a:pt x="201" y="347"/>
                      </a:cubicBezTo>
                      <a:cubicBezTo>
                        <a:pt x="196" y="340"/>
                        <a:pt x="197" y="336"/>
                        <a:pt x="189" y="333"/>
                      </a:cubicBezTo>
                      <a:cubicBezTo>
                        <a:pt x="183" y="327"/>
                        <a:pt x="181" y="321"/>
                        <a:pt x="175" y="315"/>
                      </a:cubicBezTo>
                      <a:cubicBezTo>
                        <a:pt x="170" y="299"/>
                        <a:pt x="164" y="292"/>
                        <a:pt x="153" y="281"/>
                      </a:cubicBezTo>
                      <a:cubicBezTo>
                        <a:pt x="149" y="270"/>
                        <a:pt x="140" y="255"/>
                        <a:pt x="133" y="245"/>
                      </a:cubicBezTo>
                      <a:cubicBezTo>
                        <a:pt x="131" y="231"/>
                        <a:pt x="121" y="222"/>
                        <a:pt x="117" y="209"/>
                      </a:cubicBezTo>
                      <a:cubicBezTo>
                        <a:pt x="121" y="198"/>
                        <a:pt x="129" y="205"/>
                        <a:pt x="119" y="195"/>
                      </a:cubicBezTo>
                      <a:cubicBezTo>
                        <a:pt x="100" y="200"/>
                        <a:pt x="101" y="179"/>
                        <a:pt x="93" y="167"/>
                      </a:cubicBezTo>
                      <a:cubicBezTo>
                        <a:pt x="89" y="162"/>
                        <a:pt x="85" y="149"/>
                        <a:pt x="85" y="149"/>
                      </a:cubicBezTo>
                      <a:cubicBezTo>
                        <a:pt x="84" y="140"/>
                        <a:pt x="80" y="124"/>
                        <a:pt x="73" y="117"/>
                      </a:cubicBezTo>
                      <a:cubicBezTo>
                        <a:pt x="68" y="112"/>
                        <a:pt x="55" y="107"/>
                        <a:pt x="55" y="107"/>
                      </a:cubicBezTo>
                      <a:cubicBezTo>
                        <a:pt x="48" y="97"/>
                        <a:pt x="51" y="85"/>
                        <a:pt x="41" y="79"/>
                      </a:cubicBezTo>
                      <a:cubicBezTo>
                        <a:pt x="40" y="77"/>
                        <a:pt x="29" y="57"/>
                        <a:pt x="29" y="55"/>
                      </a:cubicBezTo>
                      <a:cubicBezTo>
                        <a:pt x="29" y="54"/>
                        <a:pt x="32" y="55"/>
                        <a:pt x="33" y="55"/>
                      </a:cubicBezTo>
                      <a:close/>
                    </a:path>
                  </a:pathLst>
                </a:custGeom>
                <a:solidFill>
                  <a:schemeClr val="bg2"/>
                </a:solidFill>
                <a:ln w="9525">
                  <a:noFill/>
                  <a:round/>
                  <a:headEnd/>
                  <a:tailEnd/>
                </a:ln>
                <a:effectLst/>
              </p:spPr>
              <p:txBody>
                <a:bodyPr wrap="none" anchor="ctr"/>
                <a:lstStyle/>
                <a:p>
                  <a:endParaRPr lang="ja-JP" altLang="en-US"/>
                </a:p>
              </p:txBody>
            </p:sp>
            <p:sp>
              <p:nvSpPr>
                <p:cNvPr id="5236" name="Freeform 116"/>
                <p:cNvSpPr>
                  <a:spLocks/>
                </p:cNvSpPr>
                <p:nvPr/>
              </p:nvSpPr>
              <p:spPr bwMode="ltGray">
                <a:xfrm>
                  <a:off x="1834" y="2825"/>
                  <a:ext cx="31" cy="33"/>
                </a:xfrm>
                <a:custGeom>
                  <a:avLst/>
                  <a:gdLst/>
                  <a:ahLst/>
                  <a:cxnLst>
                    <a:cxn ang="0">
                      <a:pos x="18" y="21"/>
                    </a:cxn>
                    <a:cxn ang="0">
                      <a:pos x="0" y="3"/>
                    </a:cxn>
                    <a:cxn ang="0">
                      <a:pos x="22" y="5"/>
                    </a:cxn>
                    <a:cxn ang="0">
                      <a:pos x="18" y="21"/>
                    </a:cxn>
                  </a:cxnLst>
                  <a:rect l="0" t="0" r="r" b="b"/>
                  <a:pathLst>
                    <a:path w="31" h="33">
                      <a:moveTo>
                        <a:pt x="18" y="21"/>
                      </a:moveTo>
                      <a:cubicBezTo>
                        <a:pt x="8" y="18"/>
                        <a:pt x="3" y="13"/>
                        <a:pt x="0" y="3"/>
                      </a:cubicBezTo>
                      <a:cubicBezTo>
                        <a:pt x="8" y="0"/>
                        <a:pt x="14" y="2"/>
                        <a:pt x="22" y="5"/>
                      </a:cubicBezTo>
                      <a:cubicBezTo>
                        <a:pt x="31" y="33"/>
                        <a:pt x="2" y="16"/>
                        <a:pt x="18" y="21"/>
                      </a:cubicBezTo>
                      <a:close/>
                    </a:path>
                  </a:pathLst>
                </a:custGeom>
                <a:solidFill>
                  <a:schemeClr val="bg2"/>
                </a:solidFill>
                <a:ln w="9525">
                  <a:noFill/>
                  <a:round/>
                  <a:headEnd/>
                  <a:tailEnd/>
                </a:ln>
                <a:effectLst/>
              </p:spPr>
              <p:txBody>
                <a:bodyPr wrap="none" anchor="ctr"/>
                <a:lstStyle/>
                <a:p>
                  <a:endParaRPr lang="ja-JP" altLang="en-US"/>
                </a:p>
              </p:txBody>
            </p:sp>
            <p:sp>
              <p:nvSpPr>
                <p:cNvPr id="5237" name="Freeform 117"/>
                <p:cNvSpPr>
                  <a:spLocks/>
                </p:cNvSpPr>
                <p:nvPr/>
              </p:nvSpPr>
              <p:spPr bwMode="ltGray">
                <a:xfrm>
                  <a:off x="1872" y="2876"/>
                  <a:ext cx="28" cy="34"/>
                </a:xfrm>
                <a:custGeom>
                  <a:avLst/>
                  <a:gdLst/>
                  <a:ahLst/>
                  <a:cxnLst>
                    <a:cxn ang="0">
                      <a:pos x="16" y="28"/>
                    </a:cxn>
                    <a:cxn ang="0">
                      <a:pos x="0" y="12"/>
                    </a:cxn>
                    <a:cxn ang="0">
                      <a:pos x="14" y="6"/>
                    </a:cxn>
                    <a:cxn ang="0">
                      <a:pos x="28" y="30"/>
                    </a:cxn>
                    <a:cxn ang="0">
                      <a:pos x="16" y="28"/>
                    </a:cxn>
                  </a:cxnLst>
                  <a:rect l="0" t="0" r="r" b="b"/>
                  <a:pathLst>
                    <a:path w="28" h="34">
                      <a:moveTo>
                        <a:pt x="16" y="28"/>
                      </a:moveTo>
                      <a:cubicBezTo>
                        <a:pt x="11" y="21"/>
                        <a:pt x="7" y="17"/>
                        <a:pt x="0" y="12"/>
                      </a:cubicBezTo>
                      <a:cubicBezTo>
                        <a:pt x="3" y="2"/>
                        <a:pt x="5" y="0"/>
                        <a:pt x="14" y="6"/>
                      </a:cubicBezTo>
                      <a:cubicBezTo>
                        <a:pt x="20" y="14"/>
                        <a:pt x="25" y="21"/>
                        <a:pt x="28" y="30"/>
                      </a:cubicBezTo>
                      <a:cubicBezTo>
                        <a:pt x="15" y="34"/>
                        <a:pt x="22" y="22"/>
                        <a:pt x="16" y="28"/>
                      </a:cubicBezTo>
                      <a:close/>
                    </a:path>
                  </a:pathLst>
                </a:custGeom>
                <a:solidFill>
                  <a:schemeClr val="bg2"/>
                </a:solidFill>
                <a:ln w="9525">
                  <a:noFill/>
                  <a:round/>
                  <a:headEnd/>
                  <a:tailEnd/>
                </a:ln>
                <a:effectLst/>
              </p:spPr>
              <p:txBody>
                <a:bodyPr wrap="none" anchor="ctr"/>
                <a:lstStyle/>
                <a:p>
                  <a:endParaRPr lang="ja-JP" altLang="en-US"/>
                </a:p>
              </p:txBody>
            </p:sp>
            <p:sp>
              <p:nvSpPr>
                <p:cNvPr id="5238" name="Freeform 118"/>
                <p:cNvSpPr>
                  <a:spLocks/>
                </p:cNvSpPr>
                <p:nvPr/>
              </p:nvSpPr>
              <p:spPr bwMode="ltGray">
                <a:xfrm>
                  <a:off x="1902" y="2956"/>
                  <a:ext cx="28" cy="23"/>
                </a:xfrm>
                <a:custGeom>
                  <a:avLst/>
                  <a:gdLst/>
                  <a:ahLst/>
                  <a:cxnLst>
                    <a:cxn ang="0">
                      <a:pos x="14" y="20"/>
                    </a:cxn>
                    <a:cxn ang="0">
                      <a:pos x="14" y="0"/>
                    </a:cxn>
                    <a:cxn ang="0">
                      <a:pos x="28" y="14"/>
                    </a:cxn>
                    <a:cxn ang="0">
                      <a:pos x="26" y="22"/>
                    </a:cxn>
                    <a:cxn ang="0">
                      <a:pos x="14" y="20"/>
                    </a:cxn>
                  </a:cxnLst>
                  <a:rect l="0" t="0" r="r" b="b"/>
                  <a:pathLst>
                    <a:path w="28" h="23">
                      <a:moveTo>
                        <a:pt x="14" y="20"/>
                      </a:moveTo>
                      <a:cubicBezTo>
                        <a:pt x="8" y="11"/>
                        <a:pt x="0" y="5"/>
                        <a:pt x="14" y="0"/>
                      </a:cubicBezTo>
                      <a:cubicBezTo>
                        <a:pt x="20" y="2"/>
                        <a:pt x="28" y="14"/>
                        <a:pt x="28" y="14"/>
                      </a:cubicBezTo>
                      <a:cubicBezTo>
                        <a:pt x="27" y="17"/>
                        <a:pt x="28" y="21"/>
                        <a:pt x="26" y="22"/>
                      </a:cubicBezTo>
                      <a:cubicBezTo>
                        <a:pt x="24" y="23"/>
                        <a:pt x="8" y="14"/>
                        <a:pt x="14" y="20"/>
                      </a:cubicBezTo>
                      <a:close/>
                    </a:path>
                  </a:pathLst>
                </a:custGeom>
                <a:solidFill>
                  <a:schemeClr val="bg2"/>
                </a:solidFill>
                <a:ln w="9525">
                  <a:noFill/>
                  <a:round/>
                  <a:headEnd/>
                  <a:tailEnd/>
                </a:ln>
                <a:effectLst/>
              </p:spPr>
              <p:txBody>
                <a:bodyPr wrap="none" anchor="ctr"/>
                <a:lstStyle/>
                <a:p>
                  <a:endParaRPr lang="ja-JP" altLang="en-US"/>
                </a:p>
              </p:txBody>
            </p:sp>
            <p:sp>
              <p:nvSpPr>
                <p:cNvPr id="5239" name="Freeform 119"/>
                <p:cNvSpPr>
                  <a:spLocks/>
                </p:cNvSpPr>
                <p:nvPr/>
              </p:nvSpPr>
              <p:spPr bwMode="ltGray">
                <a:xfrm>
                  <a:off x="2208" y="2448"/>
                  <a:ext cx="77" cy="60"/>
                </a:xfrm>
                <a:custGeom>
                  <a:avLst/>
                  <a:gdLst/>
                  <a:ahLst/>
                  <a:cxnLst>
                    <a:cxn ang="0">
                      <a:pos x="14" y="54"/>
                    </a:cxn>
                    <a:cxn ang="0">
                      <a:pos x="0" y="40"/>
                    </a:cxn>
                    <a:cxn ang="0">
                      <a:pos x="20" y="10"/>
                    </a:cxn>
                    <a:cxn ang="0">
                      <a:pos x="30" y="2"/>
                    </a:cxn>
                    <a:cxn ang="0">
                      <a:pos x="42" y="6"/>
                    </a:cxn>
                    <a:cxn ang="0">
                      <a:pos x="62" y="4"/>
                    </a:cxn>
                    <a:cxn ang="0">
                      <a:pos x="74" y="12"/>
                    </a:cxn>
                    <a:cxn ang="0">
                      <a:pos x="68" y="32"/>
                    </a:cxn>
                    <a:cxn ang="0">
                      <a:pos x="46" y="44"/>
                    </a:cxn>
                    <a:cxn ang="0">
                      <a:pos x="40" y="56"/>
                    </a:cxn>
                    <a:cxn ang="0">
                      <a:pos x="28" y="60"/>
                    </a:cxn>
                    <a:cxn ang="0">
                      <a:pos x="14" y="54"/>
                    </a:cxn>
                  </a:cxnLst>
                  <a:rect l="0" t="0" r="r" b="b"/>
                  <a:pathLst>
                    <a:path w="77" h="60">
                      <a:moveTo>
                        <a:pt x="14" y="54"/>
                      </a:moveTo>
                      <a:cubicBezTo>
                        <a:pt x="4" y="52"/>
                        <a:pt x="3" y="49"/>
                        <a:pt x="0" y="40"/>
                      </a:cubicBezTo>
                      <a:cubicBezTo>
                        <a:pt x="2" y="25"/>
                        <a:pt x="5" y="15"/>
                        <a:pt x="20" y="10"/>
                      </a:cubicBezTo>
                      <a:cubicBezTo>
                        <a:pt x="23" y="6"/>
                        <a:pt x="24" y="1"/>
                        <a:pt x="30" y="2"/>
                      </a:cubicBezTo>
                      <a:cubicBezTo>
                        <a:pt x="34" y="2"/>
                        <a:pt x="42" y="6"/>
                        <a:pt x="42" y="6"/>
                      </a:cubicBezTo>
                      <a:cubicBezTo>
                        <a:pt x="49" y="4"/>
                        <a:pt x="55" y="0"/>
                        <a:pt x="62" y="4"/>
                      </a:cubicBezTo>
                      <a:cubicBezTo>
                        <a:pt x="66" y="6"/>
                        <a:pt x="74" y="12"/>
                        <a:pt x="74" y="12"/>
                      </a:cubicBezTo>
                      <a:cubicBezTo>
                        <a:pt x="77" y="22"/>
                        <a:pt x="75" y="25"/>
                        <a:pt x="68" y="32"/>
                      </a:cubicBezTo>
                      <a:cubicBezTo>
                        <a:pt x="56" y="28"/>
                        <a:pt x="54" y="36"/>
                        <a:pt x="46" y="44"/>
                      </a:cubicBezTo>
                      <a:cubicBezTo>
                        <a:pt x="45" y="47"/>
                        <a:pt x="43" y="54"/>
                        <a:pt x="40" y="56"/>
                      </a:cubicBezTo>
                      <a:cubicBezTo>
                        <a:pt x="36" y="58"/>
                        <a:pt x="28" y="60"/>
                        <a:pt x="28" y="60"/>
                      </a:cubicBezTo>
                      <a:cubicBezTo>
                        <a:pt x="23" y="59"/>
                        <a:pt x="9" y="54"/>
                        <a:pt x="14" y="54"/>
                      </a:cubicBezTo>
                      <a:close/>
                    </a:path>
                  </a:pathLst>
                </a:custGeom>
                <a:solidFill>
                  <a:schemeClr val="bg2"/>
                </a:solidFill>
                <a:ln w="9525">
                  <a:noFill/>
                  <a:round/>
                  <a:headEnd/>
                  <a:tailEnd/>
                </a:ln>
                <a:effectLst/>
              </p:spPr>
              <p:txBody>
                <a:bodyPr wrap="none" anchor="ctr"/>
                <a:lstStyle/>
                <a:p>
                  <a:endParaRPr lang="ja-JP" altLang="en-US"/>
                </a:p>
              </p:txBody>
            </p:sp>
            <p:sp>
              <p:nvSpPr>
                <p:cNvPr id="5240" name="Freeform 120"/>
                <p:cNvSpPr>
                  <a:spLocks/>
                </p:cNvSpPr>
                <p:nvPr/>
              </p:nvSpPr>
              <p:spPr bwMode="ltGray">
                <a:xfrm>
                  <a:off x="2531" y="2342"/>
                  <a:ext cx="59" cy="102"/>
                </a:xfrm>
                <a:custGeom>
                  <a:avLst/>
                  <a:gdLst/>
                  <a:ahLst/>
                  <a:cxnLst>
                    <a:cxn ang="0">
                      <a:pos x="35" y="60"/>
                    </a:cxn>
                    <a:cxn ang="0">
                      <a:pos x="39" y="78"/>
                    </a:cxn>
                    <a:cxn ang="0">
                      <a:pos x="37" y="84"/>
                    </a:cxn>
                    <a:cxn ang="0">
                      <a:pos x="33" y="90"/>
                    </a:cxn>
                    <a:cxn ang="0">
                      <a:pos x="29" y="102"/>
                    </a:cxn>
                    <a:cxn ang="0">
                      <a:pos x="3" y="78"/>
                    </a:cxn>
                    <a:cxn ang="0">
                      <a:pos x="9" y="64"/>
                    </a:cxn>
                    <a:cxn ang="0">
                      <a:pos x="7" y="46"/>
                    </a:cxn>
                    <a:cxn ang="0">
                      <a:pos x="21" y="30"/>
                    </a:cxn>
                    <a:cxn ang="0">
                      <a:pos x="43" y="0"/>
                    </a:cxn>
                    <a:cxn ang="0">
                      <a:pos x="49" y="14"/>
                    </a:cxn>
                    <a:cxn ang="0">
                      <a:pos x="51" y="34"/>
                    </a:cxn>
                    <a:cxn ang="0">
                      <a:pos x="39" y="66"/>
                    </a:cxn>
                    <a:cxn ang="0">
                      <a:pos x="35" y="60"/>
                    </a:cxn>
                  </a:cxnLst>
                  <a:rect l="0" t="0" r="r" b="b"/>
                  <a:pathLst>
                    <a:path w="59" h="102">
                      <a:moveTo>
                        <a:pt x="35" y="60"/>
                      </a:moveTo>
                      <a:cubicBezTo>
                        <a:pt x="32" y="68"/>
                        <a:pt x="34" y="71"/>
                        <a:pt x="39" y="78"/>
                      </a:cubicBezTo>
                      <a:cubicBezTo>
                        <a:pt x="38" y="80"/>
                        <a:pt x="38" y="82"/>
                        <a:pt x="37" y="84"/>
                      </a:cubicBezTo>
                      <a:cubicBezTo>
                        <a:pt x="36" y="86"/>
                        <a:pt x="34" y="88"/>
                        <a:pt x="33" y="90"/>
                      </a:cubicBezTo>
                      <a:cubicBezTo>
                        <a:pt x="31" y="94"/>
                        <a:pt x="29" y="102"/>
                        <a:pt x="29" y="102"/>
                      </a:cubicBezTo>
                      <a:cubicBezTo>
                        <a:pt x="7" y="98"/>
                        <a:pt x="18" y="88"/>
                        <a:pt x="3" y="78"/>
                      </a:cubicBezTo>
                      <a:cubicBezTo>
                        <a:pt x="0" y="70"/>
                        <a:pt x="0" y="67"/>
                        <a:pt x="9" y="64"/>
                      </a:cubicBezTo>
                      <a:cubicBezTo>
                        <a:pt x="15" y="56"/>
                        <a:pt x="12" y="54"/>
                        <a:pt x="7" y="46"/>
                      </a:cubicBezTo>
                      <a:cubicBezTo>
                        <a:pt x="10" y="33"/>
                        <a:pt x="11" y="37"/>
                        <a:pt x="21" y="30"/>
                      </a:cubicBezTo>
                      <a:cubicBezTo>
                        <a:pt x="28" y="19"/>
                        <a:pt x="36" y="10"/>
                        <a:pt x="43" y="0"/>
                      </a:cubicBezTo>
                      <a:cubicBezTo>
                        <a:pt x="52" y="3"/>
                        <a:pt x="52" y="6"/>
                        <a:pt x="49" y="14"/>
                      </a:cubicBezTo>
                      <a:cubicBezTo>
                        <a:pt x="59" y="17"/>
                        <a:pt x="53" y="25"/>
                        <a:pt x="51" y="34"/>
                      </a:cubicBezTo>
                      <a:cubicBezTo>
                        <a:pt x="54" y="46"/>
                        <a:pt x="49" y="59"/>
                        <a:pt x="39" y="66"/>
                      </a:cubicBezTo>
                      <a:cubicBezTo>
                        <a:pt x="32" y="61"/>
                        <a:pt x="31" y="64"/>
                        <a:pt x="35" y="60"/>
                      </a:cubicBezTo>
                      <a:close/>
                    </a:path>
                  </a:pathLst>
                </a:custGeom>
                <a:solidFill>
                  <a:schemeClr val="bg2"/>
                </a:solidFill>
                <a:ln w="9525">
                  <a:noFill/>
                  <a:round/>
                  <a:headEnd/>
                  <a:tailEnd/>
                </a:ln>
                <a:effectLst/>
              </p:spPr>
              <p:txBody>
                <a:bodyPr wrap="none" anchor="ctr"/>
                <a:lstStyle/>
                <a:p>
                  <a:endParaRPr lang="ja-JP" altLang="en-US"/>
                </a:p>
              </p:txBody>
            </p:sp>
            <p:sp>
              <p:nvSpPr>
                <p:cNvPr id="5241" name="Freeform 121"/>
                <p:cNvSpPr>
                  <a:spLocks/>
                </p:cNvSpPr>
                <p:nvPr/>
              </p:nvSpPr>
              <p:spPr bwMode="ltGray">
                <a:xfrm>
                  <a:off x="2738" y="2316"/>
                  <a:ext cx="35" cy="32"/>
                </a:xfrm>
                <a:custGeom>
                  <a:avLst/>
                  <a:gdLst/>
                  <a:ahLst/>
                  <a:cxnLst>
                    <a:cxn ang="0">
                      <a:pos x="4" y="22"/>
                    </a:cxn>
                    <a:cxn ang="0">
                      <a:pos x="20" y="0"/>
                    </a:cxn>
                    <a:cxn ang="0">
                      <a:pos x="12" y="22"/>
                    </a:cxn>
                    <a:cxn ang="0">
                      <a:pos x="4" y="22"/>
                    </a:cxn>
                  </a:cxnLst>
                  <a:rect l="0" t="0" r="r" b="b"/>
                  <a:pathLst>
                    <a:path w="35" h="32">
                      <a:moveTo>
                        <a:pt x="4" y="22"/>
                      </a:moveTo>
                      <a:cubicBezTo>
                        <a:pt x="6" y="13"/>
                        <a:pt x="13" y="5"/>
                        <a:pt x="20" y="0"/>
                      </a:cubicBezTo>
                      <a:cubicBezTo>
                        <a:pt x="35" y="5"/>
                        <a:pt x="19" y="17"/>
                        <a:pt x="12" y="22"/>
                      </a:cubicBezTo>
                      <a:cubicBezTo>
                        <a:pt x="9" y="32"/>
                        <a:pt x="0" y="31"/>
                        <a:pt x="4" y="22"/>
                      </a:cubicBezTo>
                      <a:close/>
                    </a:path>
                  </a:pathLst>
                </a:custGeom>
                <a:solidFill>
                  <a:schemeClr val="bg2"/>
                </a:solidFill>
                <a:ln w="9525">
                  <a:noFill/>
                  <a:round/>
                  <a:headEnd/>
                  <a:tailEnd/>
                </a:ln>
                <a:effectLst/>
              </p:spPr>
              <p:txBody>
                <a:bodyPr wrap="none" anchor="ctr"/>
                <a:lstStyle/>
                <a:p>
                  <a:endParaRPr lang="ja-JP" altLang="en-US"/>
                </a:p>
              </p:txBody>
            </p:sp>
            <p:sp>
              <p:nvSpPr>
                <p:cNvPr id="5242" name="Freeform 122"/>
                <p:cNvSpPr>
                  <a:spLocks/>
                </p:cNvSpPr>
                <p:nvPr/>
              </p:nvSpPr>
              <p:spPr bwMode="ltGray">
                <a:xfrm>
                  <a:off x="2786" y="2270"/>
                  <a:ext cx="30" cy="16"/>
                </a:xfrm>
                <a:custGeom>
                  <a:avLst/>
                  <a:gdLst/>
                  <a:ahLst/>
                  <a:cxnLst>
                    <a:cxn ang="0">
                      <a:pos x="4" y="12"/>
                    </a:cxn>
                    <a:cxn ang="0">
                      <a:pos x="14" y="0"/>
                    </a:cxn>
                    <a:cxn ang="0">
                      <a:pos x="6" y="14"/>
                    </a:cxn>
                    <a:cxn ang="0">
                      <a:pos x="0" y="16"/>
                    </a:cxn>
                    <a:cxn ang="0">
                      <a:pos x="4" y="12"/>
                    </a:cxn>
                  </a:cxnLst>
                  <a:rect l="0" t="0" r="r" b="b"/>
                  <a:pathLst>
                    <a:path w="30" h="16">
                      <a:moveTo>
                        <a:pt x="4" y="12"/>
                      </a:moveTo>
                      <a:cubicBezTo>
                        <a:pt x="1" y="3"/>
                        <a:pt x="6" y="3"/>
                        <a:pt x="14" y="0"/>
                      </a:cubicBezTo>
                      <a:cubicBezTo>
                        <a:pt x="30" y="5"/>
                        <a:pt x="14" y="12"/>
                        <a:pt x="6" y="14"/>
                      </a:cubicBezTo>
                      <a:cubicBezTo>
                        <a:pt x="4" y="14"/>
                        <a:pt x="2" y="15"/>
                        <a:pt x="0" y="16"/>
                      </a:cubicBezTo>
                      <a:cubicBezTo>
                        <a:pt x="2" y="9"/>
                        <a:pt x="1" y="9"/>
                        <a:pt x="4" y="12"/>
                      </a:cubicBezTo>
                      <a:close/>
                    </a:path>
                  </a:pathLst>
                </a:custGeom>
                <a:solidFill>
                  <a:schemeClr val="bg2"/>
                </a:solidFill>
                <a:ln w="9525">
                  <a:noFill/>
                  <a:round/>
                  <a:headEnd/>
                  <a:tailEnd/>
                </a:ln>
                <a:effectLst/>
              </p:spPr>
              <p:txBody>
                <a:bodyPr wrap="none" anchor="ctr"/>
                <a:lstStyle/>
                <a:p>
                  <a:endParaRPr lang="ja-JP" altLang="en-US"/>
                </a:p>
              </p:txBody>
            </p:sp>
          </p:grpSp>
          <p:grpSp>
            <p:nvGrpSpPr>
              <p:cNvPr id="8" name="Group 123"/>
              <p:cNvGrpSpPr>
                <a:grpSpLocks/>
              </p:cNvGrpSpPr>
              <p:nvPr/>
            </p:nvGrpSpPr>
            <p:grpSpPr bwMode="auto">
              <a:xfrm>
                <a:off x="487" y="816"/>
                <a:ext cx="2547" cy="2615"/>
                <a:chOff x="1186" y="459"/>
                <a:chExt cx="3318" cy="3405"/>
              </a:xfrm>
            </p:grpSpPr>
            <p:sp>
              <p:nvSpPr>
                <p:cNvPr id="5244" name="Freeform 124"/>
                <p:cNvSpPr>
                  <a:spLocks/>
                </p:cNvSpPr>
                <p:nvPr/>
              </p:nvSpPr>
              <p:spPr bwMode="ltGray">
                <a:xfrm>
                  <a:off x="2178" y="2849"/>
                  <a:ext cx="292" cy="274"/>
                </a:xfrm>
                <a:custGeom>
                  <a:avLst/>
                  <a:gdLst/>
                  <a:ahLst/>
                  <a:cxnLst>
                    <a:cxn ang="0">
                      <a:pos x="69" y="73"/>
                    </a:cxn>
                    <a:cxn ang="0">
                      <a:pos x="102" y="79"/>
                    </a:cxn>
                    <a:cxn ang="0">
                      <a:pos x="177" y="34"/>
                    </a:cxn>
                    <a:cxn ang="0">
                      <a:pos x="195" y="22"/>
                    </a:cxn>
                    <a:cxn ang="0">
                      <a:pos x="204" y="16"/>
                    </a:cxn>
                    <a:cxn ang="0">
                      <a:pos x="210" y="7"/>
                    </a:cxn>
                    <a:cxn ang="0">
                      <a:pos x="228" y="1"/>
                    </a:cxn>
                    <a:cxn ang="0">
                      <a:pos x="255" y="22"/>
                    </a:cxn>
                    <a:cxn ang="0">
                      <a:pos x="267" y="25"/>
                    </a:cxn>
                    <a:cxn ang="0">
                      <a:pos x="285" y="31"/>
                    </a:cxn>
                    <a:cxn ang="0">
                      <a:pos x="291" y="40"/>
                    </a:cxn>
                    <a:cxn ang="0">
                      <a:pos x="282" y="43"/>
                    </a:cxn>
                    <a:cxn ang="0">
                      <a:pos x="252" y="70"/>
                    </a:cxn>
                    <a:cxn ang="0">
                      <a:pos x="240" y="97"/>
                    </a:cxn>
                    <a:cxn ang="0">
                      <a:pos x="249" y="124"/>
                    </a:cxn>
                    <a:cxn ang="0">
                      <a:pos x="270" y="145"/>
                    </a:cxn>
                    <a:cxn ang="0">
                      <a:pos x="252" y="169"/>
                    </a:cxn>
                    <a:cxn ang="0">
                      <a:pos x="237" y="196"/>
                    </a:cxn>
                    <a:cxn ang="0">
                      <a:pos x="219" y="205"/>
                    </a:cxn>
                    <a:cxn ang="0">
                      <a:pos x="201" y="256"/>
                    </a:cxn>
                    <a:cxn ang="0">
                      <a:pos x="165" y="274"/>
                    </a:cxn>
                    <a:cxn ang="0">
                      <a:pos x="156" y="271"/>
                    </a:cxn>
                    <a:cxn ang="0">
                      <a:pos x="153" y="262"/>
                    </a:cxn>
                    <a:cxn ang="0">
                      <a:pos x="135" y="256"/>
                    </a:cxn>
                    <a:cxn ang="0">
                      <a:pos x="120" y="241"/>
                    </a:cxn>
                    <a:cxn ang="0">
                      <a:pos x="102" y="247"/>
                    </a:cxn>
                    <a:cxn ang="0">
                      <a:pos x="81" y="241"/>
                    </a:cxn>
                    <a:cxn ang="0">
                      <a:pos x="78" y="232"/>
                    </a:cxn>
                    <a:cxn ang="0">
                      <a:pos x="69" y="226"/>
                    </a:cxn>
                    <a:cxn ang="0">
                      <a:pos x="42" y="223"/>
                    </a:cxn>
                    <a:cxn ang="0">
                      <a:pos x="33" y="175"/>
                    </a:cxn>
                    <a:cxn ang="0">
                      <a:pos x="15" y="169"/>
                    </a:cxn>
                    <a:cxn ang="0">
                      <a:pos x="0" y="118"/>
                    </a:cxn>
                    <a:cxn ang="0">
                      <a:pos x="18" y="82"/>
                    </a:cxn>
                    <a:cxn ang="0">
                      <a:pos x="57" y="100"/>
                    </a:cxn>
                    <a:cxn ang="0">
                      <a:pos x="69" y="73"/>
                    </a:cxn>
                  </a:cxnLst>
                  <a:rect l="0" t="0" r="r" b="b"/>
                  <a:pathLst>
                    <a:path w="292" h="274">
                      <a:moveTo>
                        <a:pt x="69" y="73"/>
                      </a:moveTo>
                      <a:cubicBezTo>
                        <a:pt x="83" y="82"/>
                        <a:pt x="85" y="82"/>
                        <a:pt x="102" y="79"/>
                      </a:cubicBezTo>
                      <a:cubicBezTo>
                        <a:pt x="129" y="61"/>
                        <a:pt x="143" y="39"/>
                        <a:pt x="177" y="34"/>
                      </a:cubicBezTo>
                      <a:cubicBezTo>
                        <a:pt x="183" y="30"/>
                        <a:pt x="189" y="26"/>
                        <a:pt x="195" y="22"/>
                      </a:cubicBezTo>
                      <a:cubicBezTo>
                        <a:pt x="198" y="20"/>
                        <a:pt x="204" y="16"/>
                        <a:pt x="204" y="16"/>
                      </a:cubicBezTo>
                      <a:cubicBezTo>
                        <a:pt x="206" y="13"/>
                        <a:pt x="207" y="9"/>
                        <a:pt x="210" y="7"/>
                      </a:cubicBezTo>
                      <a:cubicBezTo>
                        <a:pt x="215" y="4"/>
                        <a:pt x="228" y="1"/>
                        <a:pt x="228" y="1"/>
                      </a:cubicBezTo>
                      <a:cubicBezTo>
                        <a:pt x="250" y="5"/>
                        <a:pt x="240" y="0"/>
                        <a:pt x="255" y="22"/>
                      </a:cubicBezTo>
                      <a:cubicBezTo>
                        <a:pt x="257" y="25"/>
                        <a:pt x="263" y="24"/>
                        <a:pt x="267" y="25"/>
                      </a:cubicBezTo>
                      <a:cubicBezTo>
                        <a:pt x="273" y="27"/>
                        <a:pt x="285" y="31"/>
                        <a:pt x="285" y="31"/>
                      </a:cubicBezTo>
                      <a:cubicBezTo>
                        <a:pt x="287" y="34"/>
                        <a:pt x="292" y="37"/>
                        <a:pt x="291" y="40"/>
                      </a:cubicBezTo>
                      <a:cubicBezTo>
                        <a:pt x="290" y="43"/>
                        <a:pt x="284" y="41"/>
                        <a:pt x="282" y="43"/>
                      </a:cubicBezTo>
                      <a:cubicBezTo>
                        <a:pt x="266" y="59"/>
                        <a:pt x="273" y="63"/>
                        <a:pt x="252" y="70"/>
                      </a:cubicBezTo>
                      <a:cubicBezTo>
                        <a:pt x="247" y="78"/>
                        <a:pt x="240" y="97"/>
                        <a:pt x="240" y="97"/>
                      </a:cubicBezTo>
                      <a:cubicBezTo>
                        <a:pt x="254" y="118"/>
                        <a:pt x="254" y="108"/>
                        <a:pt x="249" y="124"/>
                      </a:cubicBezTo>
                      <a:cubicBezTo>
                        <a:pt x="252" y="133"/>
                        <a:pt x="270" y="145"/>
                        <a:pt x="270" y="145"/>
                      </a:cubicBezTo>
                      <a:cubicBezTo>
                        <a:pt x="278" y="170"/>
                        <a:pt x="277" y="164"/>
                        <a:pt x="252" y="169"/>
                      </a:cubicBezTo>
                      <a:cubicBezTo>
                        <a:pt x="247" y="176"/>
                        <a:pt x="244" y="190"/>
                        <a:pt x="237" y="196"/>
                      </a:cubicBezTo>
                      <a:cubicBezTo>
                        <a:pt x="232" y="200"/>
                        <a:pt x="225" y="201"/>
                        <a:pt x="219" y="205"/>
                      </a:cubicBezTo>
                      <a:cubicBezTo>
                        <a:pt x="209" y="220"/>
                        <a:pt x="207" y="238"/>
                        <a:pt x="201" y="256"/>
                      </a:cubicBezTo>
                      <a:cubicBezTo>
                        <a:pt x="199" y="262"/>
                        <a:pt x="171" y="272"/>
                        <a:pt x="165" y="274"/>
                      </a:cubicBezTo>
                      <a:cubicBezTo>
                        <a:pt x="162" y="273"/>
                        <a:pt x="158" y="273"/>
                        <a:pt x="156" y="271"/>
                      </a:cubicBezTo>
                      <a:cubicBezTo>
                        <a:pt x="154" y="269"/>
                        <a:pt x="156" y="264"/>
                        <a:pt x="153" y="262"/>
                      </a:cubicBezTo>
                      <a:cubicBezTo>
                        <a:pt x="148" y="258"/>
                        <a:pt x="135" y="256"/>
                        <a:pt x="135" y="256"/>
                      </a:cubicBezTo>
                      <a:cubicBezTo>
                        <a:pt x="132" y="252"/>
                        <a:pt x="127" y="241"/>
                        <a:pt x="120" y="241"/>
                      </a:cubicBezTo>
                      <a:cubicBezTo>
                        <a:pt x="114" y="241"/>
                        <a:pt x="102" y="247"/>
                        <a:pt x="102" y="247"/>
                      </a:cubicBezTo>
                      <a:cubicBezTo>
                        <a:pt x="95" y="245"/>
                        <a:pt x="87" y="246"/>
                        <a:pt x="81" y="241"/>
                      </a:cubicBezTo>
                      <a:cubicBezTo>
                        <a:pt x="79" y="239"/>
                        <a:pt x="80" y="234"/>
                        <a:pt x="78" y="232"/>
                      </a:cubicBezTo>
                      <a:cubicBezTo>
                        <a:pt x="76" y="229"/>
                        <a:pt x="72" y="228"/>
                        <a:pt x="69" y="226"/>
                      </a:cubicBezTo>
                      <a:cubicBezTo>
                        <a:pt x="60" y="229"/>
                        <a:pt x="42" y="223"/>
                        <a:pt x="42" y="223"/>
                      </a:cubicBezTo>
                      <a:cubicBezTo>
                        <a:pt x="33" y="210"/>
                        <a:pt x="44" y="187"/>
                        <a:pt x="33" y="175"/>
                      </a:cubicBezTo>
                      <a:cubicBezTo>
                        <a:pt x="29" y="170"/>
                        <a:pt x="15" y="169"/>
                        <a:pt x="15" y="169"/>
                      </a:cubicBezTo>
                      <a:cubicBezTo>
                        <a:pt x="9" y="151"/>
                        <a:pt x="3" y="137"/>
                        <a:pt x="0" y="118"/>
                      </a:cubicBezTo>
                      <a:cubicBezTo>
                        <a:pt x="3" y="102"/>
                        <a:pt x="2" y="87"/>
                        <a:pt x="18" y="82"/>
                      </a:cubicBezTo>
                      <a:cubicBezTo>
                        <a:pt x="34" y="93"/>
                        <a:pt x="40" y="94"/>
                        <a:pt x="57" y="100"/>
                      </a:cubicBezTo>
                      <a:cubicBezTo>
                        <a:pt x="52" y="86"/>
                        <a:pt x="53" y="73"/>
                        <a:pt x="69" y="73"/>
                      </a:cubicBezTo>
                      <a:close/>
                    </a:path>
                  </a:pathLst>
                </a:custGeom>
                <a:solidFill>
                  <a:schemeClr val="accent1"/>
                </a:solidFill>
                <a:ln w="9525">
                  <a:noFill/>
                  <a:round/>
                  <a:headEnd/>
                  <a:tailEnd/>
                </a:ln>
                <a:effectLst/>
              </p:spPr>
              <p:txBody>
                <a:bodyPr wrap="none" anchor="ctr"/>
                <a:lstStyle/>
                <a:p>
                  <a:endParaRPr lang="ja-JP" altLang="en-US"/>
                </a:p>
              </p:txBody>
            </p:sp>
            <p:sp>
              <p:nvSpPr>
                <p:cNvPr id="5245" name="Freeform 125"/>
                <p:cNvSpPr>
                  <a:spLocks/>
                </p:cNvSpPr>
                <p:nvPr/>
              </p:nvSpPr>
              <p:spPr bwMode="ltGray">
                <a:xfrm>
                  <a:off x="2088" y="3114"/>
                  <a:ext cx="384" cy="144"/>
                </a:xfrm>
                <a:custGeom>
                  <a:avLst/>
                  <a:gdLst/>
                  <a:ahLst/>
                  <a:cxnLst>
                    <a:cxn ang="0">
                      <a:pos x="0" y="12"/>
                    </a:cxn>
                    <a:cxn ang="0">
                      <a:pos x="48" y="12"/>
                    </a:cxn>
                    <a:cxn ang="0">
                      <a:pos x="75" y="21"/>
                    </a:cxn>
                    <a:cxn ang="0">
                      <a:pos x="108" y="45"/>
                    </a:cxn>
                    <a:cxn ang="0">
                      <a:pos x="126" y="51"/>
                    </a:cxn>
                    <a:cxn ang="0">
                      <a:pos x="153" y="48"/>
                    </a:cxn>
                    <a:cxn ang="0">
                      <a:pos x="201" y="66"/>
                    </a:cxn>
                    <a:cxn ang="0">
                      <a:pos x="228" y="78"/>
                    </a:cxn>
                    <a:cxn ang="0">
                      <a:pos x="234" y="99"/>
                    </a:cxn>
                    <a:cxn ang="0">
                      <a:pos x="297" y="117"/>
                    </a:cxn>
                    <a:cxn ang="0">
                      <a:pos x="324" y="126"/>
                    </a:cxn>
                    <a:cxn ang="0">
                      <a:pos x="384" y="135"/>
                    </a:cxn>
                    <a:cxn ang="0">
                      <a:pos x="342" y="135"/>
                    </a:cxn>
                    <a:cxn ang="0">
                      <a:pos x="267" y="117"/>
                    </a:cxn>
                    <a:cxn ang="0">
                      <a:pos x="240" y="105"/>
                    </a:cxn>
                    <a:cxn ang="0">
                      <a:pos x="189" y="102"/>
                    </a:cxn>
                    <a:cxn ang="0">
                      <a:pos x="144" y="87"/>
                    </a:cxn>
                    <a:cxn ang="0">
                      <a:pos x="75" y="63"/>
                    </a:cxn>
                    <a:cxn ang="0">
                      <a:pos x="0" y="12"/>
                    </a:cxn>
                  </a:cxnLst>
                  <a:rect l="0" t="0" r="r" b="b"/>
                  <a:pathLst>
                    <a:path w="384" h="144">
                      <a:moveTo>
                        <a:pt x="0" y="12"/>
                      </a:moveTo>
                      <a:cubicBezTo>
                        <a:pt x="18" y="0"/>
                        <a:pt x="27" y="5"/>
                        <a:pt x="48" y="12"/>
                      </a:cubicBezTo>
                      <a:cubicBezTo>
                        <a:pt x="57" y="15"/>
                        <a:pt x="75" y="21"/>
                        <a:pt x="75" y="21"/>
                      </a:cubicBezTo>
                      <a:cubicBezTo>
                        <a:pt x="83" y="33"/>
                        <a:pt x="95" y="39"/>
                        <a:pt x="108" y="45"/>
                      </a:cubicBezTo>
                      <a:cubicBezTo>
                        <a:pt x="114" y="48"/>
                        <a:pt x="126" y="51"/>
                        <a:pt x="126" y="51"/>
                      </a:cubicBezTo>
                      <a:cubicBezTo>
                        <a:pt x="138" y="43"/>
                        <a:pt x="141" y="40"/>
                        <a:pt x="153" y="48"/>
                      </a:cubicBezTo>
                      <a:cubicBezTo>
                        <a:pt x="164" y="65"/>
                        <a:pt x="182" y="64"/>
                        <a:pt x="201" y="66"/>
                      </a:cubicBezTo>
                      <a:cubicBezTo>
                        <a:pt x="222" y="73"/>
                        <a:pt x="214" y="68"/>
                        <a:pt x="228" y="78"/>
                      </a:cubicBezTo>
                      <a:cubicBezTo>
                        <a:pt x="214" y="88"/>
                        <a:pt x="222" y="91"/>
                        <a:pt x="234" y="99"/>
                      </a:cubicBezTo>
                      <a:cubicBezTo>
                        <a:pt x="261" y="95"/>
                        <a:pt x="273" y="109"/>
                        <a:pt x="297" y="117"/>
                      </a:cubicBezTo>
                      <a:cubicBezTo>
                        <a:pt x="306" y="120"/>
                        <a:pt x="324" y="126"/>
                        <a:pt x="324" y="126"/>
                      </a:cubicBezTo>
                      <a:cubicBezTo>
                        <a:pt x="344" y="121"/>
                        <a:pt x="364" y="128"/>
                        <a:pt x="384" y="135"/>
                      </a:cubicBezTo>
                      <a:cubicBezTo>
                        <a:pt x="370" y="144"/>
                        <a:pt x="359" y="137"/>
                        <a:pt x="342" y="135"/>
                      </a:cubicBezTo>
                      <a:cubicBezTo>
                        <a:pt x="328" y="140"/>
                        <a:pt x="281" y="126"/>
                        <a:pt x="267" y="117"/>
                      </a:cubicBezTo>
                      <a:cubicBezTo>
                        <a:pt x="259" y="112"/>
                        <a:pt x="240" y="105"/>
                        <a:pt x="240" y="105"/>
                      </a:cubicBezTo>
                      <a:cubicBezTo>
                        <a:pt x="226" y="110"/>
                        <a:pt x="203" y="103"/>
                        <a:pt x="189" y="102"/>
                      </a:cubicBezTo>
                      <a:cubicBezTo>
                        <a:pt x="174" y="107"/>
                        <a:pt x="158" y="94"/>
                        <a:pt x="144" y="87"/>
                      </a:cubicBezTo>
                      <a:cubicBezTo>
                        <a:pt x="122" y="76"/>
                        <a:pt x="99" y="68"/>
                        <a:pt x="75" y="63"/>
                      </a:cubicBezTo>
                      <a:cubicBezTo>
                        <a:pt x="51" y="47"/>
                        <a:pt x="10" y="43"/>
                        <a:pt x="0" y="12"/>
                      </a:cubicBezTo>
                      <a:close/>
                    </a:path>
                  </a:pathLst>
                </a:custGeom>
                <a:solidFill>
                  <a:schemeClr val="accent1"/>
                </a:solidFill>
                <a:ln w="9525">
                  <a:noFill/>
                  <a:round/>
                  <a:headEnd/>
                  <a:tailEnd/>
                </a:ln>
                <a:effectLst/>
              </p:spPr>
              <p:txBody>
                <a:bodyPr wrap="none" anchor="ctr"/>
                <a:lstStyle/>
                <a:p>
                  <a:endParaRPr lang="ja-JP" altLang="en-US"/>
                </a:p>
              </p:txBody>
            </p:sp>
            <p:sp>
              <p:nvSpPr>
                <p:cNvPr id="5246" name="Freeform 126"/>
                <p:cNvSpPr>
                  <a:spLocks/>
                </p:cNvSpPr>
                <p:nvPr/>
              </p:nvSpPr>
              <p:spPr bwMode="ltGray">
                <a:xfrm>
                  <a:off x="2133" y="3042"/>
                  <a:ext cx="30" cy="24"/>
                </a:xfrm>
                <a:custGeom>
                  <a:avLst/>
                  <a:gdLst/>
                  <a:ahLst/>
                  <a:cxnLst>
                    <a:cxn ang="0">
                      <a:pos x="18" y="24"/>
                    </a:cxn>
                    <a:cxn ang="0">
                      <a:pos x="9" y="0"/>
                    </a:cxn>
                    <a:cxn ang="0">
                      <a:pos x="18" y="24"/>
                    </a:cxn>
                  </a:cxnLst>
                  <a:rect l="0" t="0" r="r" b="b"/>
                  <a:pathLst>
                    <a:path w="30" h="24">
                      <a:moveTo>
                        <a:pt x="18" y="24"/>
                      </a:moveTo>
                      <a:cubicBezTo>
                        <a:pt x="6" y="16"/>
                        <a:pt x="0" y="13"/>
                        <a:pt x="9" y="0"/>
                      </a:cubicBezTo>
                      <a:cubicBezTo>
                        <a:pt x="23" y="3"/>
                        <a:pt x="30" y="12"/>
                        <a:pt x="18" y="24"/>
                      </a:cubicBezTo>
                      <a:close/>
                    </a:path>
                  </a:pathLst>
                </a:custGeom>
                <a:solidFill>
                  <a:schemeClr val="accent1"/>
                </a:solidFill>
                <a:ln w="9525">
                  <a:noFill/>
                  <a:round/>
                  <a:headEnd/>
                  <a:tailEnd/>
                </a:ln>
                <a:effectLst/>
              </p:spPr>
              <p:txBody>
                <a:bodyPr wrap="none" anchor="ctr"/>
                <a:lstStyle/>
                <a:p>
                  <a:endParaRPr lang="ja-JP" altLang="en-US"/>
                </a:p>
              </p:txBody>
            </p:sp>
            <p:sp>
              <p:nvSpPr>
                <p:cNvPr id="5247" name="Freeform 127"/>
                <p:cNvSpPr>
                  <a:spLocks/>
                </p:cNvSpPr>
                <p:nvPr/>
              </p:nvSpPr>
              <p:spPr bwMode="ltGray">
                <a:xfrm>
                  <a:off x="2428" y="2730"/>
                  <a:ext cx="75" cy="63"/>
                </a:xfrm>
                <a:custGeom>
                  <a:avLst/>
                  <a:gdLst/>
                  <a:ahLst/>
                  <a:cxnLst>
                    <a:cxn ang="0">
                      <a:pos x="8" y="51"/>
                    </a:cxn>
                    <a:cxn ang="0">
                      <a:pos x="50" y="0"/>
                    </a:cxn>
                    <a:cxn ang="0">
                      <a:pos x="44" y="30"/>
                    </a:cxn>
                    <a:cxn ang="0">
                      <a:pos x="11" y="57"/>
                    </a:cxn>
                    <a:cxn ang="0">
                      <a:pos x="2" y="60"/>
                    </a:cxn>
                    <a:cxn ang="0">
                      <a:pos x="8" y="51"/>
                    </a:cxn>
                  </a:cxnLst>
                  <a:rect l="0" t="0" r="r" b="b"/>
                  <a:pathLst>
                    <a:path w="75" h="63">
                      <a:moveTo>
                        <a:pt x="8" y="51"/>
                      </a:moveTo>
                      <a:cubicBezTo>
                        <a:pt x="27" y="38"/>
                        <a:pt x="43" y="22"/>
                        <a:pt x="50" y="0"/>
                      </a:cubicBezTo>
                      <a:cubicBezTo>
                        <a:pt x="75" y="6"/>
                        <a:pt x="57" y="21"/>
                        <a:pt x="44" y="30"/>
                      </a:cubicBezTo>
                      <a:cubicBezTo>
                        <a:pt x="36" y="43"/>
                        <a:pt x="23" y="49"/>
                        <a:pt x="11" y="57"/>
                      </a:cubicBezTo>
                      <a:cubicBezTo>
                        <a:pt x="8" y="59"/>
                        <a:pt x="3" y="63"/>
                        <a:pt x="2" y="60"/>
                      </a:cubicBezTo>
                      <a:cubicBezTo>
                        <a:pt x="0" y="57"/>
                        <a:pt x="6" y="54"/>
                        <a:pt x="8" y="51"/>
                      </a:cubicBezTo>
                      <a:close/>
                    </a:path>
                  </a:pathLst>
                </a:custGeom>
                <a:solidFill>
                  <a:schemeClr val="accent1"/>
                </a:solidFill>
                <a:ln w="9525">
                  <a:noFill/>
                  <a:round/>
                  <a:headEnd/>
                  <a:tailEnd/>
                </a:ln>
                <a:effectLst/>
              </p:spPr>
              <p:txBody>
                <a:bodyPr wrap="none" anchor="ctr"/>
                <a:lstStyle/>
                <a:p>
                  <a:endParaRPr lang="ja-JP" altLang="en-US"/>
                </a:p>
              </p:txBody>
            </p:sp>
            <p:sp>
              <p:nvSpPr>
                <p:cNvPr id="5248" name="Freeform 128"/>
                <p:cNvSpPr>
                  <a:spLocks/>
                </p:cNvSpPr>
                <p:nvPr/>
              </p:nvSpPr>
              <p:spPr bwMode="ltGray">
                <a:xfrm>
                  <a:off x="2498" y="2523"/>
                  <a:ext cx="163" cy="279"/>
                </a:xfrm>
                <a:custGeom>
                  <a:avLst/>
                  <a:gdLst/>
                  <a:ahLst/>
                  <a:cxnLst>
                    <a:cxn ang="0">
                      <a:pos x="31" y="126"/>
                    </a:cxn>
                    <a:cxn ang="0">
                      <a:pos x="19" y="105"/>
                    </a:cxn>
                    <a:cxn ang="0">
                      <a:pos x="16" y="72"/>
                    </a:cxn>
                    <a:cxn ang="0">
                      <a:pos x="46" y="0"/>
                    </a:cxn>
                    <a:cxn ang="0">
                      <a:pos x="76" y="15"/>
                    </a:cxn>
                    <a:cxn ang="0">
                      <a:pos x="64" y="81"/>
                    </a:cxn>
                    <a:cxn ang="0">
                      <a:pos x="49" y="99"/>
                    </a:cxn>
                    <a:cxn ang="0">
                      <a:pos x="43" y="117"/>
                    </a:cxn>
                    <a:cxn ang="0">
                      <a:pos x="64" y="135"/>
                    </a:cxn>
                    <a:cxn ang="0">
                      <a:pos x="100" y="144"/>
                    </a:cxn>
                    <a:cxn ang="0">
                      <a:pos x="115" y="141"/>
                    </a:cxn>
                    <a:cxn ang="0">
                      <a:pos x="124" y="153"/>
                    </a:cxn>
                    <a:cxn ang="0">
                      <a:pos x="106" y="156"/>
                    </a:cxn>
                    <a:cxn ang="0">
                      <a:pos x="145" y="186"/>
                    </a:cxn>
                    <a:cxn ang="0">
                      <a:pos x="163" y="210"/>
                    </a:cxn>
                    <a:cxn ang="0">
                      <a:pos x="148" y="231"/>
                    </a:cxn>
                    <a:cxn ang="0">
                      <a:pos x="124" y="228"/>
                    </a:cxn>
                    <a:cxn ang="0">
                      <a:pos x="127" y="258"/>
                    </a:cxn>
                    <a:cxn ang="0">
                      <a:pos x="100" y="252"/>
                    </a:cxn>
                    <a:cxn ang="0">
                      <a:pos x="97" y="264"/>
                    </a:cxn>
                    <a:cxn ang="0">
                      <a:pos x="79" y="270"/>
                    </a:cxn>
                    <a:cxn ang="0">
                      <a:pos x="88" y="234"/>
                    </a:cxn>
                    <a:cxn ang="0">
                      <a:pos x="109" y="228"/>
                    </a:cxn>
                    <a:cxn ang="0">
                      <a:pos x="136" y="219"/>
                    </a:cxn>
                    <a:cxn ang="0">
                      <a:pos x="139" y="210"/>
                    </a:cxn>
                    <a:cxn ang="0">
                      <a:pos x="127" y="192"/>
                    </a:cxn>
                    <a:cxn ang="0">
                      <a:pos x="118" y="195"/>
                    </a:cxn>
                    <a:cxn ang="0">
                      <a:pos x="121" y="204"/>
                    </a:cxn>
                    <a:cxn ang="0">
                      <a:pos x="88" y="195"/>
                    </a:cxn>
                    <a:cxn ang="0">
                      <a:pos x="76" y="156"/>
                    </a:cxn>
                    <a:cxn ang="0">
                      <a:pos x="49" y="150"/>
                    </a:cxn>
                    <a:cxn ang="0">
                      <a:pos x="40" y="180"/>
                    </a:cxn>
                    <a:cxn ang="0">
                      <a:pos x="13" y="162"/>
                    </a:cxn>
                    <a:cxn ang="0">
                      <a:pos x="16" y="150"/>
                    </a:cxn>
                    <a:cxn ang="0">
                      <a:pos x="25" y="141"/>
                    </a:cxn>
                    <a:cxn ang="0">
                      <a:pos x="28" y="123"/>
                    </a:cxn>
                    <a:cxn ang="0">
                      <a:pos x="31" y="126"/>
                    </a:cxn>
                  </a:cxnLst>
                  <a:rect l="0" t="0" r="r" b="b"/>
                  <a:pathLst>
                    <a:path w="163" h="279">
                      <a:moveTo>
                        <a:pt x="31" y="126"/>
                      </a:moveTo>
                      <a:cubicBezTo>
                        <a:pt x="18" y="122"/>
                        <a:pt x="15" y="118"/>
                        <a:pt x="19" y="105"/>
                      </a:cubicBezTo>
                      <a:cubicBezTo>
                        <a:pt x="0" y="99"/>
                        <a:pt x="0" y="83"/>
                        <a:pt x="16" y="72"/>
                      </a:cubicBezTo>
                      <a:cubicBezTo>
                        <a:pt x="24" y="47"/>
                        <a:pt x="31" y="22"/>
                        <a:pt x="46" y="0"/>
                      </a:cubicBezTo>
                      <a:cubicBezTo>
                        <a:pt x="60" y="3"/>
                        <a:pt x="71" y="1"/>
                        <a:pt x="76" y="15"/>
                      </a:cubicBezTo>
                      <a:cubicBezTo>
                        <a:pt x="74" y="32"/>
                        <a:pt x="75" y="65"/>
                        <a:pt x="64" y="81"/>
                      </a:cubicBezTo>
                      <a:cubicBezTo>
                        <a:pt x="55" y="95"/>
                        <a:pt x="56" y="84"/>
                        <a:pt x="49" y="99"/>
                      </a:cubicBezTo>
                      <a:cubicBezTo>
                        <a:pt x="46" y="105"/>
                        <a:pt x="43" y="117"/>
                        <a:pt x="43" y="117"/>
                      </a:cubicBezTo>
                      <a:cubicBezTo>
                        <a:pt x="47" y="129"/>
                        <a:pt x="53" y="128"/>
                        <a:pt x="64" y="135"/>
                      </a:cubicBezTo>
                      <a:cubicBezTo>
                        <a:pt x="79" y="130"/>
                        <a:pt x="86" y="139"/>
                        <a:pt x="100" y="144"/>
                      </a:cubicBezTo>
                      <a:cubicBezTo>
                        <a:pt x="105" y="143"/>
                        <a:pt x="110" y="141"/>
                        <a:pt x="115" y="141"/>
                      </a:cubicBezTo>
                      <a:cubicBezTo>
                        <a:pt x="117" y="141"/>
                        <a:pt x="140" y="144"/>
                        <a:pt x="124" y="153"/>
                      </a:cubicBezTo>
                      <a:cubicBezTo>
                        <a:pt x="119" y="156"/>
                        <a:pt x="112" y="155"/>
                        <a:pt x="106" y="156"/>
                      </a:cubicBezTo>
                      <a:cubicBezTo>
                        <a:pt x="117" y="173"/>
                        <a:pt x="126" y="181"/>
                        <a:pt x="145" y="186"/>
                      </a:cubicBezTo>
                      <a:cubicBezTo>
                        <a:pt x="155" y="193"/>
                        <a:pt x="159" y="198"/>
                        <a:pt x="163" y="210"/>
                      </a:cubicBezTo>
                      <a:cubicBezTo>
                        <a:pt x="156" y="231"/>
                        <a:pt x="163" y="226"/>
                        <a:pt x="148" y="231"/>
                      </a:cubicBezTo>
                      <a:cubicBezTo>
                        <a:pt x="142" y="267"/>
                        <a:pt x="143" y="234"/>
                        <a:pt x="124" y="228"/>
                      </a:cubicBezTo>
                      <a:cubicBezTo>
                        <a:pt x="116" y="241"/>
                        <a:pt x="109" y="252"/>
                        <a:pt x="127" y="258"/>
                      </a:cubicBezTo>
                      <a:cubicBezTo>
                        <a:pt x="120" y="279"/>
                        <a:pt x="111" y="256"/>
                        <a:pt x="100" y="252"/>
                      </a:cubicBezTo>
                      <a:cubicBezTo>
                        <a:pt x="99" y="256"/>
                        <a:pt x="100" y="261"/>
                        <a:pt x="97" y="264"/>
                      </a:cubicBezTo>
                      <a:cubicBezTo>
                        <a:pt x="92" y="268"/>
                        <a:pt x="79" y="270"/>
                        <a:pt x="79" y="270"/>
                      </a:cubicBezTo>
                      <a:cubicBezTo>
                        <a:pt x="74" y="256"/>
                        <a:pt x="80" y="246"/>
                        <a:pt x="88" y="234"/>
                      </a:cubicBezTo>
                      <a:cubicBezTo>
                        <a:pt x="120" y="240"/>
                        <a:pt x="91" y="239"/>
                        <a:pt x="109" y="228"/>
                      </a:cubicBezTo>
                      <a:cubicBezTo>
                        <a:pt x="117" y="223"/>
                        <a:pt x="136" y="219"/>
                        <a:pt x="136" y="219"/>
                      </a:cubicBezTo>
                      <a:cubicBezTo>
                        <a:pt x="137" y="216"/>
                        <a:pt x="140" y="213"/>
                        <a:pt x="139" y="210"/>
                      </a:cubicBezTo>
                      <a:cubicBezTo>
                        <a:pt x="137" y="203"/>
                        <a:pt x="127" y="192"/>
                        <a:pt x="127" y="192"/>
                      </a:cubicBezTo>
                      <a:cubicBezTo>
                        <a:pt x="124" y="193"/>
                        <a:pt x="119" y="192"/>
                        <a:pt x="118" y="195"/>
                      </a:cubicBezTo>
                      <a:cubicBezTo>
                        <a:pt x="117" y="198"/>
                        <a:pt x="124" y="203"/>
                        <a:pt x="121" y="204"/>
                      </a:cubicBezTo>
                      <a:cubicBezTo>
                        <a:pt x="111" y="209"/>
                        <a:pt x="88" y="195"/>
                        <a:pt x="88" y="195"/>
                      </a:cubicBezTo>
                      <a:cubicBezTo>
                        <a:pt x="95" y="173"/>
                        <a:pt x="106" y="166"/>
                        <a:pt x="76" y="156"/>
                      </a:cubicBezTo>
                      <a:cubicBezTo>
                        <a:pt x="64" y="160"/>
                        <a:pt x="61" y="154"/>
                        <a:pt x="49" y="150"/>
                      </a:cubicBezTo>
                      <a:cubicBezTo>
                        <a:pt x="42" y="172"/>
                        <a:pt x="45" y="162"/>
                        <a:pt x="40" y="180"/>
                      </a:cubicBezTo>
                      <a:cubicBezTo>
                        <a:pt x="25" y="176"/>
                        <a:pt x="25" y="170"/>
                        <a:pt x="13" y="162"/>
                      </a:cubicBezTo>
                      <a:cubicBezTo>
                        <a:pt x="14" y="158"/>
                        <a:pt x="14" y="154"/>
                        <a:pt x="16" y="150"/>
                      </a:cubicBezTo>
                      <a:cubicBezTo>
                        <a:pt x="18" y="146"/>
                        <a:pt x="23" y="145"/>
                        <a:pt x="25" y="141"/>
                      </a:cubicBezTo>
                      <a:cubicBezTo>
                        <a:pt x="27" y="135"/>
                        <a:pt x="26" y="129"/>
                        <a:pt x="28" y="123"/>
                      </a:cubicBezTo>
                      <a:cubicBezTo>
                        <a:pt x="29" y="122"/>
                        <a:pt x="30" y="125"/>
                        <a:pt x="31" y="126"/>
                      </a:cubicBezTo>
                      <a:close/>
                    </a:path>
                  </a:pathLst>
                </a:custGeom>
                <a:solidFill>
                  <a:schemeClr val="accent1"/>
                </a:solidFill>
                <a:ln w="9525">
                  <a:noFill/>
                  <a:round/>
                  <a:headEnd/>
                  <a:tailEnd/>
                </a:ln>
                <a:effectLst/>
              </p:spPr>
              <p:txBody>
                <a:bodyPr wrap="none" anchor="ctr"/>
                <a:lstStyle/>
                <a:p>
                  <a:endParaRPr lang="ja-JP" altLang="en-US"/>
                </a:p>
              </p:txBody>
            </p:sp>
            <p:sp>
              <p:nvSpPr>
                <p:cNvPr id="5249" name="Freeform 129"/>
                <p:cNvSpPr>
                  <a:spLocks/>
                </p:cNvSpPr>
                <p:nvPr/>
              </p:nvSpPr>
              <p:spPr bwMode="ltGray">
                <a:xfrm>
                  <a:off x="2541" y="2799"/>
                  <a:ext cx="153" cy="99"/>
                </a:xfrm>
                <a:custGeom>
                  <a:avLst/>
                  <a:gdLst/>
                  <a:ahLst/>
                  <a:cxnLst>
                    <a:cxn ang="0">
                      <a:pos x="3" y="54"/>
                    </a:cxn>
                    <a:cxn ang="0">
                      <a:pos x="36" y="30"/>
                    </a:cxn>
                    <a:cxn ang="0">
                      <a:pos x="63" y="24"/>
                    </a:cxn>
                    <a:cxn ang="0">
                      <a:pos x="69" y="33"/>
                    </a:cxn>
                    <a:cxn ang="0">
                      <a:pos x="105" y="12"/>
                    </a:cxn>
                    <a:cxn ang="0">
                      <a:pos x="123" y="0"/>
                    </a:cxn>
                    <a:cxn ang="0">
                      <a:pos x="147" y="30"/>
                    </a:cxn>
                    <a:cxn ang="0">
                      <a:pos x="132" y="84"/>
                    </a:cxn>
                    <a:cxn ang="0">
                      <a:pos x="102" y="99"/>
                    </a:cxn>
                    <a:cxn ang="0">
                      <a:pos x="75" y="84"/>
                    </a:cxn>
                    <a:cxn ang="0">
                      <a:pos x="63" y="48"/>
                    </a:cxn>
                    <a:cxn ang="0">
                      <a:pos x="45" y="57"/>
                    </a:cxn>
                    <a:cxn ang="0">
                      <a:pos x="27" y="51"/>
                    </a:cxn>
                    <a:cxn ang="0">
                      <a:pos x="0" y="66"/>
                    </a:cxn>
                    <a:cxn ang="0">
                      <a:pos x="3" y="54"/>
                    </a:cxn>
                  </a:cxnLst>
                  <a:rect l="0" t="0" r="r" b="b"/>
                  <a:pathLst>
                    <a:path w="153" h="99">
                      <a:moveTo>
                        <a:pt x="3" y="54"/>
                      </a:moveTo>
                      <a:cubicBezTo>
                        <a:pt x="9" y="35"/>
                        <a:pt x="17" y="34"/>
                        <a:pt x="36" y="30"/>
                      </a:cubicBezTo>
                      <a:cubicBezTo>
                        <a:pt x="47" y="23"/>
                        <a:pt x="51" y="20"/>
                        <a:pt x="63" y="24"/>
                      </a:cubicBezTo>
                      <a:cubicBezTo>
                        <a:pt x="65" y="27"/>
                        <a:pt x="66" y="32"/>
                        <a:pt x="69" y="33"/>
                      </a:cubicBezTo>
                      <a:cubicBezTo>
                        <a:pt x="69" y="33"/>
                        <a:pt x="100" y="15"/>
                        <a:pt x="105" y="12"/>
                      </a:cubicBezTo>
                      <a:cubicBezTo>
                        <a:pt x="111" y="8"/>
                        <a:pt x="123" y="0"/>
                        <a:pt x="123" y="0"/>
                      </a:cubicBezTo>
                      <a:cubicBezTo>
                        <a:pt x="136" y="9"/>
                        <a:pt x="134" y="21"/>
                        <a:pt x="147" y="30"/>
                      </a:cubicBezTo>
                      <a:cubicBezTo>
                        <a:pt x="153" y="47"/>
                        <a:pt x="142" y="69"/>
                        <a:pt x="132" y="84"/>
                      </a:cubicBezTo>
                      <a:cubicBezTo>
                        <a:pt x="116" y="60"/>
                        <a:pt x="114" y="91"/>
                        <a:pt x="102" y="99"/>
                      </a:cubicBezTo>
                      <a:cubicBezTo>
                        <a:pt x="92" y="96"/>
                        <a:pt x="75" y="84"/>
                        <a:pt x="75" y="84"/>
                      </a:cubicBezTo>
                      <a:cubicBezTo>
                        <a:pt x="70" y="70"/>
                        <a:pt x="82" y="54"/>
                        <a:pt x="63" y="48"/>
                      </a:cubicBezTo>
                      <a:cubicBezTo>
                        <a:pt x="57" y="50"/>
                        <a:pt x="52" y="57"/>
                        <a:pt x="45" y="57"/>
                      </a:cubicBezTo>
                      <a:cubicBezTo>
                        <a:pt x="39" y="57"/>
                        <a:pt x="27" y="51"/>
                        <a:pt x="27" y="51"/>
                      </a:cubicBezTo>
                      <a:cubicBezTo>
                        <a:pt x="16" y="55"/>
                        <a:pt x="11" y="62"/>
                        <a:pt x="0" y="66"/>
                      </a:cubicBezTo>
                      <a:cubicBezTo>
                        <a:pt x="0" y="65"/>
                        <a:pt x="11" y="29"/>
                        <a:pt x="3" y="54"/>
                      </a:cubicBezTo>
                      <a:close/>
                    </a:path>
                  </a:pathLst>
                </a:custGeom>
                <a:solidFill>
                  <a:schemeClr val="accent1"/>
                </a:solidFill>
                <a:ln w="9525">
                  <a:noFill/>
                  <a:round/>
                  <a:headEnd/>
                  <a:tailEnd/>
                </a:ln>
                <a:effectLst/>
              </p:spPr>
              <p:txBody>
                <a:bodyPr wrap="none" anchor="ctr"/>
                <a:lstStyle/>
                <a:p>
                  <a:endParaRPr lang="ja-JP" altLang="en-US"/>
                </a:p>
              </p:txBody>
            </p:sp>
            <p:sp>
              <p:nvSpPr>
                <p:cNvPr id="5250" name="Freeform 130"/>
                <p:cNvSpPr>
                  <a:spLocks/>
                </p:cNvSpPr>
                <p:nvPr/>
              </p:nvSpPr>
              <p:spPr bwMode="ltGray">
                <a:xfrm>
                  <a:off x="2552" y="2720"/>
                  <a:ext cx="29" cy="43"/>
                </a:xfrm>
                <a:custGeom>
                  <a:avLst/>
                  <a:gdLst/>
                  <a:ahLst/>
                  <a:cxnLst>
                    <a:cxn ang="0">
                      <a:pos x="1" y="34"/>
                    </a:cxn>
                    <a:cxn ang="0">
                      <a:pos x="22" y="13"/>
                    </a:cxn>
                    <a:cxn ang="0">
                      <a:pos x="19" y="31"/>
                    </a:cxn>
                    <a:cxn ang="0">
                      <a:pos x="1" y="34"/>
                    </a:cxn>
                  </a:cxnLst>
                  <a:rect l="0" t="0" r="r" b="b"/>
                  <a:pathLst>
                    <a:path w="29" h="43">
                      <a:moveTo>
                        <a:pt x="1" y="34"/>
                      </a:moveTo>
                      <a:cubicBezTo>
                        <a:pt x="4" y="13"/>
                        <a:pt x="2" y="0"/>
                        <a:pt x="22" y="13"/>
                      </a:cubicBezTo>
                      <a:cubicBezTo>
                        <a:pt x="24" y="20"/>
                        <a:pt x="29" y="25"/>
                        <a:pt x="19" y="31"/>
                      </a:cubicBezTo>
                      <a:cubicBezTo>
                        <a:pt x="0" y="43"/>
                        <a:pt x="1" y="42"/>
                        <a:pt x="1" y="34"/>
                      </a:cubicBezTo>
                      <a:close/>
                    </a:path>
                  </a:pathLst>
                </a:custGeom>
                <a:solidFill>
                  <a:schemeClr val="accent1"/>
                </a:solidFill>
                <a:ln w="9525">
                  <a:noFill/>
                  <a:round/>
                  <a:headEnd/>
                  <a:tailEnd/>
                </a:ln>
                <a:effectLst/>
              </p:spPr>
              <p:txBody>
                <a:bodyPr wrap="none" anchor="ctr"/>
                <a:lstStyle/>
                <a:p>
                  <a:endParaRPr lang="ja-JP" altLang="en-US"/>
                </a:p>
              </p:txBody>
            </p:sp>
            <p:sp>
              <p:nvSpPr>
                <p:cNvPr id="5251" name="Freeform 131"/>
                <p:cNvSpPr>
                  <a:spLocks/>
                </p:cNvSpPr>
                <p:nvPr/>
              </p:nvSpPr>
              <p:spPr bwMode="ltGray">
                <a:xfrm>
                  <a:off x="2712" y="3000"/>
                  <a:ext cx="48" cy="81"/>
                </a:xfrm>
                <a:custGeom>
                  <a:avLst/>
                  <a:gdLst/>
                  <a:ahLst/>
                  <a:cxnLst>
                    <a:cxn ang="0">
                      <a:pos x="24" y="81"/>
                    </a:cxn>
                    <a:cxn ang="0">
                      <a:pos x="0" y="63"/>
                    </a:cxn>
                    <a:cxn ang="0">
                      <a:pos x="0" y="33"/>
                    </a:cxn>
                    <a:cxn ang="0">
                      <a:pos x="12" y="0"/>
                    </a:cxn>
                    <a:cxn ang="0">
                      <a:pos x="21" y="21"/>
                    </a:cxn>
                    <a:cxn ang="0">
                      <a:pos x="24" y="42"/>
                    </a:cxn>
                    <a:cxn ang="0">
                      <a:pos x="24" y="60"/>
                    </a:cxn>
                    <a:cxn ang="0">
                      <a:pos x="24" y="81"/>
                    </a:cxn>
                  </a:cxnLst>
                  <a:rect l="0" t="0" r="r" b="b"/>
                  <a:pathLst>
                    <a:path w="48" h="81">
                      <a:moveTo>
                        <a:pt x="24" y="81"/>
                      </a:moveTo>
                      <a:cubicBezTo>
                        <a:pt x="13" y="77"/>
                        <a:pt x="10" y="70"/>
                        <a:pt x="0" y="63"/>
                      </a:cubicBezTo>
                      <a:cubicBezTo>
                        <a:pt x="4" y="50"/>
                        <a:pt x="23" y="41"/>
                        <a:pt x="0" y="33"/>
                      </a:cubicBezTo>
                      <a:cubicBezTo>
                        <a:pt x="3" y="19"/>
                        <a:pt x="4" y="11"/>
                        <a:pt x="12" y="0"/>
                      </a:cubicBezTo>
                      <a:cubicBezTo>
                        <a:pt x="25" y="4"/>
                        <a:pt x="25" y="9"/>
                        <a:pt x="21" y="21"/>
                      </a:cubicBezTo>
                      <a:cubicBezTo>
                        <a:pt x="43" y="25"/>
                        <a:pt x="46" y="35"/>
                        <a:pt x="24" y="42"/>
                      </a:cubicBezTo>
                      <a:cubicBezTo>
                        <a:pt x="15" y="69"/>
                        <a:pt x="48" y="44"/>
                        <a:pt x="24" y="60"/>
                      </a:cubicBezTo>
                      <a:cubicBezTo>
                        <a:pt x="21" y="70"/>
                        <a:pt x="24" y="71"/>
                        <a:pt x="24" y="81"/>
                      </a:cubicBezTo>
                      <a:close/>
                    </a:path>
                  </a:pathLst>
                </a:custGeom>
                <a:solidFill>
                  <a:schemeClr val="accent1"/>
                </a:solidFill>
                <a:ln w="9525">
                  <a:noFill/>
                  <a:round/>
                  <a:headEnd/>
                  <a:tailEnd/>
                </a:ln>
                <a:effectLst/>
              </p:spPr>
              <p:txBody>
                <a:bodyPr wrap="none" anchor="ctr"/>
                <a:lstStyle/>
                <a:p>
                  <a:endParaRPr lang="ja-JP" altLang="en-US"/>
                </a:p>
              </p:txBody>
            </p:sp>
            <p:sp>
              <p:nvSpPr>
                <p:cNvPr id="5252" name="Freeform 132"/>
                <p:cNvSpPr>
                  <a:spLocks/>
                </p:cNvSpPr>
                <p:nvPr/>
              </p:nvSpPr>
              <p:spPr bwMode="ltGray">
                <a:xfrm>
                  <a:off x="2670" y="3141"/>
                  <a:ext cx="38" cy="15"/>
                </a:xfrm>
                <a:custGeom>
                  <a:avLst/>
                  <a:gdLst/>
                  <a:ahLst/>
                  <a:cxnLst>
                    <a:cxn ang="0">
                      <a:pos x="24" y="15"/>
                    </a:cxn>
                    <a:cxn ang="0">
                      <a:pos x="18" y="0"/>
                    </a:cxn>
                    <a:cxn ang="0">
                      <a:pos x="33" y="12"/>
                    </a:cxn>
                    <a:cxn ang="0">
                      <a:pos x="24" y="15"/>
                    </a:cxn>
                  </a:cxnLst>
                  <a:rect l="0" t="0" r="r" b="b"/>
                  <a:pathLst>
                    <a:path w="38" h="15">
                      <a:moveTo>
                        <a:pt x="24" y="15"/>
                      </a:moveTo>
                      <a:cubicBezTo>
                        <a:pt x="13" y="12"/>
                        <a:pt x="0" y="6"/>
                        <a:pt x="18" y="0"/>
                      </a:cubicBezTo>
                      <a:cubicBezTo>
                        <a:pt x="21" y="1"/>
                        <a:pt x="38" y="1"/>
                        <a:pt x="33" y="12"/>
                      </a:cubicBezTo>
                      <a:cubicBezTo>
                        <a:pt x="32" y="15"/>
                        <a:pt x="24" y="15"/>
                        <a:pt x="24" y="15"/>
                      </a:cubicBezTo>
                      <a:close/>
                    </a:path>
                  </a:pathLst>
                </a:custGeom>
                <a:solidFill>
                  <a:schemeClr val="accent1"/>
                </a:solidFill>
                <a:ln w="9525">
                  <a:noFill/>
                  <a:round/>
                  <a:headEnd/>
                  <a:tailEnd/>
                </a:ln>
                <a:effectLst/>
              </p:spPr>
              <p:txBody>
                <a:bodyPr wrap="none" anchor="ctr"/>
                <a:lstStyle/>
                <a:p>
                  <a:endParaRPr lang="ja-JP" altLang="en-US"/>
                </a:p>
              </p:txBody>
            </p:sp>
            <p:sp>
              <p:nvSpPr>
                <p:cNvPr id="5253" name="Freeform 133"/>
                <p:cNvSpPr>
                  <a:spLocks/>
                </p:cNvSpPr>
                <p:nvPr/>
              </p:nvSpPr>
              <p:spPr bwMode="ltGray">
                <a:xfrm>
                  <a:off x="2727" y="3132"/>
                  <a:ext cx="75" cy="26"/>
                </a:xfrm>
                <a:custGeom>
                  <a:avLst/>
                  <a:gdLst/>
                  <a:ahLst/>
                  <a:cxnLst>
                    <a:cxn ang="0">
                      <a:pos x="9" y="18"/>
                    </a:cxn>
                    <a:cxn ang="0">
                      <a:pos x="24" y="12"/>
                    </a:cxn>
                    <a:cxn ang="0">
                      <a:pos x="42" y="6"/>
                    </a:cxn>
                    <a:cxn ang="0">
                      <a:pos x="75" y="21"/>
                    </a:cxn>
                    <a:cxn ang="0">
                      <a:pos x="48" y="18"/>
                    </a:cxn>
                    <a:cxn ang="0">
                      <a:pos x="39" y="15"/>
                    </a:cxn>
                    <a:cxn ang="0">
                      <a:pos x="9" y="18"/>
                    </a:cxn>
                  </a:cxnLst>
                  <a:rect l="0" t="0" r="r" b="b"/>
                  <a:pathLst>
                    <a:path w="75" h="26">
                      <a:moveTo>
                        <a:pt x="9" y="18"/>
                      </a:moveTo>
                      <a:cubicBezTo>
                        <a:pt x="21" y="0"/>
                        <a:pt x="8" y="14"/>
                        <a:pt x="24" y="12"/>
                      </a:cubicBezTo>
                      <a:cubicBezTo>
                        <a:pt x="30" y="11"/>
                        <a:pt x="42" y="6"/>
                        <a:pt x="42" y="6"/>
                      </a:cubicBezTo>
                      <a:cubicBezTo>
                        <a:pt x="59" y="9"/>
                        <a:pt x="66" y="7"/>
                        <a:pt x="75" y="21"/>
                      </a:cubicBezTo>
                      <a:cubicBezTo>
                        <a:pt x="60" y="26"/>
                        <a:pt x="69" y="25"/>
                        <a:pt x="48" y="18"/>
                      </a:cubicBezTo>
                      <a:cubicBezTo>
                        <a:pt x="45" y="17"/>
                        <a:pt x="39" y="15"/>
                        <a:pt x="39" y="15"/>
                      </a:cubicBezTo>
                      <a:cubicBezTo>
                        <a:pt x="30" y="18"/>
                        <a:pt x="0" y="9"/>
                        <a:pt x="9" y="18"/>
                      </a:cubicBezTo>
                      <a:close/>
                    </a:path>
                  </a:pathLst>
                </a:custGeom>
                <a:solidFill>
                  <a:schemeClr val="accent1"/>
                </a:solidFill>
                <a:ln w="9525">
                  <a:noFill/>
                  <a:round/>
                  <a:headEnd/>
                  <a:tailEnd/>
                </a:ln>
                <a:effectLst/>
              </p:spPr>
              <p:txBody>
                <a:bodyPr wrap="none" anchor="ctr"/>
                <a:lstStyle/>
                <a:p>
                  <a:endParaRPr lang="ja-JP" altLang="en-US"/>
                </a:p>
              </p:txBody>
            </p:sp>
            <p:sp>
              <p:nvSpPr>
                <p:cNvPr id="5254" name="Freeform 134"/>
                <p:cNvSpPr>
                  <a:spLocks/>
                </p:cNvSpPr>
                <p:nvPr/>
              </p:nvSpPr>
              <p:spPr bwMode="ltGray">
                <a:xfrm>
                  <a:off x="2466" y="3006"/>
                  <a:ext cx="184" cy="180"/>
                </a:xfrm>
                <a:custGeom>
                  <a:avLst/>
                  <a:gdLst/>
                  <a:ahLst/>
                  <a:cxnLst>
                    <a:cxn ang="0">
                      <a:pos x="21" y="12"/>
                    </a:cxn>
                    <a:cxn ang="0">
                      <a:pos x="51" y="0"/>
                    </a:cxn>
                    <a:cxn ang="0">
                      <a:pos x="117" y="27"/>
                    </a:cxn>
                    <a:cxn ang="0">
                      <a:pos x="150" y="18"/>
                    </a:cxn>
                    <a:cxn ang="0">
                      <a:pos x="171" y="0"/>
                    </a:cxn>
                    <a:cxn ang="0">
                      <a:pos x="162" y="21"/>
                    </a:cxn>
                    <a:cxn ang="0">
                      <a:pos x="147" y="45"/>
                    </a:cxn>
                    <a:cxn ang="0">
                      <a:pos x="105" y="36"/>
                    </a:cxn>
                    <a:cxn ang="0">
                      <a:pos x="78" y="24"/>
                    </a:cxn>
                    <a:cxn ang="0">
                      <a:pos x="69" y="21"/>
                    </a:cxn>
                    <a:cxn ang="0">
                      <a:pos x="33" y="33"/>
                    </a:cxn>
                    <a:cxn ang="0">
                      <a:pos x="27" y="42"/>
                    </a:cxn>
                    <a:cxn ang="0">
                      <a:pos x="63" y="78"/>
                    </a:cxn>
                    <a:cxn ang="0">
                      <a:pos x="120" y="72"/>
                    </a:cxn>
                    <a:cxn ang="0">
                      <a:pos x="93" y="81"/>
                    </a:cxn>
                    <a:cxn ang="0">
                      <a:pos x="75" y="87"/>
                    </a:cxn>
                    <a:cxn ang="0">
                      <a:pos x="84" y="123"/>
                    </a:cxn>
                    <a:cxn ang="0">
                      <a:pos x="99" y="150"/>
                    </a:cxn>
                    <a:cxn ang="0">
                      <a:pos x="78" y="159"/>
                    </a:cxn>
                    <a:cxn ang="0">
                      <a:pos x="66" y="147"/>
                    </a:cxn>
                    <a:cxn ang="0">
                      <a:pos x="54" y="129"/>
                    </a:cxn>
                    <a:cxn ang="0">
                      <a:pos x="36" y="123"/>
                    </a:cxn>
                    <a:cxn ang="0">
                      <a:pos x="18" y="180"/>
                    </a:cxn>
                    <a:cxn ang="0">
                      <a:pos x="21" y="141"/>
                    </a:cxn>
                    <a:cxn ang="0">
                      <a:pos x="0" y="117"/>
                    </a:cxn>
                    <a:cxn ang="0">
                      <a:pos x="9" y="78"/>
                    </a:cxn>
                    <a:cxn ang="0">
                      <a:pos x="18" y="51"/>
                    </a:cxn>
                    <a:cxn ang="0">
                      <a:pos x="21" y="12"/>
                    </a:cxn>
                  </a:cxnLst>
                  <a:rect l="0" t="0" r="r" b="b"/>
                  <a:pathLst>
                    <a:path w="184" h="180">
                      <a:moveTo>
                        <a:pt x="21" y="12"/>
                      </a:moveTo>
                      <a:cubicBezTo>
                        <a:pt x="32" y="9"/>
                        <a:pt x="40" y="4"/>
                        <a:pt x="51" y="0"/>
                      </a:cubicBezTo>
                      <a:cubicBezTo>
                        <a:pt x="69" y="12"/>
                        <a:pt x="96" y="20"/>
                        <a:pt x="117" y="27"/>
                      </a:cubicBezTo>
                      <a:cubicBezTo>
                        <a:pt x="144" y="20"/>
                        <a:pt x="133" y="24"/>
                        <a:pt x="150" y="18"/>
                      </a:cubicBezTo>
                      <a:cubicBezTo>
                        <a:pt x="154" y="6"/>
                        <a:pt x="159" y="4"/>
                        <a:pt x="171" y="0"/>
                      </a:cubicBezTo>
                      <a:cubicBezTo>
                        <a:pt x="184" y="13"/>
                        <a:pt x="178" y="17"/>
                        <a:pt x="162" y="21"/>
                      </a:cubicBezTo>
                      <a:cubicBezTo>
                        <a:pt x="151" y="37"/>
                        <a:pt x="166" y="35"/>
                        <a:pt x="147" y="45"/>
                      </a:cubicBezTo>
                      <a:cubicBezTo>
                        <a:pt x="133" y="42"/>
                        <a:pt x="105" y="36"/>
                        <a:pt x="105" y="36"/>
                      </a:cubicBezTo>
                      <a:cubicBezTo>
                        <a:pt x="91" y="26"/>
                        <a:pt x="99" y="31"/>
                        <a:pt x="78" y="24"/>
                      </a:cubicBezTo>
                      <a:cubicBezTo>
                        <a:pt x="75" y="23"/>
                        <a:pt x="69" y="21"/>
                        <a:pt x="69" y="21"/>
                      </a:cubicBezTo>
                      <a:cubicBezTo>
                        <a:pt x="56" y="25"/>
                        <a:pt x="44" y="25"/>
                        <a:pt x="33" y="33"/>
                      </a:cubicBezTo>
                      <a:cubicBezTo>
                        <a:pt x="31" y="36"/>
                        <a:pt x="28" y="38"/>
                        <a:pt x="27" y="42"/>
                      </a:cubicBezTo>
                      <a:cubicBezTo>
                        <a:pt x="26" y="49"/>
                        <a:pt x="56" y="76"/>
                        <a:pt x="63" y="78"/>
                      </a:cubicBezTo>
                      <a:lnTo>
                        <a:pt x="120" y="72"/>
                      </a:lnTo>
                      <a:cubicBezTo>
                        <a:pt x="120" y="72"/>
                        <a:pt x="93" y="81"/>
                        <a:pt x="93" y="81"/>
                      </a:cubicBezTo>
                      <a:cubicBezTo>
                        <a:pt x="87" y="83"/>
                        <a:pt x="75" y="87"/>
                        <a:pt x="75" y="87"/>
                      </a:cubicBezTo>
                      <a:cubicBezTo>
                        <a:pt x="79" y="108"/>
                        <a:pt x="88" y="101"/>
                        <a:pt x="84" y="123"/>
                      </a:cubicBezTo>
                      <a:cubicBezTo>
                        <a:pt x="88" y="137"/>
                        <a:pt x="95" y="137"/>
                        <a:pt x="99" y="150"/>
                      </a:cubicBezTo>
                      <a:cubicBezTo>
                        <a:pt x="94" y="164"/>
                        <a:pt x="91" y="155"/>
                        <a:pt x="78" y="159"/>
                      </a:cubicBezTo>
                      <a:cubicBezTo>
                        <a:pt x="63" y="154"/>
                        <a:pt x="73" y="160"/>
                        <a:pt x="66" y="147"/>
                      </a:cubicBezTo>
                      <a:cubicBezTo>
                        <a:pt x="62" y="141"/>
                        <a:pt x="54" y="129"/>
                        <a:pt x="54" y="129"/>
                      </a:cubicBezTo>
                      <a:cubicBezTo>
                        <a:pt x="50" y="114"/>
                        <a:pt x="46" y="108"/>
                        <a:pt x="36" y="123"/>
                      </a:cubicBezTo>
                      <a:cubicBezTo>
                        <a:pt x="41" y="137"/>
                        <a:pt x="30" y="172"/>
                        <a:pt x="18" y="180"/>
                      </a:cubicBezTo>
                      <a:cubicBezTo>
                        <a:pt x="13" y="166"/>
                        <a:pt x="18" y="155"/>
                        <a:pt x="21" y="141"/>
                      </a:cubicBezTo>
                      <a:cubicBezTo>
                        <a:pt x="7" y="120"/>
                        <a:pt x="15" y="127"/>
                        <a:pt x="0" y="117"/>
                      </a:cubicBezTo>
                      <a:cubicBezTo>
                        <a:pt x="3" y="104"/>
                        <a:pt x="6" y="91"/>
                        <a:pt x="9" y="78"/>
                      </a:cubicBezTo>
                      <a:cubicBezTo>
                        <a:pt x="11" y="69"/>
                        <a:pt x="18" y="51"/>
                        <a:pt x="18" y="51"/>
                      </a:cubicBezTo>
                      <a:cubicBezTo>
                        <a:pt x="9" y="37"/>
                        <a:pt x="8" y="25"/>
                        <a:pt x="21" y="12"/>
                      </a:cubicBezTo>
                      <a:close/>
                    </a:path>
                  </a:pathLst>
                </a:custGeom>
                <a:solidFill>
                  <a:schemeClr val="accent1"/>
                </a:solidFill>
                <a:ln w="9525">
                  <a:noFill/>
                  <a:round/>
                  <a:headEnd/>
                  <a:tailEnd/>
                </a:ln>
                <a:effectLst/>
              </p:spPr>
              <p:txBody>
                <a:bodyPr wrap="none" anchor="ctr"/>
                <a:lstStyle/>
                <a:p>
                  <a:endParaRPr lang="ja-JP" altLang="en-US"/>
                </a:p>
              </p:txBody>
            </p:sp>
            <p:sp>
              <p:nvSpPr>
                <p:cNvPr id="5255" name="Freeform 135"/>
                <p:cNvSpPr>
                  <a:spLocks/>
                </p:cNvSpPr>
                <p:nvPr/>
              </p:nvSpPr>
              <p:spPr bwMode="ltGray">
                <a:xfrm>
                  <a:off x="2466" y="3249"/>
                  <a:ext cx="114" cy="48"/>
                </a:xfrm>
                <a:custGeom>
                  <a:avLst/>
                  <a:gdLst/>
                  <a:ahLst/>
                  <a:cxnLst>
                    <a:cxn ang="0">
                      <a:pos x="27" y="0"/>
                    </a:cxn>
                    <a:cxn ang="0">
                      <a:pos x="45" y="3"/>
                    </a:cxn>
                    <a:cxn ang="0">
                      <a:pos x="63" y="9"/>
                    </a:cxn>
                    <a:cxn ang="0">
                      <a:pos x="114" y="6"/>
                    </a:cxn>
                    <a:cxn ang="0">
                      <a:pos x="111" y="15"/>
                    </a:cxn>
                    <a:cxn ang="0">
                      <a:pos x="93" y="21"/>
                    </a:cxn>
                    <a:cxn ang="0">
                      <a:pos x="51" y="18"/>
                    </a:cxn>
                    <a:cxn ang="0">
                      <a:pos x="39" y="21"/>
                    </a:cxn>
                    <a:cxn ang="0">
                      <a:pos x="48" y="27"/>
                    </a:cxn>
                    <a:cxn ang="0">
                      <a:pos x="33" y="48"/>
                    </a:cxn>
                    <a:cxn ang="0">
                      <a:pos x="0" y="24"/>
                    </a:cxn>
                    <a:cxn ang="0">
                      <a:pos x="24" y="12"/>
                    </a:cxn>
                    <a:cxn ang="0">
                      <a:pos x="27" y="0"/>
                    </a:cxn>
                  </a:cxnLst>
                  <a:rect l="0" t="0" r="r" b="b"/>
                  <a:pathLst>
                    <a:path w="114" h="48">
                      <a:moveTo>
                        <a:pt x="27" y="0"/>
                      </a:moveTo>
                      <a:cubicBezTo>
                        <a:pt x="33" y="1"/>
                        <a:pt x="39" y="2"/>
                        <a:pt x="45" y="3"/>
                      </a:cubicBezTo>
                      <a:cubicBezTo>
                        <a:pt x="51" y="5"/>
                        <a:pt x="63" y="9"/>
                        <a:pt x="63" y="9"/>
                      </a:cubicBezTo>
                      <a:cubicBezTo>
                        <a:pt x="81" y="5"/>
                        <a:pt x="96" y="2"/>
                        <a:pt x="114" y="6"/>
                      </a:cubicBezTo>
                      <a:cubicBezTo>
                        <a:pt x="113" y="9"/>
                        <a:pt x="114" y="13"/>
                        <a:pt x="111" y="15"/>
                      </a:cubicBezTo>
                      <a:cubicBezTo>
                        <a:pt x="106" y="19"/>
                        <a:pt x="93" y="21"/>
                        <a:pt x="93" y="21"/>
                      </a:cubicBezTo>
                      <a:cubicBezTo>
                        <a:pt x="79" y="20"/>
                        <a:pt x="65" y="18"/>
                        <a:pt x="51" y="18"/>
                      </a:cubicBezTo>
                      <a:cubicBezTo>
                        <a:pt x="47" y="18"/>
                        <a:pt x="40" y="17"/>
                        <a:pt x="39" y="21"/>
                      </a:cubicBezTo>
                      <a:cubicBezTo>
                        <a:pt x="38" y="24"/>
                        <a:pt x="45" y="25"/>
                        <a:pt x="48" y="27"/>
                      </a:cubicBezTo>
                      <a:cubicBezTo>
                        <a:pt x="53" y="42"/>
                        <a:pt x="47" y="44"/>
                        <a:pt x="33" y="48"/>
                      </a:cubicBezTo>
                      <a:cubicBezTo>
                        <a:pt x="20" y="39"/>
                        <a:pt x="15" y="29"/>
                        <a:pt x="0" y="24"/>
                      </a:cubicBezTo>
                      <a:cubicBezTo>
                        <a:pt x="14" y="15"/>
                        <a:pt x="15" y="26"/>
                        <a:pt x="24" y="12"/>
                      </a:cubicBezTo>
                      <a:cubicBezTo>
                        <a:pt x="20" y="1"/>
                        <a:pt x="18" y="4"/>
                        <a:pt x="27" y="0"/>
                      </a:cubicBezTo>
                      <a:close/>
                    </a:path>
                  </a:pathLst>
                </a:custGeom>
                <a:solidFill>
                  <a:schemeClr val="accent1"/>
                </a:solidFill>
                <a:ln w="9525">
                  <a:noFill/>
                  <a:round/>
                  <a:headEnd/>
                  <a:tailEnd/>
                </a:ln>
                <a:effectLst/>
              </p:spPr>
              <p:txBody>
                <a:bodyPr wrap="none" anchor="ctr"/>
                <a:lstStyle/>
                <a:p>
                  <a:endParaRPr lang="ja-JP" altLang="en-US"/>
                </a:p>
              </p:txBody>
            </p:sp>
            <p:sp>
              <p:nvSpPr>
                <p:cNvPr id="5256" name="Freeform 136"/>
                <p:cNvSpPr>
                  <a:spLocks/>
                </p:cNvSpPr>
                <p:nvPr/>
              </p:nvSpPr>
              <p:spPr bwMode="ltGray">
                <a:xfrm>
                  <a:off x="2604" y="3256"/>
                  <a:ext cx="97" cy="56"/>
                </a:xfrm>
                <a:custGeom>
                  <a:avLst/>
                  <a:gdLst/>
                  <a:ahLst/>
                  <a:cxnLst>
                    <a:cxn ang="0">
                      <a:pos x="3" y="50"/>
                    </a:cxn>
                    <a:cxn ang="0">
                      <a:pos x="6" y="35"/>
                    </a:cxn>
                    <a:cxn ang="0">
                      <a:pos x="78" y="8"/>
                    </a:cxn>
                    <a:cxn ang="0">
                      <a:pos x="90" y="2"/>
                    </a:cxn>
                    <a:cxn ang="0">
                      <a:pos x="96" y="20"/>
                    </a:cxn>
                    <a:cxn ang="0">
                      <a:pos x="87" y="23"/>
                    </a:cxn>
                    <a:cxn ang="0">
                      <a:pos x="78" y="29"/>
                    </a:cxn>
                    <a:cxn ang="0">
                      <a:pos x="60" y="35"/>
                    </a:cxn>
                    <a:cxn ang="0">
                      <a:pos x="15" y="56"/>
                    </a:cxn>
                    <a:cxn ang="0">
                      <a:pos x="3" y="53"/>
                    </a:cxn>
                    <a:cxn ang="0">
                      <a:pos x="0" y="44"/>
                    </a:cxn>
                    <a:cxn ang="0">
                      <a:pos x="3" y="50"/>
                    </a:cxn>
                  </a:cxnLst>
                  <a:rect l="0" t="0" r="r" b="b"/>
                  <a:pathLst>
                    <a:path w="97" h="56">
                      <a:moveTo>
                        <a:pt x="3" y="50"/>
                      </a:moveTo>
                      <a:cubicBezTo>
                        <a:pt x="4" y="45"/>
                        <a:pt x="3" y="39"/>
                        <a:pt x="6" y="35"/>
                      </a:cubicBezTo>
                      <a:cubicBezTo>
                        <a:pt x="11" y="26"/>
                        <a:pt x="67" y="10"/>
                        <a:pt x="78" y="8"/>
                      </a:cubicBezTo>
                      <a:cubicBezTo>
                        <a:pt x="56" y="1"/>
                        <a:pt x="84" y="0"/>
                        <a:pt x="90" y="2"/>
                      </a:cubicBezTo>
                      <a:cubicBezTo>
                        <a:pt x="92" y="8"/>
                        <a:pt x="94" y="14"/>
                        <a:pt x="96" y="20"/>
                      </a:cubicBezTo>
                      <a:cubicBezTo>
                        <a:pt x="97" y="23"/>
                        <a:pt x="90" y="22"/>
                        <a:pt x="87" y="23"/>
                      </a:cubicBezTo>
                      <a:cubicBezTo>
                        <a:pt x="84" y="25"/>
                        <a:pt x="81" y="28"/>
                        <a:pt x="78" y="29"/>
                      </a:cubicBezTo>
                      <a:cubicBezTo>
                        <a:pt x="72" y="32"/>
                        <a:pt x="66" y="33"/>
                        <a:pt x="60" y="35"/>
                      </a:cubicBezTo>
                      <a:cubicBezTo>
                        <a:pt x="44" y="40"/>
                        <a:pt x="31" y="51"/>
                        <a:pt x="15" y="56"/>
                      </a:cubicBezTo>
                      <a:cubicBezTo>
                        <a:pt x="11" y="55"/>
                        <a:pt x="6" y="56"/>
                        <a:pt x="3" y="53"/>
                      </a:cubicBezTo>
                      <a:cubicBezTo>
                        <a:pt x="1" y="51"/>
                        <a:pt x="0" y="47"/>
                        <a:pt x="0" y="44"/>
                      </a:cubicBezTo>
                      <a:cubicBezTo>
                        <a:pt x="0" y="42"/>
                        <a:pt x="2" y="48"/>
                        <a:pt x="3" y="50"/>
                      </a:cubicBezTo>
                      <a:close/>
                    </a:path>
                  </a:pathLst>
                </a:custGeom>
                <a:solidFill>
                  <a:schemeClr val="accent1"/>
                </a:solidFill>
                <a:ln w="9525">
                  <a:noFill/>
                  <a:round/>
                  <a:headEnd/>
                  <a:tailEnd/>
                </a:ln>
                <a:effectLst/>
              </p:spPr>
              <p:txBody>
                <a:bodyPr wrap="none" anchor="ctr"/>
                <a:lstStyle/>
                <a:p>
                  <a:endParaRPr lang="ja-JP" altLang="en-US"/>
                </a:p>
              </p:txBody>
            </p:sp>
            <p:sp>
              <p:nvSpPr>
                <p:cNvPr id="5257" name="Freeform 137"/>
                <p:cNvSpPr>
                  <a:spLocks/>
                </p:cNvSpPr>
                <p:nvPr/>
              </p:nvSpPr>
              <p:spPr bwMode="ltGray">
                <a:xfrm>
                  <a:off x="2822" y="3246"/>
                  <a:ext cx="22" cy="25"/>
                </a:xfrm>
                <a:custGeom>
                  <a:avLst/>
                  <a:gdLst/>
                  <a:ahLst/>
                  <a:cxnLst>
                    <a:cxn ang="0">
                      <a:pos x="7" y="18"/>
                    </a:cxn>
                    <a:cxn ang="0">
                      <a:pos x="22" y="15"/>
                    </a:cxn>
                    <a:cxn ang="0">
                      <a:pos x="7" y="18"/>
                    </a:cxn>
                  </a:cxnLst>
                  <a:rect l="0" t="0" r="r" b="b"/>
                  <a:pathLst>
                    <a:path w="22" h="25">
                      <a:moveTo>
                        <a:pt x="7" y="18"/>
                      </a:moveTo>
                      <a:cubicBezTo>
                        <a:pt x="11" y="7"/>
                        <a:pt x="17" y="0"/>
                        <a:pt x="22" y="15"/>
                      </a:cubicBezTo>
                      <a:cubicBezTo>
                        <a:pt x="3" y="21"/>
                        <a:pt x="0" y="25"/>
                        <a:pt x="7" y="18"/>
                      </a:cubicBezTo>
                      <a:close/>
                    </a:path>
                  </a:pathLst>
                </a:custGeom>
                <a:solidFill>
                  <a:schemeClr val="accent1"/>
                </a:solidFill>
                <a:ln w="9525">
                  <a:noFill/>
                  <a:round/>
                  <a:headEnd/>
                  <a:tailEnd/>
                </a:ln>
                <a:effectLst/>
              </p:spPr>
              <p:txBody>
                <a:bodyPr wrap="none" anchor="ctr"/>
                <a:lstStyle/>
                <a:p>
                  <a:endParaRPr lang="ja-JP" altLang="en-US"/>
                </a:p>
              </p:txBody>
            </p:sp>
            <p:sp>
              <p:nvSpPr>
                <p:cNvPr id="5258" name="Freeform 138"/>
                <p:cNvSpPr>
                  <a:spLocks/>
                </p:cNvSpPr>
                <p:nvPr/>
              </p:nvSpPr>
              <p:spPr bwMode="ltGray">
                <a:xfrm>
                  <a:off x="2913" y="3194"/>
                  <a:ext cx="29" cy="33"/>
                </a:xfrm>
                <a:custGeom>
                  <a:avLst/>
                  <a:gdLst/>
                  <a:ahLst/>
                  <a:cxnLst>
                    <a:cxn ang="0">
                      <a:pos x="12" y="28"/>
                    </a:cxn>
                    <a:cxn ang="0">
                      <a:pos x="27" y="22"/>
                    </a:cxn>
                    <a:cxn ang="0">
                      <a:pos x="24" y="31"/>
                    </a:cxn>
                    <a:cxn ang="0">
                      <a:pos x="12" y="28"/>
                    </a:cxn>
                  </a:cxnLst>
                  <a:rect l="0" t="0" r="r" b="b"/>
                  <a:pathLst>
                    <a:path w="29" h="33">
                      <a:moveTo>
                        <a:pt x="12" y="28"/>
                      </a:moveTo>
                      <a:cubicBezTo>
                        <a:pt x="10" y="23"/>
                        <a:pt x="0" y="0"/>
                        <a:pt x="27" y="22"/>
                      </a:cubicBezTo>
                      <a:cubicBezTo>
                        <a:pt x="29" y="24"/>
                        <a:pt x="27" y="30"/>
                        <a:pt x="24" y="31"/>
                      </a:cubicBezTo>
                      <a:cubicBezTo>
                        <a:pt x="20" y="33"/>
                        <a:pt x="16" y="29"/>
                        <a:pt x="12" y="28"/>
                      </a:cubicBezTo>
                      <a:close/>
                    </a:path>
                  </a:pathLst>
                </a:custGeom>
                <a:solidFill>
                  <a:schemeClr val="accent1"/>
                </a:solidFill>
                <a:ln w="9525">
                  <a:noFill/>
                  <a:round/>
                  <a:headEnd/>
                  <a:tailEnd/>
                </a:ln>
                <a:effectLst/>
              </p:spPr>
              <p:txBody>
                <a:bodyPr wrap="none" anchor="ctr"/>
                <a:lstStyle/>
                <a:p>
                  <a:endParaRPr lang="ja-JP" altLang="en-US"/>
                </a:p>
              </p:txBody>
            </p:sp>
            <p:sp>
              <p:nvSpPr>
                <p:cNvPr id="5259" name="Freeform 139"/>
                <p:cNvSpPr>
                  <a:spLocks/>
                </p:cNvSpPr>
                <p:nvPr/>
              </p:nvSpPr>
              <p:spPr bwMode="ltGray">
                <a:xfrm>
                  <a:off x="2894" y="3234"/>
                  <a:ext cx="33" cy="24"/>
                </a:xfrm>
                <a:custGeom>
                  <a:avLst/>
                  <a:gdLst/>
                  <a:ahLst/>
                  <a:cxnLst>
                    <a:cxn ang="0">
                      <a:pos x="25" y="0"/>
                    </a:cxn>
                    <a:cxn ang="0">
                      <a:pos x="25" y="0"/>
                    </a:cxn>
                  </a:cxnLst>
                  <a:rect l="0" t="0" r="r" b="b"/>
                  <a:pathLst>
                    <a:path w="33" h="24">
                      <a:moveTo>
                        <a:pt x="25" y="0"/>
                      </a:moveTo>
                      <a:cubicBezTo>
                        <a:pt x="33" y="24"/>
                        <a:pt x="0" y="17"/>
                        <a:pt x="25" y="0"/>
                      </a:cubicBezTo>
                      <a:close/>
                    </a:path>
                  </a:pathLst>
                </a:custGeom>
                <a:solidFill>
                  <a:schemeClr val="accent1"/>
                </a:solidFill>
                <a:ln w="9525">
                  <a:noFill/>
                  <a:round/>
                  <a:headEnd/>
                  <a:tailEnd/>
                </a:ln>
                <a:effectLst/>
              </p:spPr>
              <p:txBody>
                <a:bodyPr wrap="none" anchor="ctr"/>
                <a:lstStyle/>
                <a:p>
                  <a:endParaRPr lang="ja-JP" altLang="en-US"/>
                </a:p>
              </p:txBody>
            </p:sp>
            <p:sp>
              <p:nvSpPr>
                <p:cNvPr id="5260" name="Freeform 140"/>
                <p:cNvSpPr>
                  <a:spLocks/>
                </p:cNvSpPr>
                <p:nvPr/>
              </p:nvSpPr>
              <p:spPr bwMode="ltGray">
                <a:xfrm>
                  <a:off x="2814" y="3078"/>
                  <a:ext cx="607" cy="228"/>
                </a:xfrm>
                <a:custGeom>
                  <a:avLst/>
                  <a:gdLst/>
                  <a:ahLst/>
                  <a:cxnLst>
                    <a:cxn ang="0">
                      <a:pos x="238" y="186"/>
                    </a:cxn>
                    <a:cxn ang="0">
                      <a:pos x="217" y="177"/>
                    </a:cxn>
                    <a:cxn ang="0">
                      <a:pos x="223" y="201"/>
                    </a:cxn>
                    <a:cxn ang="0">
                      <a:pos x="244" y="192"/>
                    </a:cxn>
                    <a:cxn ang="0">
                      <a:pos x="262" y="198"/>
                    </a:cxn>
                    <a:cxn ang="0">
                      <a:pos x="334" y="216"/>
                    </a:cxn>
                    <a:cxn ang="0">
                      <a:pos x="382" y="213"/>
                    </a:cxn>
                    <a:cxn ang="0">
                      <a:pos x="385" y="204"/>
                    </a:cxn>
                    <a:cxn ang="0">
                      <a:pos x="367" y="192"/>
                    </a:cxn>
                    <a:cxn ang="0">
                      <a:pos x="361" y="183"/>
                    </a:cxn>
                    <a:cxn ang="0">
                      <a:pos x="379" y="189"/>
                    </a:cxn>
                    <a:cxn ang="0">
                      <a:pos x="433" y="171"/>
                    </a:cxn>
                    <a:cxn ang="0">
                      <a:pos x="469" y="186"/>
                    </a:cxn>
                    <a:cxn ang="0">
                      <a:pos x="511" y="216"/>
                    </a:cxn>
                    <a:cxn ang="0">
                      <a:pos x="538" y="228"/>
                    </a:cxn>
                    <a:cxn ang="0">
                      <a:pos x="577" y="225"/>
                    </a:cxn>
                    <a:cxn ang="0">
                      <a:pos x="601" y="222"/>
                    </a:cxn>
                    <a:cxn ang="0">
                      <a:pos x="592" y="204"/>
                    </a:cxn>
                    <a:cxn ang="0">
                      <a:pos x="571" y="201"/>
                    </a:cxn>
                    <a:cxn ang="0">
                      <a:pos x="553" y="189"/>
                    </a:cxn>
                    <a:cxn ang="0">
                      <a:pos x="535" y="183"/>
                    </a:cxn>
                    <a:cxn ang="0">
                      <a:pos x="505" y="153"/>
                    </a:cxn>
                    <a:cxn ang="0">
                      <a:pos x="502" y="144"/>
                    </a:cxn>
                    <a:cxn ang="0">
                      <a:pos x="511" y="141"/>
                    </a:cxn>
                    <a:cxn ang="0">
                      <a:pos x="502" y="123"/>
                    </a:cxn>
                    <a:cxn ang="0">
                      <a:pos x="475" y="114"/>
                    </a:cxn>
                    <a:cxn ang="0">
                      <a:pos x="466" y="111"/>
                    </a:cxn>
                    <a:cxn ang="0">
                      <a:pos x="355" y="66"/>
                    </a:cxn>
                    <a:cxn ang="0">
                      <a:pos x="280" y="42"/>
                    </a:cxn>
                    <a:cxn ang="0">
                      <a:pos x="241" y="33"/>
                    </a:cxn>
                    <a:cxn ang="0">
                      <a:pos x="223" y="27"/>
                    </a:cxn>
                    <a:cxn ang="0">
                      <a:pos x="178" y="42"/>
                    </a:cxn>
                    <a:cxn ang="0">
                      <a:pos x="166" y="18"/>
                    </a:cxn>
                    <a:cxn ang="0">
                      <a:pos x="142" y="9"/>
                    </a:cxn>
                    <a:cxn ang="0">
                      <a:pos x="142" y="24"/>
                    </a:cxn>
                    <a:cxn ang="0">
                      <a:pos x="166" y="39"/>
                    </a:cxn>
                    <a:cxn ang="0">
                      <a:pos x="172" y="48"/>
                    </a:cxn>
                    <a:cxn ang="0">
                      <a:pos x="163" y="51"/>
                    </a:cxn>
                    <a:cxn ang="0">
                      <a:pos x="151" y="63"/>
                    </a:cxn>
                    <a:cxn ang="0">
                      <a:pos x="124" y="72"/>
                    </a:cxn>
                    <a:cxn ang="0">
                      <a:pos x="109" y="48"/>
                    </a:cxn>
                    <a:cxn ang="0">
                      <a:pos x="88" y="6"/>
                    </a:cxn>
                    <a:cxn ang="0">
                      <a:pos x="61" y="3"/>
                    </a:cxn>
                    <a:cxn ang="0">
                      <a:pos x="52" y="0"/>
                    </a:cxn>
                    <a:cxn ang="0">
                      <a:pos x="13" y="15"/>
                    </a:cxn>
                    <a:cxn ang="0">
                      <a:pos x="34" y="39"/>
                    </a:cxn>
                    <a:cxn ang="0">
                      <a:pos x="49" y="54"/>
                    </a:cxn>
                    <a:cxn ang="0">
                      <a:pos x="67" y="48"/>
                    </a:cxn>
                    <a:cxn ang="0">
                      <a:pos x="94" y="51"/>
                    </a:cxn>
                    <a:cxn ang="0">
                      <a:pos x="76" y="57"/>
                    </a:cxn>
                    <a:cxn ang="0">
                      <a:pos x="49" y="66"/>
                    </a:cxn>
                    <a:cxn ang="0">
                      <a:pos x="70" y="93"/>
                    </a:cxn>
                    <a:cxn ang="0">
                      <a:pos x="97" y="66"/>
                    </a:cxn>
                    <a:cxn ang="0">
                      <a:pos x="97" y="93"/>
                    </a:cxn>
                    <a:cxn ang="0">
                      <a:pos x="115" y="99"/>
                    </a:cxn>
                    <a:cxn ang="0">
                      <a:pos x="133" y="93"/>
                    </a:cxn>
                    <a:cxn ang="0">
                      <a:pos x="136" y="102"/>
                    </a:cxn>
                    <a:cxn ang="0">
                      <a:pos x="220" y="132"/>
                    </a:cxn>
                    <a:cxn ang="0">
                      <a:pos x="238" y="147"/>
                    </a:cxn>
                    <a:cxn ang="0">
                      <a:pos x="274" y="198"/>
                    </a:cxn>
                    <a:cxn ang="0">
                      <a:pos x="238" y="186"/>
                    </a:cxn>
                  </a:cxnLst>
                  <a:rect l="0" t="0" r="r" b="b"/>
                  <a:pathLst>
                    <a:path w="607" h="228">
                      <a:moveTo>
                        <a:pt x="238" y="186"/>
                      </a:moveTo>
                      <a:cubicBezTo>
                        <a:pt x="234" y="173"/>
                        <a:pt x="229" y="173"/>
                        <a:pt x="217" y="177"/>
                      </a:cubicBezTo>
                      <a:cubicBezTo>
                        <a:pt x="209" y="189"/>
                        <a:pt x="208" y="196"/>
                        <a:pt x="223" y="201"/>
                      </a:cubicBezTo>
                      <a:cubicBezTo>
                        <a:pt x="230" y="199"/>
                        <a:pt x="236" y="192"/>
                        <a:pt x="244" y="192"/>
                      </a:cubicBezTo>
                      <a:cubicBezTo>
                        <a:pt x="250" y="192"/>
                        <a:pt x="262" y="198"/>
                        <a:pt x="262" y="198"/>
                      </a:cubicBezTo>
                      <a:cubicBezTo>
                        <a:pt x="291" y="192"/>
                        <a:pt x="307" y="211"/>
                        <a:pt x="334" y="216"/>
                      </a:cubicBezTo>
                      <a:cubicBezTo>
                        <a:pt x="350" y="212"/>
                        <a:pt x="364" y="215"/>
                        <a:pt x="382" y="213"/>
                      </a:cubicBezTo>
                      <a:cubicBezTo>
                        <a:pt x="383" y="210"/>
                        <a:pt x="387" y="207"/>
                        <a:pt x="385" y="204"/>
                      </a:cubicBezTo>
                      <a:cubicBezTo>
                        <a:pt x="381" y="198"/>
                        <a:pt x="367" y="192"/>
                        <a:pt x="367" y="192"/>
                      </a:cubicBezTo>
                      <a:cubicBezTo>
                        <a:pt x="365" y="189"/>
                        <a:pt x="358" y="184"/>
                        <a:pt x="361" y="183"/>
                      </a:cubicBezTo>
                      <a:cubicBezTo>
                        <a:pt x="367" y="181"/>
                        <a:pt x="379" y="189"/>
                        <a:pt x="379" y="189"/>
                      </a:cubicBezTo>
                      <a:cubicBezTo>
                        <a:pt x="398" y="183"/>
                        <a:pt x="413" y="175"/>
                        <a:pt x="433" y="171"/>
                      </a:cubicBezTo>
                      <a:cubicBezTo>
                        <a:pt x="447" y="176"/>
                        <a:pt x="457" y="178"/>
                        <a:pt x="469" y="186"/>
                      </a:cubicBezTo>
                      <a:cubicBezTo>
                        <a:pt x="478" y="200"/>
                        <a:pt x="497" y="207"/>
                        <a:pt x="511" y="216"/>
                      </a:cubicBezTo>
                      <a:cubicBezTo>
                        <a:pt x="519" y="221"/>
                        <a:pt x="538" y="228"/>
                        <a:pt x="538" y="228"/>
                      </a:cubicBezTo>
                      <a:cubicBezTo>
                        <a:pt x="563" y="220"/>
                        <a:pt x="550" y="221"/>
                        <a:pt x="577" y="225"/>
                      </a:cubicBezTo>
                      <a:cubicBezTo>
                        <a:pt x="585" y="224"/>
                        <a:pt x="594" y="226"/>
                        <a:pt x="601" y="222"/>
                      </a:cubicBezTo>
                      <a:cubicBezTo>
                        <a:pt x="607" y="219"/>
                        <a:pt x="598" y="207"/>
                        <a:pt x="592" y="204"/>
                      </a:cubicBezTo>
                      <a:cubicBezTo>
                        <a:pt x="586" y="201"/>
                        <a:pt x="578" y="202"/>
                        <a:pt x="571" y="201"/>
                      </a:cubicBezTo>
                      <a:cubicBezTo>
                        <a:pt x="565" y="197"/>
                        <a:pt x="560" y="191"/>
                        <a:pt x="553" y="189"/>
                      </a:cubicBezTo>
                      <a:cubicBezTo>
                        <a:pt x="547" y="187"/>
                        <a:pt x="535" y="183"/>
                        <a:pt x="535" y="183"/>
                      </a:cubicBezTo>
                      <a:cubicBezTo>
                        <a:pt x="531" y="170"/>
                        <a:pt x="517" y="161"/>
                        <a:pt x="505" y="153"/>
                      </a:cubicBezTo>
                      <a:cubicBezTo>
                        <a:pt x="504" y="150"/>
                        <a:pt x="501" y="147"/>
                        <a:pt x="502" y="144"/>
                      </a:cubicBezTo>
                      <a:cubicBezTo>
                        <a:pt x="503" y="141"/>
                        <a:pt x="510" y="144"/>
                        <a:pt x="511" y="141"/>
                      </a:cubicBezTo>
                      <a:cubicBezTo>
                        <a:pt x="512" y="138"/>
                        <a:pt x="503" y="124"/>
                        <a:pt x="502" y="123"/>
                      </a:cubicBezTo>
                      <a:cubicBezTo>
                        <a:pt x="502" y="123"/>
                        <a:pt x="480" y="116"/>
                        <a:pt x="475" y="114"/>
                      </a:cubicBezTo>
                      <a:cubicBezTo>
                        <a:pt x="472" y="113"/>
                        <a:pt x="466" y="111"/>
                        <a:pt x="466" y="111"/>
                      </a:cubicBezTo>
                      <a:cubicBezTo>
                        <a:pt x="437" y="82"/>
                        <a:pt x="395" y="70"/>
                        <a:pt x="355" y="66"/>
                      </a:cubicBezTo>
                      <a:cubicBezTo>
                        <a:pt x="330" y="58"/>
                        <a:pt x="305" y="48"/>
                        <a:pt x="280" y="42"/>
                      </a:cubicBezTo>
                      <a:cubicBezTo>
                        <a:pt x="264" y="47"/>
                        <a:pt x="255" y="39"/>
                        <a:pt x="241" y="33"/>
                      </a:cubicBezTo>
                      <a:cubicBezTo>
                        <a:pt x="235" y="30"/>
                        <a:pt x="223" y="27"/>
                        <a:pt x="223" y="27"/>
                      </a:cubicBezTo>
                      <a:cubicBezTo>
                        <a:pt x="205" y="30"/>
                        <a:pt x="195" y="36"/>
                        <a:pt x="178" y="42"/>
                      </a:cubicBezTo>
                      <a:cubicBezTo>
                        <a:pt x="170" y="31"/>
                        <a:pt x="161" y="32"/>
                        <a:pt x="166" y="18"/>
                      </a:cubicBezTo>
                      <a:cubicBezTo>
                        <a:pt x="158" y="7"/>
                        <a:pt x="155" y="5"/>
                        <a:pt x="142" y="9"/>
                      </a:cubicBezTo>
                      <a:cubicBezTo>
                        <a:pt x="148" y="27"/>
                        <a:pt x="165" y="18"/>
                        <a:pt x="142" y="24"/>
                      </a:cubicBezTo>
                      <a:cubicBezTo>
                        <a:pt x="146" y="37"/>
                        <a:pt x="153" y="36"/>
                        <a:pt x="166" y="39"/>
                      </a:cubicBezTo>
                      <a:cubicBezTo>
                        <a:pt x="168" y="42"/>
                        <a:pt x="173" y="45"/>
                        <a:pt x="172" y="48"/>
                      </a:cubicBezTo>
                      <a:cubicBezTo>
                        <a:pt x="171" y="51"/>
                        <a:pt x="165" y="49"/>
                        <a:pt x="163" y="51"/>
                      </a:cubicBezTo>
                      <a:cubicBezTo>
                        <a:pt x="147" y="67"/>
                        <a:pt x="175" y="55"/>
                        <a:pt x="151" y="63"/>
                      </a:cubicBezTo>
                      <a:cubicBezTo>
                        <a:pt x="142" y="76"/>
                        <a:pt x="139" y="76"/>
                        <a:pt x="124" y="72"/>
                      </a:cubicBezTo>
                      <a:cubicBezTo>
                        <a:pt x="117" y="51"/>
                        <a:pt x="123" y="58"/>
                        <a:pt x="109" y="48"/>
                      </a:cubicBezTo>
                      <a:cubicBezTo>
                        <a:pt x="99" y="33"/>
                        <a:pt x="104" y="17"/>
                        <a:pt x="88" y="6"/>
                      </a:cubicBezTo>
                      <a:cubicBezTo>
                        <a:pt x="73" y="11"/>
                        <a:pt x="82" y="10"/>
                        <a:pt x="61" y="3"/>
                      </a:cubicBezTo>
                      <a:cubicBezTo>
                        <a:pt x="58" y="2"/>
                        <a:pt x="52" y="0"/>
                        <a:pt x="52" y="0"/>
                      </a:cubicBezTo>
                      <a:cubicBezTo>
                        <a:pt x="38" y="4"/>
                        <a:pt x="25" y="7"/>
                        <a:pt x="13" y="15"/>
                      </a:cubicBezTo>
                      <a:cubicBezTo>
                        <a:pt x="0" y="35"/>
                        <a:pt x="17" y="36"/>
                        <a:pt x="34" y="39"/>
                      </a:cubicBezTo>
                      <a:cubicBezTo>
                        <a:pt x="37" y="43"/>
                        <a:pt x="42" y="54"/>
                        <a:pt x="49" y="54"/>
                      </a:cubicBezTo>
                      <a:cubicBezTo>
                        <a:pt x="55" y="54"/>
                        <a:pt x="67" y="48"/>
                        <a:pt x="67" y="48"/>
                      </a:cubicBezTo>
                      <a:cubicBezTo>
                        <a:pt x="76" y="49"/>
                        <a:pt x="88" y="45"/>
                        <a:pt x="94" y="51"/>
                      </a:cubicBezTo>
                      <a:cubicBezTo>
                        <a:pt x="98" y="55"/>
                        <a:pt x="82" y="55"/>
                        <a:pt x="76" y="57"/>
                      </a:cubicBezTo>
                      <a:cubicBezTo>
                        <a:pt x="67" y="60"/>
                        <a:pt x="49" y="66"/>
                        <a:pt x="49" y="66"/>
                      </a:cubicBezTo>
                      <a:cubicBezTo>
                        <a:pt x="53" y="81"/>
                        <a:pt x="58" y="85"/>
                        <a:pt x="70" y="93"/>
                      </a:cubicBezTo>
                      <a:cubicBezTo>
                        <a:pt x="88" y="87"/>
                        <a:pt x="81" y="71"/>
                        <a:pt x="97" y="66"/>
                      </a:cubicBezTo>
                      <a:cubicBezTo>
                        <a:pt x="97" y="68"/>
                        <a:pt x="90" y="88"/>
                        <a:pt x="97" y="93"/>
                      </a:cubicBezTo>
                      <a:cubicBezTo>
                        <a:pt x="102" y="97"/>
                        <a:pt x="115" y="99"/>
                        <a:pt x="115" y="99"/>
                      </a:cubicBezTo>
                      <a:cubicBezTo>
                        <a:pt x="120" y="91"/>
                        <a:pt x="121" y="84"/>
                        <a:pt x="133" y="93"/>
                      </a:cubicBezTo>
                      <a:cubicBezTo>
                        <a:pt x="135" y="95"/>
                        <a:pt x="134" y="100"/>
                        <a:pt x="136" y="102"/>
                      </a:cubicBezTo>
                      <a:cubicBezTo>
                        <a:pt x="150" y="120"/>
                        <a:pt x="199" y="125"/>
                        <a:pt x="220" y="132"/>
                      </a:cubicBezTo>
                      <a:cubicBezTo>
                        <a:pt x="226" y="138"/>
                        <a:pt x="233" y="141"/>
                        <a:pt x="238" y="147"/>
                      </a:cubicBezTo>
                      <a:cubicBezTo>
                        <a:pt x="254" y="167"/>
                        <a:pt x="238" y="198"/>
                        <a:pt x="274" y="198"/>
                      </a:cubicBezTo>
                      <a:lnTo>
                        <a:pt x="238" y="186"/>
                      </a:lnTo>
                      <a:close/>
                    </a:path>
                  </a:pathLst>
                </a:custGeom>
                <a:solidFill>
                  <a:schemeClr val="accent1"/>
                </a:solidFill>
                <a:ln w="9525">
                  <a:noFill/>
                  <a:round/>
                  <a:headEnd/>
                  <a:tailEnd/>
                </a:ln>
                <a:effectLst/>
              </p:spPr>
              <p:txBody>
                <a:bodyPr wrap="none" anchor="ctr"/>
                <a:lstStyle/>
                <a:p>
                  <a:endParaRPr lang="ja-JP" altLang="en-US"/>
                </a:p>
              </p:txBody>
            </p:sp>
            <p:sp>
              <p:nvSpPr>
                <p:cNvPr id="5261" name="Freeform 141"/>
                <p:cNvSpPr>
                  <a:spLocks/>
                </p:cNvSpPr>
                <p:nvPr/>
              </p:nvSpPr>
              <p:spPr bwMode="ltGray">
                <a:xfrm>
                  <a:off x="3282" y="3090"/>
                  <a:ext cx="58" cy="27"/>
                </a:xfrm>
                <a:custGeom>
                  <a:avLst/>
                  <a:gdLst/>
                  <a:ahLst/>
                  <a:cxnLst>
                    <a:cxn ang="0">
                      <a:pos x="6" y="9"/>
                    </a:cxn>
                    <a:cxn ang="0">
                      <a:pos x="24" y="3"/>
                    </a:cxn>
                    <a:cxn ang="0">
                      <a:pos x="33" y="0"/>
                    </a:cxn>
                    <a:cxn ang="0">
                      <a:pos x="12" y="18"/>
                    </a:cxn>
                    <a:cxn ang="0">
                      <a:pos x="3" y="24"/>
                    </a:cxn>
                    <a:cxn ang="0">
                      <a:pos x="6" y="9"/>
                    </a:cxn>
                  </a:cxnLst>
                  <a:rect l="0" t="0" r="r" b="b"/>
                  <a:pathLst>
                    <a:path w="58" h="27">
                      <a:moveTo>
                        <a:pt x="6" y="9"/>
                      </a:moveTo>
                      <a:cubicBezTo>
                        <a:pt x="12" y="7"/>
                        <a:pt x="18" y="5"/>
                        <a:pt x="24" y="3"/>
                      </a:cubicBezTo>
                      <a:cubicBezTo>
                        <a:pt x="27" y="2"/>
                        <a:pt x="33" y="0"/>
                        <a:pt x="33" y="0"/>
                      </a:cubicBezTo>
                      <a:cubicBezTo>
                        <a:pt x="58" y="8"/>
                        <a:pt x="19" y="14"/>
                        <a:pt x="12" y="18"/>
                      </a:cubicBezTo>
                      <a:cubicBezTo>
                        <a:pt x="9" y="20"/>
                        <a:pt x="5" y="27"/>
                        <a:pt x="3" y="24"/>
                      </a:cubicBezTo>
                      <a:cubicBezTo>
                        <a:pt x="0" y="20"/>
                        <a:pt x="5" y="14"/>
                        <a:pt x="6" y="9"/>
                      </a:cubicBezTo>
                      <a:close/>
                    </a:path>
                  </a:pathLst>
                </a:custGeom>
                <a:solidFill>
                  <a:schemeClr val="accent1"/>
                </a:solidFill>
                <a:ln w="9525">
                  <a:noFill/>
                  <a:round/>
                  <a:headEnd/>
                  <a:tailEnd/>
                </a:ln>
                <a:effectLst/>
              </p:spPr>
              <p:txBody>
                <a:bodyPr wrap="none" anchor="ctr"/>
                <a:lstStyle/>
                <a:p>
                  <a:endParaRPr lang="ja-JP" altLang="en-US"/>
                </a:p>
              </p:txBody>
            </p:sp>
            <p:sp>
              <p:nvSpPr>
                <p:cNvPr id="5262" name="Freeform 142"/>
                <p:cNvSpPr>
                  <a:spLocks/>
                </p:cNvSpPr>
                <p:nvPr/>
              </p:nvSpPr>
              <p:spPr bwMode="ltGray">
                <a:xfrm>
                  <a:off x="3396" y="3090"/>
                  <a:ext cx="13" cy="21"/>
                </a:xfrm>
                <a:custGeom>
                  <a:avLst/>
                  <a:gdLst/>
                  <a:ahLst/>
                  <a:cxnLst>
                    <a:cxn ang="0">
                      <a:pos x="0" y="18"/>
                    </a:cxn>
                    <a:cxn ang="0">
                      <a:pos x="9" y="21"/>
                    </a:cxn>
                    <a:cxn ang="0">
                      <a:pos x="0" y="18"/>
                    </a:cxn>
                  </a:cxnLst>
                  <a:rect l="0" t="0" r="r" b="b"/>
                  <a:pathLst>
                    <a:path w="13" h="21">
                      <a:moveTo>
                        <a:pt x="0" y="18"/>
                      </a:moveTo>
                      <a:cubicBezTo>
                        <a:pt x="5" y="0"/>
                        <a:pt x="13" y="5"/>
                        <a:pt x="9" y="21"/>
                      </a:cubicBezTo>
                      <a:cubicBezTo>
                        <a:pt x="6" y="20"/>
                        <a:pt x="0" y="18"/>
                        <a:pt x="0" y="18"/>
                      </a:cubicBezTo>
                      <a:close/>
                    </a:path>
                  </a:pathLst>
                </a:custGeom>
                <a:solidFill>
                  <a:schemeClr val="accent1"/>
                </a:solidFill>
                <a:ln w="9525">
                  <a:noFill/>
                  <a:round/>
                  <a:headEnd/>
                  <a:tailEnd/>
                </a:ln>
                <a:effectLst/>
              </p:spPr>
              <p:txBody>
                <a:bodyPr wrap="none" anchor="ctr"/>
                <a:lstStyle/>
                <a:p>
                  <a:endParaRPr lang="ja-JP" altLang="en-US"/>
                </a:p>
              </p:txBody>
            </p:sp>
            <p:sp>
              <p:nvSpPr>
                <p:cNvPr id="5263" name="Freeform 143"/>
                <p:cNvSpPr>
                  <a:spLocks/>
                </p:cNvSpPr>
                <p:nvPr/>
              </p:nvSpPr>
              <p:spPr bwMode="ltGray">
                <a:xfrm>
                  <a:off x="3348" y="3097"/>
                  <a:ext cx="146" cy="107"/>
                </a:xfrm>
                <a:custGeom>
                  <a:avLst/>
                  <a:gdLst/>
                  <a:ahLst/>
                  <a:cxnLst>
                    <a:cxn ang="0">
                      <a:pos x="93" y="20"/>
                    </a:cxn>
                    <a:cxn ang="0">
                      <a:pos x="90" y="2"/>
                    </a:cxn>
                    <a:cxn ang="0">
                      <a:pos x="117" y="20"/>
                    </a:cxn>
                    <a:cxn ang="0">
                      <a:pos x="135" y="32"/>
                    </a:cxn>
                    <a:cxn ang="0">
                      <a:pos x="132" y="56"/>
                    </a:cxn>
                    <a:cxn ang="0">
                      <a:pos x="111" y="44"/>
                    </a:cxn>
                    <a:cxn ang="0">
                      <a:pos x="108" y="62"/>
                    </a:cxn>
                    <a:cxn ang="0">
                      <a:pos x="105" y="77"/>
                    </a:cxn>
                    <a:cxn ang="0">
                      <a:pos x="87" y="86"/>
                    </a:cxn>
                    <a:cxn ang="0">
                      <a:pos x="51" y="107"/>
                    </a:cxn>
                    <a:cxn ang="0">
                      <a:pos x="33" y="101"/>
                    </a:cxn>
                    <a:cxn ang="0">
                      <a:pos x="18" y="98"/>
                    </a:cxn>
                    <a:cxn ang="0">
                      <a:pos x="0" y="92"/>
                    </a:cxn>
                    <a:cxn ang="0">
                      <a:pos x="12" y="77"/>
                    </a:cxn>
                    <a:cxn ang="0">
                      <a:pos x="30" y="83"/>
                    </a:cxn>
                    <a:cxn ang="0">
                      <a:pos x="60" y="80"/>
                    </a:cxn>
                    <a:cxn ang="0">
                      <a:pos x="87" y="59"/>
                    </a:cxn>
                    <a:cxn ang="0">
                      <a:pos x="93" y="20"/>
                    </a:cxn>
                  </a:cxnLst>
                  <a:rect l="0" t="0" r="r" b="b"/>
                  <a:pathLst>
                    <a:path w="146" h="107">
                      <a:moveTo>
                        <a:pt x="93" y="20"/>
                      </a:moveTo>
                      <a:cubicBezTo>
                        <a:pt x="90" y="16"/>
                        <a:pt x="78" y="0"/>
                        <a:pt x="90" y="2"/>
                      </a:cubicBezTo>
                      <a:cubicBezTo>
                        <a:pt x="90" y="2"/>
                        <a:pt x="112" y="17"/>
                        <a:pt x="117" y="20"/>
                      </a:cubicBezTo>
                      <a:cubicBezTo>
                        <a:pt x="123" y="24"/>
                        <a:pt x="135" y="32"/>
                        <a:pt x="135" y="32"/>
                      </a:cubicBezTo>
                      <a:cubicBezTo>
                        <a:pt x="142" y="53"/>
                        <a:pt x="146" y="46"/>
                        <a:pt x="132" y="56"/>
                      </a:cubicBezTo>
                      <a:cubicBezTo>
                        <a:pt x="120" y="48"/>
                        <a:pt x="125" y="39"/>
                        <a:pt x="111" y="44"/>
                      </a:cubicBezTo>
                      <a:cubicBezTo>
                        <a:pt x="117" y="61"/>
                        <a:pt x="114" y="46"/>
                        <a:pt x="108" y="62"/>
                      </a:cubicBezTo>
                      <a:cubicBezTo>
                        <a:pt x="106" y="67"/>
                        <a:pt x="108" y="73"/>
                        <a:pt x="105" y="77"/>
                      </a:cubicBezTo>
                      <a:cubicBezTo>
                        <a:pt x="101" y="84"/>
                        <a:pt x="92" y="83"/>
                        <a:pt x="87" y="86"/>
                      </a:cubicBezTo>
                      <a:cubicBezTo>
                        <a:pt x="76" y="92"/>
                        <a:pt x="62" y="100"/>
                        <a:pt x="51" y="107"/>
                      </a:cubicBezTo>
                      <a:cubicBezTo>
                        <a:pt x="45" y="105"/>
                        <a:pt x="39" y="102"/>
                        <a:pt x="33" y="101"/>
                      </a:cubicBezTo>
                      <a:cubicBezTo>
                        <a:pt x="28" y="100"/>
                        <a:pt x="23" y="99"/>
                        <a:pt x="18" y="98"/>
                      </a:cubicBezTo>
                      <a:cubicBezTo>
                        <a:pt x="12" y="96"/>
                        <a:pt x="0" y="92"/>
                        <a:pt x="0" y="92"/>
                      </a:cubicBezTo>
                      <a:cubicBezTo>
                        <a:pt x="2" y="86"/>
                        <a:pt x="3" y="77"/>
                        <a:pt x="12" y="77"/>
                      </a:cubicBezTo>
                      <a:cubicBezTo>
                        <a:pt x="18" y="77"/>
                        <a:pt x="30" y="83"/>
                        <a:pt x="30" y="83"/>
                      </a:cubicBezTo>
                      <a:cubicBezTo>
                        <a:pt x="45" y="79"/>
                        <a:pt x="47" y="71"/>
                        <a:pt x="60" y="80"/>
                      </a:cubicBezTo>
                      <a:cubicBezTo>
                        <a:pt x="71" y="76"/>
                        <a:pt x="87" y="59"/>
                        <a:pt x="87" y="59"/>
                      </a:cubicBezTo>
                      <a:cubicBezTo>
                        <a:pt x="93" y="30"/>
                        <a:pt x="103" y="54"/>
                        <a:pt x="93" y="20"/>
                      </a:cubicBezTo>
                      <a:close/>
                    </a:path>
                  </a:pathLst>
                </a:custGeom>
                <a:solidFill>
                  <a:schemeClr val="accent1"/>
                </a:solidFill>
                <a:ln w="9525">
                  <a:noFill/>
                  <a:round/>
                  <a:headEnd/>
                  <a:tailEnd/>
                </a:ln>
                <a:effectLst/>
              </p:spPr>
              <p:txBody>
                <a:bodyPr wrap="none" anchor="ctr"/>
                <a:lstStyle/>
                <a:p>
                  <a:endParaRPr lang="ja-JP" altLang="en-US"/>
                </a:p>
              </p:txBody>
            </p:sp>
            <p:sp>
              <p:nvSpPr>
                <p:cNvPr id="5264" name="Freeform 144"/>
                <p:cNvSpPr>
                  <a:spLocks/>
                </p:cNvSpPr>
                <p:nvPr/>
              </p:nvSpPr>
              <p:spPr bwMode="ltGray">
                <a:xfrm>
                  <a:off x="3530" y="3153"/>
                  <a:ext cx="34" cy="41"/>
                </a:xfrm>
                <a:custGeom>
                  <a:avLst/>
                  <a:gdLst/>
                  <a:ahLst/>
                  <a:cxnLst>
                    <a:cxn ang="0">
                      <a:pos x="13" y="24"/>
                    </a:cxn>
                    <a:cxn ang="0">
                      <a:pos x="13" y="0"/>
                    </a:cxn>
                    <a:cxn ang="0">
                      <a:pos x="34" y="24"/>
                    </a:cxn>
                    <a:cxn ang="0">
                      <a:pos x="13" y="33"/>
                    </a:cxn>
                    <a:cxn ang="0">
                      <a:pos x="13" y="24"/>
                    </a:cxn>
                  </a:cxnLst>
                  <a:rect l="0" t="0" r="r" b="b"/>
                  <a:pathLst>
                    <a:path w="34" h="41">
                      <a:moveTo>
                        <a:pt x="13" y="24"/>
                      </a:moveTo>
                      <a:cubicBezTo>
                        <a:pt x="5" y="12"/>
                        <a:pt x="0" y="9"/>
                        <a:pt x="13" y="0"/>
                      </a:cubicBezTo>
                      <a:cubicBezTo>
                        <a:pt x="24" y="7"/>
                        <a:pt x="25" y="15"/>
                        <a:pt x="34" y="24"/>
                      </a:cubicBezTo>
                      <a:cubicBezTo>
                        <a:pt x="29" y="38"/>
                        <a:pt x="26" y="41"/>
                        <a:pt x="13" y="33"/>
                      </a:cubicBezTo>
                      <a:cubicBezTo>
                        <a:pt x="10" y="23"/>
                        <a:pt x="7" y="24"/>
                        <a:pt x="13" y="24"/>
                      </a:cubicBezTo>
                      <a:close/>
                    </a:path>
                  </a:pathLst>
                </a:custGeom>
                <a:solidFill>
                  <a:schemeClr val="accent1"/>
                </a:solidFill>
                <a:ln w="9525">
                  <a:noFill/>
                  <a:round/>
                  <a:headEnd/>
                  <a:tailEnd/>
                </a:ln>
                <a:effectLst/>
              </p:spPr>
              <p:txBody>
                <a:bodyPr wrap="none" anchor="ctr"/>
                <a:lstStyle/>
                <a:p>
                  <a:endParaRPr lang="ja-JP" altLang="en-US"/>
                </a:p>
              </p:txBody>
            </p:sp>
            <p:sp>
              <p:nvSpPr>
                <p:cNvPr id="5265" name="Freeform 145"/>
                <p:cNvSpPr>
                  <a:spLocks/>
                </p:cNvSpPr>
                <p:nvPr/>
              </p:nvSpPr>
              <p:spPr bwMode="ltGray">
                <a:xfrm>
                  <a:off x="3572" y="3163"/>
                  <a:ext cx="39" cy="41"/>
                </a:xfrm>
                <a:custGeom>
                  <a:avLst/>
                  <a:gdLst/>
                  <a:ahLst/>
                  <a:cxnLst>
                    <a:cxn ang="0">
                      <a:pos x="7" y="20"/>
                    </a:cxn>
                    <a:cxn ang="0">
                      <a:pos x="31" y="17"/>
                    </a:cxn>
                    <a:cxn ang="0">
                      <a:pos x="1" y="23"/>
                    </a:cxn>
                    <a:cxn ang="0">
                      <a:pos x="7" y="20"/>
                    </a:cxn>
                  </a:cxnLst>
                  <a:rect l="0" t="0" r="r" b="b"/>
                  <a:pathLst>
                    <a:path w="39" h="41">
                      <a:moveTo>
                        <a:pt x="7" y="20"/>
                      </a:moveTo>
                      <a:cubicBezTo>
                        <a:pt x="0" y="0"/>
                        <a:pt x="20" y="13"/>
                        <a:pt x="31" y="17"/>
                      </a:cubicBezTo>
                      <a:cubicBezTo>
                        <a:pt x="39" y="41"/>
                        <a:pt x="2" y="25"/>
                        <a:pt x="1" y="23"/>
                      </a:cubicBezTo>
                      <a:cubicBezTo>
                        <a:pt x="0" y="21"/>
                        <a:pt x="5" y="21"/>
                        <a:pt x="7" y="20"/>
                      </a:cubicBezTo>
                      <a:close/>
                    </a:path>
                  </a:pathLst>
                </a:custGeom>
                <a:solidFill>
                  <a:schemeClr val="accent1"/>
                </a:solidFill>
                <a:ln w="9525">
                  <a:noFill/>
                  <a:round/>
                  <a:headEnd/>
                  <a:tailEnd/>
                </a:ln>
                <a:effectLst/>
              </p:spPr>
              <p:txBody>
                <a:bodyPr wrap="none" anchor="ctr"/>
                <a:lstStyle/>
                <a:p>
                  <a:endParaRPr lang="ja-JP" altLang="en-US"/>
                </a:p>
              </p:txBody>
            </p:sp>
            <p:sp>
              <p:nvSpPr>
                <p:cNvPr id="5266" name="Freeform 146"/>
                <p:cNvSpPr>
                  <a:spLocks/>
                </p:cNvSpPr>
                <p:nvPr/>
              </p:nvSpPr>
              <p:spPr bwMode="ltGray">
                <a:xfrm>
                  <a:off x="3638" y="3177"/>
                  <a:ext cx="26" cy="24"/>
                </a:xfrm>
                <a:custGeom>
                  <a:avLst/>
                  <a:gdLst/>
                  <a:ahLst/>
                  <a:cxnLst>
                    <a:cxn ang="0">
                      <a:pos x="16" y="21"/>
                    </a:cxn>
                    <a:cxn ang="0">
                      <a:pos x="13" y="0"/>
                    </a:cxn>
                    <a:cxn ang="0">
                      <a:pos x="22" y="24"/>
                    </a:cxn>
                    <a:cxn ang="0">
                      <a:pos x="16" y="21"/>
                    </a:cxn>
                  </a:cxnLst>
                  <a:rect l="0" t="0" r="r" b="b"/>
                  <a:pathLst>
                    <a:path w="26" h="24">
                      <a:moveTo>
                        <a:pt x="16" y="21"/>
                      </a:moveTo>
                      <a:cubicBezTo>
                        <a:pt x="4" y="13"/>
                        <a:pt x="0" y="9"/>
                        <a:pt x="13" y="0"/>
                      </a:cubicBezTo>
                      <a:cubicBezTo>
                        <a:pt x="24" y="8"/>
                        <a:pt x="26" y="11"/>
                        <a:pt x="22" y="24"/>
                      </a:cubicBezTo>
                      <a:cubicBezTo>
                        <a:pt x="8" y="21"/>
                        <a:pt x="6" y="21"/>
                        <a:pt x="16" y="21"/>
                      </a:cubicBezTo>
                      <a:close/>
                    </a:path>
                  </a:pathLst>
                </a:custGeom>
                <a:solidFill>
                  <a:schemeClr val="accent1"/>
                </a:solidFill>
                <a:ln w="9525">
                  <a:noFill/>
                  <a:round/>
                  <a:headEnd/>
                  <a:tailEnd/>
                </a:ln>
                <a:effectLst/>
              </p:spPr>
              <p:txBody>
                <a:bodyPr wrap="none" anchor="ctr"/>
                <a:lstStyle/>
                <a:p>
                  <a:endParaRPr lang="ja-JP" altLang="en-US"/>
                </a:p>
              </p:txBody>
            </p:sp>
            <p:sp>
              <p:nvSpPr>
                <p:cNvPr id="5267" name="Freeform 147"/>
                <p:cNvSpPr>
                  <a:spLocks/>
                </p:cNvSpPr>
                <p:nvPr/>
              </p:nvSpPr>
              <p:spPr bwMode="ltGray">
                <a:xfrm>
                  <a:off x="3671" y="3183"/>
                  <a:ext cx="28" cy="21"/>
                </a:xfrm>
                <a:custGeom>
                  <a:avLst/>
                  <a:gdLst/>
                  <a:ahLst/>
                  <a:cxnLst>
                    <a:cxn ang="0">
                      <a:pos x="16" y="21"/>
                    </a:cxn>
                    <a:cxn ang="0">
                      <a:pos x="13" y="0"/>
                    </a:cxn>
                    <a:cxn ang="0">
                      <a:pos x="25" y="12"/>
                    </a:cxn>
                    <a:cxn ang="0">
                      <a:pos x="16" y="21"/>
                    </a:cxn>
                  </a:cxnLst>
                  <a:rect l="0" t="0" r="r" b="b"/>
                  <a:pathLst>
                    <a:path w="28" h="21">
                      <a:moveTo>
                        <a:pt x="16" y="21"/>
                      </a:moveTo>
                      <a:cubicBezTo>
                        <a:pt x="4" y="13"/>
                        <a:pt x="0" y="9"/>
                        <a:pt x="13" y="0"/>
                      </a:cubicBezTo>
                      <a:cubicBezTo>
                        <a:pt x="18" y="2"/>
                        <a:pt x="28" y="2"/>
                        <a:pt x="25" y="12"/>
                      </a:cubicBezTo>
                      <a:cubicBezTo>
                        <a:pt x="24" y="16"/>
                        <a:pt x="16" y="21"/>
                        <a:pt x="16" y="21"/>
                      </a:cubicBezTo>
                      <a:close/>
                    </a:path>
                  </a:pathLst>
                </a:custGeom>
                <a:solidFill>
                  <a:schemeClr val="accent1"/>
                </a:solidFill>
                <a:ln w="9525">
                  <a:noFill/>
                  <a:round/>
                  <a:headEnd/>
                  <a:tailEnd/>
                </a:ln>
                <a:effectLst/>
              </p:spPr>
              <p:txBody>
                <a:bodyPr wrap="none" anchor="ctr"/>
                <a:lstStyle/>
                <a:p>
                  <a:endParaRPr lang="ja-JP" altLang="en-US"/>
                </a:p>
              </p:txBody>
            </p:sp>
            <p:sp>
              <p:nvSpPr>
                <p:cNvPr id="5268" name="Freeform 148"/>
                <p:cNvSpPr>
                  <a:spLocks/>
                </p:cNvSpPr>
                <p:nvPr/>
              </p:nvSpPr>
              <p:spPr bwMode="ltGray">
                <a:xfrm>
                  <a:off x="3666" y="3208"/>
                  <a:ext cx="24" cy="20"/>
                </a:xfrm>
                <a:custGeom>
                  <a:avLst/>
                  <a:gdLst/>
                  <a:ahLst/>
                  <a:cxnLst>
                    <a:cxn ang="0">
                      <a:pos x="0" y="8"/>
                    </a:cxn>
                    <a:cxn ang="0">
                      <a:pos x="24" y="14"/>
                    </a:cxn>
                    <a:cxn ang="0">
                      <a:pos x="3" y="14"/>
                    </a:cxn>
                    <a:cxn ang="0">
                      <a:pos x="0" y="8"/>
                    </a:cxn>
                  </a:cxnLst>
                  <a:rect l="0" t="0" r="r" b="b"/>
                  <a:pathLst>
                    <a:path w="24" h="20">
                      <a:moveTo>
                        <a:pt x="0" y="8"/>
                      </a:moveTo>
                      <a:cubicBezTo>
                        <a:pt x="13" y="0"/>
                        <a:pt x="16" y="2"/>
                        <a:pt x="24" y="14"/>
                      </a:cubicBezTo>
                      <a:cubicBezTo>
                        <a:pt x="17" y="16"/>
                        <a:pt x="11" y="20"/>
                        <a:pt x="3" y="14"/>
                      </a:cubicBezTo>
                      <a:cubicBezTo>
                        <a:pt x="0" y="11"/>
                        <a:pt x="0" y="0"/>
                        <a:pt x="0" y="8"/>
                      </a:cubicBezTo>
                      <a:close/>
                    </a:path>
                  </a:pathLst>
                </a:custGeom>
                <a:solidFill>
                  <a:schemeClr val="accent1"/>
                </a:solidFill>
                <a:ln w="9525">
                  <a:noFill/>
                  <a:round/>
                  <a:headEnd/>
                  <a:tailEnd/>
                </a:ln>
                <a:effectLst/>
              </p:spPr>
              <p:txBody>
                <a:bodyPr wrap="none" anchor="ctr"/>
                <a:lstStyle/>
                <a:p>
                  <a:endParaRPr lang="ja-JP" altLang="en-US"/>
                </a:p>
              </p:txBody>
            </p:sp>
            <p:sp>
              <p:nvSpPr>
                <p:cNvPr id="5269" name="Freeform 149"/>
                <p:cNvSpPr>
                  <a:spLocks/>
                </p:cNvSpPr>
                <p:nvPr/>
              </p:nvSpPr>
              <p:spPr bwMode="ltGray">
                <a:xfrm>
                  <a:off x="3723" y="3417"/>
                  <a:ext cx="81" cy="54"/>
                </a:xfrm>
                <a:custGeom>
                  <a:avLst/>
                  <a:gdLst/>
                  <a:ahLst/>
                  <a:cxnLst>
                    <a:cxn ang="0">
                      <a:pos x="39" y="27"/>
                    </a:cxn>
                    <a:cxn ang="0">
                      <a:pos x="45" y="6"/>
                    </a:cxn>
                    <a:cxn ang="0">
                      <a:pos x="81" y="33"/>
                    </a:cxn>
                    <a:cxn ang="0">
                      <a:pos x="39" y="27"/>
                    </a:cxn>
                  </a:cxnLst>
                  <a:rect l="0" t="0" r="r" b="b"/>
                  <a:pathLst>
                    <a:path w="81" h="54">
                      <a:moveTo>
                        <a:pt x="39" y="27"/>
                      </a:moveTo>
                      <a:cubicBezTo>
                        <a:pt x="27" y="9"/>
                        <a:pt x="0" y="0"/>
                        <a:pt x="45" y="6"/>
                      </a:cubicBezTo>
                      <a:cubicBezTo>
                        <a:pt x="59" y="15"/>
                        <a:pt x="70" y="22"/>
                        <a:pt x="81" y="33"/>
                      </a:cubicBezTo>
                      <a:cubicBezTo>
                        <a:pt x="74" y="54"/>
                        <a:pt x="50" y="38"/>
                        <a:pt x="39" y="27"/>
                      </a:cubicBezTo>
                      <a:close/>
                    </a:path>
                  </a:pathLst>
                </a:custGeom>
                <a:solidFill>
                  <a:schemeClr val="accent1"/>
                </a:solidFill>
                <a:ln w="9525">
                  <a:noFill/>
                  <a:round/>
                  <a:headEnd/>
                  <a:tailEnd/>
                </a:ln>
                <a:effectLst/>
              </p:spPr>
              <p:txBody>
                <a:bodyPr wrap="none" anchor="ctr"/>
                <a:lstStyle/>
                <a:p>
                  <a:endParaRPr lang="ja-JP" altLang="en-US"/>
                </a:p>
              </p:txBody>
            </p:sp>
            <p:sp>
              <p:nvSpPr>
                <p:cNvPr id="5270" name="Freeform 150"/>
                <p:cNvSpPr>
                  <a:spLocks/>
                </p:cNvSpPr>
                <p:nvPr/>
              </p:nvSpPr>
              <p:spPr bwMode="ltGray">
                <a:xfrm>
                  <a:off x="2353" y="3330"/>
                  <a:ext cx="1079" cy="486"/>
                </a:xfrm>
                <a:custGeom>
                  <a:avLst/>
                  <a:gdLst/>
                  <a:ahLst/>
                  <a:cxnLst>
                    <a:cxn ang="0">
                      <a:pos x="470" y="42"/>
                    </a:cxn>
                    <a:cxn ang="0">
                      <a:pos x="497" y="12"/>
                    </a:cxn>
                    <a:cxn ang="0">
                      <a:pos x="485" y="24"/>
                    </a:cxn>
                    <a:cxn ang="0">
                      <a:pos x="521" y="15"/>
                    </a:cxn>
                    <a:cxn ang="0">
                      <a:pos x="593" y="36"/>
                    </a:cxn>
                    <a:cxn ang="0">
                      <a:pos x="608" y="84"/>
                    </a:cxn>
                    <a:cxn ang="0">
                      <a:pos x="614" y="105"/>
                    </a:cxn>
                    <a:cxn ang="0">
                      <a:pos x="689" y="129"/>
                    </a:cxn>
                    <a:cxn ang="0">
                      <a:pos x="779" y="120"/>
                    </a:cxn>
                    <a:cxn ang="0">
                      <a:pos x="830" y="30"/>
                    </a:cxn>
                    <a:cxn ang="0">
                      <a:pos x="878" y="69"/>
                    </a:cxn>
                    <a:cxn ang="0">
                      <a:pos x="902" y="123"/>
                    </a:cxn>
                    <a:cxn ang="0">
                      <a:pos x="911" y="141"/>
                    </a:cxn>
                    <a:cxn ang="0">
                      <a:pos x="980" y="189"/>
                    </a:cxn>
                    <a:cxn ang="0">
                      <a:pos x="1010" y="231"/>
                    </a:cxn>
                    <a:cxn ang="0">
                      <a:pos x="1028" y="225"/>
                    </a:cxn>
                    <a:cxn ang="0">
                      <a:pos x="1052" y="249"/>
                    </a:cxn>
                    <a:cxn ang="0">
                      <a:pos x="1079" y="306"/>
                    </a:cxn>
                    <a:cxn ang="0">
                      <a:pos x="1004" y="399"/>
                    </a:cxn>
                    <a:cxn ang="0">
                      <a:pos x="947" y="444"/>
                    </a:cxn>
                    <a:cxn ang="0">
                      <a:pos x="842" y="465"/>
                    </a:cxn>
                    <a:cxn ang="0">
                      <a:pos x="818" y="480"/>
                    </a:cxn>
                    <a:cxn ang="0">
                      <a:pos x="722" y="480"/>
                    </a:cxn>
                    <a:cxn ang="0">
                      <a:pos x="674" y="456"/>
                    </a:cxn>
                    <a:cxn ang="0">
                      <a:pos x="677" y="402"/>
                    </a:cxn>
                    <a:cxn ang="0">
                      <a:pos x="647" y="414"/>
                    </a:cxn>
                    <a:cxn ang="0">
                      <a:pos x="602" y="441"/>
                    </a:cxn>
                    <a:cxn ang="0">
                      <a:pos x="512" y="399"/>
                    </a:cxn>
                    <a:cxn ang="0">
                      <a:pos x="416" y="402"/>
                    </a:cxn>
                    <a:cxn ang="0">
                      <a:pos x="320" y="411"/>
                    </a:cxn>
                    <a:cxn ang="0">
                      <a:pos x="239" y="405"/>
                    </a:cxn>
                    <a:cxn ang="0">
                      <a:pos x="179" y="423"/>
                    </a:cxn>
                    <a:cxn ang="0">
                      <a:pos x="116" y="378"/>
                    </a:cxn>
                    <a:cxn ang="0">
                      <a:pos x="2" y="261"/>
                    </a:cxn>
                    <a:cxn ang="0">
                      <a:pos x="17" y="249"/>
                    </a:cxn>
                    <a:cxn ang="0">
                      <a:pos x="2" y="204"/>
                    </a:cxn>
                    <a:cxn ang="0">
                      <a:pos x="20" y="198"/>
                    </a:cxn>
                    <a:cxn ang="0">
                      <a:pos x="179" y="171"/>
                    </a:cxn>
                    <a:cxn ang="0">
                      <a:pos x="233" y="123"/>
                    </a:cxn>
                    <a:cxn ang="0">
                      <a:pos x="272" y="111"/>
                    </a:cxn>
                    <a:cxn ang="0">
                      <a:pos x="317" y="69"/>
                    </a:cxn>
                    <a:cxn ang="0">
                      <a:pos x="386" y="84"/>
                    </a:cxn>
                    <a:cxn ang="0">
                      <a:pos x="404" y="90"/>
                    </a:cxn>
                    <a:cxn ang="0">
                      <a:pos x="437" y="102"/>
                    </a:cxn>
                    <a:cxn ang="0">
                      <a:pos x="449" y="60"/>
                    </a:cxn>
                  </a:cxnLst>
                  <a:rect l="0" t="0" r="r" b="b"/>
                  <a:pathLst>
                    <a:path w="1079" h="486">
                      <a:moveTo>
                        <a:pt x="449" y="60"/>
                      </a:moveTo>
                      <a:cubicBezTo>
                        <a:pt x="453" y="48"/>
                        <a:pt x="458" y="46"/>
                        <a:pt x="470" y="42"/>
                      </a:cubicBezTo>
                      <a:cubicBezTo>
                        <a:pt x="474" y="30"/>
                        <a:pt x="471" y="26"/>
                        <a:pt x="464" y="15"/>
                      </a:cubicBezTo>
                      <a:cubicBezTo>
                        <a:pt x="487" y="7"/>
                        <a:pt x="476" y="8"/>
                        <a:pt x="497" y="12"/>
                      </a:cubicBezTo>
                      <a:cubicBezTo>
                        <a:pt x="496" y="15"/>
                        <a:pt x="496" y="19"/>
                        <a:pt x="494" y="21"/>
                      </a:cubicBezTo>
                      <a:cubicBezTo>
                        <a:pt x="492" y="23"/>
                        <a:pt x="486" y="21"/>
                        <a:pt x="485" y="24"/>
                      </a:cubicBezTo>
                      <a:cubicBezTo>
                        <a:pt x="480" y="33"/>
                        <a:pt x="494" y="35"/>
                        <a:pt x="497" y="36"/>
                      </a:cubicBezTo>
                      <a:cubicBezTo>
                        <a:pt x="535" y="31"/>
                        <a:pt x="514" y="37"/>
                        <a:pt x="521" y="15"/>
                      </a:cubicBezTo>
                      <a:cubicBezTo>
                        <a:pt x="534" y="19"/>
                        <a:pt x="544" y="26"/>
                        <a:pt x="557" y="30"/>
                      </a:cubicBezTo>
                      <a:cubicBezTo>
                        <a:pt x="569" y="34"/>
                        <a:pt x="593" y="36"/>
                        <a:pt x="593" y="36"/>
                      </a:cubicBezTo>
                      <a:cubicBezTo>
                        <a:pt x="607" y="31"/>
                        <a:pt x="619" y="35"/>
                        <a:pt x="632" y="39"/>
                      </a:cubicBezTo>
                      <a:cubicBezTo>
                        <a:pt x="628" y="55"/>
                        <a:pt x="622" y="74"/>
                        <a:pt x="608" y="84"/>
                      </a:cubicBezTo>
                      <a:cubicBezTo>
                        <a:pt x="604" y="96"/>
                        <a:pt x="599" y="98"/>
                        <a:pt x="587" y="102"/>
                      </a:cubicBezTo>
                      <a:cubicBezTo>
                        <a:pt x="598" y="106"/>
                        <a:pt x="603" y="101"/>
                        <a:pt x="614" y="105"/>
                      </a:cubicBezTo>
                      <a:cubicBezTo>
                        <a:pt x="625" y="122"/>
                        <a:pt x="643" y="121"/>
                        <a:pt x="662" y="123"/>
                      </a:cubicBezTo>
                      <a:cubicBezTo>
                        <a:pt x="673" y="130"/>
                        <a:pt x="677" y="133"/>
                        <a:pt x="689" y="129"/>
                      </a:cubicBezTo>
                      <a:cubicBezTo>
                        <a:pt x="701" y="133"/>
                        <a:pt x="711" y="134"/>
                        <a:pt x="722" y="141"/>
                      </a:cubicBezTo>
                      <a:cubicBezTo>
                        <a:pt x="756" y="138"/>
                        <a:pt x="755" y="136"/>
                        <a:pt x="779" y="120"/>
                      </a:cubicBezTo>
                      <a:cubicBezTo>
                        <a:pt x="789" y="91"/>
                        <a:pt x="773" y="13"/>
                        <a:pt x="812" y="0"/>
                      </a:cubicBezTo>
                      <a:cubicBezTo>
                        <a:pt x="828" y="5"/>
                        <a:pt x="822" y="18"/>
                        <a:pt x="830" y="30"/>
                      </a:cubicBezTo>
                      <a:cubicBezTo>
                        <a:pt x="839" y="43"/>
                        <a:pt x="849" y="53"/>
                        <a:pt x="857" y="66"/>
                      </a:cubicBezTo>
                      <a:cubicBezTo>
                        <a:pt x="863" y="111"/>
                        <a:pt x="856" y="76"/>
                        <a:pt x="878" y="69"/>
                      </a:cubicBezTo>
                      <a:cubicBezTo>
                        <a:pt x="881" y="70"/>
                        <a:pt x="885" y="69"/>
                        <a:pt x="887" y="72"/>
                      </a:cubicBezTo>
                      <a:cubicBezTo>
                        <a:pt x="897" y="86"/>
                        <a:pt x="896" y="108"/>
                        <a:pt x="902" y="123"/>
                      </a:cubicBezTo>
                      <a:cubicBezTo>
                        <a:pt x="903" y="126"/>
                        <a:pt x="906" y="129"/>
                        <a:pt x="908" y="132"/>
                      </a:cubicBezTo>
                      <a:cubicBezTo>
                        <a:pt x="909" y="135"/>
                        <a:pt x="910" y="138"/>
                        <a:pt x="911" y="141"/>
                      </a:cubicBezTo>
                      <a:cubicBezTo>
                        <a:pt x="911" y="141"/>
                        <a:pt x="916" y="161"/>
                        <a:pt x="917" y="162"/>
                      </a:cubicBezTo>
                      <a:cubicBezTo>
                        <a:pt x="930" y="175"/>
                        <a:pt x="962" y="177"/>
                        <a:pt x="980" y="189"/>
                      </a:cubicBezTo>
                      <a:cubicBezTo>
                        <a:pt x="987" y="199"/>
                        <a:pt x="992" y="203"/>
                        <a:pt x="998" y="213"/>
                      </a:cubicBezTo>
                      <a:cubicBezTo>
                        <a:pt x="1002" y="219"/>
                        <a:pt x="1006" y="225"/>
                        <a:pt x="1010" y="231"/>
                      </a:cubicBezTo>
                      <a:cubicBezTo>
                        <a:pt x="1012" y="234"/>
                        <a:pt x="1016" y="240"/>
                        <a:pt x="1016" y="240"/>
                      </a:cubicBezTo>
                      <a:cubicBezTo>
                        <a:pt x="1023" y="220"/>
                        <a:pt x="999" y="219"/>
                        <a:pt x="1028" y="225"/>
                      </a:cubicBezTo>
                      <a:cubicBezTo>
                        <a:pt x="1030" y="231"/>
                        <a:pt x="1032" y="237"/>
                        <a:pt x="1034" y="243"/>
                      </a:cubicBezTo>
                      <a:cubicBezTo>
                        <a:pt x="1036" y="249"/>
                        <a:pt x="1052" y="249"/>
                        <a:pt x="1052" y="249"/>
                      </a:cubicBezTo>
                      <a:cubicBezTo>
                        <a:pt x="1073" y="270"/>
                        <a:pt x="1063" y="262"/>
                        <a:pt x="1079" y="273"/>
                      </a:cubicBezTo>
                      <a:cubicBezTo>
                        <a:pt x="1072" y="310"/>
                        <a:pt x="1079" y="264"/>
                        <a:pt x="1079" y="306"/>
                      </a:cubicBezTo>
                      <a:cubicBezTo>
                        <a:pt x="1079" y="330"/>
                        <a:pt x="1061" y="353"/>
                        <a:pt x="1049" y="372"/>
                      </a:cubicBezTo>
                      <a:cubicBezTo>
                        <a:pt x="1044" y="380"/>
                        <a:pt x="1011" y="394"/>
                        <a:pt x="1004" y="399"/>
                      </a:cubicBezTo>
                      <a:cubicBezTo>
                        <a:pt x="996" y="404"/>
                        <a:pt x="977" y="411"/>
                        <a:pt x="977" y="411"/>
                      </a:cubicBezTo>
                      <a:cubicBezTo>
                        <a:pt x="966" y="422"/>
                        <a:pt x="960" y="435"/>
                        <a:pt x="947" y="444"/>
                      </a:cubicBezTo>
                      <a:cubicBezTo>
                        <a:pt x="930" y="469"/>
                        <a:pt x="885" y="463"/>
                        <a:pt x="860" y="480"/>
                      </a:cubicBezTo>
                      <a:cubicBezTo>
                        <a:pt x="854" y="476"/>
                        <a:pt x="850" y="465"/>
                        <a:pt x="842" y="465"/>
                      </a:cubicBezTo>
                      <a:cubicBezTo>
                        <a:pt x="838" y="465"/>
                        <a:pt x="839" y="472"/>
                        <a:pt x="836" y="474"/>
                      </a:cubicBezTo>
                      <a:cubicBezTo>
                        <a:pt x="831" y="477"/>
                        <a:pt x="818" y="480"/>
                        <a:pt x="818" y="480"/>
                      </a:cubicBezTo>
                      <a:cubicBezTo>
                        <a:pt x="799" y="474"/>
                        <a:pt x="758" y="486"/>
                        <a:pt x="758" y="486"/>
                      </a:cubicBezTo>
                      <a:cubicBezTo>
                        <a:pt x="741" y="480"/>
                        <a:pt x="743" y="476"/>
                        <a:pt x="722" y="480"/>
                      </a:cubicBezTo>
                      <a:cubicBezTo>
                        <a:pt x="710" y="476"/>
                        <a:pt x="707" y="468"/>
                        <a:pt x="698" y="459"/>
                      </a:cubicBezTo>
                      <a:cubicBezTo>
                        <a:pt x="693" y="440"/>
                        <a:pt x="687" y="447"/>
                        <a:pt x="674" y="456"/>
                      </a:cubicBezTo>
                      <a:cubicBezTo>
                        <a:pt x="658" y="455"/>
                        <a:pt x="622" y="451"/>
                        <a:pt x="653" y="441"/>
                      </a:cubicBezTo>
                      <a:cubicBezTo>
                        <a:pt x="656" y="431"/>
                        <a:pt x="669" y="407"/>
                        <a:pt x="677" y="402"/>
                      </a:cubicBezTo>
                      <a:cubicBezTo>
                        <a:pt x="674" y="388"/>
                        <a:pt x="677" y="377"/>
                        <a:pt x="662" y="387"/>
                      </a:cubicBezTo>
                      <a:cubicBezTo>
                        <a:pt x="657" y="403"/>
                        <a:pt x="661" y="393"/>
                        <a:pt x="647" y="414"/>
                      </a:cubicBezTo>
                      <a:cubicBezTo>
                        <a:pt x="643" y="420"/>
                        <a:pt x="629" y="426"/>
                        <a:pt x="629" y="426"/>
                      </a:cubicBezTo>
                      <a:cubicBezTo>
                        <a:pt x="620" y="439"/>
                        <a:pt x="619" y="445"/>
                        <a:pt x="602" y="441"/>
                      </a:cubicBezTo>
                      <a:cubicBezTo>
                        <a:pt x="596" y="423"/>
                        <a:pt x="562" y="414"/>
                        <a:pt x="545" y="408"/>
                      </a:cubicBezTo>
                      <a:cubicBezTo>
                        <a:pt x="534" y="404"/>
                        <a:pt x="512" y="399"/>
                        <a:pt x="512" y="399"/>
                      </a:cubicBezTo>
                      <a:cubicBezTo>
                        <a:pt x="500" y="403"/>
                        <a:pt x="492" y="399"/>
                        <a:pt x="479" y="396"/>
                      </a:cubicBezTo>
                      <a:cubicBezTo>
                        <a:pt x="457" y="400"/>
                        <a:pt x="438" y="397"/>
                        <a:pt x="416" y="402"/>
                      </a:cubicBezTo>
                      <a:cubicBezTo>
                        <a:pt x="400" y="398"/>
                        <a:pt x="385" y="401"/>
                        <a:pt x="368" y="399"/>
                      </a:cubicBezTo>
                      <a:cubicBezTo>
                        <a:pt x="352" y="403"/>
                        <a:pt x="336" y="406"/>
                        <a:pt x="320" y="411"/>
                      </a:cubicBezTo>
                      <a:cubicBezTo>
                        <a:pt x="314" y="413"/>
                        <a:pt x="302" y="417"/>
                        <a:pt x="302" y="417"/>
                      </a:cubicBezTo>
                      <a:cubicBezTo>
                        <a:pt x="275" y="408"/>
                        <a:pt x="271" y="408"/>
                        <a:pt x="239" y="405"/>
                      </a:cubicBezTo>
                      <a:cubicBezTo>
                        <a:pt x="227" y="407"/>
                        <a:pt x="206" y="420"/>
                        <a:pt x="206" y="420"/>
                      </a:cubicBezTo>
                      <a:cubicBezTo>
                        <a:pt x="197" y="417"/>
                        <a:pt x="179" y="423"/>
                        <a:pt x="179" y="423"/>
                      </a:cubicBezTo>
                      <a:cubicBezTo>
                        <a:pt x="158" y="420"/>
                        <a:pt x="154" y="417"/>
                        <a:pt x="137" y="411"/>
                      </a:cubicBezTo>
                      <a:cubicBezTo>
                        <a:pt x="97" y="371"/>
                        <a:pt x="132" y="412"/>
                        <a:pt x="116" y="378"/>
                      </a:cubicBezTo>
                      <a:cubicBezTo>
                        <a:pt x="101" y="346"/>
                        <a:pt x="67" y="310"/>
                        <a:pt x="38" y="291"/>
                      </a:cubicBezTo>
                      <a:cubicBezTo>
                        <a:pt x="31" y="271"/>
                        <a:pt x="18" y="272"/>
                        <a:pt x="2" y="261"/>
                      </a:cubicBezTo>
                      <a:cubicBezTo>
                        <a:pt x="3" y="258"/>
                        <a:pt x="3" y="254"/>
                        <a:pt x="5" y="252"/>
                      </a:cubicBezTo>
                      <a:cubicBezTo>
                        <a:pt x="8" y="249"/>
                        <a:pt x="17" y="253"/>
                        <a:pt x="17" y="249"/>
                      </a:cubicBezTo>
                      <a:cubicBezTo>
                        <a:pt x="17" y="242"/>
                        <a:pt x="5" y="231"/>
                        <a:pt x="5" y="231"/>
                      </a:cubicBezTo>
                      <a:cubicBezTo>
                        <a:pt x="8" y="222"/>
                        <a:pt x="2" y="204"/>
                        <a:pt x="2" y="204"/>
                      </a:cubicBezTo>
                      <a:cubicBezTo>
                        <a:pt x="5" y="196"/>
                        <a:pt x="0" y="178"/>
                        <a:pt x="8" y="180"/>
                      </a:cubicBezTo>
                      <a:cubicBezTo>
                        <a:pt x="15" y="181"/>
                        <a:pt x="20" y="198"/>
                        <a:pt x="20" y="198"/>
                      </a:cubicBezTo>
                      <a:cubicBezTo>
                        <a:pt x="43" y="190"/>
                        <a:pt x="64" y="179"/>
                        <a:pt x="89" y="174"/>
                      </a:cubicBezTo>
                      <a:cubicBezTo>
                        <a:pt x="137" y="176"/>
                        <a:pt x="142" y="178"/>
                        <a:pt x="179" y="171"/>
                      </a:cubicBezTo>
                      <a:cubicBezTo>
                        <a:pt x="193" y="168"/>
                        <a:pt x="218" y="153"/>
                        <a:pt x="218" y="153"/>
                      </a:cubicBezTo>
                      <a:cubicBezTo>
                        <a:pt x="227" y="140"/>
                        <a:pt x="215" y="129"/>
                        <a:pt x="233" y="123"/>
                      </a:cubicBezTo>
                      <a:cubicBezTo>
                        <a:pt x="255" y="91"/>
                        <a:pt x="249" y="118"/>
                        <a:pt x="260" y="135"/>
                      </a:cubicBezTo>
                      <a:cubicBezTo>
                        <a:pt x="269" y="121"/>
                        <a:pt x="258" y="120"/>
                        <a:pt x="272" y="111"/>
                      </a:cubicBezTo>
                      <a:cubicBezTo>
                        <a:pt x="276" y="99"/>
                        <a:pt x="280" y="94"/>
                        <a:pt x="290" y="87"/>
                      </a:cubicBezTo>
                      <a:cubicBezTo>
                        <a:pt x="308" y="93"/>
                        <a:pt x="302" y="74"/>
                        <a:pt x="317" y="69"/>
                      </a:cubicBezTo>
                      <a:cubicBezTo>
                        <a:pt x="335" y="73"/>
                        <a:pt x="334" y="68"/>
                        <a:pt x="350" y="63"/>
                      </a:cubicBezTo>
                      <a:cubicBezTo>
                        <a:pt x="371" y="68"/>
                        <a:pt x="369" y="73"/>
                        <a:pt x="386" y="84"/>
                      </a:cubicBezTo>
                      <a:cubicBezTo>
                        <a:pt x="388" y="87"/>
                        <a:pt x="395" y="100"/>
                        <a:pt x="401" y="99"/>
                      </a:cubicBezTo>
                      <a:cubicBezTo>
                        <a:pt x="404" y="98"/>
                        <a:pt x="402" y="92"/>
                        <a:pt x="404" y="90"/>
                      </a:cubicBezTo>
                      <a:cubicBezTo>
                        <a:pt x="406" y="88"/>
                        <a:pt x="410" y="88"/>
                        <a:pt x="413" y="87"/>
                      </a:cubicBezTo>
                      <a:cubicBezTo>
                        <a:pt x="425" y="91"/>
                        <a:pt x="425" y="98"/>
                        <a:pt x="437" y="102"/>
                      </a:cubicBezTo>
                      <a:cubicBezTo>
                        <a:pt x="440" y="93"/>
                        <a:pt x="434" y="75"/>
                        <a:pt x="434" y="75"/>
                      </a:cubicBezTo>
                      <a:cubicBezTo>
                        <a:pt x="438" y="69"/>
                        <a:pt x="449" y="60"/>
                        <a:pt x="449" y="60"/>
                      </a:cubicBezTo>
                      <a:close/>
                    </a:path>
                  </a:pathLst>
                </a:custGeom>
                <a:solidFill>
                  <a:schemeClr val="accent1"/>
                </a:solidFill>
                <a:ln w="9525">
                  <a:noFill/>
                  <a:round/>
                  <a:headEnd/>
                  <a:tailEnd/>
                </a:ln>
                <a:effectLst/>
              </p:spPr>
              <p:txBody>
                <a:bodyPr wrap="none" anchor="ctr"/>
                <a:lstStyle/>
                <a:p>
                  <a:endParaRPr lang="ja-JP" altLang="en-US"/>
                </a:p>
              </p:txBody>
            </p:sp>
            <p:sp>
              <p:nvSpPr>
                <p:cNvPr id="5271" name="Freeform 151"/>
                <p:cNvSpPr>
                  <a:spLocks/>
                </p:cNvSpPr>
                <p:nvPr/>
              </p:nvSpPr>
              <p:spPr bwMode="ltGray">
                <a:xfrm>
                  <a:off x="3174" y="3822"/>
                  <a:ext cx="77" cy="42"/>
                </a:xfrm>
                <a:custGeom>
                  <a:avLst/>
                  <a:gdLst/>
                  <a:ahLst/>
                  <a:cxnLst>
                    <a:cxn ang="0">
                      <a:pos x="12" y="3"/>
                    </a:cxn>
                    <a:cxn ang="0">
                      <a:pos x="60" y="0"/>
                    </a:cxn>
                    <a:cxn ang="0">
                      <a:pos x="66" y="30"/>
                    </a:cxn>
                    <a:cxn ang="0">
                      <a:pos x="30" y="42"/>
                    </a:cxn>
                    <a:cxn ang="0">
                      <a:pos x="9" y="33"/>
                    </a:cxn>
                    <a:cxn ang="0">
                      <a:pos x="3" y="15"/>
                    </a:cxn>
                    <a:cxn ang="0">
                      <a:pos x="0" y="6"/>
                    </a:cxn>
                    <a:cxn ang="0">
                      <a:pos x="12" y="3"/>
                    </a:cxn>
                  </a:cxnLst>
                  <a:rect l="0" t="0" r="r" b="b"/>
                  <a:pathLst>
                    <a:path w="77" h="42">
                      <a:moveTo>
                        <a:pt x="12" y="3"/>
                      </a:moveTo>
                      <a:cubicBezTo>
                        <a:pt x="28" y="8"/>
                        <a:pt x="44" y="4"/>
                        <a:pt x="60" y="0"/>
                      </a:cubicBezTo>
                      <a:cubicBezTo>
                        <a:pt x="77" y="6"/>
                        <a:pt x="71" y="14"/>
                        <a:pt x="66" y="30"/>
                      </a:cubicBezTo>
                      <a:cubicBezTo>
                        <a:pt x="63" y="39"/>
                        <a:pt x="35" y="41"/>
                        <a:pt x="30" y="42"/>
                      </a:cubicBezTo>
                      <a:cubicBezTo>
                        <a:pt x="24" y="41"/>
                        <a:pt x="13" y="39"/>
                        <a:pt x="9" y="33"/>
                      </a:cubicBezTo>
                      <a:cubicBezTo>
                        <a:pt x="6" y="28"/>
                        <a:pt x="5" y="21"/>
                        <a:pt x="3" y="15"/>
                      </a:cubicBezTo>
                      <a:cubicBezTo>
                        <a:pt x="2" y="12"/>
                        <a:pt x="0" y="6"/>
                        <a:pt x="0" y="6"/>
                      </a:cubicBezTo>
                      <a:cubicBezTo>
                        <a:pt x="10" y="3"/>
                        <a:pt x="6" y="3"/>
                        <a:pt x="12" y="3"/>
                      </a:cubicBezTo>
                      <a:close/>
                    </a:path>
                  </a:pathLst>
                </a:custGeom>
                <a:solidFill>
                  <a:schemeClr val="accent1"/>
                </a:solidFill>
                <a:ln w="9525">
                  <a:noFill/>
                  <a:round/>
                  <a:headEnd/>
                  <a:tailEnd/>
                </a:ln>
                <a:effectLst/>
              </p:spPr>
              <p:txBody>
                <a:bodyPr wrap="none" anchor="ctr"/>
                <a:lstStyle/>
                <a:p>
                  <a:endParaRPr lang="ja-JP" altLang="en-US"/>
                </a:p>
              </p:txBody>
            </p:sp>
            <p:sp>
              <p:nvSpPr>
                <p:cNvPr id="5272" name="Freeform 152"/>
                <p:cNvSpPr>
                  <a:spLocks/>
                </p:cNvSpPr>
                <p:nvPr/>
              </p:nvSpPr>
              <p:spPr bwMode="ltGray">
                <a:xfrm>
                  <a:off x="3859" y="3327"/>
                  <a:ext cx="29" cy="18"/>
                </a:xfrm>
                <a:custGeom>
                  <a:avLst/>
                  <a:gdLst/>
                  <a:ahLst/>
                  <a:cxnLst>
                    <a:cxn ang="0">
                      <a:pos x="2" y="9"/>
                    </a:cxn>
                    <a:cxn ang="0">
                      <a:pos x="11" y="18"/>
                    </a:cxn>
                    <a:cxn ang="0">
                      <a:pos x="2" y="9"/>
                    </a:cxn>
                  </a:cxnLst>
                  <a:rect l="0" t="0" r="r" b="b"/>
                  <a:pathLst>
                    <a:path w="29" h="18">
                      <a:moveTo>
                        <a:pt x="2" y="9"/>
                      </a:moveTo>
                      <a:cubicBezTo>
                        <a:pt x="14" y="1"/>
                        <a:pt x="29" y="0"/>
                        <a:pt x="11" y="18"/>
                      </a:cubicBezTo>
                      <a:cubicBezTo>
                        <a:pt x="0" y="14"/>
                        <a:pt x="2" y="18"/>
                        <a:pt x="2" y="9"/>
                      </a:cubicBezTo>
                      <a:close/>
                    </a:path>
                  </a:pathLst>
                </a:custGeom>
                <a:solidFill>
                  <a:schemeClr val="accent1"/>
                </a:solidFill>
                <a:ln w="9525">
                  <a:noFill/>
                  <a:round/>
                  <a:headEnd/>
                  <a:tailEnd/>
                </a:ln>
                <a:effectLst/>
              </p:spPr>
              <p:txBody>
                <a:bodyPr wrap="none" anchor="ctr"/>
                <a:lstStyle/>
                <a:p>
                  <a:endParaRPr lang="ja-JP" altLang="en-US"/>
                </a:p>
              </p:txBody>
            </p:sp>
            <p:sp>
              <p:nvSpPr>
                <p:cNvPr id="5273" name="Freeform 153"/>
                <p:cNvSpPr>
                  <a:spLocks/>
                </p:cNvSpPr>
                <p:nvPr/>
              </p:nvSpPr>
              <p:spPr bwMode="ltGray">
                <a:xfrm>
                  <a:off x="3828" y="3281"/>
                  <a:ext cx="36" cy="49"/>
                </a:xfrm>
                <a:custGeom>
                  <a:avLst/>
                  <a:gdLst/>
                  <a:ahLst/>
                  <a:cxnLst>
                    <a:cxn ang="0">
                      <a:pos x="27" y="49"/>
                    </a:cxn>
                    <a:cxn ang="0">
                      <a:pos x="0" y="19"/>
                    </a:cxn>
                    <a:cxn ang="0">
                      <a:pos x="36" y="13"/>
                    </a:cxn>
                    <a:cxn ang="0">
                      <a:pos x="24" y="31"/>
                    </a:cxn>
                    <a:cxn ang="0">
                      <a:pos x="27" y="49"/>
                    </a:cxn>
                  </a:cxnLst>
                  <a:rect l="0" t="0" r="r" b="b"/>
                  <a:pathLst>
                    <a:path w="36" h="49">
                      <a:moveTo>
                        <a:pt x="27" y="49"/>
                      </a:moveTo>
                      <a:cubicBezTo>
                        <a:pt x="3" y="44"/>
                        <a:pt x="11" y="36"/>
                        <a:pt x="0" y="19"/>
                      </a:cubicBezTo>
                      <a:cubicBezTo>
                        <a:pt x="6" y="0"/>
                        <a:pt x="21" y="10"/>
                        <a:pt x="36" y="13"/>
                      </a:cubicBezTo>
                      <a:cubicBezTo>
                        <a:pt x="21" y="35"/>
                        <a:pt x="17" y="4"/>
                        <a:pt x="24" y="31"/>
                      </a:cubicBezTo>
                      <a:cubicBezTo>
                        <a:pt x="20" y="43"/>
                        <a:pt x="19" y="37"/>
                        <a:pt x="27" y="49"/>
                      </a:cubicBezTo>
                      <a:close/>
                    </a:path>
                  </a:pathLst>
                </a:custGeom>
                <a:solidFill>
                  <a:schemeClr val="accent1"/>
                </a:solidFill>
                <a:ln w="9525">
                  <a:noFill/>
                  <a:round/>
                  <a:headEnd/>
                  <a:tailEnd/>
                </a:ln>
                <a:effectLst/>
              </p:spPr>
              <p:txBody>
                <a:bodyPr wrap="none" anchor="ctr"/>
                <a:lstStyle/>
                <a:p>
                  <a:endParaRPr lang="ja-JP" altLang="en-US"/>
                </a:p>
              </p:txBody>
            </p:sp>
            <p:sp>
              <p:nvSpPr>
                <p:cNvPr id="5274" name="Freeform 154"/>
                <p:cNvSpPr>
                  <a:spLocks/>
                </p:cNvSpPr>
                <p:nvPr/>
              </p:nvSpPr>
              <p:spPr bwMode="ltGray">
                <a:xfrm>
                  <a:off x="4059" y="3251"/>
                  <a:ext cx="39" cy="25"/>
                </a:xfrm>
                <a:custGeom>
                  <a:avLst/>
                  <a:gdLst/>
                  <a:ahLst/>
                  <a:cxnLst>
                    <a:cxn ang="0">
                      <a:pos x="9" y="19"/>
                    </a:cxn>
                    <a:cxn ang="0">
                      <a:pos x="39" y="7"/>
                    </a:cxn>
                    <a:cxn ang="0">
                      <a:pos x="18" y="22"/>
                    </a:cxn>
                    <a:cxn ang="0">
                      <a:pos x="9" y="25"/>
                    </a:cxn>
                    <a:cxn ang="0">
                      <a:pos x="9" y="19"/>
                    </a:cxn>
                  </a:cxnLst>
                  <a:rect l="0" t="0" r="r" b="b"/>
                  <a:pathLst>
                    <a:path w="39" h="25">
                      <a:moveTo>
                        <a:pt x="9" y="19"/>
                      </a:moveTo>
                      <a:cubicBezTo>
                        <a:pt x="14" y="0"/>
                        <a:pt x="20" y="4"/>
                        <a:pt x="39" y="7"/>
                      </a:cubicBezTo>
                      <a:cubicBezTo>
                        <a:pt x="34" y="22"/>
                        <a:pt x="39" y="15"/>
                        <a:pt x="18" y="22"/>
                      </a:cubicBezTo>
                      <a:cubicBezTo>
                        <a:pt x="15" y="23"/>
                        <a:pt x="9" y="25"/>
                        <a:pt x="9" y="25"/>
                      </a:cubicBezTo>
                      <a:cubicBezTo>
                        <a:pt x="2" y="14"/>
                        <a:pt x="0" y="14"/>
                        <a:pt x="9" y="19"/>
                      </a:cubicBezTo>
                      <a:close/>
                    </a:path>
                  </a:pathLst>
                </a:custGeom>
                <a:solidFill>
                  <a:schemeClr val="accent1"/>
                </a:solidFill>
                <a:ln w="9525">
                  <a:noFill/>
                  <a:round/>
                  <a:headEnd/>
                  <a:tailEnd/>
                </a:ln>
                <a:effectLst/>
              </p:spPr>
              <p:txBody>
                <a:bodyPr wrap="none" anchor="ctr"/>
                <a:lstStyle/>
                <a:p>
                  <a:endParaRPr lang="ja-JP" altLang="en-US"/>
                </a:p>
              </p:txBody>
            </p:sp>
            <p:sp>
              <p:nvSpPr>
                <p:cNvPr id="5275" name="Freeform 155"/>
                <p:cNvSpPr>
                  <a:spLocks/>
                </p:cNvSpPr>
                <p:nvPr/>
              </p:nvSpPr>
              <p:spPr bwMode="ltGray">
                <a:xfrm>
                  <a:off x="4096" y="3201"/>
                  <a:ext cx="44" cy="33"/>
                </a:xfrm>
                <a:custGeom>
                  <a:avLst/>
                  <a:gdLst/>
                  <a:ahLst/>
                  <a:cxnLst>
                    <a:cxn ang="0">
                      <a:pos x="20" y="33"/>
                    </a:cxn>
                    <a:cxn ang="0">
                      <a:pos x="2" y="21"/>
                    </a:cxn>
                    <a:cxn ang="0">
                      <a:pos x="26" y="0"/>
                    </a:cxn>
                    <a:cxn ang="0">
                      <a:pos x="20" y="33"/>
                    </a:cxn>
                  </a:cxnLst>
                  <a:rect l="0" t="0" r="r" b="b"/>
                  <a:pathLst>
                    <a:path w="44" h="33">
                      <a:moveTo>
                        <a:pt x="20" y="33"/>
                      </a:moveTo>
                      <a:cubicBezTo>
                        <a:pt x="13" y="32"/>
                        <a:pt x="0" y="33"/>
                        <a:pt x="2" y="21"/>
                      </a:cubicBezTo>
                      <a:cubicBezTo>
                        <a:pt x="4" y="11"/>
                        <a:pt x="26" y="0"/>
                        <a:pt x="26" y="0"/>
                      </a:cubicBezTo>
                      <a:cubicBezTo>
                        <a:pt x="44" y="6"/>
                        <a:pt x="35" y="33"/>
                        <a:pt x="20" y="33"/>
                      </a:cubicBezTo>
                      <a:close/>
                    </a:path>
                  </a:pathLst>
                </a:custGeom>
                <a:solidFill>
                  <a:schemeClr val="accent1"/>
                </a:solidFill>
                <a:ln w="9525">
                  <a:noFill/>
                  <a:round/>
                  <a:headEnd/>
                  <a:tailEnd/>
                </a:ln>
                <a:effectLst/>
              </p:spPr>
              <p:txBody>
                <a:bodyPr wrap="none" anchor="ctr"/>
                <a:lstStyle/>
                <a:p>
                  <a:endParaRPr lang="ja-JP" altLang="en-US"/>
                </a:p>
              </p:txBody>
            </p:sp>
            <p:sp>
              <p:nvSpPr>
                <p:cNvPr id="5276" name="Freeform 156"/>
                <p:cNvSpPr>
                  <a:spLocks/>
                </p:cNvSpPr>
                <p:nvPr/>
              </p:nvSpPr>
              <p:spPr bwMode="ltGray">
                <a:xfrm>
                  <a:off x="4290" y="3135"/>
                  <a:ext cx="15" cy="25"/>
                </a:xfrm>
                <a:custGeom>
                  <a:avLst/>
                  <a:gdLst/>
                  <a:ahLst/>
                  <a:cxnLst>
                    <a:cxn ang="0">
                      <a:pos x="0" y="24"/>
                    </a:cxn>
                    <a:cxn ang="0">
                      <a:pos x="15" y="18"/>
                    </a:cxn>
                    <a:cxn ang="0">
                      <a:pos x="0" y="24"/>
                    </a:cxn>
                  </a:cxnLst>
                  <a:rect l="0" t="0" r="r" b="b"/>
                  <a:pathLst>
                    <a:path w="15" h="25">
                      <a:moveTo>
                        <a:pt x="0" y="24"/>
                      </a:moveTo>
                      <a:cubicBezTo>
                        <a:pt x="3" y="13"/>
                        <a:pt x="9" y="0"/>
                        <a:pt x="15" y="18"/>
                      </a:cubicBezTo>
                      <a:cubicBezTo>
                        <a:pt x="4" y="25"/>
                        <a:pt x="10" y="24"/>
                        <a:pt x="0" y="24"/>
                      </a:cubicBezTo>
                      <a:close/>
                    </a:path>
                  </a:pathLst>
                </a:custGeom>
                <a:solidFill>
                  <a:schemeClr val="accent1"/>
                </a:solidFill>
                <a:ln w="9525">
                  <a:noFill/>
                  <a:round/>
                  <a:headEnd/>
                  <a:tailEnd/>
                </a:ln>
                <a:effectLst/>
              </p:spPr>
              <p:txBody>
                <a:bodyPr wrap="none" anchor="ctr"/>
                <a:lstStyle/>
                <a:p>
                  <a:endParaRPr lang="ja-JP" altLang="en-US"/>
                </a:p>
              </p:txBody>
            </p:sp>
            <p:sp>
              <p:nvSpPr>
                <p:cNvPr id="5277" name="Freeform 157"/>
                <p:cNvSpPr>
                  <a:spLocks/>
                </p:cNvSpPr>
                <p:nvPr/>
              </p:nvSpPr>
              <p:spPr bwMode="ltGray">
                <a:xfrm>
                  <a:off x="4399" y="1962"/>
                  <a:ext cx="23" cy="15"/>
                </a:xfrm>
                <a:custGeom>
                  <a:avLst/>
                  <a:gdLst/>
                  <a:ahLst/>
                  <a:cxnLst>
                    <a:cxn ang="0">
                      <a:pos x="5" y="0"/>
                    </a:cxn>
                    <a:cxn ang="0">
                      <a:pos x="8" y="15"/>
                    </a:cxn>
                    <a:cxn ang="0">
                      <a:pos x="5" y="0"/>
                    </a:cxn>
                  </a:cxnLst>
                  <a:rect l="0" t="0" r="r" b="b"/>
                  <a:pathLst>
                    <a:path w="23" h="15">
                      <a:moveTo>
                        <a:pt x="5" y="0"/>
                      </a:moveTo>
                      <a:cubicBezTo>
                        <a:pt x="16" y="4"/>
                        <a:pt x="23" y="10"/>
                        <a:pt x="8" y="15"/>
                      </a:cubicBezTo>
                      <a:cubicBezTo>
                        <a:pt x="1" y="4"/>
                        <a:pt x="0" y="9"/>
                        <a:pt x="5" y="0"/>
                      </a:cubicBezTo>
                      <a:close/>
                    </a:path>
                  </a:pathLst>
                </a:custGeom>
                <a:solidFill>
                  <a:schemeClr val="accent1"/>
                </a:solidFill>
                <a:ln w="9525">
                  <a:noFill/>
                  <a:round/>
                  <a:headEnd/>
                  <a:tailEnd/>
                </a:ln>
                <a:effectLst/>
              </p:spPr>
              <p:txBody>
                <a:bodyPr wrap="none" anchor="ctr"/>
                <a:lstStyle/>
                <a:p>
                  <a:endParaRPr lang="ja-JP" altLang="en-US"/>
                </a:p>
              </p:txBody>
            </p:sp>
            <p:sp>
              <p:nvSpPr>
                <p:cNvPr id="5278" name="Freeform 158"/>
                <p:cNvSpPr>
                  <a:spLocks/>
                </p:cNvSpPr>
                <p:nvPr/>
              </p:nvSpPr>
              <p:spPr bwMode="ltGray">
                <a:xfrm>
                  <a:off x="4427" y="1953"/>
                  <a:ext cx="31" cy="20"/>
                </a:xfrm>
                <a:custGeom>
                  <a:avLst/>
                  <a:gdLst/>
                  <a:ahLst/>
                  <a:cxnLst>
                    <a:cxn ang="0">
                      <a:pos x="16" y="15"/>
                    </a:cxn>
                    <a:cxn ang="0">
                      <a:pos x="4" y="0"/>
                    </a:cxn>
                    <a:cxn ang="0">
                      <a:pos x="16" y="15"/>
                    </a:cxn>
                  </a:cxnLst>
                  <a:rect l="0" t="0" r="r" b="b"/>
                  <a:pathLst>
                    <a:path w="31" h="20">
                      <a:moveTo>
                        <a:pt x="16" y="15"/>
                      </a:moveTo>
                      <a:cubicBezTo>
                        <a:pt x="2" y="20"/>
                        <a:pt x="0" y="12"/>
                        <a:pt x="4" y="0"/>
                      </a:cubicBezTo>
                      <a:cubicBezTo>
                        <a:pt x="11" y="2"/>
                        <a:pt x="31" y="7"/>
                        <a:pt x="16" y="15"/>
                      </a:cubicBezTo>
                      <a:close/>
                    </a:path>
                  </a:pathLst>
                </a:custGeom>
                <a:solidFill>
                  <a:schemeClr val="accent1"/>
                </a:solidFill>
                <a:ln w="9525">
                  <a:noFill/>
                  <a:round/>
                  <a:headEnd/>
                  <a:tailEnd/>
                </a:ln>
                <a:effectLst/>
              </p:spPr>
              <p:txBody>
                <a:bodyPr wrap="none" anchor="ctr"/>
                <a:lstStyle/>
                <a:p>
                  <a:endParaRPr lang="ja-JP" altLang="en-US"/>
                </a:p>
              </p:txBody>
            </p:sp>
            <p:sp>
              <p:nvSpPr>
                <p:cNvPr id="5279" name="Freeform 159"/>
                <p:cNvSpPr>
                  <a:spLocks/>
                </p:cNvSpPr>
                <p:nvPr/>
              </p:nvSpPr>
              <p:spPr bwMode="ltGray">
                <a:xfrm>
                  <a:off x="4440" y="1953"/>
                  <a:ext cx="64" cy="51"/>
                </a:xfrm>
                <a:custGeom>
                  <a:avLst/>
                  <a:gdLst/>
                  <a:ahLst/>
                  <a:cxnLst>
                    <a:cxn ang="0">
                      <a:pos x="24" y="15"/>
                    </a:cxn>
                    <a:cxn ang="0">
                      <a:pos x="18" y="0"/>
                    </a:cxn>
                    <a:cxn ang="0">
                      <a:pos x="45" y="12"/>
                    </a:cxn>
                    <a:cxn ang="0">
                      <a:pos x="39" y="51"/>
                    </a:cxn>
                    <a:cxn ang="0">
                      <a:pos x="24" y="15"/>
                    </a:cxn>
                  </a:cxnLst>
                  <a:rect l="0" t="0" r="r" b="b"/>
                  <a:pathLst>
                    <a:path w="64" h="51">
                      <a:moveTo>
                        <a:pt x="24" y="15"/>
                      </a:moveTo>
                      <a:cubicBezTo>
                        <a:pt x="13" y="12"/>
                        <a:pt x="0" y="6"/>
                        <a:pt x="18" y="0"/>
                      </a:cubicBezTo>
                      <a:cubicBezTo>
                        <a:pt x="28" y="3"/>
                        <a:pt x="35" y="9"/>
                        <a:pt x="45" y="12"/>
                      </a:cubicBezTo>
                      <a:cubicBezTo>
                        <a:pt x="56" y="28"/>
                        <a:pt x="64" y="43"/>
                        <a:pt x="39" y="51"/>
                      </a:cubicBezTo>
                      <a:cubicBezTo>
                        <a:pt x="26" y="42"/>
                        <a:pt x="24" y="30"/>
                        <a:pt x="24" y="15"/>
                      </a:cubicBezTo>
                      <a:close/>
                    </a:path>
                  </a:pathLst>
                </a:custGeom>
                <a:solidFill>
                  <a:schemeClr val="accent1"/>
                </a:solidFill>
                <a:ln w="9525">
                  <a:noFill/>
                  <a:round/>
                  <a:headEnd/>
                  <a:tailEnd/>
                </a:ln>
                <a:effectLst/>
              </p:spPr>
              <p:txBody>
                <a:bodyPr wrap="none" anchor="ctr"/>
                <a:lstStyle/>
                <a:p>
                  <a:endParaRPr lang="ja-JP" altLang="en-US"/>
                </a:p>
              </p:txBody>
            </p:sp>
            <p:sp>
              <p:nvSpPr>
                <p:cNvPr id="5280" name="Freeform 160"/>
                <p:cNvSpPr>
                  <a:spLocks/>
                </p:cNvSpPr>
                <p:nvPr/>
              </p:nvSpPr>
              <p:spPr bwMode="ltGray">
                <a:xfrm>
                  <a:off x="3450" y="651"/>
                  <a:ext cx="906" cy="630"/>
                </a:xfrm>
                <a:custGeom>
                  <a:avLst/>
                  <a:gdLst/>
                  <a:ahLst/>
                  <a:cxnLst>
                    <a:cxn ang="0">
                      <a:pos x="885" y="504"/>
                    </a:cxn>
                    <a:cxn ang="0">
                      <a:pos x="822" y="477"/>
                    </a:cxn>
                    <a:cxn ang="0">
                      <a:pos x="744" y="417"/>
                    </a:cxn>
                    <a:cxn ang="0">
                      <a:pos x="708" y="390"/>
                    </a:cxn>
                    <a:cxn ang="0">
                      <a:pos x="675" y="363"/>
                    </a:cxn>
                    <a:cxn ang="0">
                      <a:pos x="624" y="330"/>
                    </a:cxn>
                    <a:cxn ang="0">
                      <a:pos x="603" y="309"/>
                    </a:cxn>
                    <a:cxn ang="0">
                      <a:pos x="564" y="303"/>
                    </a:cxn>
                    <a:cxn ang="0">
                      <a:pos x="441" y="294"/>
                    </a:cxn>
                    <a:cxn ang="0">
                      <a:pos x="408" y="273"/>
                    </a:cxn>
                    <a:cxn ang="0">
                      <a:pos x="381" y="291"/>
                    </a:cxn>
                    <a:cxn ang="0">
                      <a:pos x="318" y="330"/>
                    </a:cxn>
                    <a:cxn ang="0">
                      <a:pos x="336" y="381"/>
                    </a:cxn>
                    <a:cxn ang="0">
                      <a:pos x="300" y="351"/>
                    </a:cxn>
                    <a:cxn ang="0">
                      <a:pos x="321" y="375"/>
                    </a:cxn>
                    <a:cxn ang="0">
                      <a:pos x="366" y="408"/>
                    </a:cxn>
                    <a:cxn ang="0">
                      <a:pos x="357" y="438"/>
                    </a:cxn>
                    <a:cxn ang="0">
                      <a:pos x="378" y="510"/>
                    </a:cxn>
                    <a:cxn ang="0">
                      <a:pos x="378" y="546"/>
                    </a:cxn>
                    <a:cxn ang="0">
                      <a:pos x="372" y="591"/>
                    </a:cxn>
                    <a:cxn ang="0">
                      <a:pos x="357" y="630"/>
                    </a:cxn>
                    <a:cxn ang="0">
                      <a:pos x="363" y="585"/>
                    </a:cxn>
                    <a:cxn ang="0">
                      <a:pos x="357" y="537"/>
                    </a:cxn>
                    <a:cxn ang="0">
                      <a:pos x="363" y="501"/>
                    </a:cxn>
                    <a:cxn ang="0">
                      <a:pos x="348" y="462"/>
                    </a:cxn>
                    <a:cxn ang="0">
                      <a:pos x="315" y="438"/>
                    </a:cxn>
                    <a:cxn ang="0">
                      <a:pos x="294" y="468"/>
                    </a:cxn>
                    <a:cxn ang="0">
                      <a:pos x="261" y="444"/>
                    </a:cxn>
                    <a:cxn ang="0">
                      <a:pos x="252" y="456"/>
                    </a:cxn>
                    <a:cxn ang="0">
                      <a:pos x="225" y="456"/>
                    </a:cxn>
                    <a:cxn ang="0">
                      <a:pos x="177" y="420"/>
                    </a:cxn>
                    <a:cxn ang="0">
                      <a:pos x="174" y="384"/>
                    </a:cxn>
                    <a:cxn ang="0">
                      <a:pos x="144" y="369"/>
                    </a:cxn>
                    <a:cxn ang="0">
                      <a:pos x="114" y="384"/>
                    </a:cxn>
                    <a:cxn ang="0">
                      <a:pos x="90" y="366"/>
                    </a:cxn>
                    <a:cxn ang="0">
                      <a:pos x="96" y="315"/>
                    </a:cxn>
                    <a:cxn ang="0">
                      <a:pos x="21" y="315"/>
                    </a:cxn>
                    <a:cxn ang="0">
                      <a:pos x="36" y="222"/>
                    </a:cxn>
                    <a:cxn ang="0">
                      <a:pos x="57" y="207"/>
                    </a:cxn>
                    <a:cxn ang="0">
                      <a:pos x="81" y="174"/>
                    </a:cxn>
                    <a:cxn ang="0">
                      <a:pos x="93" y="135"/>
                    </a:cxn>
                    <a:cxn ang="0">
                      <a:pos x="84" y="87"/>
                    </a:cxn>
                    <a:cxn ang="0">
                      <a:pos x="81" y="51"/>
                    </a:cxn>
                    <a:cxn ang="0">
                      <a:pos x="99" y="6"/>
                    </a:cxn>
                    <a:cxn ang="0">
                      <a:pos x="132" y="39"/>
                    </a:cxn>
                    <a:cxn ang="0">
                      <a:pos x="156" y="84"/>
                    </a:cxn>
                    <a:cxn ang="0">
                      <a:pos x="168" y="108"/>
                    </a:cxn>
                    <a:cxn ang="0">
                      <a:pos x="204" y="99"/>
                    </a:cxn>
                    <a:cxn ang="0">
                      <a:pos x="249" y="84"/>
                    </a:cxn>
                    <a:cxn ang="0">
                      <a:pos x="276" y="114"/>
                    </a:cxn>
                    <a:cxn ang="0">
                      <a:pos x="243" y="66"/>
                    </a:cxn>
                    <a:cxn ang="0">
                      <a:pos x="213" y="30"/>
                    </a:cxn>
                    <a:cxn ang="0">
                      <a:pos x="267" y="3"/>
                    </a:cxn>
                    <a:cxn ang="0">
                      <a:pos x="402" y="69"/>
                    </a:cxn>
                    <a:cxn ang="0">
                      <a:pos x="588" y="198"/>
                    </a:cxn>
                    <a:cxn ang="0">
                      <a:pos x="750" y="345"/>
                    </a:cxn>
                    <a:cxn ang="0">
                      <a:pos x="906" y="531"/>
                    </a:cxn>
                  </a:cxnLst>
                  <a:rect l="0" t="0" r="r" b="b"/>
                  <a:pathLst>
                    <a:path w="906" h="630">
                      <a:moveTo>
                        <a:pt x="906" y="531"/>
                      </a:moveTo>
                      <a:cubicBezTo>
                        <a:pt x="901" y="524"/>
                        <a:pt x="892" y="508"/>
                        <a:pt x="885" y="504"/>
                      </a:cubicBezTo>
                      <a:cubicBezTo>
                        <a:pt x="877" y="499"/>
                        <a:pt x="866" y="500"/>
                        <a:pt x="858" y="495"/>
                      </a:cubicBezTo>
                      <a:cubicBezTo>
                        <a:pt x="847" y="488"/>
                        <a:pt x="834" y="481"/>
                        <a:pt x="822" y="477"/>
                      </a:cubicBezTo>
                      <a:cubicBezTo>
                        <a:pt x="812" y="462"/>
                        <a:pt x="793" y="460"/>
                        <a:pt x="780" y="447"/>
                      </a:cubicBezTo>
                      <a:cubicBezTo>
                        <a:pt x="757" y="424"/>
                        <a:pt x="769" y="434"/>
                        <a:pt x="744" y="417"/>
                      </a:cubicBezTo>
                      <a:cubicBezTo>
                        <a:pt x="712" y="396"/>
                        <a:pt x="761" y="429"/>
                        <a:pt x="726" y="402"/>
                      </a:cubicBezTo>
                      <a:cubicBezTo>
                        <a:pt x="720" y="398"/>
                        <a:pt x="708" y="390"/>
                        <a:pt x="708" y="390"/>
                      </a:cubicBezTo>
                      <a:cubicBezTo>
                        <a:pt x="698" y="375"/>
                        <a:pt x="705" y="383"/>
                        <a:pt x="684" y="369"/>
                      </a:cubicBezTo>
                      <a:cubicBezTo>
                        <a:pt x="681" y="367"/>
                        <a:pt x="675" y="363"/>
                        <a:pt x="675" y="363"/>
                      </a:cubicBezTo>
                      <a:cubicBezTo>
                        <a:pt x="669" y="354"/>
                        <a:pt x="652" y="341"/>
                        <a:pt x="642" y="336"/>
                      </a:cubicBezTo>
                      <a:cubicBezTo>
                        <a:pt x="636" y="333"/>
                        <a:pt x="624" y="330"/>
                        <a:pt x="624" y="330"/>
                      </a:cubicBezTo>
                      <a:cubicBezTo>
                        <a:pt x="613" y="314"/>
                        <a:pt x="618" y="304"/>
                        <a:pt x="597" y="297"/>
                      </a:cubicBezTo>
                      <a:cubicBezTo>
                        <a:pt x="588" y="325"/>
                        <a:pt x="596" y="289"/>
                        <a:pt x="603" y="309"/>
                      </a:cubicBezTo>
                      <a:cubicBezTo>
                        <a:pt x="605" y="314"/>
                        <a:pt x="601" y="319"/>
                        <a:pt x="600" y="324"/>
                      </a:cubicBezTo>
                      <a:cubicBezTo>
                        <a:pt x="582" y="320"/>
                        <a:pt x="581" y="311"/>
                        <a:pt x="564" y="303"/>
                      </a:cubicBezTo>
                      <a:cubicBezTo>
                        <a:pt x="543" y="294"/>
                        <a:pt x="520" y="294"/>
                        <a:pt x="498" y="291"/>
                      </a:cubicBezTo>
                      <a:cubicBezTo>
                        <a:pt x="479" y="294"/>
                        <a:pt x="459" y="288"/>
                        <a:pt x="441" y="294"/>
                      </a:cubicBezTo>
                      <a:cubicBezTo>
                        <a:pt x="435" y="290"/>
                        <a:pt x="432" y="283"/>
                        <a:pt x="426" y="279"/>
                      </a:cubicBezTo>
                      <a:cubicBezTo>
                        <a:pt x="421" y="276"/>
                        <a:pt x="414" y="275"/>
                        <a:pt x="408" y="273"/>
                      </a:cubicBezTo>
                      <a:cubicBezTo>
                        <a:pt x="405" y="272"/>
                        <a:pt x="402" y="269"/>
                        <a:pt x="399" y="267"/>
                      </a:cubicBezTo>
                      <a:cubicBezTo>
                        <a:pt x="392" y="278"/>
                        <a:pt x="394" y="287"/>
                        <a:pt x="381" y="291"/>
                      </a:cubicBezTo>
                      <a:cubicBezTo>
                        <a:pt x="368" y="287"/>
                        <a:pt x="362" y="290"/>
                        <a:pt x="351" y="297"/>
                      </a:cubicBezTo>
                      <a:cubicBezTo>
                        <a:pt x="344" y="317"/>
                        <a:pt x="338" y="323"/>
                        <a:pt x="318" y="330"/>
                      </a:cubicBezTo>
                      <a:cubicBezTo>
                        <a:pt x="314" y="343"/>
                        <a:pt x="317" y="347"/>
                        <a:pt x="330" y="351"/>
                      </a:cubicBezTo>
                      <a:cubicBezTo>
                        <a:pt x="333" y="364"/>
                        <a:pt x="340" y="369"/>
                        <a:pt x="336" y="381"/>
                      </a:cubicBezTo>
                      <a:cubicBezTo>
                        <a:pt x="321" y="376"/>
                        <a:pt x="327" y="369"/>
                        <a:pt x="318" y="360"/>
                      </a:cubicBezTo>
                      <a:cubicBezTo>
                        <a:pt x="313" y="355"/>
                        <a:pt x="306" y="355"/>
                        <a:pt x="300" y="351"/>
                      </a:cubicBezTo>
                      <a:cubicBezTo>
                        <a:pt x="301" y="355"/>
                        <a:pt x="300" y="360"/>
                        <a:pt x="303" y="363"/>
                      </a:cubicBezTo>
                      <a:cubicBezTo>
                        <a:pt x="308" y="368"/>
                        <a:pt x="321" y="375"/>
                        <a:pt x="321" y="375"/>
                      </a:cubicBezTo>
                      <a:cubicBezTo>
                        <a:pt x="330" y="388"/>
                        <a:pt x="326" y="392"/>
                        <a:pt x="342" y="396"/>
                      </a:cubicBezTo>
                      <a:cubicBezTo>
                        <a:pt x="349" y="407"/>
                        <a:pt x="352" y="413"/>
                        <a:pt x="366" y="408"/>
                      </a:cubicBezTo>
                      <a:cubicBezTo>
                        <a:pt x="380" y="417"/>
                        <a:pt x="386" y="437"/>
                        <a:pt x="366" y="444"/>
                      </a:cubicBezTo>
                      <a:cubicBezTo>
                        <a:pt x="363" y="442"/>
                        <a:pt x="359" y="435"/>
                        <a:pt x="357" y="438"/>
                      </a:cubicBezTo>
                      <a:cubicBezTo>
                        <a:pt x="355" y="442"/>
                        <a:pt x="370" y="487"/>
                        <a:pt x="372" y="492"/>
                      </a:cubicBezTo>
                      <a:cubicBezTo>
                        <a:pt x="374" y="498"/>
                        <a:pt x="378" y="510"/>
                        <a:pt x="378" y="510"/>
                      </a:cubicBezTo>
                      <a:cubicBezTo>
                        <a:pt x="376" y="516"/>
                        <a:pt x="370" y="522"/>
                        <a:pt x="372" y="528"/>
                      </a:cubicBezTo>
                      <a:cubicBezTo>
                        <a:pt x="374" y="534"/>
                        <a:pt x="376" y="540"/>
                        <a:pt x="378" y="546"/>
                      </a:cubicBezTo>
                      <a:cubicBezTo>
                        <a:pt x="379" y="549"/>
                        <a:pt x="381" y="555"/>
                        <a:pt x="381" y="555"/>
                      </a:cubicBezTo>
                      <a:cubicBezTo>
                        <a:pt x="373" y="579"/>
                        <a:pt x="376" y="567"/>
                        <a:pt x="372" y="591"/>
                      </a:cubicBezTo>
                      <a:cubicBezTo>
                        <a:pt x="377" y="607"/>
                        <a:pt x="393" y="603"/>
                        <a:pt x="375" y="609"/>
                      </a:cubicBezTo>
                      <a:cubicBezTo>
                        <a:pt x="368" y="620"/>
                        <a:pt x="369" y="626"/>
                        <a:pt x="357" y="630"/>
                      </a:cubicBezTo>
                      <a:cubicBezTo>
                        <a:pt x="347" y="616"/>
                        <a:pt x="350" y="624"/>
                        <a:pt x="357" y="603"/>
                      </a:cubicBezTo>
                      <a:cubicBezTo>
                        <a:pt x="359" y="597"/>
                        <a:pt x="363" y="585"/>
                        <a:pt x="363" y="585"/>
                      </a:cubicBezTo>
                      <a:cubicBezTo>
                        <a:pt x="355" y="573"/>
                        <a:pt x="350" y="570"/>
                        <a:pt x="363" y="561"/>
                      </a:cubicBezTo>
                      <a:cubicBezTo>
                        <a:pt x="361" y="553"/>
                        <a:pt x="356" y="545"/>
                        <a:pt x="357" y="537"/>
                      </a:cubicBezTo>
                      <a:cubicBezTo>
                        <a:pt x="358" y="531"/>
                        <a:pt x="363" y="519"/>
                        <a:pt x="363" y="519"/>
                      </a:cubicBezTo>
                      <a:cubicBezTo>
                        <a:pt x="355" y="495"/>
                        <a:pt x="363" y="525"/>
                        <a:pt x="363" y="501"/>
                      </a:cubicBezTo>
                      <a:cubicBezTo>
                        <a:pt x="363" y="492"/>
                        <a:pt x="354" y="483"/>
                        <a:pt x="351" y="474"/>
                      </a:cubicBezTo>
                      <a:cubicBezTo>
                        <a:pt x="350" y="470"/>
                        <a:pt x="351" y="465"/>
                        <a:pt x="348" y="462"/>
                      </a:cubicBezTo>
                      <a:cubicBezTo>
                        <a:pt x="344" y="457"/>
                        <a:pt x="336" y="457"/>
                        <a:pt x="330" y="453"/>
                      </a:cubicBezTo>
                      <a:cubicBezTo>
                        <a:pt x="323" y="432"/>
                        <a:pt x="330" y="433"/>
                        <a:pt x="315" y="438"/>
                      </a:cubicBezTo>
                      <a:cubicBezTo>
                        <a:pt x="311" y="450"/>
                        <a:pt x="309" y="455"/>
                        <a:pt x="297" y="459"/>
                      </a:cubicBezTo>
                      <a:cubicBezTo>
                        <a:pt x="296" y="462"/>
                        <a:pt x="296" y="466"/>
                        <a:pt x="294" y="468"/>
                      </a:cubicBezTo>
                      <a:cubicBezTo>
                        <a:pt x="280" y="486"/>
                        <a:pt x="278" y="453"/>
                        <a:pt x="270" y="447"/>
                      </a:cubicBezTo>
                      <a:cubicBezTo>
                        <a:pt x="268" y="445"/>
                        <a:pt x="264" y="445"/>
                        <a:pt x="261" y="444"/>
                      </a:cubicBezTo>
                      <a:cubicBezTo>
                        <a:pt x="257" y="445"/>
                        <a:pt x="251" y="444"/>
                        <a:pt x="249" y="447"/>
                      </a:cubicBezTo>
                      <a:cubicBezTo>
                        <a:pt x="247" y="450"/>
                        <a:pt x="252" y="453"/>
                        <a:pt x="252" y="456"/>
                      </a:cubicBezTo>
                      <a:cubicBezTo>
                        <a:pt x="252" y="465"/>
                        <a:pt x="243" y="474"/>
                        <a:pt x="240" y="483"/>
                      </a:cubicBezTo>
                      <a:cubicBezTo>
                        <a:pt x="225" y="473"/>
                        <a:pt x="234" y="469"/>
                        <a:pt x="225" y="456"/>
                      </a:cubicBezTo>
                      <a:cubicBezTo>
                        <a:pt x="220" y="448"/>
                        <a:pt x="198" y="444"/>
                        <a:pt x="198" y="444"/>
                      </a:cubicBezTo>
                      <a:cubicBezTo>
                        <a:pt x="184" y="423"/>
                        <a:pt x="192" y="430"/>
                        <a:pt x="177" y="420"/>
                      </a:cubicBezTo>
                      <a:cubicBezTo>
                        <a:pt x="175" y="416"/>
                        <a:pt x="167" y="407"/>
                        <a:pt x="168" y="402"/>
                      </a:cubicBezTo>
                      <a:cubicBezTo>
                        <a:pt x="169" y="396"/>
                        <a:pt x="174" y="384"/>
                        <a:pt x="174" y="384"/>
                      </a:cubicBezTo>
                      <a:cubicBezTo>
                        <a:pt x="170" y="372"/>
                        <a:pt x="165" y="370"/>
                        <a:pt x="153" y="366"/>
                      </a:cubicBezTo>
                      <a:cubicBezTo>
                        <a:pt x="150" y="367"/>
                        <a:pt x="146" y="366"/>
                        <a:pt x="144" y="369"/>
                      </a:cubicBezTo>
                      <a:cubicBezTo>
                        <a:pt x="140" y="374"/>
                        <a:pt x="138" y="387"/>
                        <a:pt x="138" y="387"/>
                      </a:cubicBezTo>
                      <a:cubicBezTo>
                        <a:pt x="130" y="386"/>
                        <a:pt x="121" y="388"/>
                        <a:pt x="114" y="384"/>
                      </a:cubicBezTo>
                      <a:cubicBezTo>
                        <a:pt x="111" y="382"/>
                        <a:pt x="119" y="377"/>
                        <a:pt x="117" y="375"/>
                      </a:cubicBezTo>
                      <a:cubicBezTo>
                        <a:pt x="110" y="368"/>
                        <a:pt x="90" y="366"/>
                        <a:pt x="90" y="366"/>
                      </a:cubicBezTo>
                      <a:cubicBezTo>
                        <a:pt x="86" y="350"/>
                        <a:pt x="85" y="343"/>
                        <a:pt x="102" y="339"/>
                      </a:cubicBezTo>
                      <a:cubicBezTo>
                        <a:pt x="110" y="326"/>
                        <a:pt x="108" y="323"/>
                        <a:pt x="96" y="315"/>
                      </a:cubicBezTo>
                      <a:cubicBezTo>
                        <a:pt x="82" y="336"/>
                        <a:pt x="91" y="337"/>
                        <a:pt x="60" y="327"/>
                      </a:cubicBezTo>
                      <a:cubicBezTo>
                        <a:pt x="31" y="337"/>
                        <a:pt x="38" y="321"/>
                        <a:pt x="21" y="315"/>
                      </a:cubicBezTo>
                      <a:cubicBezTo>
                        <a:pt x="14" y="294"/>
                        <a:pt x="7" y="273"/>
                        <a:pt x="0" y="252"/>
                      </a:cubicBezTo>
                      <a:cubicBezTo>
                        <a:pt x="5" y="227"/>
                        <a:pt x="14" y="229"/>
                        <a:pt x="36" y="222"/>
                      </a:cubicBezTo>
                      <a:cubicBezTo>
                        <a:pt x="37" y="219"/>
                        <a:pt x="36" y="215"/>
                        <a:pt x="39" y="213"/>
                      </a:cubicBezTo>
                      <a:cubicBezTo>
                        <a:pt x="44" y="209"/>
                        <a:pt x="57" y="207"/>
                        <a:pt x="57" y="207"/>
                      </a:cubicBezTo>
                      <a:cubicBezTo>
                        <a:pt x="61" y="195"/>
                        <a:pt x="67" y="190"/>
                        <a:pt x="78" y="183"/>
                      </a:cubicBezTo>
                      <a:cubicBezTo>
                        <a:pt x="79" y="180"/>
                        <a:pt x="78" y="176"/>
                        <a:pt x="81" y="174"/>
                      </a:cubicBezTo>
                      <a:cubicBezTo>
                        <a:pt x="86" y="170"/>
                        <a:pt x="99" y="168"/>
                        <a:pt x="99" y="168"/>
                      </a:cubicBezTo>
                      <a:cubicBezTo>
                        <a:pt x="105" y="150"/>
                        <a:pt x="112" y="148"/>
                        <a:pt x="93" y="135"/>
                      </a:cubicBezTo>
                      <a:cubicBezTo>
                        <a:pt x="98" y="121"/>
                        <a:pt x="92" y="118"/>
                        <a:pt x="81" y="111"/>
                      </a:cubicBezTo>
                      <a:cubicBezTo>
                        <a:pt x="74" y="90"/>
                        <a:pt x="70" y="97"/>
                        <a:pt x="84" y="87"/>
                      </a:cubicBezTo>
                      <a:cubicBezTo>
                        <a:pt x="82" y="81"/>
                        <a:pt x="75" y="76"/>
                        <a:pt x="75" y="69"/>
                      </a:cubicBezTo>
                      <a:cubicBezTo>
                        <a:pt x="75" y="63"/>
                        <a:pt x="81" y="51"/>
                        <a:pt x="81" y="51"/>
                      </a:cubicBezTo>
                      <a:cubicBezTo>
                        <a:pt x="93" y="55"/>
                        <a:pt x="98" y="55"/>
                        <a:pt x="102" y="42"/>
                      </a:cubicBezTo>
                      <a:cubicBezTo>
                        <a:pt x="101" y="30"/>
                        <a:pt x="97" y="18"/>
                        <a:pt x="99" y="6"/>
                      </a:cubicBezTo>
                      <a:cubicBezTo>
                        <a:pt x="100" y="2"/>
                        <a:pt x="105" y="9"/>
                        <a:pt x="108" y="12"/>
                      </a:cubicBezTo>
                      <a:cubicBezTo>
                        <a:pt x="117" y="21"/>
                        <a:pt x="132" y="39"/>
                        <a:pt x="132" y="39"/>
                      </a:cubicBezTo>
                      <a:cubicBezTo>
                        <a:pt x="136" y="52"/>
                        <a:pt x="147" y="64"/>
                        <a:pt x="159" y="72"/>
                      </a:cubicBezTo>
                      <a:cubicBezTo>
                        <a:pt x="158" y="76"/>
                        <a:pt x="159" y="81"/>
                        <a:pt x="156" y="84"/>
                      </a:cubicBezTo>
                      <a:cubicBezTo>
                        <a:pt x="154" y="86"/>
                        <a:pt x="148" y="84"/>
                        <a:pt x="147" y="87"/>
                      </a:cubicBezTo>
                      <a:cubicBezTo>
                        <a:pt x="143" y="96"/>
                        <a:pt x="168" y="108"/>
                        <a:pt x="168" y="108"/>
                      </a:cubicBezTo>
                      <a:cubicBezTo>
                        <a:pt x="174" y="127"/>
                        <a:pt x="177" y="110"/>
                        <a:pt x="186" y="105"/>
                      </a:cubicBezTo>
                      <a:cubicBezTo>
                        <a:pt x="191" y="102"/>
                        <a:pt x="204" y="99"/>
                        <a:pt x="204" y="99"/>
                      </a:cubicBezTo>
                      <a:cubicBezTo>
                        <a:pt x="184" y="85"/>
                        <a:pt x="211" y="77"/>
                        <a:pt x="225" y="72"/>
                      </a:cubicBezTo>
                      <a:cubicBezTo>
                        <a:pt x="230" y="87"/>
                        <a:pt x="234" y="88"/>
                        <a:pt x="249" y="84"/>
                      </a:cubicBezTo>
                      <a:cubicBezTo>
                        <a:pt x="265" y="89"/>
                        <a:pt x="256" y="84"/>
                        <a:pt x="270" y="105"/>
                      </a:cubicBezTo>
                      <a:cubicBezTo>
                        <a:pt x="272" y="108"/>
                        <a:pt x="276" y="114"/>
                        <a:pt x="276" y="114"/>
                      </a:cubicBezTo>
                      <a:cubicBezTo>
                        <a:pt x="283" y="104"/>
                        <a:pt x="289" y="94"/>
                        <a:pt x="282" y="81"/>
                      </a:cubicBezTo>
                      <a:cubicBezTo>
                        <a:pt x="275" y="70"/>
                        <a:pt x="253" y="72"/>
                        <a:pt x="243" y="66"/>
                      </a:cubicBezTo>
                      <a:cubicBezTo>
                        <a:pt x="237" y="62"/>
                        <a:pt x="225" y="54"/>
                        <a:pt x="225" y="54"/>
                      </a:cubicBezTo>
                      <a:cubicBezTo>
                        <a:pt x="221" y="48"/>
                        <a:pt x="203" y="37"/>
                        <a:pt x="213" y="30"/>
                      </a:cubicBezTo>
                      <a:cubicBezTo>
                        <a:pt x="221" y="24"/>
                        <a:pt x="240" y="20"/>
                        <a:pt x="249" y="15"/>
                      </a:cubicBezTo>
                      <a:cubicBezTo>
                        <a:pt x="255" y="11"/>
                        <a:pt x="260" y="5"/>
                        <a:pt x="267" y="3"/>
                      </a:cubicBezTo>
                      <a:cubicBezTo>
                        <a:pt x="270" y="2"/>
                        <a:pt x="276" y="0"/>
                        <a:pt x="276" y="0"/>
                      </a:cubicBezTo>
                      <a:lnTo>
                        <a:pt x="402" y="69"/>
                      </a:lnTo>
                      <a:lnTo>
                        <a:pt x="504" y="135"/>
                      </a:lnTo>
                      <a:lnTo>
                        <a:pt x="588" y="198"/>
                      </a:lnTo>
                      <a:lnTo>
                        <a:pt x="666" y="261"/>
                      </a:lnTo>
                      <a:lnTo>
                        <a:pt x="750" y="345"/>
                      </a:lnTo>
                      <a:lnTo>
                        <a:pt x="828" y="429"/>
                      </a:lnTo>
                      <a:cubicBezTo>
                        <a:pt x="854" y="463"/>
                        <a:pt x="906" y="531"/>
                        <a:pt x="906" y="531"/>
                      </a:cubicBezTo>
                      <a:close/>
                    </a:path>
                  </a:pathLst>
                </a:custGeom>
                <a:solidFill>
                  <a:schemeClr val="accent1"/>
                </a:solidFill>
                <a:ln w="9525">
                  <a:noFill/>
                  <a:round/>
                  <a:headEnd/>
                  <a:tailEnd/>
                </a:ln>
                <a:effectLst/>
              </p:spPr>
              <p:txBody>
                <a:bodyPr wrap="none" anchor="ctr"/>
                <a:lstStyle/>
                <a:p>
                  <a:endParaRPr lang="ja-JP" altLang="en-US"/>
                </a:p>
              </p:txBody>
            </p:sp>
            <p:sp>
              <p:nvSpPr>
                <p:cNvPr id="5281" name="Freeform 161"/>
                <p:cNvSpPr>
                  <a:spLocks/>
                </p:cNvSpPr>
                <p:nvPr/>
              </p:nvSpPr>
              <p:spPr bwMode="ltGray">
                <a:xfrm>
                  <a:off x="3135" y="470"/>
                  <a:ext cx="155" cy="100"/>
                </a:xfrm>
                <a:custGeom>
                  <a:avLst/>
                  <a:gdLst/>
                  <a:ahLst/>
                  <a:cxnLst>
                    <a:cxn ang="0">
                      <a:pos x="51" y="52"/>
                    </a:cxn>
                    <a:cxn ang="0">
                      <a:pos x="18" y="28"/>
                    </a:cxn>
                    <a:cxn ang="0">
                      <a:pos x="0" y="22"/>
                    </a:cxn>
                    <a:cxn ang="0">
                      <a:pos x="21" y="16"/>
                    </a:cxn>
                    <a:cxn ang="0">
                      <a:pos x="39" y="28"/>
                    </a:cxn>
                    <a:cxn ang="0">
                      <a:pos x="66" y="10"/>
                    </a:cxn>
                    <a:cxn ang="0">
                      <a:pos x="96" y="37"/>
                    </a:cxn>
                    <a:cxn ang="0">
                      <a:pos x="123" y="70"/>
                    </a:cxn>
                    <a:cxn ang="0">
                      <a:pos x="150" y="79"/>
                    </a:cxn>
                    <a:cxn ang="0">
                      <a:pos x="153" y="88"/>
                    </a:cxn>
                    <a:cxn ang="0">
                      <a:pos x="135" y="100"/>
                    </a:cxn>
                    <a:cxn ang="0">
                      <a:pos x="105" y="100"/>
                    </a:cxn>
                    <a:cxn ang="0">
                      <a:pos x="90" y="82"/>
                    </a:cxn>
                    <a:cxn ang="0">
                      <a:pos x="60" y="67"/>
                    </a:cxn>
                    <a:cxn ang="0">
                      <a:pos x="51" y="52"/>
                    </a:cxn>
                  </a:cxnLst>
                  <a:rect l="0" t="0" r="r" b="b"/>
                  <a:pathLst>
                    <a:path w="155" h="100">
                      <a:moveTo>
                        <a:pt x="51" y="52"/>
                      </a:moveTo>
                      <a:cubicBezTo>
                        <a:pt x="43" y="40"/>
                        <a:pt x="31" y="34"/>
                        <a:pt x="18" y="28"/>
                      </a:cubicBezTo>
                      <a:cubicBezTo>
                        <a:pt x="12" y="25"/>
                        <a:pt x="0" y="22"/>
                        <a:pt x="0" y="22"/>
                      </a:cubicBezTo>
                      <a:cubicBezTo>
                        <a:pt x="4" y="10"/>
                        <a:pt x="1" y="8"/>
                        <a:pt x="21" y="16"/>
                      </a:cubicBezTo>
                      <a:cubicBezTo>
                        <a:pt x="28" y="19"/>
                        <a:pt x="39" y="28"/>
                        <a:pt x="39" y="28"/>
                      </a:cubicBezTo>
                      <a:cubicBezTo>
                        <a:pt x="33" y="0"/>
                        <a:pt x="42" y="2"/>
                        <a:pt x="66" y="10"/>
                      </a:cubicBezTo>
                      <a:cubicBezTo>
                        <a:pt x="72" y="27"/>
                        <a:pt x="79" y="33"/>
                        <a:pt x="96" y="37"/>
                      </a:cubicBezTo>
                      <a:cubicBezTo>
                        <a:pt x="101" y="57"/>
                        <a:pt x="105" y="58"/>
                        <a:pt x="123" y="70"/>
                      </a:cubicBezTo>
                      <a:cubicBezTo>
                        <a:pt x="131" y="75"/>
                        <a:pt x="150" y="79"/>
                        <a:pt x="150" y="79"/>
                      </a:cubicBezTo>
                      <a:cubicBezTo>
                        <a:pt x="151" y="82"/>
                        <a:pt x="155" y="85"/>
                        <a:pt x="153" y="88"/>
                      </a:cubicBezTo>
                      <a:cubicBezTo>
                        <a:pt x="149" y="94"/>
                        <a:pt x="135" y="100"/>
                        <a:pt x="135" y="100"/>
                      </a:cubicBezTo>
                      <a:cubicBezTo>
                        <a:pt x="123" y="92"/>
                        <a:pt x="119" y="96"/>
                        <a:pt x="105" y="100"/>
                      </a:cubicBezTo>
                      <a:cubicBezTo>
                        <a:pt x="91" y="97"/>
                        <a:pt x="80" y="97"/>
                        <a:pt x="90" y="82"/>
                      </a:cubicBezTo>
                      <a:cubicBezTo>
                        <a:pt x="80" y="75"/>
                        <a:pt x="70" y="74"/>
                        <a:pt x="60" y="67"/>
                      </a:cubicBezTo>
                      <a:cubicBezTo>
                        <a:pt x="56" y="60"/>
                        <a:pt x="39" y="52"/>
                        <a:pt x="51" y="52"/>
                      </a:cubicBezTo>
                      <a:close/>
                    </a:path>
                  </a:pathLst>
                </a:custGeom>
                <a:solidFill>
                  <a:schemeClr val="accent1"/>
                </a:solidFill>
                <a:ln w="9525">
                  <a:noFill/>
                  <a:round/>
                  <a:headEnd/>
                  <a:tailEnd/>
                </a:ln>
                <a:effectLst/>
              </p:spPr>
              <p:txBody>
                <a:bodyPr wrap="none" anchor="ctr"/>
                <a:lstStyle/>
                <a:p>
                  <a:endParaRPr lang="ja-JP" altLang="en-US"/>
                </a:p>
              </p:txBody>
            </p:sp>
            <p:sp>
              <p:nvSpPr>
                <p:cNvPr id="5282" name="Freeform 162"/>
                <p:cNvSpPr>
                  <a:spLocks/>
                </p:cNvSpPr>
                <p:nvPr/>
              </p:nvSpPr>
              <p:spPr bwMode="ltGray">
                <a:xfrm>
                  <a:off x="3202" y="577"/>
                  <a:ext cx="67" cy="53"/>
                </a:xfrm>
                <a:custGeom>
                  <a:avLst/>
                  <a:gdLst/>
                  <a:ahLst/>
                  <a:cxnLst>
                    <a:cxn ang="0">
                      <a:pos x="5" y="17"/>
                    </a:cxn>
                    <a:cxn ang="0">
                      <a:pos x="20" y="5"/>
                    </a:cxn>
                    <a:cxn ang="0">
                      <a:pos x="59" y="14"/>
                    </a:cxn>
                    <a:cxn ang="0">
                      <a:pos x="65" y="23"/>
                    </a:cxn>
                    <a:cxn ang="0">
                      <a:pos x="47" y="35"/>
                    </a:cxn>
                    <a:cxn ang="0">
                      <a:pos x="47" y="53"/>
                    </a:cxn>
                    <a:cxn ang="0">
                      <a:pos x="38" y="35"/>
                    </a:cxn>
                    <a:cxn ang="0">
                      <a:pos x="20" y="29"/>
                    </a:cxn>
                    <a:cxn ang="0">
                      <a:pos x="5" y="17"/>
                    </a:cxn>
                  </a:cxnLst>
                  <a:rect l="0" t="0" r="r" b="b"/>
                  <a:pathLst>
                    <a:path w="67" h="53">
                      <a:moveTo>
                        <a:pt x="5" y="17"/>
                      </a:moveTo>
                      <a:cubicBezTo>
                        <a:pt x="0" y="3"/>
                        <a:pt x="8" y="1"/>
                        <a:pt x="20" y="5"/>
                      </a:cubicBezTo>
                      <a:cubicBezTo>
                        <a:pt x="36" y="0"/>
                        <a:pt x="44" y="9"/>
                        <a:pt x="59" y="14"/>
                      </a:cubicBezTo>
                      <a:cubicBezTo>
                        <a:pt x="61" y="17"/>
                        <a:pt x="67" y="20"/>
                        <a:pt x="65" y="23"/>
                      </a:cubicBezTo>
                      <a:cubicBezTo>
                        <a:pt x="61" y="29"/>
                        <a:pt x="47" y="35"/>
                        <a:pt x="47" y="35"/>
                      </a:cubicBezTo>
                      <a:cubicBezTo>
                        <a:pt x="47" y="35"/>
                        <a:pt x="55" y="53"/>
                        <a:pt x="47" y="53"/>
                      </a:cubicBezTo>
                      <a:cubicBezTo>
                        <a:pt x="40" y="53"/>
                        <a:pt x="41" y="37"/>
                        <a:pt x="38" y="35"/>
                      </a:cubicBezTo>
                      <a:cubicBezTo>
                        <a:pt x="33" y="31"/>
                        <a:pt x="20" y="29"/>
                        <a:pt x="20" y="29"/>
                      </a:cubicBezTo>
                      <a:cubicBezTo>
                        <a:pt x="9" y="18"/>
                        <a:pt x="15" y="22"/>
                        <a:pt x="5" y="17"/>
                      </a:cubicBezTo>
                      <a:close/>
                    </a:path>
                  </a:pathLst>
                </a:custGeom>
                <a:solidFill>
                  <a:schemeClr val="accent1"/>
                </a:solidFill>
                <a:ln w="9525">
                  <a:noFill/>
                  <a:round/>
                  <a:headEnd/>
                  <a:tailEnd/>
                </a:ln>
                <a:effectLst/>
              </p:spPr>
              <p:txBody>
                <a:bodyPr wrap="none" anchor="ctr"/>
                <a:lstStyle/>
                <a:p>
                  <a:endParaRPr lang="ja-JP" altLang="en-US"/>
                </a:p>
              </p:txBody>
            </p:sp>
            <p:sp>
              <p:nvSpPr>
                <p:cNvPr id="5283" name="Freeform 163"/>
                <p:cNvSpPr>
                  <a:spLocks/>
                </p:cNvSpPr>
                <p:nvPr/>
              </p:nvSpPr>
              <p:spPr bwMode="ltGray">
                <a:xfrm>
                  <a:off x="3196" y="617"/>
                  <a:ext cx="31" cy="31"/>
                </a:xfrm>
                <a:custGeom>
                  <a:avLst/>
                  <a:gdLst/>
                  <a:ahLst/>
                  <a:cxnLst>
                    <a:cxn ang="0">
                      <a:pos x="8" y="16"/>
                    </a:cxn>
                    <a:cxn ang="0">
                      <a:pos x="23" y="10"/>
                    </a:cxn>
                    <a:cxn ang="0">
                      <a:pos x="17" y="31"/>
                    </a:cxn>
                    <a:cxn ang="0">
                      <a:pos x="8" y="16"/>
                    </a:cxn>
                  </a:cxnLst>
                  <a:rect l="0" t="0" r="r" b="b"/>
                  <a:pathLst>
                    <a:path w="31" h="31">
                      <a:moveTo>
                        <a:pt x="8" y="16"/>
                      </a:moveTo>
                      <a:cubicBezTo>
                        <a:pt x="3" y="0"/>
                        <a:pt x="13" y="3"/>
                        <a:pt x="23" y="10"/>
                      </a:cubicBezTo>
                      <a:cubicBezTo>
                        <a:pt x="31" y="22"/>
                        <a:pt x="31" y="26"/>
                        <a:pt x="17" y="31"/>
                      </a:cubicBezTo>
                      <a:cubicBezTo>
                        <a:pt x="10" y="29"/>
                        <a:pt x="0" y="24"/>
                        <a:pt x="8" y="16"/>
                      </a:cubicBezTo>
                      <a:close/>
                    </a:path>
                  </a:pathLst>
                </a:custGeom>
                <a:solidFill>
                  <a:schemeClr val="accent1"/>
                </a:solidFill>
                <a:ln w="9525">
                  <a:noFill/>
                  <a:round/>
                  <a:headEnd/>
                  <a:tailEnd/>
                </a:ln>
                <a:effectLst/>
              </p:spPr>
              <p:txBody>
                <a:bodyPr wrap="none" anchor="ctr"/>
                <a:lstStyle/>
                <a:p>
                  <a:endParaRPr lang="ja-JP" altLang="en-US"/>
                </a:p>
              </p:txBody>
            </p:sp>
            <p:sp>
              <p:nvSpPr>
                <p:cNvPr id="5284" name="Freeform 164"/>
                <p:cNvSpPr>
                  <a:spLocks/>
                </p:cNvSpPr>
                <p:nvPr/>
              </p:nvSpPr>
              <p:spPr bwMode="ltGray">
                <a:xfrm>
                  <a:off x="3108" y="591"/>
                  <a:ext cx="70" cy="33"/>
                </a:xfrm>
                <a:custGeom>
                  <a:avLst/>
                  <a:gdLst/>
                  <a:ahLst/>
                  <a:cxnLst>
                    <a:cxn ang="0">
                      <a:pos x="24" y="9"/>
                    </a:cxn>
                    <a:cxn ang="0">
                      <a:pos x="63" y="9"/>
                    </a:cxn>
                    <a:cxn ang="0">
                      <a:pos x="69" y="18"/>
                    </a:cxn>
                    <a:cxn ang="0">
                      <a:pos x="42" y="30"/>
                    </a:cxn>
                    <a:cxn ang="0">
                      <a:pos x="33" y="33"/>
                    </a:cxn>
                    <a:cxn ang="0">
                      <a:pos x="18" y="30"/>
                    </a:cxn>
                    <a:cxn ang="0">
                      <a:pos x="9" y="27"/>
                    </a:cxn>
                    <a:cxn ang="0">
                      <a:pos x="24" y="9"/>
                    </a:cxn>
                  </a:cxnLst>
                  <a:rect l="0" t="0" r="r" b="b"/>
                  <a:pathLst>
                    <a:path w="70" h="33">
                      <a:moveTo>
                        <a:pt x="24" y="9"/>
                      </a:moveTo>
                      <a:cubicBezTo>
                        <a:pt x="37" y="0"/>
                        <a:pt x="48" y="4"/>
                        <a:pt x="63" y="9"/>
                      </a:cubicBezTo>
                      <a:cubicBezTo>
                        <a:pt x="65" y="12"/>
                        <a:pt x="70" y="14"/>
                        <a:pt x="69" y="18"/>
                      </a:cubicBezTo>
                      <a:cubicBezTo>
                        <a:pt x="67" y="28"/>
                        <a:pt x="51" y="27"/>
                        <a:pt x="42" y="30"/>
                      </a:cubicBezTo>
                      <a:cubicBezTo>
                        <a:pt x="39" y="31"/>
                        <a:pt x="33" y="33"/>
                        <a:pt x="33" y="33"/>
                      </a:cubicBezTo>
                      <a:cubicBezTo>
                        <a:pt x="28" y="32"/>
                        <a:pt x="23" y="31"/>
                        <a:pt x="18" y="30"/>
                      </a:cubicBezTo>
                      <a:cubicBezTo>
                        <a:pt x="15" y="29"/>
                        <a:pt x="10" y="30"/>
                        <a:pt x="9" y="27"/>
                      </a:cubicBezTo>
                      <a:cubicBezTo>
                        <a:pt x="0" y="10"/>
                        <a:pt x="45" y="19"/>
                        <a:pt x="24" y="9"/>
                      </a:cubicBezTo>
                      <a:close/>
                    </a:path>
                  </a:pathLst>
                </a:custGeom>
                <a:solidFill>
                  <a:schemeClr val="accent1"/>
                </a:solidFill>
                <a:ln w="9525">
                  <a:noFill/>
                  <a:round/>
                  <a:headEnd/>
                  <a:tailEnd/>
                </a:ln>
                <a:effectLst/>
              </p:spPr>
              <p:txBody>
                <a:bodyPr wrap="none" anchor="ctr"/>
                <a:lstStyle/>
                <a:p>
                  <a:endParaRPr lang="ja-JP" altLang="en-US"/>
                </a:p>
              </p:txBody>
            </p:sp>
            <p:sp>
              <p:nvSpPr>
                <p:cNvPr id="5285" name="Freeform 165"/>
                <p:cNvSpPr>
                  <a:spLocks/>
                </p:cNvSpPr>
                <p:nvPr/>
              </p:nvSpPr>
              <p:spPr bwMode="ltGray">
                <a:xfrm>
                  <a:off x="3005" y="553"/>
                  <a:ext cx="145" cy="77"/>
                </a:xfrm>
                <a:custGeom>
                  <a:avLst/>
                  <a:gdLst/>
                  <a:ahLst/>
                  <a:cxnLst>
                    <a:cxn ang="0">
                      <a:pos x="145" y="29"/>
                    </a:cxn>
                    <a:cxn ang="0">
                      <a:pos x="91" y="35"/>
                    </a:cxn>
                    <a:cxn ang="0">
                      <a:pos x="34" y="41"/>
                    </a:cxn>
                    <a:cxn ang="0">
                      <a:pos x="16" y="53"/>
                    </a:cxn>
                    <a:cxn ang="0">
                      <a:pos x="43" y="68"/>
                    </a:cxn>
                    <a:cxn ang="0">
                      <a:pos x="61" y="71"/>
                    </a:cxn>
                    <a:cxn ang="0">
                      <a:pos x="79" y="77"/>
                    </a:cxn>
                    <a:cxn ang="0">
                      <a:pos x="94" y="56"/>
                    </a:cxn>
                    <a:cxn ang="0">
                      <a:pos x="133" y="41"/>
                    </a:cxn>
                    <a:cxn ang="0">
                      <a:pos x="145" y="29"/>
                    </a:cxn>
                  </a:cxnLst>
                  <a:rect l="0" t="0" r="r" b="b"/>
                  <a:pathLst>
                    <a:path w="145" h="77">
                      <a:moveTo>
                        <a:pt x="145" y="29"/>
                      </a:moveTo>
                      <a:cubicBezTo>
                        <a:pt x="138" y="0"/>
                        <a:pt x="110" y="30"/>
                        <a:pt x="91" y="35"/>
                      </a:cubicBezTo>
                      <a:cubicBezTo>
                        <a:pt x="75" y="30"/>
                        <a:pt x="49" y="31"/>
                        <a:pt x="34" y="41"/>
                      </a:cubicBezTo>
                      <a:cubicBezTo>
                        <a:pt x="28" y="45"/>
                        <a:pt x="16" y="53"/>
                        <a:pt x="16" y="53"/>
                      </a:cubicBezTo>
                      <a:cubicBezTo>
                        <a:pt x="0" y="76"/>
                        <a:pt x="22" y="70"/>
                        <a:pt x="43" y="68"/>
                      </a:cubicBezTo>
                      <a:cubicBezTo>
                        <a:pt x="49" y="69"/>
                        <a:pt x="55" y="70"/>
                        <a:pt x="61" y="71"/>
                      </a:cubicBezTo>
                      <a:cubicBezTo>
                        <a:pt x="67" y="73"/>
                        <a:pt x="79" y="77"/>
                        <a:pt x="79" y="77"/>
                      </a:cubicBezTo>
                      <a:cubicBezTo>
                        <a:pt x="94" y="72"/>
                        <a:pt x="87" y="77"/>
                        <a:pt x="94" y="56"/>
                      </a:cubicBezTo>
                      <a:cubicBezTo>
                        <a:pt x="97" y="46"/>
                        <a:pt x="123" y="43"/>
                        <a:pt x="133" y="41"/>
                      </a:cubicBezTo>
                      <a:cubicBezTo>
                        <a:pt x="137" y="29"/>
                        <a:pt x="133" y="33"/>
                        <a:pt x="145" y="29"/>
                      </a:cubicBezTo>
                      <a:close/>
                    </a:path>
                  </a:pathLst>
                </a:custGeom>
                <a:solidFill>
                  <a:schemeClr val="accent1"/>
                </a:solidFill>
                <a:ln w="9525">
                  <a:noFill/>
                  <a:round/>
                  <a:headEnd/>
                  <a:tailEnd/>
                </a:ln>
                <a:effectLst/>
              </p:spPr>
              <p:txBody>
                <a:bodyPr wrap="none" anchor="ctr"/>
                <a:lstStyle/>
                <a:p>
                  <a:endParaRPr lang="ja-JP" altLang="en-US"/>
                </a:p>
              </p:txBody>
            </p:sp>
            <p:sp>
              <p:nvSpPr>
                <p:cNvPr id="5286" name="Freeform 166"/>
                <p:cNvSpPr>
                  <a:spLocks/>
                </p:cNvSpPr>
                <p:nvPr/>
              </p:nvSpPr>
              <p:spPr bwMode="ltGray">
                <a:xfrm>
                  <a:off x="2709" y="459"/>
                  <a:ext cx="397" cy="156"/>
                </a:xfrm>
                <a:custGeom>
                  <a:avLst/>
                  <a:gdLst/>
                  <a:ahLst/>
                  <a:cxnLst>
                    <a:cxn ang="0">
                      <a:pos x="324" y="3"/>
                    </a:cxn>
                    <a:cxn ang="0">
                      <a:pos x="303" y="27"/>
                    </a:cxn>
                    <a:cxn ang="0">
                      <a:pos x="294" y="33"/>
                    </a:cxn>
                    <a:cxn ang="0">
                      <a:pos x="309" y="57"/>
                    </a:cxn>
                    <a:cxn ang="0">
                      <a:pos x="387" y="90"/>
                    </a:cxn>
                    <a:cxn ang="0">
                      <a:pos x="324" y="117"/>
                    </a:cxn>
                    <a:cxn ang="0">
                      <a:pos x="309" y="132"/>
                    </a:cxn>
                    <a:cxn ang="0">
                      <a:pos x="291" y="138"/>
                    </a:cxn>
                    <a:cxn ang="0">
                      <a:pos x="240" y="129"/>
                    </a:cxn>
                    <a:cxn ang="0">
                      <a:pos x="207" y="147"/>
                    </a:cxn>
                    <a:cxn ang="0">
                      <a:pos x="177" y="156"/>
                    </a:cxn>
                    <a:cxn ang="0">
                      <a:pos x="147" y="147"/>
                    </a:cxn>
                    <a:cxn ang="0">
                      <a:pos x="126" y="123"/>
                    </a:cxn>
                    <a:cxn ang="0">
                      <a:pos x="102" y="153"/>
                    </a:cxn>
                    <a:cxn ang="0">
                      <a:pos x="90" y="129"/>
                    </a:cxn>
                    <a:cxn ang="0">
                      <a:pos x="63" y="111"/>
                    </a:cxn>
                    <a:cxn ang="0">
                      <a:pos x="42" y="87"/>
                    </a:cxn>
                    <a:cxn ang="0">
                      <a:pos x="0" y="60"/>
                    </a:cxn>
                    <a:cxn ang="0">
                      <a:pos x="24" y="42"/>
                    </a:cxn>
                    <a:cxn ang="0">
                      <a:pos x="30" y="21"/>
                    </a:cxn>
                    <a:cxn ang="0">
                      <a:pos x="60" y="27"/>
                    </a:cxn>
                    <a:cxn ang="0">
                      <a:pos x="90" y="6"/>
                    </a:cxn>
                    <a:cxn ang="0">
                      <a:pos x="180" y="3"/>
                    </a:cxn>
                    <a:cxn ang="0">
                      <a:pos x="270" y="0"/>
                    </a:cxn>
                    <a:cxn ang="0">
                      <a:pos x="324" y="3"/>
                    </a:cxn>
                  </a:cxnLst>
                  <a:rect l="0" t="0" r="r" b="b"/>
                  <a:pathLst>
                    <a:path w="397" h="156">
                      <a:moveTo>
                        <a:pt x="324" y="3"/>
                      </a:moveTo>
                      <a:cubicBezTo>
                        <a:pt x="319" y="22"/>
                        <a:pt x="324" y="13"/>
                        <a:pt x="303" y="27"/>
                      </a:cubicBezTo>
                      <a:cubicBezTo>
                        <a:pt x="300" y="29"/>
                        <a:pt x="294" y="33"/>
                        <a:pt x="294" y="33"/>
                      </a:cubicBezTo>
                      <a:cubicBezTo>
                        <a:pt x="301" y="54"/>
                        <a:pt x="295" y="47"/>
                        <a:pt x="309" y="57"/>
                      </a:cubicBezTo>
                      <a:cubicBezTo>
                        <a:pt x="330" y="88"/>
                        <a:pt x="353" y="82"/>
                        <a:pt x="387" y="90"/>
                      </a:cubicBezTo>
                      <a:cubicBezTo>
                        <a:pt x="397" y="119"/>
                        <a:pt x="337" y="116"/>
                        <a:pt x="324" y="117"/>
                      </a:cubicBezTo>
                      <a:cubicBezTo>
                        <a:pt x="319" y="125"/>
                        <a:pt x="318" y="128"/>
                        <a:pt x="309" y="132"/>
                      </a:cubicBezTo>
                      <a:cubicBezTo>
                        <a:pt x="303" y="135"/>
                        <a:pt x="291" y="138"/>
                        <a:pt x="291" y="138"/>
                      </a:cubicBezTo>
                      <a:cubicBezTo>
                        <a:pt x="273" y="132"/>
                        <a:pt x="259" y="131"/>
                        <a:pt x="240" y="129"/>
                      </a:cubicBezTo>
                      <a:cubicBezTo>
                        <a:pt x="202" y="116"/>
                        <a:pt x="224" y="137"/>
                        <a:pt x="207" y="147"/>
                      </a:cubicBezTo>
                      <a:cubicBezTo>
                        <a:pt x="202" y="150"/>
                        <a:pt x="184" y="154"/>
                        <a:pt x="177" y="156"/>
                      </a:cubicBezTo>
                      <a:cubicBezTo>
                        <a:pt x="157" y="143"/>
                        <a:pt x="176" y="128"/>
                        <a:pt x="147" y="147"/>
                      </a:cubicBezTo>
                      <a:cubicBezTo>
                        <a:pt x="137" y="137"/>
                        <a:pt x="139" y="127"/>
                        <a:pt x="126" y="123"/>
                      </a:cubicBezTo>
                      <a:cubicBezTo>
                        <a:pt x="122" y="134"/>
                        <a:pt x="112" y="147"/>
                        <a:pt x="102" y="153"/>
                      </a:cubicBezTo>
                      <a:cubicBezTo>
                        <a:pt x="91" y="146"/>
                        <a:pt x="85" y="143"/>
                        <a:pt x="90" y="129"/>
                      </a:cubicBezTo>
                      <a:cubicBezTo>
                        <a:pt x="81" y="120"/>
                        <a:pt x="75" y="115"/>
                        <a:pt x="63" y="111"/>
                      </a:cubicBezTo>
                      <a:cubicBezTo>
                        <a:pt x="56" y="101"/>
                        <a:pt x="49" y="97"/>
                        <a:pt x="42" y="87"/>
                      </a:cubicBezTo>
                      <a:cubicBezTo>
                        <a:pt x="50" y="62"/>
                        <a:pt x="17" y="66"/>
                        <a:pt x="0" y="60"/>
                      </a:cubicBezTo>
                      <a:cubicBezTo>
                        <a:pt x="11" y="53"/>
                        <a:pt x="20" y="55"/>
                        <a:pt x="24" y="42"/>
                      </a:cubicBezTo>
                      <a:cubicBezTo>
                        <a:pt x="16" y="30"/>
                        <a:pt x="16" y="26"/>
                        <a:pt x="30" y="21"/>
                      </a:cubicBezTo>
                      <a:cubicBezTo>
                        <a:pt x="42" y="29"/>
                        <a:pt x="45" y="31"/>
                        <a:pt x="60" y="27"/>
                      </a:cubicBezTo>
                      <a:cubicBezTo>
                        <a:pt x="85" y="35"/>
                        <a:pt x="77" y="19"/>
                        <a:pt x="90" y="6"/>
                      </a:cubicBezTo>
                      <a:lnTo>
                        <a:pt x="180" y="3"/>
                      </a:lnTo>
                      <a:lnTo>
                        <a:pt x="270" y="0"/>
                      </a:lnTo>
                      <a:lnTo>
                        <a:pt x="324" y="3"/>
                      </a:lnTo>
                      <a:close/>
                    </a:path>
                  </a:pathLst>
                </a:custGeom>
                <a:solidFill>
                  <a:schemeClr val="accent1"/>
                </a:solidFill>
                <a:ln w="9525">
                  <a:noFill/>
                  <a:round/>
                  <a:headEnd/>
                  <a:tailEnd/>
                </a:ln>
                <a:effectLst/>
              </p:spPr>
              <p:txBody>
                <a:bodyPr wrap="none" anchor="ctr"/>
                <a:lstStyle/>
                <a:p>
                  <a:endParaRPr lang="ja-JP" altLang="en-US"/>
                </a:p>
              </p:txBody>
            </p:sp>
            <p:sp>
              <p:nvSpPr>
                <p:cNvPr id="5287" name="Freeform 167"/>
                <p:cNvSpPr>
                  <a:spLocks/>
                </p:cNvSpPr>
                <p:nvPr/>
              </p:nvSpPr>
              <p:spPr bwMode="ltGray">
                <a:xfrm>
                  <a:off x="3285" y="579"/>
                  <a:ext cx="40" cy="30"/>
                </a:xfrm>
                <a:custGeom>
                  <a:avLst/>
                  <a:gdLst/>
                  <a:ahLst/>
                  <a:cxnLst>
                    <a:cxn ang="0">
                      <a:pos x="6" y="6"/>
                    </a:cxn>
                    <a:cxn ang="0">
                      <a:pos x="33" y="18"/>
                    </a:cxn>
                    <a:cxn ang="0">
                      <a:pos x="27" y="30"/>
                    </a:cxn>
                    <a:cxn ang="0">
                      <a:pos x="0" y="15"/>
                    </a:cxn>
                    <a:cxn ang="0">
                      <a:pos x="6" y="6"/>
                    </a:cxn>
                  </a:cxnLst>
                  <a:rect l="0" t="0" r="r" b="b"/>
                  <a:pathLst>
                    <a:path w="40" h="30">
                      <a:moveTo>
                        <a:pt x="6" y="6"/>
                      </a:moveTo>
                      <a:cubicBezTo>
                        <a:pt x="27" y="13"/>
                        <a:pt x="19" y="8"/>
                        <a:pt x="33" y="18"/>
                      </a:cubicBezTo>
                      <a:cubicBezTo>
                        <a:pt x="36" y="26"/>
                        <a:pt x="40" y="30"/>
                        <a:pt x="27" y="30"/>
                      </a:cubicBezTo>
                      <a:cubicBezTo>
                        <a:pt x="17" y="30"/>
                        <a:pt x="0" y="15"/>
                        <a:pt x="0" y="15"/>
                      </a:cubicBezTo>
                      <a:cubicBezTo>
                        <a:pt x="3" y="2"/>
                        <a:pt x="0" y="0"/>
                        <a:pt x="6" y="6"/>
                      </a:cubicBezTo>
                      <a:close/>
                    </a:path>
                  </a:pathLst>
                </a:custGeom>
                <a:solidFill>
                  <a:schemeClr val="accent1"/>
                </a:solidFill>
                <a:ln w="9525">
                  <a:noFill/>
                  <a:round/>
                  <a:headEnd/>
                  <a:tailEnd/>
                </a:ln>
                <a:effectLst/>
              </p:spPr>
              <p:txBody>
                <a:bodyPr wrap="none" anchor="ctr"/>
                <a:lstStyle/>
                <a:p>
                  <a:endParaRPr lang="ja-JP" altLang="en-US"/>
                </a:p>
              </p:txBody>
            </p:sp>
            <p:sp>
              <p:nvSpPr>
                <p:cNvPr id="5288" name="Freeform 168"/>
                <p:cNvSpPr>
                  <a:spLocks/>
                </p:cNvSpPr>
                <p:nvPr/>
              </p:nvSpPr>
              <p:spPr bwMode="ltGray">
                <a:xfrm>
                  <a:off x="3273" y="621"/>
                  <a:ext cx="32" cy="15"/>
                </a:xfrm>
                <a:custGeom>
                  <a:avLst/>
                  <a:gdLst/>
                  <a:ahLst/>
                  <a:cxnLst>
                    <a:cxn ang="0">
                      <a:pos x="9" y="0"/>
                    </a:cxn>
                    <a:cxn ang="0">
                      <a:pos x="12" y="15"/>
                    </a:cxn>
                    <a:cxn ang="0">
                      <a:pos x="9" y="0"/>
                    </a:cxn>
                  </a:cxnLst>
                  <a:rect l="0" t="0" r="r" b="b"/>
                  <a:pathLst>
                    <a:path w="32" h="15">
                      <a:moveTo>
                        <a:pt x="9" y="0"/>
                      </a:moveTo>
                      <a:cubicBezTo>
                        <a:pt x="29" y="4"/>
                        <a:pt x="32" y="8"/>
                        <a:pt x="12" y="15"/>
                      </a:cubicBezTo>
                      <a:cubicBezTo>
                        <a:pt x="1" y="4"/>
                        <a:pt x="0" y="9"/>
                        <a:pt x="9" y="0"/>
                      </a:cubicBezTo>
                      <a:close/>
                    </a:path>
                  </a:pathLst>
                </a:custGeom>
                <a:solidFill>
                  <a:schemeClr val="accent1"/>
                </a:solidFill>
                <a:ln w="9525">
                  <a:noFill/>
                  <a:round/>
                  <a:headEnd/>
                  <a:tailEnd/>
                </a:ln>
                <a:effectLst/>
              </p:spPr>
              <p:txBody>
                <a:bodyPr wrap="none" anchor="ctr"/>
                <a:lstStyle/>
                <a:p>
                  <a:endParaRPr lang="ja-JP" altLang="en-US"/>
                </a:p>
              </p:txBody>
            </p:sp>
            <p:sp>
              <p:nvSpPr>
                <p:cNvPr id="5289" name="Freeform 169"/>
                <p:cNvSpPr>
                  <a:spLocks/>
                </p:cNvSpPr>
                <p:nvPr/>
              </p:nvSpPr>
              <p:spPr bwMode="ltGray">
                <a:xfrm>
                  <a:off x="3297" y="636"/>
                  <a:ext cx="69" cy="66"/>
                </a:xfrm>
                <a:custGeom>
                  <a:avLst/>
                  <a:gdLst/>
                  <a:ahLst/>
                  <a:cxnLst>
                    <a:cxn ang="0">
                      <a:pos x="9" y="9"/>
                    </a:cxn>
                    <a:cxn ang="0">
                      <a:pos x="45" y="12"/>
                    </a:cxn>
                    <a:cxn ang="0">
                      <a:pos x="51" y="30"/>
                    </a:cxn>
                    <a:cxn ang="0">
                      <a:pos x="69" y="48"/>
                    </a:cxn>
                    <a:cxn ang="0">
                      <a:pos x="36" y="54"/>
                    </a:cxn>
                    <a:cxn ang="0">
                      <a:pos x="0" y="39"/>
                    </a:cxn>
                    <a:cxn ang="0">
                      <a:pos x="21" y="30"/>
                    </a:cxn>
                    <a:cxn ang="0">
                      <a:pos x="0" y="18"/>
                    </a:cxn>
                    <a:cxn ang="0">
                      <a:pos x="9" y="9"/>
                    </a:cxn>
                  </a:cxnLst>
                  <a:rect l="0" t="0" r="r" b="b"/>
                  <a:pathLst>
                    <a:path w="69" h="66">
                      <a:moveTo>
                        <a:pt x="9" y="9"/>
                      </a:moveTo>
                      <a:cubicBezTo>
                        <a:pt x="23" y="0"/>
                        <a:pt x="32" y="3"/>
                        <a:pt x="45" y="12"/>
                      </a:cubicBezTo>
                      <a:cubicBezTo>
                        <a:pt x="47" y="18"/>
                        <a:pt x="47" y="26"/>
                        <a:pt x="51" y="30"/>
                      </a:cubicBezTo>
                      <a:cubicBezTo>
                        <a:pt x="57" y="36"/>
                        <a:pt x="69" y="48"/>
                        <a:pt x="69" y="48"/>
                      </a:cubicBezTo>
                      <a:cubicBezTo>
                        <a:pt x="63" y="66"/>
                        <a:pt x="51" y="59"/>
                        <a:pt x="36" y="54"/>
                      </a:cubicBezTo>
                      <a:cubicBezTo>
                        <a:pt x="27" y="40"/>
                        <a:pt x="15" y="43"/>
                        <a:pt x="0" y="39"/>
                      </a:cubicBezTo>
                      <a:cubicBezTo>
                        <a:pt x="4" y="26"/>
                        <a:pt x="9" y="26"/>
                        <a:pt x="21" y="30"/>
                      </a:cubicBezTo>
                      <a:cubicBezTo>
                        <a:pt x="41" y="23"/>
                        <a:pt x="9" y="21"/>
                        <a:pt x="0" y="18"/>
                      </a:cubicBezTo>
                      <a:cubicBezTo>
                        <a:pt x="3" y="15"/>
                        <a:pt x="9" y="9"/>
                        <a:pt x="9" y="9"/>
                      </a:cubicBezTo>
                      <a:close/>
                    </a:path>
                  </a:pathLst>
                </a:custGeom>
                <a:solidFill>
                  <a:schemeClr val="accent1"/>
                </a:solidFill>
                <a:ln w="9525">
                  <a:noFill/>
                  <a:round/>
                  <a:headEnd/>
                  <a:tailEnd/>
                </a:ln>
                <a:effectLst/>
              </p:spPr>
              <p:txBody>
                <a:bodyPr wrap="none" anchor="ctr"/>
                <a:lstStyle/>
                <a:p>
                  <a:endParaRPr lang="ja-JP" altLang="en-US"/>
                </a:p>
              </p:txBody>
            </p:sp>
            <p:sp>
              <p:nvSpPr>
                <p:cNvPr id="5290" name="Freeform 170"/>
                <p:cNvSpPr>
                  <a:spLocks/>
                </p:cNvSpPr>
                <p:nvPr/>
              </p:nvSpPr>
              <p:spPr bwMode="ltGray">
                <a:xfrm>
                  <a:off x="3384" y="668"/>
                  <a:ext cx="90" cy="60"/>
                </a:xfrm>
                <a:custGeom>
                  <a:avLst/>
                  <a:gdLst/>
                  <a:ahLst/>
                  <a:cxnLst>
                    <a:cxn ang="0">
                      <a:pos x="0" y="28"/>
                    </a:cxn>
                    <a:cxn ang="0">
                      <a:pos x="57" y="37"/>
                    </a:cxn>
                    <a:cxn ang="0">
                      <a:pos x="84" y="46"/>
                    </a:cxn>
                    <a:cxn ang="0">
                      <a:pos x="87" y="55"/>
                    </a:cxn>
                    <a:cxn ang="0">
                      <a:pos x="3" y="40"/>
                    </a:cxn>
                    <a:cxn ang="0">
                      <a:pos x="0" y="28"/>
                    </a:cxn>
                  </a:cxnLst>
                  <a:rect l="0" t="0" r="r" b="b"/>
                  <a:pathLst>
                    <a:path w="90" h="60">
                      <a:moveTo>
                        <a:pt x="0" y="28"/>
                      </a:moveTo>
                      <a:cubicBezTo>
                        <a:pt x="9" y="0"/>
                        <a:pt x="34" y="29"/>
                        <a:pt x="57" y="37"/>
                      </a:cubicBezTo>
                      <a:cubicBezTo>
                        <a:pt x="66" y="40"/>
                        <a:pt x="84" y="46"/>
                        <a:pt x="84" y="46"/>
                      </a:cubicBezTo>
                      <a:cubicBezTo>
                        <a:pt x="85" y="49"/>
                        <a:pt x="90" y="54"/>
                        <a:pt x="87" y="55"/>
                      </a:cubicBezTo>
                      <a:cubicBezTo>
                        <a:pt x="64" y="60"/>
                        <a:pt x="26" y="43"/>
                        <a:pt x="3" y="40"/>
                      </a:cubicBezTo>
                      <a:cubicBezTo>
                        <a:pt x="0" y="30"/>
                        <a:pt x="0" y="34"/>
                        <a:pt x="0" y="28"/>
                      </a:cubicBezTo>
                      <a:close/>
                    </a:path>
                  </a:pathLst>
                </a:custGeom>
                <a:solidFill>
                  <a:schemeClr val="accent1"/>
                </a:solidFill>
                <a:ln w="9525">
                  <a:noFill/>
                  <a:round/>
                  <a:headEnd/>
                  <a:tailEnd/>
                </a:ln>
                <a:effectLst/>
              </p:spPr>
              <p:txBody>
                <a:bodyPr wrap="none" anchor="ctr"/>
                <a:lstStyle/>
                <a:p>
                  <a:endParaRPr lang="ja-JP" altLang="en-US"/>
                </a:p>
              </p:txBody>
            </p:sp>
            <p:sp>
              <p:nvSpPr>
                <p:cNvPr id="5291" name="Freeform 171"/>
                <p:cNvSpPr>
                  <a:spLocks/>
                </p:cNvSpPr>
                <p:nvPr/>
              </p:nvSpPr>
              <p:spPr bwMode="ltGray">
                <a:xfrm>
                  <a:off x="3378" y="630"/>
                  <a:ext cx="162" cy="81"/>
                </a:xfrm>
                <a:custGeom>
                  <a:avLst/>
                  <a:gdLst/>
                  <a:ahLst/>
                  <a:cxnLst>
                    <a:cxn ang="0">
                      <a:pos x="30" y="30"/>
                    </a:cxn>
                    <a:cxn ang="0">
                      <a:pos x="0" y="15"/>
                    </a:cxn>
                    <a:cxn ang="0">
                      <a:pos x="3" y="6"/>
                    </a:cxn>
                    <a:cxn ang="0">
                      <a:pos x="21" y="12"/>
                    </a:cxn>
                    <a:cxn ang="0">
                      <a:pos x="48" y="0"/>
                    </a:cxn>
                    <a:cxn ang="0">
                      <a:pos x="141" y="27"/>
                    </a:cxn>
                    <a:cxn ang="0">
                      <a:pos x="132" y="54"/>
                    </a:cxn>
                    <a:cxn ang="0">
                      <a:pos x="120" y="81"/>
                    </a:cxn>
                    <a:cxn ang="0">
                      <a:pos x="93" y="45"/>
                    </a:cxn>
                    <a:cxn ang="0">
                      <a:pos x="78" y="72"/>
                    </a:cxn>
                    <a:cxn ang="0">
                      <a:pos x="63" y="60"/>
                    </a:cxn>
                    <a:cxn ang="0">
                      <a:pos x="30" y="30"/>
                    </a:cxn>
                  </a:cxnLst>
                  <a:rect l="0" t="0" r="r" b="b"/>
                  <a:pathLst>
                    <a:path w="162" h="81">
                      <a:moveTo>
                        <a:pt x="30" y="30"/>
                      </a:moveTo>
                      <a:cubicBezTo>
                        <a:pt x="25" y="15"/>
                        <a:pt x="16" y="18"/>
                        <a:pt x="0" y="15"/>
                      </a:cubicBezTo>
                      <a:cubicBezTo>
                        <a:pt x="1" y="12"/>
                        <a:pt x="0" y="6"/>
                        <a:pt x="3" y="6"/>
                      </a:cubicBezTo>
                      <a:cubicBezTo>
                        <a:pt x="9" y="5"/>
                        <a:pt x="21" y="12"/>
                        <a:pt x="21" y="12"/>
                      </a:cubicBezTo>
                      <a:cubicBezTo>
                        <a:pt x="31" y="9"/>
                        <a:pt x="38" y="3"/>
                        <a:pt x="48" y="0"/>
                      </a:cubicBezTo>
                      <a:cubicBezTo>
                        <a:pt x="82" y="3"/>
                        <a:pt x="109" y="16"/>
                        <a:pt x="141" y="27"/>
                      </a:cubicBezTo>
                      <a:cubicBezTo>
                        <a:pt x="156" y="49"/>
                        <a:pt x="162" y="47"/>
                        <a:pt x="132" y="54"/>
                      </a:cubicBezTo>
                      <a:cubicBezTo>
                        <a:pt x="129" y="64"/>
                        <a:pt x="123" y="71"/>
                        <a:pt x="120" y="81"/>
                      </a:cubicBezTo>
                      <a:cubicBezTo>
                        <a:pt x="92" y="75"/>
                        <a:pt x="107" y="66"/>
                        <a:pt x="93" y="45"/>
                      </a:cubicBezTo>
                      <a:cubicBezTo>
                        <a:pt x="89" y="58"/>
                        <a:pt x="90" y="64"/>
                        <a:pt x="78" y="72"/>
                      </a:cubicBezTo>
                      <a:cubicBezTo>
                        <a:pt x="60" y="66"/>
                        <a:pt x="77" y="74"/>
                        <a:pt x="63" y="60"/>
                      </a:cubicBezTo>
                      <a:cubicBezTo>
                        <a:pt x="39" y="36"/>
                        <a:pt x="42" y="65"/>
                        <a:pt x="30" y="30"/>
                      </a:cubicBezTo>
                      <a:close/>
                    </a:path>
                  </a:pathLst>
                </a:custGeom>
                <a:solidFill>
                  <a:schemeClr val="accent1"/>
                </a:solidFill>
                <a:ln w="9525">
                  <a:noFill/>
                  <a:round/>
                  <a:headEnd/>
                  <a:tailEnd/>
                </a:ln>
                <a:effectLst/>
              </p:spPr>
              <p:txBody>
                <a:bodyPr wrap="none" anchor="ctr"/>
                <a:lstStyle/>
                <a:p>
                  <a:endParaRPr lang="ja-JP" altLang="en-US"/>
                </a:p>
              </p:txBody>
            </p:sp>
            <p:sp>
              <p:nvSpPr>
                <p:cNvPr id="5292" name="Freeform 172"/>
                <p:cNvSpPr>
                  <a:spLocks/>
                </p:cNvSpPr>
                <p:nvPr/>
              </p:nvSpPr>
              <p:spPr bwMode="ltGray">
                <a:xfrm>
                  <a:off x="3331" y="591"/>
                  <a:ext cx="59" cy="36"/>
                </a:xfrm>
                <a:custGeom>
                  <a:avLst/>
                  <a:gdLst/>
                  <a:ahLst/>
                  <a:cxnLst>
                    <a:cxn ang="0">
                      <a:pos x="14" y="0"/>
                    </a:cxn>
                    <a:cxn ang="0">
                      <a:pos x="50" y="9"/>
                    </a:cxn>
                    <a:cxn ang="0">
                      <a:pos x="44" y="36"/>
                    </a:cxn>
                    <a:cxn ang="0">
                      <a:pos x="17" y="27"/>
                    </a:cxn>
                    <a:cxn ang="0">
                      <a:pos x="8" y="24"/>
                    </a:cxn>
                    <a:cxn ang="0">
                      <a:pos x="14" y="0"/>
                    </a:cxn>
                  </a:cxnLst>
                  <a:rect l="0" t="0" r="r" b="b"/>
                  <a:pathLst>
                    <a:path w="59" h="36">
                      <a:moveTo>
                        <a:pt x="14" y="0"/>
                      </a:moveTo>
                      <a:cubicBezTo>
                        <a:pt x="26" y="2"/>
                        <a:pt x="38" y="5"/>
                        <a:pt x="50" y="9"/>
                      </a:cubicBezTo>
                      <a:cubicBezTo>
                        <a:pt x="59" y="22"/>
                        <a:pt x="55" y="25"/>
                        <a:pt x="44" y="36"/>
                      </a:cubicBezTo>
                      <a:cubicBezTo>
                        <a:pt x="35" y="33"/>
                        <a:pt x="26" y="30"/>
                        <a:pt x="17" y="27"/>
                      </a:cubicBezTo>
                      <a:cubicBezTo>
                        <a:pt x="14" y="26"/>
                        <a:pt x="8" y="24"/>
                        <a:pt x="8" y="24"/>
                      </a:cubicBezTo>
                      <a:cubicBezTo>
                        <a:pt x="0" y="11"/>
                        <a:pt x="2" y="8"/>
                        <a:pt x="14" y="0"/>
                      </a:cubicBezTo>
                      <a:close/>
                    </a:path>
                  </a:pathLst>
                </a:custGeom>
                <a:solidFill>
                  <a:schemeClr val="accent1"/>
                </a:solidFill>
                <a:ln w="9525">
                  <a:noFill/>
                  <a:round/>
                  <a:headEnd/>
                  <a:tailEnd/>
                </a:ln>
                <a:effectLst/>
              </p:spPr>
              <p:txBody>
                <a:bodyPr wrap="none" anchor="ctr"/>
                <a:lstStyle/>
                <a:p>
                  <a:endParaRPr lang="ja-JP" altLang="en-US"/>
                </a:p>
              </p:txBody>
            </p:sp>
            <p:sp>
              <p:nvSpPr>
                <p:cNvPr id="5293" name="Freeform 173"/>
                <p:cNvSpPr>
                  <a:spLocks/>
                </p:cNvSpPr>
                <p:nvPr/>
              </p:nvSpPr>
              <p:spPr bwMode="ltGray">
                <a:xfrm>
                  <a:off x="3361" y="516"/>
                  <a:ext cx="383" cy="225"/>
                </a:xfrm>
                <a:custGeom>
                  <a:avLst/>
                  <a:gdLst/>
                  <a:ahLst/>
                  <a:cxnLst>
                    <a:cxn ang="0">
                      <a:pos x="11" y="0"/>
                    </a:cxn>
                    <a:cxn ang="0">
                      <a:pos x="41" y="36"/>
                    </a:cxn>
                    <a:cxn ang="0">
                      <a:pos x="77" y="39"/>
                    </a:cxn>
                    <a:cxn ang="0">
                      <a:pos x="71" y="60"/>
                    </a:cxn>
                    <a:cxn ang="0">
                      <a:pos x="20" y="45"/>
                    </a:cxn>
                    <a:cxn ang="0">
                      <a:pos x="23" y="60"/>
                    </a:cxn>
                    <a:cxn ang="0">
                      <a:pos x="5" y="63"/>
                    </a:cxn>
                    <a:cxn ang="0">
                      <a:pos x="14" y="81"/>
                    </a:cxn>
                    <a:cxn ang="0">
                      <a:pos x="53" y="84"/>
                    </a:cxn>
                    <a:cxn ang="0">
                      <a:pos x="98" y="78"/>
                    </a:cxn>
                    <a:cxn ang="0">
                      <a:pos x="122" y="93"/>
                    </a:cxn>
                    <a:cxn ang="0">
                      <a:pos x="98" y="102"/>
                    </a:cxn>
                    <a:cxn ang="0">
                      <a:pos x="125" y="117"/>
                    </a:cxn>
                    <a:cxn ang="0">
                      <a:pos x="155" y="132"/>
                    </a:cxn>
                    <a:cxn ang="0">
                      <a:pos x="185" y="135"/>
                    </a:cxn>
                    <a:cxn ang="0">
                      <a:pos x="200" y="168"/>
                    </a:cxn>
                    <a:cxn ang="0">
                      <a:pos x="239" y="204"/>
                    </a:cxn>
                    <a:cxn ang="0">
                      <a:pos x="227" y="207"/>
                    </a:cxn>
                    <a:cxn ang="0">
                      <a:pos x="245" y="213"/>
                    </a:cxn>
                    <a:cxn ang="0">
                      <a:pos x="293" y="225"/>
                    </a:cxn>
                    <a:cxn ang="0">
                      <a:pos x="296" y="198"/>
                    </a:cxn>
                    <a:cxn ang="0">
                      <a:pos x="299" y="168"/>
                    </a:cxn>
                    <a:cxn ang="0">
                      <a:pos x="383" y="147"/>
                    </a:cxn>
                    <a:cxn ang="0">
                      <a:pos x="260" y="81"/>
                    </a:cxn>
                    <a:cxn ang="0">
                      <a:pos x="134" y="36"/>
                    </a:cxn>
                    <a:cxn ang="0">
                      <a:pos x="59" y="12"/>
                    </a:cxn>
                    <a:cxn ang="0">
                      <a:pos x="11" y="0"/>
                    </a:cxn>
                  </a:cxnLst>
                  <a:rect l="0" t="0" r="r" b="b"/>
                  <a:pathLst>
                    <a:path w="383" h="225">
                      <a:moveTo>
                        <a:pt x="11" y="0"/>
                      </a:moveTo>
                      <a:cubicBezTo>
                        <a:pt x="17" y="19"/>
                        <a:pt x="20" y="29"/>
                        <a:pt x="41" y="36"/>
                      </a:cubicBezTo>
                      <a:cubicBezTo>
                        <a:pt x="54" y="32"/>
                        <a:pt x="64" y="35"/>
                        <a:pt x="77" y="39"/>
                      </a:cubicBezTo>
                      <a:cubicBezTo>
                        <a:pt x="85" y="51"/>
                        <a:pt x="85" y="55"/>
                        <a:pt x="71" y="60"/>
                      </a:cubicBezTo>
                      <a:cubicBezTo>
                        <a:pt x="54" y="54"/>
                        <a:pt x="37" y="51"/>
                        <a:pt x="20" y="45"/>
                      </a:cubicBezTo>
                      <a:cubicBezTo>
                        <a:pt x="5" y="50"/>
                        <a:pt x="12" y="56"/>
                        <a:pt x="23" y="60"/>
                      </a:cubicBezTo>
                      <a:cubicBezTo>
                        <a:pt x="17" y="61"/>
                        <a:pt x="10" y="59"/>
                        <a:pt x="5" y="63"/>
                      </a:cubicBezTo>
                      <a:cubicBezTo>
                        <a:pt x="0" y="67"/>
                        <a:pt x="8" y="79"/>
                        <a:pt x="14" y="81"/>
                      </a:cubicBezTo>
                      <a:cubicBezTo>
                        <a:pt x="27" y="84"/>
                        <a:pt x="40" y="83"/>
                        <a:pt x="53" y="84"/>
                      </a:cubicBezTo>
                      <a:cubicBezTo>
                        <a:pt x="78" y="92"/>
                        <a:pt x="75" y="86"/>
                        <a:pt x="98" y="78"/>
                      </a:cubicBezTo>
                      <a:cubicBezTo>
                        <a:pt x="102" y="91"/>
                        <a:pt x="109" y="90"/>
                        <a:pt x="122" y="93"/>
                      </a:cubicBezTo>
                      <a:cubicBezTo>
                        <a:pt x="113" y="107"/>
                        <a:pt x="112" y="97"/>
                        <a:pt x="98" y="102"/>
                      </a:cubicBezTo>
                      <a:cubicBezTo>
                        <a:pt x="107" y="108"/>
                        <a:pt x="116" y="111"/>
                        <a:pt x="125" y="117"/>
                      </a:cubicBezTo>
                      <a:cubicBezTo>
                        <a:pt x="133" y="129"/>
                        <a:pt x="142" y="128"/>
                        <a:pt x="155" y="132"/>
                      </a:cubicBezTo>
                      <a:cubicBezTo>
                        <a:pt x="167" y="128"/>
                        <a:pt x="174" y="131"/>
                        <a:pt x="185" y="135"/>
                      </a:cubicBezTo>
                      <a:cubicBezTo>
                        <a:pt x="189" y="146"/>
                        <a:pt x="200" y="161"/>
                        <a:pt x="200" y="168"/>
                      </a:cubicBezTo>
                      <a:cubicBezTo>
                        <a:pt x="213" y="180"/>
                        <a:pt x="229" y="189"/>
                        <a:pt x="239" y="204"/>
                      </a:cubicBezTo>
                      <a:cubicBezTo>
                        <a:pt x="241" y="207"/>
                        <a:pt x="225" y="204"/>
                        <a:pt x="227" y="207"/>
                      </a:cubicBezTo>
                      <a:cubicBezTo>
                        <a:pt x="231" y="212"/>
                        <a:pt x="245" y="213"/>
                        <a:pt x="245" y="213"/>
                      </a:cubicBezTo>
                      <a:cubicBezTo>
                        <a:pt x="262" y="207"/>
                        <a:pt x="279" y="216"/>
                        <a:pt x="293" y="225"/>
                      </a:cubicBezTo>
                      <a:cubicBezTo>
                        <a:pt x="311" y="219"/>
                        <a:pt x="311" y="208"/>
                        <a:pt x="296" y="198"/>
                      </a:cubicBezTo>
                      <a:cubicBezTo>
                        <a:pt x="285" y="182"/>
                        <a:pt x="277" y="175"/>
                        <a:pt x="299" y="168"/>
                      </a:cubicBezTo>
                      <a:cubicBezTo>
                        <a:pt x="319" y="182"/>
                        <a:pt x="366" y="164"/>
                        <a:pt x="383" y="147"/>
                      </a:cubicBezTo>
                      <a:lnTo>
                        <a:pt x="260" y="81"/>
                      </a:lnTo>
                      <a:lnTo>
                        <a:pt x="134" y="36"/>
                      </a:lnTo>
                      <a:lnTo>
                        <a:pt x="59" y="12"/>
                      </a:lnTo>
                      <a:lnTo>
                        <a:pt x="11" y="0"/>
                      </a:lnTo>
                      <a:close/>
                    </a:path>
                  </a:pathLst>
                </a:custGeom>
                <a:solidFill>
                  <a:schemeClr val="accent1"/>
                </a:solidFill>
                <a:ln w="9525">
                  <a:noFill/>
                  <a:round/>
                  <a:headEnd/>
                  <a:tailEnd/>
                </a:ln>
                <a:effectLst/>
              </p:spPr>
              <p:txBody>
                <a:bodyPr wrap="none" anchor="ctr"/>
                <a:lstStyle/>
                <a:p>
                  <a:endParaRPr lang="ja-JP" altLang="en-US"/>
                </a:p>
              </p:txBody>
            </p:sp>
            <p:sp>
              <p:nvSpPr>
                <p:cNvPr id="5294" name="Freeform 174"/>
                <p:cNvSpPr>
                  <a:spLocks/>
                </p:cNvSpPr>
                <p:nvPr/>
              </p:nvSpPr>
              <p:spPr bwMode="ltGray">
                <a:xfrm>
                  <a:off x="2508" y="498"/>
                  <a:ext cx="81" cy="39"/>
                </a:xfrm>
                <a:custGeom>
                  <a:avLst/>
                  <a:gdLst/>
                  <a:ahLst/>
                  <a:cxnLst>
                    <a:cxn ang="0">
                      <a:pos x="18" y="33"/>
                    </a:cxn>
                    <a:cxn ang="0">
                      <a:pos x="60" y="0"/>
                    </a:cxn>
                    <a:cxn ang="0">
                      <a:pos x="81" y="18"/>
                    </a:cxn>
                    <a:cxn ang="0">
                      <a:pos x="54" y="24"/>
                    </a:cxn>
                    <a:cxn ang="0">
                      <a:pos x="27" y="39"/>
                    </a:cxn>
                    <a:cxn ang="0">
                      <a:pos x="18" y="33"/>
                    </a:cxn>
                  </a:cxnLst>
                  <a:rect l="0" t="0" r="r" b="b"/>
                  <a:pathLst>
                    <a:path w="81" h="39">
                      <a:moveTo>
                        <a:pt x="18" y="33"/>
                      </a:moveTo>
                      <a:cubicBezTo>
                        <a:pt x="0" y="6"/>
                        <a:pt x="43" y="6"/>
                        <a:pt x="60" y="0"/>
                      </a:cubicBezTo>
                      <a:cubicBezTo>
                        <a:pt x="72" y="4"/>
                        <a:pt x="77" y="6"/>
                        <a:pt x="81" y="18"/>
                      </a:cubicBezTo>
                      <a:cubicBezTo>
                        <a:pt x="70" y="25"/>
                        <a:pt x="66" y="28"/>
                        <a:pt x="54" y="24"/>
                      </a:cubicBezTo>
                      <a:cubicBezTo>
                        <a:pt x="44" y="27"/>
                        <a:pt x="27" y="39"/>
                        <a:pt x="27" y="39"/>
                      </a:cubicBezTo>
                      <a:cubicBezTo>
                        <a:pt x="18" y="36"/>
                        <a:pt x="4" y="19"/>
                        <a:pt x="18" y="33"/>
                      </a:cubicBezTo>
                      <a:close/>
                    </a:path>
                  </a:pathLst>
                </a:custGeom>
                <a:solidFill>
                  <a:schemeClr val="accent1"/>
                </a:solidFill>
                <a:ln w="9525">
                  <a:noFill/>
                  <a:round/>
                  <a:headEnd/>
                  <a:tailEnd/>
                </a:ln>
                <a:effectLst/>
              </p:spPr>
              <p:txBody>
                <a:bodyPr wrap="none" anchor="ctr"/>
                <a:lstStyle/>
                <a:p>
                  <a:endParaRPr lang="ja-JP" altLang="en-US"/>
                </a:p>
              </p:txBody>
            </p:sp>
            <p:sp>
              <p:nvSpPr>
                <p:cNvPr id="5295" name="Freeform 175"/>
                <p:cNvSpPr>
                  <a:spLocks/>
                </p:cNvSpPr>
                <p:nvPr/>
              </p:nvSpPr>
              <p:spPr bwMode="ltGray">
                <a:xfrm>
                  <a:off x="2568" y="633"/>
                  <a:ext cx="93" cy="40"/>
                </a:xfrm>
                <a:custGeom>
                  <a:avLst/>
                  <a:gdLst/>
                  <a:ahLst/>
                  <a:cxnLst>
                    <a:cxn ang="0">
                      <a:pos x="15" y="36"/>
                    </a:cxn>
                    <a:cxn ang="0">
                      <a:pos x="51" y="6"/>
                    </a:cxn>
                    <a:cxn ang="0">
                      <a:pos x="69" y="0"/>
                    </a:cxn>
                    <a:cxn ang="0">
                      <a:pos x="93" y="15"/>
                    </a:cxn>
                    <a:cxn ang="0">
                      <a:pos x="42" y="39"/>
                    </a:cxn>
                    <a:cxn ang="0">
                      <a:pos x="9" y="36"/>
                    </a:cxn>
                    <a:cxn ang="0">
                      <a:pos x="12" y="27"/>
                    </a:cxn>
                    <a:cxn ang="0">
                      <a:pos x="15" y="36"/>
                    </a:cxn>
                  </a:cxnLst>
                  <a:rect l="0" t="0" r="r" b="b"/>
                  <a:pathLst>
                    <a:path w="93" h="40">
                      <a:moveTo>
                        <a:pt x="15" y="36"/>
                      </a:moveTo>
                      <a:cubicBezTo>
                        <a:pt x="0" y="14"/>
                        <a:pt x="36" y="10"/>
                        <a:pt x="51" y="6"/>
                      </a:cubicBezTo>
                      <a:cubicBezTo>
                        <a:pt x="57" y="4"/>
                        <a:pt x="69" y="0"/>
                        <a:pt x="69" y="0"/>
                      </a:cubicBezTo>
                      <a:cubicBezTo>
                        <a:pt x="82" y="3"/>
                        <a:pt x="89" y="2"/>
                        <a:pt x="93" y="15"/>
                      </a:cubicBezTo>
                      <a:cubicBezTo>
                        <a:pt x="59" y="24"/>
                        <a:pt x="65" y="16"/>
                        <a:pt x="42" y="39"/>
                      </a:cubicBezTo>
                      <a:cubicBezTo>
                        <a:pt x="31" y="38"/>
                        <a:pt x="19" y="40"/>
                        <a:pt x="9" y="36"/>
                      </a:cubicBezTo>
                      <a:cubicBezTo>
                        <a:pt x="6" y="35"/>
                        <a:pt x="9" y="27"/>
                        <a:pt x="12" y="27"/>
                      </a:cubicBezTo>
                      <a:cubicBezTo>
                        <a:pt x="15" y="27"/>
                        <a:pt x="14" y="33"/>
                        <a:pt x="15" y="36"/>
                      </a:cubicBezTo>
                      <a:close/>
                    </a:path>
                  </a:pathLst>
                </a:custGeom>
                <a:solidFill>
                  <a:schemeClr val="accent1"/>
                </a:solidFill>
                <a:ln w="9525">
                  <a:noFill/>
                  <a:round/>
                  <a:headEnd/>
                  <a:tailEnd/>
                </a:ln>
                <a:effectLst/>
              </p:spPr>
              <p:txBody>
                <a:bodyPr wrap="none" anchor="ctr"/>
                <a:lstStyle/>
                <a:p>
                  <a:endParaRPr lang="ja-JP" altLang="en-US"/>
                </a:p>
              </p:txBody>
            </p:sp>
            <p:sp>
              <p:nvSpPr>
                <p:cNvPr id="5296" name="Freeform 176"/>
                <p:cNvSpPr>
                  <a:spLocks/>
                </p:cNvSpPr>
                <p:nvPr/>
              </p:nvSpPr>
              <p:spPr bwMode="ltGray">
                <a:xfrm>
                  <a:off x="2617" y="656"/>
                  <a:ext cx="53" cy="31"/>
                </a:xfrm>
                <a:custGeom>
                  <a:avLst/>
                  <a:gdLst/>
                  <a:ahLst/>
                  <a:cxnLst>
                    <a:cxn ang="0">
                      <a:pos x="14" y="25"/>
                    </a:cxn>
                    <a:cxn ang="0">
                      <a:pos x="35" y="1"/>
                    </a:cxn>
                    <a:cxn ang="0">
                      <a:pos x="47" y="4"/>
                    </a:cxn>
                    <a:cxn ang="0">
                      <a:pos x="32" y="25"/>
                    </a:cxn>
                    <a:cxn ang="0">
                      <a:pos x="23" y="31"/>
                    </a:cxn>
                    <a:cxn ang="0">
                      <a:pos x="14" y="25"/>
                    </a:cxn>
                  </a:cxnLst>
                  <a:rect l="0" t="0" r="r" b="b"/>
                  <a:pathLst>
                    <a:path w="53" h="31">
                      <a:moveTo>
                        <a:pt x="14" y="25"/>
                      </a:moveTo>
                      <a:cubicBezTo>
                        <a:pt x="8" y="6"/>
                        <a:pt x="19" y="5"/>
                        <a:pt x="35" y="1"/>
                      </a:cubicBezTo>
                      <a:cubicBezTo>
                        <a:pt x="39" y="2"/>
                        <a:pt x="46" y="0"/>
                        <a:pt x="47" y="4"/>
                      </a:cubicBezTo>
                      <a:cubicBezTo>
                        <a:pt x="53" y="24"/>
                        <a:pt x="41" y="21"/>
                        <a:pt x="32" y="25"/>
                      </a:cubicBezTo>
                      <a:cubicBezTo>
                        <a:pt x="29" y="27"/>
                        <a:pt x="26" y="29"/>
                        <a:pt x="23" y="31"/>
                      </a:cubicBezTo>
                      <a:cubicBezTo>
                        <a:pt x="14" y="28"/>
                        <a:pt x="0" y="11"/>
                        <a:pt x="14" y="25"/>
                      </a:cubicBezTo>
                      <a:close/>
                    </a:path>
                  </a:pathLst>
                </a:custGeom>
                <a:solidFill>
                  <a:schemeClr val="accent1"/>
                </a:solidFill>
                <a:ln w="9525">
                  <a:noFill/>
                  <a:round/>
                  <a:headEnd/>
                  <a:tailEnd/>
                </a:ln>
                <a:effectLst/>
              </p:spPr>
              <p:txBody>
                <a:bodyPr wrap="none" anchor="ctr"/>
                <a:lstStyle/>
                <a:p>
                  <a:endParaRPr lang="ja-JP" altLang="en-US"/>
                </a:p>
              </p:txBody>
            </p:sp>
            <p:sp>
              <p:nvSpPr>
                <p:cNvPr id="5297" name="Freeform 177"/>
                <p:cNvSpPr>
                  <a:spLocks/>
                </p:cNvSpPr>
                <p:nvPr/>
              </p:nvSpPr>
              <p:spPr bwMode="ltGray">
                <a:xfrm>
                  <a:off x="2621" y="720"/>
                  <a:ext cx="62" cy="21"/>
                </a:xfrm>
                <a:custGeom>
                  <a:avLst/>
                  <a:gdLst/>
                  <a:ahLst/>
                  <a:cxnLst>
                    <a:cxn ang="0">
                      <a:pos x="25" y="21"/>
                    </a:cxn>
                    <a:cxn ang="0">
                      <a:pos x="31" y="0"/>
                    </a:cxn>
                    <a:cxn ang="0">
                      <a:pos x="25" y="21"/>
                    </a:cxn>
                  </a:cxnLst>
                  <a:rect l="0" t="0" r="r" b="b"/>
                  <a:pathLst>
                    <a:path w="62" h="21">
                      <a:moveTo>
                        <a:pt x="25" y="21"/>
                      </a:moveTo>
                      <a:cubicBezTo>
                        <a:pt x="0" y="4"/>
                        <a:pt x="10" y="5"/>
                        <a:pt x="31" y="0"/>
                      </a:cubicBezTo>
                      <a:cubicBezTo>
                        <a:pt x="62" y="6"/>
                        <a:pt x="40" y="16"/>
                        <a:pt x="25" y="21"/>
                      </a:cubicBezTo>
                      <a:close/>
                    </a:path>
                  </a:pathLst>
                </a:custGeom>
                <a:solidFill>
                  <a:schemeClr val="accent1"/>
                </a:solidFill>
                <a:ln w="9525">
                  <a:noFill/>
                  <a:round/>
                  <a:headEnd/>
                  <a:tailEnd/>
                </a:ln>
                <a:effectLst/>
              </p:spPr>
              <p:txBody>
                <a:bodyPr wrap="none" anchor="ctr"/>
                <a:lstStyle/>
                <a:p>
                  <a:endParaRPr lang="ja-JP" altLang="en-US"/>
                </a:p>
              </p:txBody>
            </p:sp>
            <p:sp>
              <p:nvSpPr>
                <p:cNvPr id="5298" name="Freeform 178"/>
                <p:cNvSpPr>
                  <a:spLocks/>
                </p:cNvSpPr>
                <p:nvPr/>
              </p:nvSpPr>
              <p:spPr bwMode="ltGray">
                <a:xfrm>
                  <a:off x="2634" y="753"/>
                  <a:ext cx="45" cy="31"/>
                </a:xfrm>
                <a:custGeom>
                  <a:avLst/>
                  <a:gdLst/>
                  <a:ahLst/>
                  <a:cxnLst>
                    <a:cxn ang="0">
                      <a:pos x="0" y="12"/>
                    </a:cxn>
                    <a:cxn ang="0">
                      <a:pos x="45" y="15"/>
                    </a:cxn>
                    <a:cxn ang="0">
                      <a:pos x="15" y="15"/>
                    </a:cxn>
                    <a:cxn ang="0">
                      <a:pos x="0" y="12"/>
                    </a:cxn>
                  </a:cxnLst>
                  <a:rect l="0" t="0" r="r" b="b"/>
                  <a:pathLst>
                    <a:path w="45" h="31">
                      <a:moveTo>
                        <a:pt x="0" y="12"/>
                      </a:moveTo>
                      <a:cubicBezTo>
                        <a:pt x="17" y="0"/>
                        <a:pt x="29" y="4"/>
                        <a:pt x="45" y="15"/>
                      </a:cubicBezTo>
                      <a:cubicBezTo>
                        <a:pt x="34" y="31"/>
                        <a:pt x="29" y="20"/>
                        <a:pt x="15" y="15"/>
                      </a:cubicBezTo>
                      <a:cubicBezTo>
                        <a:pt x="10" y="13"/>
                        <a:pt x="0" y="12"/>
                        <a:pt x="0" y="12"/>
                      </a:cubicBezTo>
                      <a:close/>
                    </a:path>
                  </a:pathLst>
                </a:custGeom>
                <a:solidFill>
                  <a:schemeClr val="accent1"/>
                </a:solidFill>
                <a:ln w="9525">
                  <a:noFill/>
                  <a:round/>
                  <a:headEnd/>
                  <a:tailEnd/>
                </a:ln>
                <a:effectLst/>
              </p:spPr>
              <p:txBody>
                <a:bodyPr wrap="none" anchor="ctr"/>
                <a:lstStyle/>
                <a:p>
                  <a:endParaRPr lang="ja-JP" altLang="en-US"/>
                </a:p>
              </p:txBody>
            </p:sp>
            <p:sp>
              <p:nvSpPr>
                <p:cNvPr id="5299" name="Freeform 179"/>
                <p:cNvSpPr>
                  <a:spLocks/>
                </p:cNvSpPr>
                <p:nvPr/>
              </p:nvSpPr>
              <p:spPr bwMode="ltGray">
                <a:xfrm>
                  <a:off x="2727" y="804"/>
                  <a:ext cx="54" cy="30"/>
                </a:xfrm>
                <a:custGeom>
                  <a:avLst/>
                  <a:gdLst/>
                  <a:ahLst/>
                  <a:cxnLst>
                    <a:cxn ang="0">
                      <a:pos x="0" y="24"/>
                    </a:cxn>
                    <a:cxn ang="0">
                      <a:pos x="18" y="30"/>
                    </a:cxn>
                    <a:cxn ang="0">
                      <a:pos x="0" y="24"/>
                    </a:cxn>
                  </a:cxnLst>
                  <a:rect l="0" t="0" r="r" b="b"/>
                  <a:pathLst>
                    <a:path w="54" h="30">
                      <a:moveTo>
                        <a:pt x="0" y="24"/>
                      </a:moveTo>
                      <a:cubicBezTo>
                        <a:pt x="16" y="0"/>
                        <a:pt x="54" y="18"/>
                        <a:pt x="18" y="30"/>
                      </a:cubicBezTo>
                      <a:cubicBezTo>
                        <a:pt x="13" y="28"/>
                        <a:pt x="0" y="18"/>
                        <a:pt x="0" y="24"/>
                      </a:cubicBezTo>
                      <a:close/>
                    </a:path>
                  </a:pathLst>
                </a:custGeom>
                <a:solidFill>
                  <a:schemeClr val="accent1"/>
                </a:solidFill>
                <a:ln w="9525">
                  <a:noFill/>
                  <a:round/>
                  <a:headEnd/>
                  <a:tailEnd/>
                </a:ln>
                <a:effectLst/>
              </p:spPr>
              <p:txBody>
                <a:bodyPr wrap="none" anchor="ctr"/>
                <a:lstStyle/>
                <a:p>
                  <a:endParaRPr lang="ja-JP" altLang="en-US"/>
                </a:p>
              </p:txBody>
            </p:sp>
            <p:sp>
              <p:nvSpPr>
                <p:cNvPr id="5300" name="Freeform 180"/>
                <p:cNvSpPr>
                  <a:spLocks/>
                </p:cNvSpPr>
                <p:nvPr/>
              </p:nvSpPr>
              <p:spPr bwMode="ltGray">
                <a:xfrm>
                  <a:off x="2706" y="839"/>
                  <a:ext cx="40" cy="24"/>
                </a:xfrm>
                <a:custGeom>
                  <a:avLst/>
                  <a:gdLst/>
                  <a:ahLst/>
                  <a:cxnLst>
                    <a:cxn ang="0">
                      <a:pos x="6" y="10"/>
                    </a:cxn>
                    <a:cxn ang="0">
                      <a:pos x="33" y="4"/>
                    </a:cxn>
                    <a:cxn ang="0">
                      <a:pos x="12" y="19"/>
                    </a:cxn>
                    <a:cxn ang="0">
                      <a:pos x="6" y="10"/>
                    </a:cxn>
                  </a:cxnLst>
                  <a:rect l="0" t="0" r="r" b="b"/>
                  <a:pathLst>
                    <a:path w="40" h="24">
                      <a:moveTo>
                        <a:pt x="6" y="10"/>
                      </a:moveTo>
                      <a:cubicBezTo>
                        <a:pt x="17" y="3"/>
                        <a:pt x="21" y="0"/>
                        <a:pt x="33" y="4"/>
                      </a:cubicBezTo>
                      <a:cubicBezTo>
                        <a:pt x="40" y="24"/>
                        <a:pt x="33" y="22"/>
                        <a:pt x="12" y="19"/>
                      </a:cubicBezTo>
                      <a:cubicBezTo>
                        <a:pt x="2" y="12"/>
                        <a:pt x="0" y="16"/>
                        <a:pt x="6" y="10"/>
                      </a:cubicBezTo>
                      <a:close/>
                    </a:path>
                  </a:pathLst>
                </a:custGeom>
                <a:solidFill>
                  <a:schemeClr val="accent1"/>
                </a:solidFill>
                <a:ln w="9525">
                  <a:noFill/>
                  <a:round/>
                  <a:headEnd/>
                  <a:tailEnd/>
                </a:ln>
                <a:effectLst/>
              </p:spPr>
              <p:txBody>
                <a:bodyPr wrap="none" anchor="ctr"/>
                <a:lstStyle/>
                <a:p>
                  <a:endParaRPr lang="ja-JP" altLang="en-US"/>
                </a:p>
              </p:txBody>
            </p:sp>
            <p:sp>
              <p:nvSpPr>
                <p:cNvPr id="5301" name="Freeform 181"/>
                <p:cNvSpPr>
                  <a:spLocks/>
                </p:cNvSpPr>
                <p:nvPr/>
              </p:nvSpPr>
              <p:spPr bwMode="ltGray">
                <a:xfrm>
                  <a:off x="2721" y="874"/>
                  <a:ext cx="30" cy="20"/>
                </a:xfrm>
                <a:custGeom>
                  <a:avLst/>
                  <a:gdLst/>
                  <a:ahLst/>
                  <a:cxnLst>
                    <a:cxn ang="0">
                      <a:pos x="3" y="5"/>
                    </a:cxn>
                    <a:cxn ang="0">
                      <a:pos x="30" y="14"/>
                    </a:cxn>
                    <a:cxn ang="0">
                      <a:pos x="12" y="14"/>
                    </a:cxn>
                    <a:cxn ang="0">
                      <a:pos x="3" y="5"/>
                    </a:cxn>
                  </a:cxnLst>
                  <a:rect l="0" t="0" r="r" b="b"/>
                  <a:pathLst>
                    <a:path w="30" h="20">
                      <a:moveTo>
                        <a:pt x="3" y="5"/>
                      </a:moveTo>
                      <a:cubicBezTo>
                        <a:pt x="16" y="1"/>
                        <a:pt x="25" y="0"/>
                        <a:pt x="30" y="14"/>
                      </a:cubicBezTo>
                      <a:cubicBezTo>
                        <a:pt x="23" y="16"/>
                        <a:pt x="19" y="20"/>
                        <a:pt x="12" y="14"/>
                      </a:cubicBezTo>
                      <a:cubicBezTo>
                        <a:pt x="0" y="4"/>
                        <a:pt x="11" y="5"/>
                        <a:pt x="3" y="5"/>
                      </a:cubicBezTo>
                      <a:close/>
                    </a:path>
                  </a:pathLst>
                </a:custGeom>
                <a:solidFill>
                  <a:schemeClr val="accent1"/>
                </a:solidFill>
                <a:ln w="9525">
                  <a:noFill/>
                  <a:round/>
                  <a:headEnd/>
                  <a:tailEnd/>
                </a:ln>
                <a:effectLst/>
              </p:spPr>
              <p:txBody>
                <a:bodyPr wrap="none" anchor="ctr"/>
                <a:lstStyle/>
                <a:p>
                  <a:endParaRPr lang="ja-JP" altLang="en-US"/>
                </a:p>
              </p:txBody>
            </p:sp>
            <p:sp>
              <p:nvSpPr>
                <p:cNvPr id="5302" name="Freeform 182"/>
                <p:cNvSpPr>
                  <a:spLocks/>
                </p:cNvSpPr>
                <p:nvPr/>
              </p:nvSpPr>
              <p:spPr bwMode="ltGray">
                <a:xfrm>
                  <a:off x="2945" y="951"/>
                  <a:ext cx="62" cy="41"/>
                </a:xfrm>
                <a:custGeom>
                  <a:avLst/>
                  <a:gdLst/>
                  <a:ahLst/>
                  <a:cxnLst>
                    <a:cxn ang="0">
                      <a:pos x="49" y="18"/>
                    </a:cxn>
                    <a:cxn ang="0">
                      <a:pos x="4" y="21"/>
                    </a:cxn>
                    <a:cxn ang="0">
                      <a:pos x="16" y="0"/>
                    </a:cxn>
                    <a:cxn ang="0">
                      <a:pos x="46" y="3"/>
                    </a:cxn>
                    <a:cxn ang="0">
                      <a:pos x="61" y="18"/>
                    </a:cxn>
                    <a:cxn ang="0">
                      <a:pos x="49" y="18"/>
                    </a:cxn>
                  </a:cxnLst>
                  <a:rect l="0" t="0" r="r" b="b"/>
                  <a:pathLst>
                    <a:path w="62" h="41">
                      <a:moveTo>
                        <a:pt x="49" y="18"/>
                      </a:moveTo>
                      <a:cubicBezTo>
                        <a:pt x="41" y="41"/>
                        <a:pt x="20" y="31"/>
                        <a:pt x="4" y="21"/>
                      </a:cubicBezTo>
                      <a:cubicBezTo>
                        <a:pt x="0" y="8"/>
                        <a:pt x="3" y="4"/>
                        <a:pt x="16" y="0"/>
                      </a:cubicBezTo>
                      <a:cubicBezTo>
                        <a:pt x="27" y="4"/>
                        <a:pt x="34" y="7"/>
                        <a:pt x="46" y="3"/>
                      </a:cubicBezTo>
                      <a:cubicBezTo>
                        <a:pt x="49" y="5"/>
                        <a:pt x="62" y="12"/>
                        <a:pt x="61" y="18"/>
                      </a:cubicBezTo>
                      <a:cubicBezTo>
                        <a:pt x="58" y="29"/>
                        <a:pt x="51" y="20"/>
                        <a:pt x="49" y="18"/>
                      </a:cubicBezTo>
                      <a:close/>
                    </a:path>
                  </a:pathLst>
                </a:custGeom>
                <a:solidFill>
                  <a:schemeClr val="accent1"/>
                </a:solidFill>
                <a:ln w="9525">
                  <a:noFill/>
                  <a:round/>
                  <a:headEnd/>
                  <a:tailEnd/>
                </a:ln>
                <a:effectLst/>
              </p:spPr>
              <p:txBody>
                <a:bodyPr wrap="none" anchor="ctr"/>
                <a:lstStyle/>
                <a:p>
                  <a:endParaRPr lang="ja-JP" altLang="en-US"/>
                </a:p>
              </p:txBody>
            </p:sp>
            <p:sp>
              <p:nvSpPr>
                <p:cNvPr id="5303" name="Freeform 183"/>
                <p:cNvSpPr>
                  <a:spLocks/>
                </p:cNvSpPr>
                <p:nvPr/>
              </p:nvSpPr>
              <p:spPr bwMode="ltGray">
                <a:xfrm>
                  <a:off x="3014" y="957"/>
                  <a:ext cx="45" cy="18"/>
                </a:xfrm>
                <a:custGeom>
                  <a:avLst/>
                  <a:gdLst/>
                  <a:ahLst/>
                  <a:cxnLst>
                    <a:cxn ang="0">
                      <a:pos x="25" y="15"/>
                    </a:cxn>
                    <a:cxn ang="0">
                      <a:pos x="16" y="0"/>
                    </a:cxn>
                    <a:cxn ang="0">
                      <a:pos x="34" y="18"/>
                    </a:cxn>
                    <a:cxn ang="0">
                      <a:pos x="25" y="15"/>
                    </a:cxn>
                  </a:cxnLst>
                  <a:rect l="0" t="0" r="r" b="b"/>
                  <a:pathLst>
                    <a:path w="45" h="18">
                      <a:moveTo>
                        <a:pt x="25" y="15"/>
                      </a:moveTo>
                      <a:cubicBezTo>
                        <a:pt x="13" y="11"/>
                        <a:pt x="0" y="10"/>
                        <a:pt x="16" y="0"/>
                      </a:cubicBezTo>
                      <a:cubicBezTo>
                        <a:pt x="31" y="3"/>
                        <a:pt x="45" y="2"/>
                        <a:pt x="34" y="18"/>
                      </a:cubicBezTo>
                      <a:cubicBezTo>
                        <a:pt x="31" y="17"/>
                        <a:pt x="25" y="15"/>
                        <a:pt x="25" y="15"/>
                      </a:cubicBezTo>
                      <a:close/>
                    </a:path>
                  </a:pathLst>
                </a:custGeom>
                <a:solidFill>
                  <a:schemeClr val="accent1"/>
                </a:solidFill>
                <a:ln w="9525">
                  <a:noFill/>
                  <a:round/>
                  <a:headEnd/>
                  <a:tailEnd/>
                </a:ln>
                <a:effectLst/>
              </p:spPr>
              <p:txBody>
                <a:bodyPr wrap="none" anchor="ctr"/>
                <a:lstStyle/>
                <a:p>
                  <a:endParaRPr lang="ja-JP" altLang="en-US"/>
                </a:p>
              </p:txBody>
            </p:sp>
            <p:sp>
              <p:nvSpPr>
                <p:cNvPr id="5304" name="Freeform 184"/>
                <p:cNvSpPr>
                  <a:spLocks/>
                </p:cNvSpPr>
                <p:nvPr/>
              </p:nvSpPr>
              <p:spPr bwMode="ltGray">
                <a:xfrm>
                  <a:off x="2965" y="991"/>
                  <a:ext cx="45" cy="23"/>
                </a:xfrm>
                <a:custGeom>
                  <a:avLst/>
                  <a:gdLst/>
                  <a:ahLst/>
                  <a:cxnLst>
                    <a:cxn ang="0">
                      <a:pos x="8" y="8"/>
                    </a:cxn>
                    <a:cxn ang="0">
                      <a:pos x="38" y="8"/>
                    </a:cxn>
                    <a:cxn ang="0">
                      <a:pos x="17" y="23"/>
                    </a:cxn>
                    <a:cxn ang="0">
                      <a:pos x="8" y="8"/>
                    </a:cxn>
                  </a:cxnLst>
                  <a:rect l="0" t="0" r="r" b="b"/>
                  <a:pathLst>
                    <a:path w="45" h="23">
                      <a:moveTo>
                        <a:pt x="8" y="8"/>
                      </a:moveTo>
                      <a:cubicBezTo>
                        <a:pt x="18" y="5"/>
                        <a:pt x="27" y="0"/>
                        <a:pt x="38" y="8"/>
                      </a:cubicBezTo>
                      <a:cubicBezTo>
                        <a:pt x="45" y="13"/>
                        <a:pt x="17" y="23"/>
                        <a:pt x="17" y="23"/>
                      </a:cubicBezTo>
                      <a:cubicBezTo>
                        <a:pt x="10" y="21"/>
                        <a:pt x="0" y="16"/>
                        <a:pt x="8" y="8"/>
                      </a:cubicBezTo>
                      <a:close/>
                    </a:path>
                  </a:pathLst>
                </a:custGeom>
                <a:solidFill>
                  <a:schemeClr val="accent1"/>
                </a:solidFill>
                <a:ln w="9525">
                  <a:noFill/>
                  <a:round/>
                  <a:headEnd/>
                  <a:tailEnd/>
                </a:ln>
                <a:effectLst/>
              </p:spPr>
              <p:txBody>
                <a:bodyPr wrap="none" anchor="ctr"/>
                <a:lstStyle/>
                <a:p>
                  <a:endParaRPr lang="ja-JP" altLang="en-US"/>
                </a:p>
              </p:txBody>
            </p:sp>
            <p:sp>
              <p:nvSpPr>
                <p:cNvPr id="5305" name="Freeform 185"/>
                <p:cNvSpPr>
                  <a:spLocks/>
                </p:cNvSpPr>
                <p:nvPr/>
              </p:nvSpPr>
              <p:spPr bwMode="ltGray">
                <a:xfrm>
                  <a:off x="3317" y="961"/>
                  <a:ext cx="50" cy="26"/>
                </a:xfrm>
                <a:custGeom>
                  <a:avLst/>
                  <a:gdLst/>
                  <a:ahLst/>
                  <a:cxnLst>
                    <a:cxn ang="0">
                      <a:pos x="22" y="2"/>
                    </a:cxn>
                    <a:cxn ang="0">
                      <a:pos x="37" y="14"/>
                    </a:cxn>
                    <a:cxn ang="0">
                      <a:pos x="10" y="26"/>
                    </a:cxn>
                    <a:cxn ang="0">
                      <a:pos x="22" y="2"/>
                    </a:cxn>
                  </a:cxnLst>
                  <a:rect l="0" t="0" r="r" b="b"/>
                  <a:pathLst>
                    <a:path w="50" h="26">
                      <a:moveTo>
                        <a:pt x="22" y="2"/>
                      </a:moveTo>
                      <a:cubicBezTo>
                        <a:pt x="29" y="0"/>
                        <a:pt x="50" y="1"/>
                        <a:pt x="37" y="14"/>
                      </a:cubicBezTo>
                      <a:cubicBezTo>
                        <a:pt x="32" y="19"/>
                        <a:pt x="17" y="24"/>
                        <a:pt x="10" y="26"/>
                      </a:cubicBezTo>
                      <a:cubicBezTo>
                        <a:pt x="4" y="8"/>
                        <a:pt x="0" y="2"/>
                        <a:pt x="22" y="2"/>
                      </a:cubicBezTo>
                      <a:close/>
                    </a:path>
                  </a:pathLst>
                </a:custGeom>
                <a:solidFill>
                  <a:schemeClr val="accent1"/>
                </a:solidFill>
                <a:ln w="9525">
                  <a:noFill/>
                  <a:round/>
                  <a:headEnd/>
                  <a:tailEnd/>
                </a:ln>
                <a:effectLst/>
              </p:spPr>
              <p:txBody>
                <a:bodyPr wrap="none" anchor="ctr"/>
                <a:lstStyle/>
                <a:p>
                  <a:endParaRPr lang="ja-JP" altLang="en-US"/>
                </a:p>
              </p:txBody>
            </p:sp>
            <p:sp>
              <p:nvSpPr>
                <p:cNvPr id="5306" name="Freeform 186"/>
                <p:cNvSpPr>
                  <a:spLocks/>
                </p:cNvSpPr>
                <p:nvPr/>
              </p:nvSpPr>
              <p:spPr bwMode="ltGray">
                <a:xfrm>
                  <a:off x="3570" y="1067"/>
                  <a:ext cx="24" cy="17"/>
                </a:xfrm>
                <a:custGeom>
                  <a:avLst/>
                  <a:gdLst/>
                  <a:ahLst/>
                  <a:cxnLst>
                    <a:cxn ang="0">
                      <a:pos x="0" y="13"/>
                    </a:cxn>
                    <a:cxn ang="0">
                      <a:pos x="24" y="4"/>
                    </a:cxn>
                    <a:cxn ang="0">
                      <a:pos x="0" y="13"/>
                    </a:cxn>
                  </a:cxnLst>
                  <a:rect l="0" t="0" r="r" b="b"/>
                  <a:pathLst>
                    <a:path w="24" h="17">
                      <a:moveTo>
                        <a:pt x="0" y="13"/>
                      </a:moveTo>
                      <a:cubicBezTo>
                        <a:pt x="8" y="2"/>
                        <a:pt x="11" y="0"/>
                        <a:pt x="24" y="4"/>
                      </a:cubicBezTo>
                      <a:cubicBezTo>
                        <a:pt x="16" y="15"/>
                        <a:pt x="13" y="17"/>
                        <a:pt x="0" y="13"/>
                      </a:cubicBezTo>
                      <a:close/>
                    </a:path>
                  </a:pathLst>
                </a:custGeom>
                <a:solidFill>
                  <a:schemeClr val="accent1"/>
                </a:solidFill>
                <a:ln w="9525">
                  <a:noFill/>
                  <a:round/>
                  <a:headEnd/>
                  <a:tailEnd/>
                </a:ln>
                <a:effectLst/>
              </p:spPr>
              <p:txBody>
                <a:bodyPr wrap="none" anchor="ctr"/>
                <a:lstStyle/>
                <a:p>
                  <a:endParaRPr lang="ja-JP" altLang="en-US"/>
                </a:p>
              </p:txBody>
            </p:sp>
            <p:sp>
              <p:nvSpPr>
                <p:cNvPr id="5307" name="Freeform 187"/>
                <p:cNvSpPr>
                  <a:spLocks/>
                </p:cNvSpPr>
                <p:nvPr/>
              </p:nvSpPr>
              <p:spPr bwMode="ltGray">
                <a:xfrm>
                  <a:off x="1226" y="615"/>
                  <a:ext cx="2308" cy="2297"/>
                </a:xfrm>
                <a:custGeom>
                  <a:avLst/>
                  <a:gdLst/>
                  <a:ahLst/>
                  <a:cxnLst>
                    <a:cxn ang="0">
                      <a:pos x="844" y="111"/>
                    </a:cxn>
                    <a:cxn ang="0">
                      <a:pos x="871" y="201"/>
                    </a:cxn>
                    <a:cxn ang="0">
                      <a:pos x="925" y="90"/>
                    </a:cxn>
                    <a:cxn ang="0">
                      <a:pos x="1126" y="30"/>
                    </a:cxn>
                    <a:cxn ang="0">
                      <a:pos x="1030" y="129"/>
                    </a:cxn>
                    <a:cxn ang="0">
                      <a:pos x="1000" y="195"/>
                    </a:cxn>
                    <a:cxn ang="0">
                      <a:pos x="1117" y="258"/>
                    </a:cxn>
                    <a:cxn ang="0">
                      <a:pos x="1240" y="273"/>
                    </a:cxn>
                    <a:cxn ang="0">
                      <a:pos x="1105" y="366"/>
                    </a:cxn>
                    <a:cxn ang="0">
                      <a:pos x="1219" y="312"/>
                    </a:cxn>
                    <a:cxn ang="0">
                      <a:pos x="1306" y="294"/>
                    </a:cxn>
                    <a:cxn ang="0">
                      <a:pos x="1498" y="288"/>
                    </a:cxn>
                    <a:cxn ang="0">
                      <a:pos x="1606" y="393"/>
                    </a:cxn>
                    <a:cxn ang="0">
                      <a:pos x="1750" y="420"/>
                    </a:cxn>
                    <a:cxn ang="0">
                      <a:pos x="1864" y="426"/>
                    </a:cxn>
                    <a:cxn ang="0">
                      <a:pos x="2065" y="441"/>
                    </a:cxn>
                    <a:cxn ang="0">
                      <a:pos x="2260" y="408"/>
                    </a:cxn>
                    <a:cxn ang="0">
                      <a:pos x="2245" y="516"/>
                    </a:cxn>
                    <a:cxn ang="0">
                      <a:pos x="2182" y="641"/>
                    </a:cxn>
                    <a:cxn ang="0">
                      <a:pos x="2152" y="749"/>
                    </a:cxn>
                    <a:cxn ang="0">
                      <a:pos x="2148" y="861"/>
                    </a:cxn>
                    <a:cxn ang="0">
                      <a:pos x="2074" y="977"/>
                    </a:cxn>
                    <a:cxn ang="0">
                      <a:pos x="2058" y="769"/>
                    </a:cxn>
                    <a:cxn ang="0">
                      <a:pos x="2094" y="623"/>
                    </a:cxn>
                    <a:cxn ang="0">
                      <a:pos x="2012" y="717"/>
                    </a:cxn>
                    <a:cxn ang="0">
                      <a:pos x="1716" y="861"/>
                    </a:cxn>
                    <a:cxn ang="0">
                      <a:pos x="1762" y="1127"/>
                    </a:cxn>
                    <a:cxn ang="0">
                      <a:pos x="1584" y="1263"/>
                    </a:cxn>
                    <a:cxn ang="0">
                      <a:pos x="1560" y="1445"/>
                    </a:cxn>
                    <a:cxn ang="0">
                      <a:pos x="1476" y="1329"/>
                    </a:cxn>
                    <a:cxn ang="0">
                      <a:pos x="1414" y="1251"/>
                    </a:cxn>
                    <a:cxn ang="0">
                      <a:pos x="1332" y="1349"/>
                    </a:cxn>
                    <a:cxn ang="0">
                      <a:pos x="1342" y="1383"/>
                    </a:cxn>
                    <a:cxn ang="0">
                      <a:pos x="1348" y="1517"/>
                    </a:cxn>
                    <a:cxn ang="0">
                      <a:pos x="1300" y="1663"/>
                    </a:cxn>
                    <a:cxn ang="0">
                      <a:pos x="1118" y="1769"/>
                    </a:cxn>
                    <a:cxn ang="0">
                      <a:pos x="940" y="1773"/>
                    </a:cxn>
                    <a:cxn ang="0">
                      <a:pos x="972" y="2031"/>
                    </a:cxn>
                    <a:cxn ang="0">
                      <a:pos x="840" y="2091"/>
                    </a:cxn>
                    <a:cxn ang="0">
                      <a:pos x="736" y="1943"/>
                    </a:cxn>
                    <a:cxn ang="0">
                      <a:pos x="800" y="2247"/>
                    </a:cxn>
                    <a:cxn ang="0">
                      <a:pos x="694" y="2085"/>
                    </a:cxn>
                    <a:cxn ang="0">
                      <a:pos x="690" y="1807"/>
                    </a:cxn>
                    <a:cxn ang="0">
                      <a:pos x="598" y="1565"/>
                    </a:cxn>
                    <a:cxn ang="0">
                      <a:pos x="434" y="1627"/>
                    </a:cxn>
                    <a:cxn ang="0">
                      <a:pos x="282" y="1829"/>
                    </a:cxn>
                    <a:cxn ang="0">
                      <a:pos x="252" y="1467"/>
                    </a:cxn>
                    <a:cxn ang="0">
                      <a:pos x="232" y="1357"/>
                    </a:cxn>
                    <a:cxn ang="0">
                      <a:pos x="176" y="1149"/>
                    </a:cxn>
                    <a:cxn ang="0">
                      <a:pos x="138" y="1021"/>
                    </a:cxn>
                    <a:cxn ang="0">
                      <a:pos x="132" y="1253"/>
                    </a:cxn>
                    <a:cxn ang="0">
                      <a:pos x="22" y="1151"/>
                    </a:cxn>
                    <a:cxn ang="0">
                      <a:pos x="206" y="681"/>
                    </a:cxn>
                    <a:cxn ang="0">
                      <a:pos x="404" y="515"/>
                    </a:cxn>
                    <a:cxn ang="0">
                      <a:pos x="386" y="673"/>
                    </a:cxn>
                    <a:cxn ang="0">
                      <a:pos x="378" y="733"/>
                    </a:cxn>
                    <a:cxn ang="0">
                      <a:pos x="498" y="599"/>
                    </a:cxn>
                    <a:cxn ang="0">
                      <a:pos x="494" y="411"/>
                    </a:cxn>
                    <a:cxn ang="0">
                      <a:pos x="500" y="375"/>
                    </a:cxn>
                  </a:cxnLst>
                  <a:rect l="0" t="0" r="r" b="b"/>
                  <a:pathLst>
                    <a:path w="2308" h="2297">
                      <a:moveTo>
                        <a:pt x="847" y="63"/>
                      </a:moveTo>
                      <a:cubicBezTo>
                        <a:pt x="856" y="89"/>
                        <a:pt x="868" y="59"/>
                        <a:pt x="883" y="54"/>
                      </a:cubicBezTo>
                      <a:cubicBezTo>
                        <a:pt x="892" y="51"/>
                        <a:pt x="901" y="48"/>
                        <a:pt x="910" y="45"/>
                      </a:cubicBezTo>
                      <a:cubicBezTo>
                        <a:pt x="913" y="44"/>
                        <a:pt x="919" y="42"/>
                        <a:pt x="919" y="42"/>
                      </a:cubicBezTo>
                      <a:cubicBezTo>
                        <a:pt x="922" y="43"/>
                        <a:pt x="951" y="46"/>
                        <a:pt x="934" y="60"/>
                      </a:cubicBezTo>
                      <a:cubicBezTo>
                        <a:pt x="930" y="63"/>
                        <a:pt x="924" y="62"/>
                        <a:pt x="919" y="63"/>
                      </a:cubicBezTo>
                      <a:cubicBezTo>
                        <a:pt x="899" y="56"/>
                        <a:pt x="879" y="70"/>
                        <a:pt x="865" y="84"/>
                      </a:cubicBezTo>
                      <a:cubicBezTo>
                        <a:pt x="863" y="102"/>
                        <a:pt x="865" y="118"/>
                        <a:pt x="844" y="111"/>
                      </a:cubicBezTo>
                      <a:cubicBezTo>
                        <a:pt x="818" y="114"/>
                        <a:pt x="807" y="111"/>
                        <a:pt x="799" y="135"/>
                      </a:cubicBezTo>
                      <a:cubicBezTo>
                        <a:pt x="800" y="139"/>
                        <a:pt x="799" y="144"/>
                        <a:pt x="802" y="147"/>
                      </a:cubicBezTo>
                      <a:cubicBezTo>
                        <a:pt x="807" y="151"/>
                        <a:pt x="820" y="153"/>
                        <a:pt x="820" y="153"/>
                      </a:cubicBezTo>
                      <a:cubicBezTo>
                        <a:pt x="840" y="149"/>
                        <a:pt x="846" y="140"/>
                        <a:pt x="862" y="129"/>
                      </a:cubicBezTo>
                      <a:cubicBezTo>
                        <a:pt x="866" y="132"/>
                        <a:pt x="877" y="136"/>
                        <a:pt x="874" y="144"/>
                      </a:cubicBezTo>
                      <a:cubicBezTo>
                        <a:pt x="872" y="151"/>
                        <a:pt x="867" y="157"/>
                        <a:pt x="862" y="162"/>
                      </a:cubicBezTo>
                      <a:cubicBezTo>
                        <a:pt x="856" y="168"/>
                        <a:pt x="844" y="180"/>
                        <a:pt x="844" y="180"/>
                      </a:cubicBezTo>
                      <a:cubicBezTo>
                        <a:pt x="848" y="202"/>
                        <a:pt x="849" y="205"/>
                        <a:pt x="871" y="201"/>
                      </a:cubicBezTo>
                      <a:cubicBezTo>
                        <a:pt x="882" y="194"/>
                        <a:pt x="888" y="189"/>
                        <a:pt x="892" y="177"/>
                      </a:cubicBezTo>
                      <a:cubicBezTo>
                        <a:pt x="890" y="170"/>
                        <a:pt x="884" y="164"/>
                        <a:pt x="883" y="156"/>
                      </a:cubicBezTo>
                      <a:cubicBezTo>
                        <a:pt x="878" y="102"/>
                        <a:pt x="934" y="96"/>
                        <a:pt x="973" y="90"/>
                      </a:cubicBezTo>
                      <a:cubicBezTo>
                        <a:pt x="992" y="96"/>
                        <a:pt x="1006" y="97"/>
                        <a:pt x="1027" y="99"/>
                      </a:cubicBezTo>
                      <a:cubicBezTo>
                        <a:pt x="1029" y="100"/>
                        <a:pt x="1051" y="110"/>
                        <a:pt x="1042" y="93"/>
                      </a:cubicBezTo>
                      <a:cubicBezTo>
                        <a:pt x="1034" y="79"/>
                        <a:pt x="1013" y="80"/>
                        <a:pt x="1000" y="78"/>
                      </a:cubicBezTo>
                      <a:cubicBezTo>
                        <a:pt x="981" y="72"/>
                        <a:pt x="985" y="69"/>
                        <a:pt x="961" y="72"/>
                      </a:cubicBezTo>
                      <a:cubicBezTo>
                        <a:pt x="948" y="76"/>
                        <a:pt x="938" y="86"/>
                        <a:pt x="925" y="90"/>
                      </a:cubicBezTo>
                      <a:cubicBezTo>
                        <a:pt x="919" y="73"/>
                        <a:pt x="932" y="70"/>
                        <a:pt x="946" y="60"/>
                      </a:cubicBezTo>
                      <a:cubicBezTo>
                        <a:pt x="952" y="56"/>
                        <a:pt x="964" y="48"/>
                        <a:pt x="964" y="48"/>
                      </a:cubicBezTo>
                      <a:cubicBezTo>
                        <a:pt x="967" y="43"/>
                        <a:pt x="978" y="25"/>
                        <a:pt x="985" y="21"/>
                      </a:cubicBezTo>
                      <a:cubicBezTo>
                        <a:pt x="993" y="16"/>
                        <a:pt x="1004" y="17"/>
                        <a:pt x="1012" y="12"/>
                      </a:cubicBezTo>
                      <a:cubicBezTo>
                        <a:pt x="1020" y="7"/>
                        <a:pt x="1039" y="0"/>
                        <a:pt x="1039" y="0"/>
                      </a:cubicBezTo>
                      <a:cubicBezTo>
                        <a:pt x="1060" y="2"/>
                        <a:pt x="1068" y="1"/>
                        <a:pt x="1084" y="12"/>
                      </a:cubicBezTo>
                      <a:cubicBezTo>
                        <a:pt x="1091" y="33"/>
                        <a:pt x="1084" y="28"/>
                        <a:pt x="1099" y="33"/>
                      </a:cubicBezTo>
                      <a:cubicBezTo>
                        <a:pt x="1110" y="29"/>
                        <a:pt x="1115" y="34"/>
                        <a:pt x="1126" y="30"/>
                      </a:cubicBezTo>
                      <a:cubicBezTo>
                        <a:pt x="1140" y="34"/>
                        <a:pt x="1150" y="32"/>
                        <a:pt x="1159" y="45"/>
                      </a:cubicBezTo>
                      <a:cubicBezTo>
                        <a:pt x="1167" y="78"/>
                        <a:pt x="1154" y="97"/>
                        <a:pt x="1123" y="105"/>
                      </a:cubicBezTo>
                      <a:cubicBezTo>
                        <a:pt x="1110" y="114"/>
                        <a:pt x="1106" y="126"/>
                        <a:pt x="1093" y="135"/>
                      </a:cubicBezTo>
                      <a:cubicBezTo>
                        <a:pt x="1086" y="146"/>
                        <a:pt x="1039" y="169"/>
                        <a:pt x="1024" y="174"/>
                      </a:cubicBezTo>
                      <a:cubicBezTo>
                        <a:pt x="1015" y="188"/>
                        <a:pt x="1011" y="186"/>
                        <a:pt x="994" y="183"/>
                      </a:cubicBezTo>
                      <a:cubicBezTo>
                        <a:pt x="991" y="180"/>
                        <a:pt x="986" y="178"/>
                        <a:pt x="985" y="174"/>
                      </a:cubicBezTo>
                      <a:cubicBezTo>
                        <a:pt x="983" y="163"/>
                        <a:pt x="1004" y="150"/>
                        <a:pt x="1012" y="147"/>
                      </a:cubicBezTo>
                      <a:cubicBezTo>
                        <a:pt x="1018" y="141"/>
                        <a:pt x="1024" y="135"/>
                        <a:pt x="1030" y="129"/>
                      </a:cubicBezTo>
                      <a:cubicBezTo>
                        <a:pt x="1034" y="125"/>
                        <a:pt x="1018" y="133"/>
                        <a:pt x="1012" y="135"/>
                      </a:cubicBezTo>
                      <a:cubicBezTo>
                        <a:pt x="1006" y="137"/>
                        <a:pt x="1000" y="141"/>
                        <a:pt x="994" y="144"/>
                      </a:cubicBezTo>
                      <a:cubicBezTo>
                        <a:pt x="988" y="148"/>
                        <a:pt x="976" y="156"/>
                        <a:pt x="976" y="156"/>
                      </a:cubicBezTo>
                      <a:cubicBezTo>
                        <a:pt x="969" y="167"/>
                        <a:pt x="963" y="167"/>
                        <a:pt x="952" y="174"/>
                      </a:cubicBezTo>
                      <a:cubicBezTo>
                        <a:pt x="938" y="195"/>
                        <a:pt x="936" y="186"/>
                        <a:pt x="946" y="201"/>
                      </a:cubicBezTo>
                      <a:cubicBezTo>
                        <a:pt x="952" y="199"/>
                        <a:pt x="958" y="197"/>
                        <a:pt x="964" y="195"/>
                      </a:cubicBezTo>
                      <a:cubicBezTo>
                        <a:pt x="967" y="194"/>
                        <a:pt x="973" y="192"/>
                        <a:pt x="973" y="192"/>
                      </a:cubicBezTo>
                      <a:cubicBezTo>
                        <a:pt x="994" y="199"/>
                        <a:pt x="985" y="200"/>
                        <a:pt x="1000" y="195"/>
                      </a:cubicBezTo>
                      <a:cubicBezTo>
                        <a:pt x="1018" y="222"/>
                        <a:pt x="982" y="200"/>
                        <a:pt x="1006" y="216"/>
                      </a:cubicBezTo>
                      <a:cubicBezTo>
                        <a:pt x="1019" y="212"/>
                        <a:pt x="1031" y="221"/>
                        <a:pt x="1042" y="228"/>
                      </a:cubicBezTo>
                      <a:cubicBezTo>
                        <a:pt x="1050" y="216"/>
                        <a:pt x="1053" y="210"/>
                        <a:pt x="1066" y="219"/>
                      </a:cubicBezTo>
                      <a:cubicBezTo>
                        <a:pt x="1076" y="234"/>
                        <a:pt x="1073" y="223"/>
                        <a:pt x="1063" y="234"/>
                      </a:cubicBezTo>
                      <a:cubicBezTo>
                        <a:pt x="1058" y="239"/>
                        <a:pt x="1051" y="252"/>
                        <a:pt x="1051" y="252"/>
                      </a:cubicBezTo>
                      <a:cubicBezTo>
                        <a:pt x="1063" y="260"/>
                        <a:pt x="1076" y="262"/>
                        <a:pt x="1090" y="267"/>
                      </a:cubicBezTo>
                      <a:cubicBezTo>
                        <a:pt x="1096" y="265"/>
                        <a:pt x="1102" y="263"/>
                        <a:pt x="1108" y="261"/>
                      </a:cubicBezTo>
                      <a:cubicBezTo>
                        <a:pt x="1111" y="260"/>
                        <a:pt x="1117" y="258"/>
                        <a:pt x="1117" y="258"/>
                      </a:cubicBezTo>
                      <a:cubicBezTo>
                        <a:pt x="1119" y="264"/>
                        <a:pt x="1121" y="270"/>
                        <a:pt x="1123" y="276"/>
                      </a:cubicBezTo>
                      <a:cubicBezTo>
                        <a:pt x="1124" y="279"/>
                        <a:pt x="1126" y="285"/>
                        <a:pt x="1126" y="285"/>
                      </a:cubicBezTo>
                      <a:cubicBezTo>
                        <a:pt x="1113" y="289"/>
                        <a:pt x="1114" y="296"/>
                        <a:pt x="1111" y="309"/>
                      </a:cubicBezTo>
                      <a:cubicBezTo>
                        <a:pt x="1112" y="314"/>
                        <a:pt x="1110" y="320"/>
                        <a:pt x="1114" y="324"/>
                      </a:cubicBezTo>
                      <a:cubicBezTo>
                        <a:pt x="1124" y="334"/>
                        <a:pt x="1133" y="301"/>
                        <a:pt x="1138" y="294"/>
                      </a:cubicBezTo>
                      <a:cubicBezTo>
                        <a:pt x="1144" y="286"/>
                        <a:pt x="1156" y="286"/>
                        <a:pt x="1165" y="285"/>
                      </a:cubicBezTo>
                      <a:cubicBezTo>
                        <a:pt x="1180" y="275"/>
                        <a:pt x="1199" y="271"/>
                        <a:pt x="1216" y="267"/>
                      </a:cubicBezTo>
                      <a:cubicBezTo>
                        <a:pt x="1228" y="259"/>
                        <a:pt x="1235" y="258"/>
                        <a:pt x="1240" y="273"/>
                      </a:cubicBezTo>
                      <a:cubicBezTo>
                        <a:pt x="1230" y="283"/>
                        <a:pt x="1224" y="287"/>
                        <a:pt x="1210" y="291"/>
                      </a:cubicBezTo>
                      <a:cubicBezTo>
                        <a:pt x="1202" y="296"/>
                        <a:pt x="1183" y="303"/>
                        <a:pt x="1183" y="303"/>
                      </a:cubicBezTo>
                      <a:cubicBezTo>
                        <a:pt x="1167" y="328"/>
                        <a:pt x="1163" y="332"/>
                        <a:pt x="1135" y="339"/>
                      </a:cubicBezTo>
                      <a:cubicBezTo>
                        <a:pt x="1125" y="349"/>
                        <a:pt x="1119" y="350"/>
                        <a:pt x="1105" y="354"/>
                      </a:cubicBezTo>
                      <a:cubicBezTo>
                        <a:pt x="1085" y="347"/>
                        <a:pt x="1075" y="345"/>
                        <a:pt x="1054" y="342"/>
                      </a:cubicBezTo>
                      <a:cubicBezTo>
                        <a:pt x="1054" y="342"/>
                        <a:pt x="1062" y="355"/>
                        <a:pt x="1069" y="357"/>
                      </a:cubicBezTo>
                      <a:cubicBezTo>
                        <a:pt x="1075" y="359"/>
                        <a:pt x="1081" y="359"/>
                        <a:pt x="1087" y="360"/>
                      </a:cubicBezTo>
                      <a:cubicBezTo>
                        <a:pt x="1093" y="362"/>
                        <a:pt x="1105" y="366"/>
                        <a:pt x="1105" y="366"/>
                      </a:cubicBezTo>
                      <a:cubicBezTo>
                        <a:pt x="1116" y="362"/>
                        <a:pt x="1123" y="359"/>
                        <a:pt x="1135" y="363"/>
                      </a:cubicBezTo>
                      <a:cubicBezTo>
                        <a:pt x="1138" y="360"/>
                        <a:pt x="1140" y="356"/>
                        <a:pt x="1144" y="354"/>
                      </a:cubicBezTo>
                      <a:cubicBezTo>
                        <a:pt x="1147" y="352"/>
                        <a:pt x="1152" y="348"/>
                        <a:pt x="1153" y="351"/>
                      </a:cubicBezTo>
                      <a:cubicBezTo>
                        <a:pt x="1154" y="357"/>
                        <a:pt x="1147" y="369"/>
                        <a:pt x="1147" y="369"/>
                      </a:cubicBezTo>
                      <a:cubicBezTo>
                        <a:pt x="1148" y="373"/>
                        <a:pt x="1146" y="380"/>
                        <a:pt x="1150" y="381"/>
                      </a:cubicBezTo>
                      <a:cubicBezTo>
                        <a:pt x="1162" y="384"/>
                        <a:pt x="1162" y="348"/>
                        <a:pt x="1165" y="345"/>
                      </a:cubicBezTo>
                      <a:cubicBezTo>
                        <a:pt x="1166" y="343"/>
                        <a:pt x="1195" y="321"/>
                        <a:pt x="1201" y="318"/>
                      </a:cubicBezTo>
                      <a:cubicBezTo>
                        <a:pt x="1207" y="315"/>
                        <a:pt x="1219" y="312"/>
                        <a:pt x="1219" y="312"/>
                      </a:cubicBezTo>
                      <a:cubicBezTo>
                        <a:pt x="1220" y="318"/>
                        <a:pt x="1219" y="325"/>
                        <a:pt x="1222" y="330"/>
                      </a:cubicBezTo>
                      <a:cubicBezTo>
                        <a:pt x="1224" y="333"/>
                        <a:pt x="1223" y="324"/>
                        <a:pt x="1225" y="321"/>
                      </a:cubicBezTo>
                      <a:cubicBezTo>
                        <a:pt x="1227" y="317"/>
                        <a:pt x="1230" y="314"/>
                        <a:pt x="1234" y="312"/>
                      </a:cubicBezTo>
                      <a:cubicBezTo>
                        <a:pt x="1240" y="309"/>
                        <a:pt x="1252" y="306"/>
                        <a:pt x="1252" y="306"/>
                      </a:cubicBezTo>
                      <a:cubicBezTo>
                        <a:pt x="1268" y="310"/>
                        <a:pt x="1273" y="324"/>
                        <a:pt x="1258" y="336"/>
                      </a:cubicBezTo>
                      <a:cubicBezTo>
                        <a:pt x="1253" y="340"/>
                        <a:pt x="1246" y="341"/>
                        <a:pt x="1240" y="345"/>
                      </a:cubicBezTo>
                      <a:cubicBezTo>
                        <a:pt x="1225" y="368"/>
                        <a:pt x="1262" y="342"/>
                        <a:pt x="1270" y="339"/>
                      </a:cubicBezTo>
                      <a:cubicBezTo>
                        <a:pt x="1277" y="317"/>
                        <a:pt x="1282" y="302"/>
                        <a:pt x="1306" y="294"/>
                      </a:cubicBezTo>
                      <a:cubicBezTo>
                        <a:pt x="1320" y="298"/>
                        <a:pt x="1320" y="305"/>
                        <a:pt x="1333" y="309"/>
                      </a:cubicBezTo>
                      <a:cubicBezTo>
                        <a:pt x="1365" y="301"/>
                        <a:pt x="1327" y="312"/>
                        <a:pt x="1354" y="300"/>
                      </a:cubicBezTo>
                      <a:cubicBezTo>
                        <a:pt x="1360" y="297"/>
                        <a:pt x="1372" y="294"/>
                        <a:pt x="1372" y="294"/>
                      </a:cubicBezTo>
                      <a:cubicBezTo>
                        <a:pt x="1387" y="299"/>
                        <a:pt x="1378" y="298"/>
                        <a:pt x="1399" y="291"/>
                      </a:cubicBezTo>
                      <a:cubicBezTo>
                        <a:pt x="1405" y="289"/>
                        <a:pt x="1417" y="285"/>
                        <a:pt x="1417" y="285"/>
                      </a:cubicBezTo>
                      <a:cubicBezTo>
                        <a:pt x="1424" y="287"/>
                        <a:pt x="1431" y="288"/>
                        <a:pt x="1438" y="291"/>
                      </a:cubicBezTo>
                      <a:cubicBezTo>
                        <a:pt x="1444" y="294"/>
                        <a:pt x="1456" y="303"/>
                        <a:pt x="1456" y="303"/>
                      </a:cubicBezTo>
                      <a:cubicBezTo>
                        <a:pt x="1475" y="284"/>
                        <a:pt x="1464" y="284"/>
                        <a:pt x="1498" y="288"/>
                      </a:cubicBezTo>
                      <a:cubicBezTo>
                        <a:pt x="1513" y="293"/>
                        <a:pt x="1524" y="300"/>
                        <a:pt x="1540" y="303"/>
                      </a:cubicBezTo>
                      <a:cubicBezTo>
                        <a:pt x="1553" y="322"/>
                        <a:pt x="1536" y="347"/>
                        <a:pt x="1516" y="354"/>
                      </a:cubicBezTo>
                      <a:cubicBezTo>
                        <a:pt x="1500" y="349"/>
                        <a:pt x="1511" y="359"/>
                        <a:pt x="1495" y="363"/>
                      </a:cubicBezTo>
                      <a:cubicBezTo>
                        <a:pt x="1474" y="368"/>
                        <a:pt x="1453" y="376"/>
                        <a:pt x="1432" y="381"/>
                      </a:cubicBezTo>
                      <a:cubicBezTo>
                        <a:pt x="1443" y="385"/>
                        <a:pt x="1485" y="376"/>
                        <a:pt x="1495" y="375"/>
                      </a:cubicBezTo>
                      <a:cubicBezTo>
                        <a:pt x="1511" y="370"/>
                        <a:pt x="1524" y="376"/>
                        <a:pt x="1540" y="381"/>
                      </a:cubicBezTo>
                      <a:cubicBezTo>
                        <a:pt x="1549" y="384"/>
                        <a:pt x="1567" y="390"/>
                        <a:pt x="1567" y="390"/>
                      </a:cubicBezTo>
                      <a:cubicBezTo>
                        <a:pt x="1577" y="406"/>
                        <a:pt x="1590" y="398"/>
                        <a:pt x="1606" y="393"/>
                      </a:cubicBezTo>
                      <a:cubicBezTo>
                        <a:pt x="1608" y="386"/>
                        <a:pt x="1608" y="380"/>
                        <a:pt x="1618" y="381"/>
                      </a:cubicBezTo>
                      <a:cubicBezTo>
                        <a:pt x="1624" y="382"/>
                        <a:pt x="1636" y="387"/>
                        <a:pt x="1636" y="387"/>
                      </a:cubicBezTo>
                      <a:cubicBezTo>
                        <a:pt x="1650" y="408"/>
                        <a:pt x="1650" y="398"/>
                        <a:pt x="1645" y="414"/>
                      </a:cubicBezTo>
                      <a:cubicBezTo>
                        <a:pt x="1650" y="428"/>
                        <a:pt x="1652" y="438"/>
                        <a:pt x="1660" y="450"/>
                      </a:cubicBezTo>
                      <a:cubicBezTo>
                        <a:pt x="1671" y="443"/>
                        <a:pt x="1669" y="436"/>
                        <a:pt x="1681" y="432"/>
                      </a:cubicBezTo>
                      <a:cubicBezTo>
                        <a:pt x="1694" y="435"/>
                        <a:pt x="1702" y="439"/>
                        <a:pt x="1714" y="435"/>
                      </a:cubicBezTo>
                      <a:cubicBezTo>
                        <a:pt x="1724" y="438"/>
                        <a:pt x="1731" y="444"/>
                        <a:pt x="1741" y="447"/>
                      </a:cubicBezTo>
                      <a:cubicBezTo>
                        <a:pt x="1760" y="441"/>
                        <a:pt x="1761" y="437"/>
                        <a:pt x="1750" y="420"/>
                      </a:cubicBezTo>
                      <a:cubicBezTo>
                        <a:pt x="1751" y="417"/>
                        <a:pt x="1750" y="413"/>
                        <a:pt x="1753" y="411"/>
                      </a:cubicBezTo>
                      <a:cubicBezTo>
                        <a:pt x="1758" y="407"/>
                        <a:pt x="1771" y="405"/>
                        <a:pt x="1771" y="405"/>
                      </a:cubicBezTo>
                      <a:cubicBezTo>
                        <a:pt x="1786" y="407"/>
                        <a:pt x="1808" y="404"/>
                        <a:pt x="1813" y="420"/>
                      </a:cubicBezTo>
                      <a:cubicBezTo>
                        <a:pt x="1810" y="423"/>
                        <a:pt x="1804" y="425"/>
                        <a:pt x="1804" y="429"/>
                      </a:cubicBezTo>
                      <a:cubicBezTo>
                        <a:pt x="1804" y="433"/>
                        <a:pt x="1810" y="436"/>
                        <a:pt x="1813" y="435"/>
                      </a:cubicBezTo>
                      <a:cubicBezTo>
                        <a:pt x="1820" y="433"/>
                        <a:pt x="1816" y="420"/>
                        <a:pt x="1822" y="417"/>
                      </a:cubicBezTo>
                      <a:cubicBezTo>
                        <a:pt x="1826" y="414"/>
                        <a:pt x="1832" y="415"/>
                        <a:pt x="1837" y="414"/>
                      </a:cubicBezTo>
                      <a:cubicBezTo>
                        <a:pt x="1858" y="421"/>
                        <a:pt x="1850" y="416"/>
                        <a:pt x="1864" y="426"/>
                      </a:cubicBezTo>
                      <a:cubicBezTo>
                        <a:pt x="1874" y="440"/>
                        <a:pt x="1867" y="436"/>
                        <a:pt x="1888" y="429"/>
                      </a:cubicBezTo>
                      <a:cubicBezTo>
                        <a:pt x="1894" y="427"/>
                        <a:pt x="1906" y="423"/>
                        <a:pt x="1906" y="423"/>
                      </a:cubicBezTo>
                      <a:cubicBezTo>
                        <a:pt x="1927" y="427"/>
                        <a:pt x="1916" y="424"/>
                        <a:pt x="1939" y="432"/>
                      </a:cubicBezTo>
                      <a:cubicBezTo>
                        <a:pt x="1942" y="433"/>
                        <a:pt x="1948" y="435"/>
                        <a:pt x="1948" y="435"/>
                      </a:cubicBezTo>
                      <a:cubicBezTo>
                        <a:pt x="1954" y="444"/>
                        <a:pt x="1972" y="456"/>
                        <a:pt x="1972" y="456"/>
                      </a:cubicBezTo>
                      <a:cubicBezTo>
                        <a:pt x="1984" y="453"/>
                        <a:pt x="1991" y="449"/>
                        <a:pt x="2002" y="444"/>
                      </a:cubicBezTo>
                      <a:cubicBezTo>
                        <a:pt x="2008" y="441"/>
                        <a:pt x="2020" y="438"/>
                        <a:pt x="2020" y="438"/>
                      </a:cubicBezTo>
                      <a:cubicBezTo>
                        <a:pt x="2036" y="441"/>
                        <a:pt x="2049" y="445"/>
                        <a:pt x="2065" y="441"/>
                      </a:cubicBezTo>
                      <a:cubicBezTo>
                        <a:pt x="2059" y="423"/>
                        <a:pt x="2065" y="423"/>
                        <a:pt x="2083" y="417"/>
                      </a:cubicBezTo>
                      <a:cubicBezTo>
                        <a:pt x="2090" y="415"/>
                        <a:pt x="2095" y="409"/>
                        <a:pt x="2101" y="405"/>
                      </a:cubicBezTo>
                      <a:cubicBezTo>
                        <a:pt x="2104" y="403"/>
                        <a:pt x="2110" y="399"/>
                        <a:pt x="2110" y="399"/>
                      </a:cubicBezTo>
                      <a:cubicBezTo>
                        <a:pt x="2119" y="400"/>
                        <a:pt x="2136" y="402"/>
                        <a:pt x="2146" y="405"/>
                      </a:cubicBezTo>
                      <a:cubicBezTo>
                        <a:pt x="2155" y="407"/>
                        <a:pt x="2173" y="414"/>
                        <a:pt x="2173" y="414"/>
                      </a:cubicBezTo>
                      <a:cubicBezTo>
                        <a:pt x="2189" y="403"/>
                        <a:pt x="2197" y="405"/>
                        <a:pt x="2215" y="411"/>
                      </a:cubicBezTo>
                      <a:cubicBezTo>
                        <a:pt x="2222" y="413"/>
                        <a:pt x="2233" y="423"/>
                        <a:pt x="2233" y="423"/>
                      </a:cubicBezTo>
                      <a:cubicBezTo>
                        <a:pt x="2244" y="419"/>
                        <a:pt x="2249" y="412"/>
                        <a:pt x="2260" y="408"/>
                      </a:cubicBezTo>
                      <a:cubicBezTo>
                        <a:pt x="2271" y="412"/>
                        <a:pt x="2280" y="413"/>
                        <a:pt x="2290" y="420"/>
                      </a:cubicBezTo>
                      <a:cubicBezTo>
                        <a:pt x="2287" y="434"/>
                        <a:pt x="2284" y="442"/>
                        <a:pt x="2299" y="447"/>
                      </a:cubicBezTo>
                      <a:cubicBezTo>
                        <a:pt x="2308" y="460"/>
                        <a:pt x="2304" y="463"/>
                        <a:pt x="2293" y="474"/>
                      </a:cubicBezTo>
                      <a:cubicBezTo>
                        <a:pt x="2284" y="471"/>
                        <a:pt x="2275" y="468"/>
                        <a:pt x="2266" y="465"/>
                      </a:cubicBezTo>
                      <a:cubicBezTo>
                        <a:pt x="2263" y="464"/>
                        <a:pt x="2257" y="462"/>
                        <a:pt x="2257" y="462"/>
                      </a:cubicBezTo>
                      <a:cubicBezTo>
                        <a:pt x="2242" y="465"/>
                        <a:pt x="2235" y="462"/>
                        <a:pt x="2221" y="465"/>
                      </a:cubicBezTo>
                      <a:cubicBezTo>
                        <a:pt x="2229" y="477"/>
                        <a:pt x="2234" y="480"/>
                        <a:pt x="2221" y="489"/>
                      </a:cubicBezTo>
                      <a:cubicBezTo>
                        <a:pt x="2214" y="509"/>
                        <a:pt x="2227" y="512"/>
                        <a:pt x="2245" y="516"/>
                      </a:cubicBezTo>
                      <a:cubicBezTo>
                        <a:pt x="2248" y="518"/>
                        <a:pt x="2252" y="519"/>
                        <a:pt x="2254" y="522"/>
                      </a:cubicBezTo>
                      <a:cubicBezTo>
                        <a:pt x="2257" y="527"/>
                        <a:pt x="2260" y="540"/>
                        <a:pt x="2260" y="540"/>
                      </a:cubicBezTo>
                      <a:cubicBezTo>
                        <a:pt x="2253" y="550"/>
                        <a:pt x="2248" y="554"/>
                        <a:pt x="2236" y="558"/>
                      </a:cubicBezTo>
                      <a:cubicBezTo>
                        <a:pt x="2230" y="567"/>
                        <a:pt x="2228" y="575"/>
                        <a:pt x="2221" y="582"/>
                      </a:cubicBezTo>
                      <a:lnTo>
                        <a:pt x="2212" y="623"/>
                      </a:lnTo>
                      <a:lnTo>
                        <a:pt x="2218" y="643"/>
                      </a:lnTo>
                      <a:lnTo>
                        <a:pt x="2198" y="631"/>
                      </a:lnTo>
                      <a:lnTo>
                        <a:pt x="2182" y="641"/>
                      </a:lnTo>
                      <a:lnTo>
                        <a:pt x="2176" y="655"/>
                      </a:lnTo>
                      <a:lnTo>
                        <a:pt x="2156" y="659"/>
                      </a:lnTo>
                      <a:lnTo>
                        <a:pt x="2146" y="673"/>
                      </a:lnTo>
                      <a:lnTo>
                        <a:pt x="2132" y="687"/>
                      </a:lnTo>
                      <a:lnTo>
                        <a:pt x="2132" y="709"/>
                      </a:lnTo>
                      <a:lnTo>
                        <a:pt x="2136" y="727"/>
                      </a:lnTo>
                      <a:lnTo>
                        <a:pt x="2150" y="729"/>
                      </a:lnTo>
                      <a:lnTo>
                        <a:pt x="2152" y="749"/>
                      </a:lnTo>
                      <a:lnTo>
                        <a:pt x="2176" y="763"/>
                      </a:lnTo>
                      <a:lnTo>
                        <a:pt x="2180" y="779"/>
                      </a:lnTo>
                      <a:lnTo>
                        <a:pt x="2158" y="769"/>
                      </a:lnTo>
                      <a:lnTo>
                        <a:pt x="2152" y="789"/>
                      </a:lnTo>
                      <a:lnTo>
                        <a:pt x="2166" y="807"/>
                      </a:lnTo>
                      <a:lnTo>
                        <a:pt x="2152" y="821"/>
                      </a:lnTo>
                      <a:lnTo>
                        <a:pt x="2146" y="839"/>
                      </a:lnTo>
                      <a:lnTo>
                        <a:pt x="2148" y="861"/>
                      </a:lnTo>
                      <a:lnTo>
                        <a:pt x="2132" y="879"/>
                      </a:lnTo>
                      <a:lnTo>
                        <a:pt x="2128" y="907"/>
                      </a:lnTo>
                      <a:lnTo>
                        <a:pt x="2118" y="925"/>
                      </a:lnTo>
                      <a:lnTo>
                        <a:pt x="2118" y="945"/>
                      </a:lnTo>
                      <a:lnTo>
                        <a:pt x="2100" y="963"/>
                      </a:lnTo>
                      <a:lnTo>
                        <a:pt x="2100" y="979"/>
                      </a:lnTo>
                      <a:lnTo>
                        <a:pt x="2088" y="983"/>
                      </a:lnTo>
                      <a:lnTo>
                        <a:pt x="2074" y="977"/>
                      </a:lnTo>
                      <a:lnTo>
                        <a:pt x="2086" y="961"/>
                      </a:lnTo>
                      <a:lnTo>
                        <a:pt x="2104" y="945"/>
                      </a:lnTo>
                      <a:lnTo>
                        <a:pt x="2110" y="925"/>
                      </a:lnTo>
                      <a:lnTo>
                        <a:pt x="2106" y="893"/>
                      </a:lnTo>
                      <a:lnTo>
                        <a:pt x="2090" y="865"/>
                      </a:lnTo>
                      <a:lnTo>
                        <a:pt x="2070" y="837"/>
                      </a:lnTo>
                      <a:lnTo>
                        <a:pt x="2056" y="797"/>
                      </a:lnTo>
                      <a:lnTo>
                        <a:pt x="2058" y="769"/>
                      </a:lnTo>
                      <a:lnTo>
                        <a:pt x="2062" y="745"/>
                      </a:lnTo>
                      <a:lnTo>
                        <a:pt x="2080" y="731"/>
                      </a:lnTo>
                      <a:lnTo>
                        <a:pt x="2098" y="701"/>
                      </a:lnTo>
                      <a:lnTo>
                        <a:pt x="2108" y="677"/>
                      </a:lnTo>
                      <a:lnTo>
                        <a:pt x="2106" y="663"/>
                      </a:lnTo>
                      <a:lnTo>
                        <a:pt x="2116" y="623"/>
                      </a:lnTo>
                      <a:lnTo>
                        <a:pt x="2106" y="603"/>
                      </a:lnTo>
                      <a:lnTo>
                        <a:pt x="2094" y="623"/>
                      </a:lnTo>
                      <a:lnTo>
                        <a:pt x="2100" y="641"/>
                      </a:lnTo>
                      <a:lnTo>
                        <a:pt x="2076" y="665"/>
                      </a:lnTo>
                      <a:lnTo>
                        <a:pt x="2060" y="659"/>
                      </a:lnTo>
                      <a:lnTo>
                        <a:pt x="2060" y="639"/>
                      </a:lnTo>
                      <a:lnTo>
                        <a:pt x="2022" y="657"/>
                      </a:lnTo>
                      <a:lnTo>
                        <a:pt x="2020" y="679"/>
                      </a:lnTo>
                      <a:lnTo>
                        <a:pt x="2004" y="703"/>
                      </a:lnTo>
                      <a:lnTo>
                        <a:pt x="2012" y="717"/>
                      </a:lnTo>
                      <a:lnTo>
                        <a:pt x="1968" y="731"/>
                      </a:lnTo>
                      <a:lnTo>
                        <a:pt x="1962" y="711"/>
                      </a:lnTo>
                      <a:lnTo>
                        <a:pt x="1934" y="719"/>
                      </a:lnTo>
                      <a:lnTo>
                        <a:pt x="1906" y="735"/>
                      </a:lnTo>
                      <a:lnTo>
                        <a:pt x="1854" y="737"/>
                      </a:lnTo>
                      <a:lnTo>
                        <a:pt x="1814" y="753"/>
                      </a:lnTo>
                      <a:lnTo>
                        <a:pt x="1810" y="767"/>
                      </a:lnTo>
                      <a:lnTo>
                        <a:pt x="1716" y="861"/>
                      </a:lnTo>
                      <a:lnTo>
                        <a:pt x="1738" y="877"/>
                      </a:lnTo>
                      <a:lnTo>
                        <a:pt x="1762" y="889"/>
                      </a:lnTo>
                      <a:lnTo>
                        <a:pt x="1794" y="875"/>
                      </a:lnTo>
                      <a:lnTo>
                        <a:pt x="1820" y="905"/>
                      </a:lnTo>
                      <a:lnTo>
                        <a:pt x="1826" y="953"/>
                      </a:lnTo>
                      <a:lnTo>
                        <a:pt x="1820" y="1021"/>
                      </a:lnTo>
                      <a:lnTo>
                        <a:pt x="1800" y="1059"/>
                      </a:lnTo>
                      <a:lnTo>
                        <a:pt x="1762" y="1127"/>
                      </a:lnTo>
                      <a:lnTo>
                        <a:pt x="1734" y="1151"/>
                      </a:lnTo>
                      <a:lnTo>
                        <a:pt x="1706" y="1191"/>
                      </a:lnTo>
                      <a:lnTo>
                        <a:pt x="1670" y="1207"/>
                      </a:lnTo>
                      <a:lnTo>
                        <a:pt x="1648" y="1209"/>
                      </a:lnTo>
                      <a:lnTo>
                        <a:pt x="1636" y="1193"/>
                      </a:lnTo>
                      <a:lnTo>
                        <a:pt x="1620" y="1215"/>
                      </a:lnTo>
                      <a:lnTo>
                        <a:pt x="1592" y="1239"/>
                      </a:lnTo>
                      <a:lnTo>
                        <a:pt x="1584" y="1263"/>
                      </a:lnTo>
                      <a:lnTo>
                        <a:pt x="1564" y="1281"/>
                      </a:lnTo>
                      <a:lnTo>
                        <a:pt x="1534" y="1295"/>
                      </a:lnTo>
                      <a:lnTo>
                        <a:pt x="1536" y="1317"/>
                      </a:lnTo>
                      <a:lnTo>
                        <a:pt x="1560" y="1337"/>
                      </a:lnTo>
                      <a:lnTo>
                        <a:pt x="1574" y="1375"/>
                      </a:lnTo>
                      <a:lnTo>
                        <a:pt x="1580" y="1409"/>
                      </a:lnTo>
                      <a:lnTo>
                        <a:pt x="1574" y="1427"/>
                      </a:lnTo>
                      <a:lnTo>
                        <a:pt x="1560" y="1445"/>
                      </a:lnTo>
                      <a:lnTo>
                        <a:pt x="1526" y="1449"/>
                      </a:lnTo>
                      <a:lnTo>
                        <a:pt x="1500" y="1445"/>
                      </a:lnTo>
                      <a:lnTo>
                        <a:pt x="1506" y="1393"/>
                      </a:lnTo>
                      <a:lnTo>
                        <a:pt x="1500" y="1377"/>
                      </a:lnTo>
                      <a:lnTo>
                        <a:pt x="1510" y="1369"/>
                      </a:lnTo>
                      <a:lnTo>
                        <a:pt x="1506" y="1355"/>
                      </a:lnTo>
                      <a:lnTo>
                        <a:pt x="1478" y="1341"/>
                      </a:lnTo>
                      <a:lnTo>
                        <a:pt x="1476" y="1329"/>
                      </a:lnTo>
                      <a:lnTo>
                        <a:pt x="1488" y="1315"/>
                      </a:lnTo>
                      <a:lnTo>
                        <a:pt x="1482" y="1295"/>
                      </a:lnTo>
                      <a:lnTo>
                        <a:pt x="1460" y="1281"/>
                      </a:lnTo>
                      <a:lnTo>
                        <a:pt x="1436" y="1279"/>
                      </a:lnTo>
                      <a:lnTo>
                        <a:pt x="1416" y="1299"/>
                      </a:lnTo>
                      <a:lnTo>
                        <a:pt x="1402" y="1299"/>
                      </a:lnTo>
                      <a:lnTo>
                        <a:pt x="1398" y="1283"/>
                      </a:lnTo>
                      <a:lnTo>
                        <a:pt x="1414" y="1251"/>
                      </a:lnTo>
                      <a:lnTo>
                        <a:pt x="1396" y="1243"/>
                      </a:lnTo>
                      <a:lnTo>
                        <a:pt x="1368" y="1269"/>
                      </a:lnTo>
                      <a:lnTo>
                        <a:pt x="1336" y="1283"/>
                      </a:lnTo>
                      <a:lnTo>
                        <a:pt x="1326" y="1293"/>
                      </a:lnTo>
                      <a:lnTo>
                        <a:pt x="1306" y="1295"/>
                      </a:lnTo>
                      <a:lnTo>
                        <a:pt x="1308" y="1323"/>
                      </a:lnTo>
                      <a:lnTo>
                        <a:pt x="1328" y="1325"/>
                      </a:lnTo>
                      <a:lnTo>
                        <a:pt x="1332" y="1349"/>
                      </a:lnTo>
                      <a:lnTo>
                        <a:pt x="1346" y="1353"/>
                      </a:lnTo>
                      <a:lnTo>
                        <a:pt x="1376" y="1337"/>
                      </a:lnTo>
                      <a:lnTo>
                        <a:pt x="1392" y="1345"/>
                      </a:lnTo>
                      <a:lnTo>
                        <a:pt x="1410" y="1357"/>
                      </a:lnTo>
                      <a:lnTo>
                        <a:pt x="1408" y="1367"/>
                      </a:lnTo>
                      <a:lnTo>
                        <a:pt x="1380" y="1365"/>
                      </a:lnTo>
                      <a:lnTo>
                        <a:pt x="1358" y="1379"/>
                      </a:lnTo>
                      <a:lnTo>
                        <a:pt x="1342" y="1383"/>
                      </a:lnTo>
                      <a:lnTo>
                        <a:pt x="1342" y="1397"/>
                      </a:lnTo>
                      <a:lnTo>
                        <a:pt x="1322" y="1411"/>
                      </a:lnTo>
                      <a:lnTo>
                        <a:pt x="1326" y="1425"/>
                      </a:lnTo>
                      <a:lnTo>
                        <a:pt x="1350" y="1439"/>
                      </a:lnTo>
                      <a:lnTo>
                        <a:pt x="1354" y="1475"/>
                      </a:lnTo>
                      <a:lnTo>
                        <a:pt x="1370" y="1507"/>
                      </a:lnTo>
                      <a:lnTo>
                        <a:pt x="1378" y="1519"/>
                      </a:lnTo>
                      <a:lnTo>
                        <a:pt x="1348" y="1517"/>
                      </a:lnTo>
                      <a:lnTo>
                        <a:pt x="1366" y="1537"/>
                      </a:lnTo>
                      <a:lnTo>
                        <a:pt x="1366" y="1547"/>
                      </a:lnTo>
                      <a:lnTo>
                        <a:pt x="1344" y="1565"/>
                      </a:lnTo>
                      <a:lnTo>
                        <a:pt x="1364" y="1581"/>
                      </a:lnTo>
                      <a:lnTo>
                        <a:pt x="1368" y="1601"/>
                      </a:lnTo>
                      <a:lnTo>
                        <a:pt x="1352" y="1619"/>
                      </a:lnTo>
                      <a:lnTo>
                        <a:pt x="1334" y="1635"/>
                      </a:lnTo>
                      <a:lnTo>
                        <a:pt x="1300" y="1663"/>
                      </a:lnTo>
                      <a:lnTo>
                        <a:pt x="1290" y="1693"/>
                      </a:lnTo>
                      <a:lnTo>
                        <a:pt x="1258" y="1725"/>
                      </a:lnTo>
                      <a:lnTo>
                        <a:pt x="1220" y="1747"/>
                      </a:lnTo>
                      <a:lnTo>
                        <a:pt x="1198" y="1765"/>
                      </a:lnTo>
                      <a:lnTo>
                        <a:pt x="1172" y="1765"/>
                      </a:lnTo>
                      <a:lnTo>
                        <a:pt x="1140" y="1763"/>
                      </a:lnTo>
                      <a:lnTo>
                        <a:pt x="1124" y="1753"/>
                      </a:lnTo>
                      <a:lnTo>
                        <a:pt x="1118" y="1769"/>
                      </a:lnTo>
                      <a:lnTo>
                        <a:pt x="1088" y="1779"/>
                      </a:lnTo>
                      <a:lnTo>
                        <a:pt x="1046" y="1783"/>
                      </a:lnTo>
                      <a:lnTo>
                        <a:pt x="1030" y="1801"/>
                      </a:lnTo>
                      <a:lnTo>
                        <a:pt x="1016" y="1793"/>
                      </a:lnTo>
                      <a:lnTo>
                        <a:pt x="1014" y="1767"/>
                      </a:lnTo>
                      <a:lnTo>
                        <a:pt x="992" y="1757"/>
                      </a:lnTo>
                      <a:lnTo>
                        <a:pt x="968" y="1761"/>
                      </a:lnTo>
                      <a:lnTo>
                        <a:pt x="940" y="1773"/>
                      </a:lnTo>
                      <a:lnTo>
                        <a:pt x="912" y="1783"/>
                      </a:lnTo>
                      <a:lnTo>
                        <a:pt x="890" y="1815"/>
                      </a:lnTo>
                      <a:lnTo>
                        <a:pt x="908" y="1849"/>
                      </a:lnTo>
                      <a:lnTo>
                        <a:pt x="924" y="1875"/>
                      </a:lnTo>
                      <a:lnTo>
                        <a:pt x="946" y="1909"/>
                      </a:lnTo>
                      <a:lnTo>
                        <a:pt x="970" y="1955"/>
                      </a:lnTo>
                      <a:lnTo>
                        <a:pt x="972" y="1989"/>
                      </a:lnTo>
                      <a:lnTo>
                        <a:pt x="972" y="2031"/>
                      </a:lnTo>
                      <a:lnTo>
                        <a:pt x="966" y="2051"/>
                      </a:lnTo>
                      <a:lnTo>
                        <a:pt x="952" y="2071"/>
                      </a:lnTo>
                      <a:lnTo>
                        <a:pt x="932" y="2071"/>
                      </a:lnTo>
                      <a:lnTo>
                        <a:pt x="906" y="2077"/>
                      </a:lnTo>
                      <a:lnTo>
                        <a:pt x="878" y="2091"/>
                      </a:lnTo>
                      <a:lnTo>
                        <a:pt x="862" y="2103"/>
                      </a:lnTo>
                      <a:lnTo>
                        <a:pt x="850" y="2101"/>
                      </a:lnTo>
                      <a:lnTo>
                        <a:pt x="840" y="2091"/>
                      </a:lnTo>
                      <a:lnTo>
                        <a:pt x="852" y="2067"/>
                      </a:lnTo>
                      <a:lnTo>
                        <a:pt x="822" y="2047"/>
                      </a:lnTo>
                      <a:lnTo>
                        <a:pt x="806" y="2019"/>
                      </a:lnTo>
                      <a:lnTo>
                        <a:pt x="802" y="1997"/>
                      </a:lnTo>
                      <a:lnTo>
                        <a:pt x="782" y="1977"/>
                      </a:lnTo>
                      <a:lnTo>
                        <a:pt x="760" y="1963"/>
                      </a:lnTo>
                      <a:lnTo>
                        <a:pt x="756" y="1937"/>
                      </a:lnTo>
                      <a:lnTo>
                        <a:pt x="736" y="1943"/>
                      </a:lnTo>
                      <a:lnTo>
                        <a:pt x="736" y="1977"/>
                      </a:lnTo>
                      <a:lnTo>
                        <a:pt x="724" y="2007"/>
                      </a:lnTo>
                      <a:lnTo>
                        <a:pt x="708" y="2033"/>
                      </a:lnTo>
                      <a:lnTo>
                        <a:pt x="726" y="2067"/>
                      </a:lnTo>
                      <a:lnTo>
                        <a:pt x="734" y="2113"/>
                      </a:lnTo>
                      <a:lnTo>
                        <a:pt x="752" y="2129"/>
                      </a:lnTo>
                      <a:lnTo>
                        <a:pt x="798" y="2197"/>
                      </a:lnTo>
                      <a:lnTo>
                        <a:pt x="800" y="2247"/>
                      </a:lnTo>
                      <a:lnTo>
                        <a:pt x="818" y="2293"/>
                      </a:lnTo>
                      <a:lnTo>
                        <a:pt x="806" y="2297"/>
                      </a:lnTo>
                      <a:lnTo>
                        <a:pt x="774" y="2259"/>
                      </a:lnTo>
                      <a:lnTo>
                        <a:pt x="744" y="2225"/>
                      </a:lnTo>
                      <a:lnTo>
                        <a:pt x="732" y="2193"/>
                      </a:lnTo>
                      <a:lnTo>
                        <a:pt x="728" y="2151"/>
                      </a:lnTo>
                      <a:lnTo>
                        <a:pt x="716" y="2125"/>
                      </a:lnTo>
                      <a:lnTo>
                        <a:pt x="694" y="2085"/>
                      </a:lnTo>
                      <a:lnTo>
                        <a:pt x="676" y="2055"/>
                      </a:lnTo>
                      <a:lnTo>
                        <a:pt x="688" y="2021"/>
                      </a:lnTo>
                      <a:lnTo>
                        <a:pt x="702" y="1985"/>
                      </a:lnTo>
                      <a:lnTo>
                        <a:pt x="702" y="1947"/>
                      </a:lnTo>
                      <a:lnTo>
                        <a:pt x="688" y="1919"/>
                      </a:lnTo>
                      <a:lnTo>
                        <a:pt x="698" y="1885"/>
                      </a:lnTo>
                      <a:lnTo>
                        <a:pt x="690" y="1841"/>
                      </a:lnTo>
                      <a:lnTo>
                        <a:pt x="690" y="1807"/>
                      </a:lnTo>
                      <a:lnTo>
                        <a:pt x="656" y="1825"/>
                      </a:lnTo>
                      <a:lnTo>
                        <a:pt x="630" y="1829"/>
                      </a:lnTo>
                      <a:lnTo>
                        <a:pt x="620" y="1819"/>
                      </a:lnTo>
                      <a:lnTo>
                        <a:pt x="628" y="1763"/>
                      </a:lnTo>
                      <a:lnTo>
                        <a:pt x="624" y="1715"/>
                      </a:lnTo>
                      <a:lnTo>
                        <a:pt x="600" y="1641"/>
                      </a:lnTo>
                      <a:lnTo>
                        <a:pt x="598" y="1585"/>
                      </a:lnTo>
                      <a:lnTo>
                        <a:pt x="598" y="1565"/>
                      </a:lnTo>
                      <a:lnTo>
                        <a:pt x="582" y="1563"/>
                      </a:lnTo>
                      <a:lnTo>
                        <a:pt x="580" y="1595"/>
                      </a:lnTo>
                      <a:lnTo>
                        <a:pt x="548" y="1597"/>
                      </a:lnTo>
                      <a:lnTo>
                        <a:pt x="536" y="1583"/>
                      </a:lnTo>
                      <a:lnTo>
                        <a:pt x="502" y="1587"/>
                      </a:lnTo>
                      <a:lnTo>
                        <a:pt x="490" y="1607"/>
                      </a:lnTo>
                      <a:lnTo>
                        <a:pt x="470" y="1625"/>
                      </a:lnTo>
                      <a:lnTo>
                        <a:pt x="434" y="1627"/>
                      </a:lnTo>
                      <a:lnTo>
                        <a:pt x="394" y="1659"/>
                      </a:lnTo>
                      <a:lnTo>
                        <a:pt x="348" y="1671"/>
                      </a:lnTo>
                      <a:lnTo>
                        <a:pt x="322" y="1691"/>
                      </a:lnTo>
                      <a:lnTo>
                        <a:pt x="322" y="1749"/>
                      </a:lnTo>
                      <a:lnTo>
                        <a:pt x="300" y="1779"/>
                      </a:lnTo>
                      <a:lnTo>
                        <a:pt x="300" y="1805"/>
                      </a:lnTo>
                      <a:lnTo>
                        <a:pt x="286" y="1813"/>
                      </a:lnTo>
                      <a:lnTo>
                        <a:pt x="282" y="1829"/>
                      </a:lnTo>
                      <a:lnTo>
                        <a:pt x="264" y="1839"/>
                      </a:lnTo>
                      <a:lnTo>
                        <a:pt x="248" y="1835"/>
                      </a:lnTo>
                      <a:lnTo>
                        <a:pt x="238" y="1815"/>
                      </a:lnTo>
                      <a:lnTo>
                        <a:pt x="238" y="1769"/>
                      </a:lnTo>
                      <a:lnTo>
                        <a:pt x="234" y="1695"/>
                      </a:lnTo>
                      <a:lnTo>
                        <a:pt x="232" y="1607"/>
                      </a:lnTo>
                      <a:lnTo>
                        <a:pt x="240" y="1531"/>
                      </a:lnTo>
                      <a:lnTo>
                        <a:pt x="252" y="1467"/>
                      </a:lnTo>
                      <a:lnTo>
                        <a:pt x="270" y="1451"/>
                      </a:lnTo>
                      <a:lnTo>
                        <a:pt x="268" y="1425"/>
                      </a:lnTo>
                      <a:lnTo>
                        <a:pt x="276" y="1409"/>
                      </a:lnTo>
                      <a:lnTo>
                        <a:pt x="262" y="1397"/>
                      </a:lnTo>
                      <a:lnTo>
                        <a:pt x="244" y="1415"/>
                      </a:lnTo>
                      <a:lnTo>
                        <a:pt x="234" y="1405"/>
                      </a:lnTo>
                      <a:lnTo>
                        <a:pt x="228" y="1377"/>
                      </a:lnTo>
                      <a:lnTo>
                        <a:pt x="232" y="1357"/>
                      </a:lnTo>
                      <a:lnTo>
                        <a:pt x="254" y="1359"/>
                      </a:lnTo>
                      <a:lnTo>
                        <a:pt x="240" y="1337"/>
                      </a:lnTo>
                      <a:lnTo>
                        <a:pt x="256" y="1333"/>
                      </a:lnTo>
                      <a:lnTo>
                        <a:pt x="228" y="1307"/>
                      </a:lnTo>
                      <a:lnTo>
                        <a:pt x="236" y="1265"/>
                      </a:lnTo>
                      <a:lnTo>
                        <a:pt x="244" y="1237"/>
                      </a:lnTo>
                      <a:lnTo>
                        <a:pt x="208" y="1207"/>
                      </a:lnTo>
                      <a:lnTo>
                        <a:pt x="176" y="1149"/>
                      </a:lnTo>
                      <a:lnTo>
                        <a:pt x="168" y="1101"/>
                      </a:lnTo>
                      <a:lnTo>
                        <a:pt x="180" y="1075"/>
                      </a:lnTo>
                      <a:lnTo>
                        <a:pt x="164" y="1051"/>
                      </a:lnTo>
                      <a:lnTo>
                        <a:pt x="170" y="971"/>
                      </a:lnTo>
                      <a:lnTo>
                        <a:pt x="196" y="921"/>
                      </a:lnTo>
                      <a:lnTo>
                        <a:pt x="186" y="895"/>
                      </a:lnTo>
                      <a:lnTo>
                        <a:pt x="152" y="975"/>
                      </a:lnTo>
                      <a:lnTo>
                        <a:pt x="138" y="1021"/>
                      </a:lnTo>
                      <a:lnTo>
                        <a:pt x="148" y="1037"/>
                      </a:lnTo>
                      <a:lnTo>
                        <a:pt x="126" y="1055"/>
                      </a:lnTo>
                      <a:lnTo>
                        <a:pt x="130" y="1107"/>
                      </a:lnTo>
                      <a:lnTo>
                        <a:pt x="158" y="1087"/>
                      </a:lnTo>
                      <a:lnTo>
                        <a:pt x="150" y="1133"/>
                      </a:lnTo>
                      <a:lnTo>
                        <a:pt x="146" y="1217"/>
                      </a:lnTo>
                      <a:lnTo>
                        <a:pt x="144" y="1233"/>
                      </a:lnTo>
                      <a:lnTo>
                        <a:pt x="132" y="1253"/>
                      </a:lnTo>
                      <a:lnTo>
                        <a:pt x="110" y="1255"/>
                      </a:lnTo>
                      <a:lnTo>
                        <a:pt x="96" y="1285"/>
                      </a:lnTo>
                      <a:lnTo>
                        <a:pt x="76" y="1281"/>
                      </a:lnTo>
                      <a:lnTo>
                        <a:pt x="50" y="1293"/>
                      </a:lnTo>
                      <a:lnTo>
                        <a:pt x="18" y="1291"/>
                      </a:lnTo>
                      <a:lnTo>
                        <a:pt x="0" y="1251"/>
                      </a:lnTo>
                      <a:lnTo>
                        <a:pt x="2" y="1209"/>
                      </a:lnTo>
                      <a:lnTo>
                        <a:pt x="22" y="1151"/>
                      </a:lnTo>
                      <a:lnTo>
                        <a:pt x="52" y="1081"/>
                      </a:lnTo>
                      <a:lnTo>
                        <a:pt x="84" y="1019"/>
                      </a:lnTo>
                      <a:lnTo>
                        <a:pt x="108" y="973"/>
                      </a:lnTo>
                      <a:lnTo>
                        <a:pt x="124" y="945"/>
                      </a:lnTo>
                      <a:lnTo>
                        <a:pt x="150" y="891"/>
                      </a:lnTo>
                      <a:lnTo>
                        <a:pt x="176" y="855"/>
                      </a:lnTo>
                      <a:lnTo>
                        <a:pt x="186" y="765"/>
                      </a:lnTo>
                      <a:lnTo>
                        <a:pt x="206" y="681"/>
                      </a:lnTo>
                      <a:lnTo>
                        <a:pt x="268" y="593"/>
                      </a:lnTo>
                      <a:lnTo>
                        <a:pt x="328" y="513"/>
                      </a:lnTo>
                      <a:lnTo>
                        <a:pt x="380" y="457"/>
                      </a:lnTo>
                      <a:lnTo>
                        <a:pt x="422" y="403"/>
                      </a:lnTo>
                      <a:lnTo>
                        <a:pt x="430" y="431"/>
                      </a:lnTo>
                      <a:lnTo>
                        <a:pt x="434" y="471"/>
                      </a:lnTo>
                      <a:lnTo>
                        <a:pt x="404" y="493"/>
                      </a:lnTo>
                      <a:lnTo>
                        <a:pt x="404" y="515"/>
                      </a:lnTo>
                      <a:lnTo>
                        <a:pt x="396" y="557"/>
                      </a:lnTo>
                      <a:lnTo>
                        <a:pt x="464" y="475"/>
                      </a:lnTo>
                      <a:lnTo>
                        <a:pt x="438" y="531"/>
                      </a:lnTo>
                      <a:lnTo>
                        <a:pt x="464" y="549"/>
                      </a:lnTo>
                      <a:lnTo>
                        <a:pt x="450" y="575"/>
                      </a:lnTo>
                      <a:lnTo>
                        <a:pt x="426" y="607"/>
                      </a:lnTo>
                      <a:lnTo>
                        <a:pt x="406" y="635"/>
                      </a:lnTo>
                      <a:lnTo>
                        <a:pt x="386" y="673"/>
                      </a:lnTo>
                      <a:lnTo>
                        <a:pt x="354" y="693"/>
                      </a:lnTo>
                      <a:lnTo>
                        <a:pt x="322" y="727"/>
                      </a:lnTo>
                      <a:lnTo>
                        <a:pt x="320" y="759"/>
                      </a:lnTo>
                      <a:lnTo>
                        <a:pt x="308" y="785"/>
                      </a:lnTo>
                      <a:lnTo>
                        <a:pt x="328" y="803"/>
                      </a:lnTo>
                      <a:lnTo>
                        <a:pt x="358" y="759"/>
                      </a:lnTo>
                      <a:lnTo>
                        <a:pt x="362" y="741"/>
                      </a:lnTo>
                      <a:lnTo>
                        <a:pt x="378" y="733"/>
                      </a:lnTo>
                      <a:lnTo>
                        <a:pt x="390" y="703"/>
                      </a:lnTo>
                      <a:lnTo>
                        <a:pt x="414" y="709"/>
                      </a:lnTo>
                      <a:lnTo>
                        <a:pt x="420" y="695"/>
                      </a:lnTo>
                      <a:lnTo>
                        <a:pt x="408" y="679"/>
                      </a:lnTo>
                      <a:lnTo>
                        <a:pt x="430" y="655"/>
                      </a:lnTo>
                      <a:lnTo>
                        <a:pt x="438" y="629"/>
                      </a:lnTo>
                      <a:lnTo>
                        <a:pt x="478" y="593"/>
                      </a:lnTo>
                      <a:lnTo>
                        <a:pt x="498" y="599"/>
                      </a:lnTo>
                      <a:lnTo>
                        <a:pt x="518" y="585"/>
                      </a:lnTo>
                      <a:lnTo>
                        <a:pt x="522" y="563"/>
                      </a:lnTo>
                      <a:lnTo>
                        <a:pt x="502" y="549"/>
                      </a:lnTo>
                      <a:lnTo>
                        <a:pt x="466" y="551"/>
                      </a:lnTo>
                      <a:lnTo>
                        <a:pt x="446" y="525"/>
                      </a:lnTo>
                      <a:lnTo>
                        <a:pt x="462" y="473"/>
                      </a:lnTo>
                      <a:lnTo>
                        <a:pt x="480" y="433"/>
                      </a:lnTo>
                      <a:lnTo>
                        <a:pt x="494" y="411"/>
                      </a:lnTo>
                      <a:lnTo>
                        <a:pt x="494" y="441"/>
                      </a:lnTo>
                      <a:lnTo>
                        <a:pt x="510" y="439"/>
                      </a:lnTo>
                      <a:lnTo>
                        <a:pt x="520" y="419"/>
                      </a:lnTo>
                      <a:lnTo>
                        <a:pt x="512" y="377"/>
                      </a:lnTo>
                      <a:lnTo>
                        <a:pt x="534" y="369"/>
                      </a:lnTo>
                      <a:lnTo>
                        <a:pt x="536" y="355"/>
                      </a:lnTo>
                      <a:lnTo>
                        <a:pt x="522" y="347"/>
                      </a:lnTo>
                      <a:lnTo>
                        <a:pt x="500" y="375"/>
                      </a:lnTo>
                      <a:lnTo>
                        <a:pt x="490" y="391"/>
                      </a:lnTo>
                      <a:lnTo>
                        <a:pt x="438" y="419"/>
                      </a:lnTo>
                      <a:lnTo>
                        <a:pt x="438" y="391"/>
                      </a:lnTo>
                      <a:lnTo>
                        <a:pt x="494" y="331"/>
                      </a:lnTo>
                      <a:lnTo>
                        <a:pt x="608" y="231"/>
                      </a:lnTo>
                      <a:lnTo>
                        <a:pt x="704" y="157"/>
                      </a:lnTo>
                      <a:lnTo>
                        <a:pt x="847" y="63"/>
                      </a:lnTo>
                      <a:close/>
                    </a:path>
                  </a:pathLst>
                </a:custGeom>
                <a:solidFill>
                  <a:schemeClr val="accent1"/>
                </a:solidFill>
                <a:ln w="9525">
                  <a:noFill/>
                  <a:round/>
                  <a:headEnd/>
                  <a:tailEnd/>
                </a:ln>
                <a:effectLst/>
              </p:spPr>
              <p:txBody>
                <a:bodyPr wrap="none" anchor="ctr"/>
                <a:lstStyle/>
                <a:p>
                  <a:endParaRPr lang="ja-JP" altLang="en-US"/>
                </a:p>
              </p:txBody>
            </p:sp>
            <p:sp>
              <p:nvSpPr>
                <p:cNvPr id="5308" name="Freeform 188"/>
                <p:cNvSpPr>
                  <a:spLocks/>
                </p:cNvSpPr>
                <p:nvPr/>
              </p:nvSpPr>
              <p:spPr bwMode="ltGray">
                <a:xfrm>
                  <a:off x="2802" y="2081"/>
                  <a:ext cx="58" cy="87"/>
                </a:xfrm>
                <a:custGeom>
                  <a:avLst/>
                  <a:gdLst/>
                  <a:ahLst/>
                  <a:cxnLst>
                    <a:cxn ang="0">
                      <a:pos x="0" y="23"/>
                    </a:cxn>
                    <a:cxn ang="0">
                      <a:pos x="2" y="17"/>
                    </a:cxn>
                    <a:cxn ang="0">
                      <a:pos x="14" y="13"/>
                    </a:cxn>
                    <a:cxn ang="0">
                      <a:pos x="36" y="5"/>
                    </a:cxn>
                    <a:cxn ang="0">
                      <a:pos x="46" y="19"/>
                    </a:cxn>
                    <a:cxn ang="0">
                      <a:pos x="58" y="33"/>
                    </a:cxn>
                    <a:cxn ang="0">
                      <a:pos x="40" y="71"/>
                    </a:cxn>
                    <a:cxn ang="0">
                      <a:pos x="38" y="83"/>
                    </a:cxn>
                    <a:cxn ang="0">
                      <a:pos x="26" y="87"/>
                    </a:cxn>
                    <a:cxn ang="0">
                      <a:pos x="12" y="75"/>
                    </a:cxn>
                    <a:cxn ang="0">
                      <a:pos x="18" y="43"/>
                    </a:cxn>
                    <a:cxn ang="0">
                      <a:pos x="6" y="41"/>
                    </a:cxn>
                    <a:cxn ang="0">
                      <a:pos x="0" y="23"/>
                    </a:cxn>
                  </a:cxnLst>
                  <a:rect l="0" t="0" r="r" b="b"/>
                  <a:pathLst>
                    <a:path w="58" h="87">
                      <a:moveTo>
                        <a:pt x="0" y="23"/>
                      </a:moveTo>
                      <a:cubicBezTo>
                        <a:pt x="1" y="21"/>
                        <a:pt x="0" y="18"/>
                        <a:pt x="2" y="17"/>
                      </a:cubicBezTo>
                      <a:cubicBezTo>
                        <a:pt x="5" y="15"/>
                        <a:pt x="14" y="13"/>
                        <a:pt x="14" y="13"/>
                      </a:cubicBezTo>
                      <a:cubicBezTo>
                        <a:pt x="18" y="0"/>
                        <a:pt x="23" y="3"/>
                        <a:pt x="36" y="5"/>
                      </a:cubicBezTo>
                      <a:cubicBezTo>
                        <a:pt x="52" y="2"/>
                        <a:pt x="55" y="5"/>
                        <a:pt x="46" y="19"/>
                      </a:cubicBezTo>
                      <a:cubicBezTo>
                        <a:pt x="51" y="26"/>
                        <a:pt x="55" y="25"/>
                        <a:pt x="58" y="33"/>
                      </a:cubicBezTo>
                      <a:cubicBezTo>
                        <a:pt x="49" y="47"/>
                        <a:pt x="45" y="55"/>
                        <a:pt x="40" y="71"/>
                      </a:cubicBezTo>
                      <a:cubicBezTo>
                        <a:pt x="42" y="76"/>
                        <a:pt x="44" y="79"/>
                        <a:pt x="38" y="83"/>
                      </a:cubicBezTo>
                      <a:cubicBezTo>
                        <a:pt x="34" y="85"/>
                        <a:pt x="26" y="87"/>
                        <a:pt x="26" y="87"/>
                      </a:cubicBezTo>
                      <a:cubicBezTo>
                        <a:pt x="23" y="79"/>
                        <a:pt x="20" y="78"/>
                        <a:pt x="12" y="75"/>
                      </a:cubicBezTo>
                      <a:cubicBezTo>
                        <a:pt x="15" y="64"/>
                        <a:pt x="15" y="54"/>
                        <a:pt x="18" y="43"/>
                      </a:cubicBezTo>
                      <a:cubicBezTo>
                        <a:pt x="15" y="34"/>
                        <a:pt x="12" y="33"/>
                        <a:pt x="6" y="41"/>
                      </a:cubicBezTo>
                      <a:cubicBezTo>
                        <a:pt x="2" y="34"/>
                        <a:pt x="0" y="31"/>
                        <a:pt x="0" y="23"/>
                      </a:cubicBezTo>
                      <a:close/>
                    </a:path>
                  </a:pathLst>
                </a:custGeom>
                <a:solidFill>
                  <a:schemeClr val="accent1"/>
                </a:solidFill>
                <a:ln w="9525">
                  <a:noFill/>
                  <a:round/>
                  <a:headEnd/>
                  <a:tailEnd/>
                </a:ln>
                <a:effectLst/>
              </p:spPr>
              <p:txBody>
                <a:bodyPr wrap="none" anchor="ctr"/>
                <a:lstStyle/>
                <a:p>
                  <a:endParaRPr lang="ja-JP" altLang="en-US"/>
                </a:p>
              </p:txBody>
            </p:sp>
            <p:sp>
              <p:nvSpPr>
                <p:cNvPr id="5309" name="Freeform 189"/>
                <p:cNvSpPr>
                  <a:spLocks/>
                </p:cNvSpPr>
                <p:nvPr/>
              </p:nvSpPr>
              <p:spPr bwMode="ltGray">
                <a:xfrm>
                  <a:off x="2832" y="1817"/>
                  <a:ext cx="279" cy="307"/>
                </a:xfrm>
                <a:custGeom>
                  <a:avLst/>
                  <a:gdLst/>
                  <a:ahLst/>
                  <a:cxnLst>
                    <a:cxn ang="0">
                      <a:pos x="44" y="251"/>
                    </a:cxn>
                    <a:cxn ang="0">
                      <a:pos x="28" y="265"/>
                    </a:cxn>
                    <a:cxn ang="0">
                      <a:pos x="10" y="271"/>
                    </a:cxn>
                    <a:cxn ang="0">
                      <a:pos x="4" y="269"/>
                    </a:cxn>
                    <a:cxn ang="0">
                      <a:pos x="0" y="257"/>
                    </a:cxn>
                    <a:cxn ang="0">
                      <a:pos x="22" y="241"/>
                    </a:cxn>
                    <a:cxn ang="0">
                      <a:pos x="34" y="237"/>
                    </a:cxn>
                    <a:cxn ang="0">
                      <a:pos x="48" y="223"/>
                    </a:cxn>
                    <a:cxn ang="0">
                      <a:pos x="66" y="217"/>
                    </a:cxn>
                    <a:cxn ang="0">
                      <a:pos x="82" y="219"/>
                    </a:cxn>
                    <a:cxn ang="0">
                      <a:pos x="94" y="215"/>
                    </a:cxn>
                    <a:cxn ang="0">
                      <a:pos x="104" y="205"/>
                    </a:cxn>
                    <a:cxn ang="0">
                      <a:pos x="122" y="211"/>
                    </a:cxn>
                    <a:cxn ang="0">
                      <a:pos x="128" y="195"/>
                    </a:cxn>
                    <a:cxn ang="0">
                      <a:pos x="146" y="183"/>
                    </a:cxn>
                    <a:cxn ang="0">
                      <a:pos x="142" y="165"/>
                    </a:cxn>
                    <a:cxn ang="0">
                      <a:pos x="154" y="161"/>
                    </a:cxn>
                    <a:cxn ang="0">
                      <a:pos x="166" y="163"/>
                    </a:cxn>
                    <a:cxn ang="0">
                      <a:pos x="170" y="183"/>
                    </a:cxn>
                    <a:cxn ang="0">
                      <a:pos x="194" y="163"/>
                    </a:cxn>
                    <a:cxn ang="0">
                      <a:pos x="180" y="149"/>
                    </a:cxn>
                    <a:cxn ang="0">
                      <a:pos x="192" y="131"/>
                    </a:cxn>
                    <a:cxn ang="0">
                      <a:pos x="208" y="145"/>
                    </a:cxn>
                    <a:cxn ang="0">
                      <a:pos x="228" y="121"/>
                    </a:cxn>
                    <a:cxn ang="0">
                      <a:pos x="224" y="95"/>
                    </a:cxn>
                    <a:cxn ang="0">
                      <a:pos x="232" y="55"/>
                    </a:cxn>
                    <a:cxn ang="0">
                      <a:pos x="230" y="37"/>
                    </a:cxn>
                    <a:cxn ang="0">
                      <a:pos x="222" y="25"/>
                    </a:cxn>
                    <a:cxn ang="0">
                      <a:pos x="218" y="13"/>
                    </a:cxn>
                    <a:cxn ang="0">
                      <a:pos x="230" y="3"/>
                    </a:cxn>
                    <a:cxn ang="0">
                      <a:pos x="244" y="17"/>
                    </a:cxn>
                    <a:cxn ang="0">
                      <a:pos x="246" y="31"/>
                    </a:cxn>
                    <a:cxn ang="0">
                      <a:pos x="254" y="53"/>
                    </a:cxn>
                    <a:cxn ang="0">
                      <a:pos x="266" y="69"/>
                    </a:cxn>
                    <a:cxn ang="0">
                      <a:pos x="276" y="93"/>
                    </a:cxn>
                    <a:cxn ang="0">
                      <a:pos x="262" y="137"/>
                    </a:cxn>
                    <a:cxn ang="0">
                      <a:pos x="246" y="177"/>
                    </a:cxn>
                    <a:cxn ang="0">
                      <a:pos x="240" y="231"/>
                    </a:cxn>
                    <a:cxn ang="0">
                      <a:pos x="220" y="229"/>
                    </a:cxn>
                    <a:cxn ang="0">
                      <a:pos x="206" y="237"/>
                    </a:cxn>
                    <a:cxn ang="0">
                      <a:pos x="188" y="239"/>
                    </a:cxn>
                    <a:cxn ang="0">
                      <a:pos x="168" y="245"/>
                    </a:cxn>
                    <a:cxn ang="0">
                      <a:pos x="150" y="239"/>
                    </a:cxn>
                    <a:cxn ang="0">
                      <a:pos x="140" y="267"/>
                    </a:cxn>
                    <a:cxn ang="0">
                      <a:pos x="130" y="281"/>
                    </a:cxn>
                    <a:cxn ang="0">
                      <a:pos x="110" y="271"/>
                    </a:cxn>
                    <a:cxn ang="0">
                      <a:pos x="104" y="243"/>
                    </a:cxn>
                    <a:cxn ang="0">
                      <a:pos x="82" y="253"/>
                    </a:cxn>
                    <a:cxn ang="0">
                      <a:pos x="64" y="255"/>
                    </a:cxn>
                    <a:cxn ang="0">
                      <a:pos x="50" y="255"/>
                    </a:cxn>
                    <a:cxn ang="0">
                      <a:pos x="52" y="261"/>
                    </a:cxn>
                    <a:cxn ang="0">
                      <a:pos x="50" y="267"/>
                    </a:cxn>
                    <a:cxn ang="0">
                      <a:pos x="80" y="259"/>
                    </a:cxn>
                    <a:cxn ang="0">
                      <a:pos x="86" y="257"/>
                    </a:cxn>
                    <a:cxn ang="0">
                      <a:pos x="98" y="261"/>
                    </a:cxn>
                    <a:cxn ang="0">
                      <a:pos x="96" y="269"/>
                    </a:cxn>
                    <a:cxn ang="0">
                      <a:pos x="80" y="291"/>
                    </a:cxn>
                    <a:cxn ang="0">
                      <a:pos x="60" y="289"/>
                    </a:cxn>
                    <a:cxn ang="0">
                      <a:pos x="50" y="307"/>
                    </a:cxn>
                    <a:cxn ang="0">
                      <a:pos x="36" y="291"/>
                    </a:cxn>
                    <a:cxn ang="0">
                      <a:pos x="44" y="273"/>
                    </a:cxn>
                    <a:cxn ang="0">
                      <a:pos x="40" y="261"/>
                    </a:cxn>
                    <a:cxn ang="0">
                      <a:pos x="44" y="251"/>
                    </a:cxn>
                  </a:cxnLst>
                  <a:rect l="0" t="0" r="r" b="b"/>
                  <a:pathLst>
                    <a:path w="279" h="307">
                      <a:moveTo>
                        <a:pt x="44" y="251"/>
                      </a:moveTo>
                      <a:cubicBezTo>
                        <a:pt x="38" y="255"/>
                        <a:pt x="35" y="262"/>
                        <a:pt x="28" y="265"/>
                      </a:cubicBezTo>
                      <a:cubicBezTo>
                        <a:pt x="22" y="268"/>
                        <a:pt x="10" y="271"/>
                        <a:pt x="10" y="271"/>
                      </a:cubicBezTo>
                      <a:cubicBezTo>
                        <a:pt x="8" y="270"/>
                        <a:pt x="5" y="271"/>
                        <a:pt x="4" y="269"/>
                      </a:cubicBezTo>
                      <a:cubicBezTo>
                        <a:pt x="2" y="266"/>
                        <a:pt x="0" y="257"/>
                        <a:pt x="0" y="257"/>
                      </a:cubicBezTo>
                      <a:cubicBezTo>
                        <a:pt x="5" y="249"/>
                        <a:pt x="13" y="245"/>
                        <a:pt x="22" y="241"/>
                      </a:cubicBezTo>
                      <a:cubicBezTo>
                        <a:pt x="26" y="239"/>
                        <a:pt x="34" y="237"/>
                        <a:pt x="34" y="237"/>
                      </a:cubicBezTo>
                      <a:cubicBezTo>
                        <a:pt x="37" y="233"/>
                        <a:pt x="44" y="226"/>
                        <a:pt x="48" y="223"/>
                      </a:cubicBezTo>
                      <a:cubicBezTo>
                        <a:pt x="53" y="220"/>
                        <a:pt x="66" y="217"/>
                        <a:pt x="66" y="217"/>
                      </a:cubicBezTo>
                      <a:cubicBezTo>
                        <a:pt x="71" y="218"/>
                        <a:pt x="77" y="219"/>
                        <a:pt x="82" y="219"/>
                      </a:cubicBezTo>
                      <a:cubicBezTo>
                        <a:pt x="86" y="219"/>
                        <a:pt x="94" y="215"/>
                        <a:pt x="94" y="215"/>
                      </a:cubicBezTo>
                      <a:cubicBezTo>
                        <a:pt x="96" y="212"/>
                        <a:pt x="100" y="205"/>
                        <a:pt x="104" y="205"/>
                      </a:cubicBezTo>
                      <a:cubicBezTo>
                        <a:pt x="110" y="205"/>
                        <a:pt x="122" y="211"/>
                        <a:pt x="122" y="211"/>
                      </a:cubicBezTo>
                      <a:cubicBezTo>
                        <a:pt x="132" y="208"/>
                        <a:pt x="130" y="204"/>
                        <a:pt x="128" y="195"/>
                      </a:cubicBezTo>
                      <a:cubicBezTo>
                        <a:pt x="136" y="190"/>
                        <a:pt x="141" y="191"/>
                        <a:pt x="146" y="183"/>
                      </a:cubicBezTo>
                      <a:cubicBezTo>
                        <a:pt x="144" y="179"/>
                        <a:pt x="136" y="170"/>
                        <a:pt x="142" y="165"/>
                      </a:cubicBezTo>
                      <a:cubicBezTo>
                        <a:pt x="145" y="163"/>
                        <a:pt x="154" y="161"/>
                        <a:pt x="154" y="161"/>
                      </a:cubicBezTo>
                      <a:cubicBezTo>
                        <a:pt x="159" y="175"/>
                        <a:pt x="151" y="158"/>
                        <a:pt x="166" y="163"/>
                      </a:cubicBezTo>
                      <a:cubicBezTo>
                        <a:pt x="163" y="173"/>
                        <a:pt x="158" y="179"/>
                        <a:pt x="170" y="183"/>
                      </a:cubicBezTo>
                      <a:cubicBezTo>
                        <a:pt x="182" y="179"/>
                        <a:pt x="181" y="167"/>
                        <a:pt x="194" y="163"/>
                      </a:cubicBezTo>
                      <a:cubicBezTo>
                        <a:pt x="192" y="157"/>
                        <a:pt x="180" y="149"/>
                        <a:pt x="180" y="149"/>
                      </a:cubicBezTo>
                      <a:cubicBezTo>
                        <a:pt x="173" y="138"/>
                        <a:pt x="182" y="134"/>
                        <a:pt x="192" y="131"/>
                      </a:cubicBezTo>
                      <a:cubicBezTo>
                        <a:pt x="206" y="136"/>
                        <a:pt x="191" y="149"/>
                        <a:pt x="208" y="145"/>
                      </a:cubicBezTo>
                      <a:cubicBezTo>
                        <a:pt x="212" y="133"/>
                        <a:pt x="216" y="125"/>
                        <a:pt x="228" y="121"/>
                      </a:cubicBezTo>
                      <a:cubicBezTo>
                        <a:pt x="231" y="112"/>
                        <a:pt x="226" y="104"/>
                        <a:pt x="224" y="95"/>
                      </a:cubicBezTo>
                      <a:cubicBezTo>
                        <a:pt x="228" y="82"/>
                        <a:pt x="223" y="68"/>
                        <a:pt x="232" y="55"/>
                      </a:cubicBezTo>
                      <a:cubicBezTo>
                        <a:pt x="234" y="45"/>
                        <a:pt x="239" y="43"/>
                        <a:pt x="230" y="37"/>
                      </a:cubicBezTo>
                      <a:cubicBezTo>
                        <a:pt x="227" y="33"/>
                        <a:pt x="224" y="30"/>
                        <a:pt x="222" y="25"/>
                      </a:cubicBezTo>
                      <a:cubicBezTo>
                        <a:pt x="221" y="21"/>
                        <a:pt x="218" y="13"/>
                        <a:pt x="218" y="13"/>
                      </a:cubicBezTo>
                      <a:cubicBezTo>
                        <a:pt x="221" y="5"/>
                        <a:pt x="221" y="0"/>
                        <a:pt x="230" y="3"/>
                      </a:cubicBezTo>
                      <a:cubicBezTo>
                        <a:pt x="233" y="11"/>
                        <a:pt x="236" y="14"/>
                        <a:pt x="244" y="17"/>
                      </a:cubicBezTo>
                      <a:cubicBezTo>
                        <a:pt x="248" y="29"/>
                        <a:pt x="234" y="23"/>
                        <a:pt x="246" y="31"/>
                      </a:cubicBezTo>
                      <a:cubicBezTo>
                        <a:pt x="242" y="42"/>
                        <a:pt x="246" y="47"/>
                        <a:pt x="254" y="53"/>
                      </a:cubicBezTo>
                      <a:cubicBezTo>
                        <a:pt x="257" y="61"/>
                        <a:pt x="259" y="64"/>
                        <a:pt x="266" y="69"/>
                      </a:cubicBezTo>
                      <a:cubicBezTo>
                        <a:pt x="269" y="78"/>
                        <a:pt x="271" y="85"/>
                        <a:pt x="276" y="93"/>
                      </a:cubicBezTo>
                      <a:cubicBezTo>
                        <a:pt x="279" y="107"/>
                        <a:pt x="272" y="127"/>
                        <a:pt x="262" y="137"/>
                      </a:cubicBezTo>
                      <a:cubicBezTo>
                        <a:pt x="245" y="131"/>
                        <a:pt x="250" y="164"/>
                        <a:pt x="246" y="177"/>
                      </a:cubicBezTo>
                      <a:cubicBezTo>
                        <a:pt x="244" y="197"/>
                        <a:pt x="245" y="212"/>
                        <a:pt x="240" y="231"/>
                      </a:cubicBezTo>
                      <a:cubicBezTo>
                        <a:pt x="232" y="229"/>
                        <a:pt x="228" y="226"/>
                        <a:pt x="220" y="229"/>
                      </a:cubicBezTo>
                      <a:cubicBezTo>
                        <a:pt x="217" y="237"/>
                        <a:pt x="215" y="240"/>
                        <a:pt x="206" y="237"/>
                      </a:cubicBezTo>
                      <a:cubicBezTo>
                        <a:pt x="203" y="247"/>
                        <a:pt x="196" y="242"/>
                        <a:pt x="188" y="239"/>
                      </a:cubicBezTo>
                      <a:cubicBezTo>
                        <a:pt x="181" y="241"/>
                        <a:pt x="175" y="243"/>
                        <a:pt x="168" y="245"/>
                      </a:cubicBezTo>
                      <a:cubicBezTo>
                        <a:pt x="162" y="243"/>
                        <a:pt x="150" y="239"/>
                        <a:pt x="150" y="239"/>
                      </a:cubicBezTo>
                      <a:cubicBezTo>
                        <a:pt x="153" y="253"/>
                        <a:pt x="150" y="257"/>
                        <a:pt x="140" y="267"/>
                      </a:cubicBezTo>
                      <a:cubicBezTo>
                        <a:pt x="135" y="281"/>
                        <a:pt x="140" y="278"/>
                        <a:pt x="130" y="281"/>
                      </a:cubicBezTo>
                      <a:cubicBezTo>
                        <a:pt x="121" y="278"/>
                        <a:pt x="113" y="281"/>
                        <a:pt x="110" y="271"/>
                      </a:cubicBezTo>
                      <a:cubicBezTo>
                        <a:pt x="114" y="259"/>
                        <a:pt x="116" y="251"/>
                        <a:pt x="104" y="243"/>
                      </a:cubicBezTo>
                      <a:cubicBezTo>
                        <a:pt x="93" y="245"/>
                        <a:pt x="88" y="244"/>
                        <a:pt x="82" y="253"/>
                      </a:cubicBezTo>
                      <a:cubicBezTo>
                        <a:pt x="67" y="248"/>
                        <a:pt x="73" y="246"/>
                        <a:pt x="64" y="255"/>
                      </a:cubicBezTo>
                      <a:cubicBezTo>
                        <a:pt x="56" y="252"/>
                        <a:pt x="53" y="245"/>
                        <a:pt x="50" y="255"/>
                      </a:cubicBezTo>
                      <a:cubicBezTo>
                        <a:pt x="51" y="257"/>
                        <a:pt x="52" y="259"/>
                        <a:pt x="52" y="261"/>
                      </a:cubicBezTo>
                      <a:cubicBezTo>
                        <a:pt x="52" y="263"/>
                        <a:pt x="48" y="266"/>
                        <a:pt x="50" y="267"/>
                      </a:cubicBezTo>
                      <a:cubicBezTo>
                        <a:pt x="55" y="269"/>
                        <a:pt x="76" y="260"/>
                        <a:pt x="80" y="259"/>
                      </a:cubicBezTo>
                      <a:cubicBezTo>
                        <a:pt x="82" y="258"/>
                        <a:pt x="86" y="257"/>
                        <a:pt x="86" y="257"/>
                      </a:cubicBezTo>
                      <a:cubicBezTo>
                        <a:pt x="90" y="258"/>
                        <a:pt x="94" y="260"/>
                        <a:pt x="98" y="261"/>
                      </a:cubicBezTo>
                      <a:cubicBezTo>
                        <a:pt x="101" y="262"/>
                        <a:pt x="97" y="266"/>
                        <a:pt x="96" y="269"/>
                      </a:cubicBezTo>
                      <a:cubicBezTo>
                        <a:pt x="92" y="281"/>
                        <a:pt x="91" y="284"/>
                        <a:pt x="80" y="291"/>
                      </a:cubicBezTo>
                      <a:cubicBezTo>
                        <a:pt x="72" y="283"/>
                        <a:pt x="71" y="286"/>
                        <a:pt x="60" y="289"/>
                      </a:cubicBezTo>
                      <a:cubicBezTo>
                        <a:pt x="55" y="304"/>
                        <a:pt x="59" y="298"/>
                        <a:pt x="50" y="307"/>
                      </a:cubicBezTo>
                      <a:cubicBezTo>
                        <a:pt x="39" y="304"/>
                        <a:pt x="42" y="300"/>
                        <a:pt x="36" y="291"/>
                      </a:cubicBezTo>
                      <a:cubicBezTo>
                        <a:pt x="41" y="277"/>
                        <a:pt x="38" y="283"/>
                        <a:pt x="44" y="273"/>
                      </a:cubicBezTo>
                      <a:cubicBezTo>
                        <a:pt x="43" y="269"/>
                        <a:pt x="36" y="263"/>
                        <a:pt x="40" y="261"/>
                      </a:cubicBezTo>
                      <a:cubicBezTo>
                        <a:pt x="48" y="256"/>
                        <a:pt x="47" y="259"/>
                        <a:pt x="44" y="251"/>
                      </a:cubicBezTo>
                      <a:close/>
                    </a:path>
                  </a:pathLst>
                </a:custGeom>
                <a:solidFill>
                  <a:schemeClr val="accent1"/>
                </a:solidFill>
                <a:ln w="9525">
                  <a:noFill/>
                  <a:round/>
                  <a:headEnd/>
                  <a:tailEnd/>
                </a:ln>
                <a:effectLst/>
              </p:spPr>
              <p:txBody>
                <a:bodyPr wrap="none" anchor="ctr"/>
                <a:lstStyle/>
                <a:p>
                  <a:endParaRPr lang="ja-JP" altLang="en-US"/>
                </a:p>
              </p:txBody>
            </p:sp>
            <p:sp>
              <p:nvSpPr>
                <p:cNvPr id="5310" name="Freeform 190"/>
                <p:cNvSpPr>
                  <a:spLocks/>
                </p:cNvSpPr>
                <p:nvPr/>
              </p:nvSpPr>
              <p:spPr bwMode="ltGray">
                <a:xfrm>
                  <a:off x="3055" y="1733"/>
                  <a:ext cx="138" cy="113"/>
                </a:xfrm>
                <a:custGeom>
                  <a:avLst/>
                  <a:gdLst/>
                  <a:ahLst/>
                  <a:cxnLst>
                    <a:cxn ang="0">
                      <a:pos x="7" y="81"/>
                    </a:cxn>
                    <a:cxn ang="0">
                      <a:pos x="11" y="63"/>
                    </a:cxn>
                    <a:cxn ang="0">
                      <a:pos x="23" y="69"/>
                    </a:cxn>
                    <a:cxn ang="0">
                      <a:pos x="29" y="51"/>
                    </a:cxn>
                    <a:cxn ang="0">
                      <a:pos x="31" y="45"/>
                    </a:cxn>
                    <a:cxn ang="0">
                      <a:pos x="25" y="15"/>
                    </a:cxn>
                    <a:cxn ang="0">
                      <a:pos x="35" y="3"/>
                    </a:cxn>
                    <a:cxn ang="0">
                      <a:pos x="57" y="17"/>
                    </a:cxn>
                    <a:cxn ang="0">
                      <a:pos x="79" y="41"/>
                    </a:cxn>
                    <a:cxn ang="0">
                      <a:pos x="99" y="35"/>
                    </a:cxn>
                    <a:cxn ang="0">
                      <a:pos x="113" y="37"/>
                    </a:cxn>
                    <a:cxn ang="0">
                      <a:pos x="127" y="25"/>
                    </a:cxn>
                    <a:cxn ang="0">
                      <a:pos x="125" y="39"/>
                    </a:cxn>
                    <a:cxn ang="0">
                      <a:pos x="111" y="45"/>
                    </a:cxn>
                    <a:cxn ang="0">
                      <a:pos x="109" y="57"/>
                    </a:cxn>
                    <a:cxn ang="0">
                      <a:pos x="95" y="73"/>
                    </a:cxn>
                    <a:cxn ang="0">
                      <a:pos x="83" y="77"/>
                    </a:cxn>
                    <a:cxn ang="0">
                      <a:pos x="73" y="101"/>
                    </a:cxn>
                    <a:cxn ang="0">
                      <a:pos x="69" y="113"/>
                    </a:cxn>
                    <a:cxn ang="0">
                      <a:pos x="51" y="99"/>
                    </a:cxn>
                    <a:cxn ang="0">
                      <a:pos x="33" y="87"/>
                    </a:cxn>
                    <a:cxn ang="0">
                      <a:pos x="17" y="95"/>
                    </a:cxn>
                    <a:cxn ang="0">
                      <a:pos x="7" y="81"/>
                    </a:cxn>
                  </a:cxnLst>
                  <a:rect l="0" t="0" r="r" b="b"/>
                  <a:pathLst>
                    <a:path w="138" h="113">
                      <a:moveTo>
                        <a:pt x="7" y="81"/>
                      </a:moveTo>
                      <a:cubicBezTo>
                        <a:pt x="2" y="73"/>
                        <a:pt x="1" y="66"/>
                        <a:pt x="11" y="63"/>
                      </a:cubicBezTo>
                      <a:cubicBezTo>
                        <a:pt x="11" y="63"/>
                        <a:pt x="21" y="71"/>
                        <a:pt x="23" y="69"/>
                      </a:cubicBezTo>
                      <a:cubicBezTo>
                        <a:pt x="23" y="69"/>
                        <a:pt x="28" y="54"/>
                        <a:pt x="29" y="51"/>
                      </a:cubicBezTo>
                      <a:cubicBezTo>
                        <a:pt x="30" y="49"/>
                        <a:pt x="31" y="45"/>
                        <a:pt x="31" y="45"/>
                      </a:cubicBezTo>
                      <a:cubicBezTo>
                        <a:pt x="30" y="34"/>
                        <a:pt x="28" y="26"/>
                        <a:pt x="25" y="15"/>
                      </a:cubicBezTo>
                      <a:cubicBezTo>
                        <a:pt x="27" y="6"/>
                        <a:pt x="25" y="0"/>
                        <a:pt x="35" y="3"/>
                      </a:cubicBezTo>
                      <a:cubicBezTo>
                        <a:pt x="42" y="13"/>
                        <a:pt x="44" y="15"/>
                        <a:pt x="57" y="17"/>
                      </a:cubicBezTo>
                      <a:cubicBezTo>
                        <a:pt x="61" y="29"/>
                        <a:pt x="66" y="37"/>
                        <a:pt x="79" y="41"/>
                      </a:cubicBezTo>
                      <a:cubicBezTo>
                        <a:pt x="94" y="36"/>
                        <a:pt x="87" y="38"/>
                        <a:pt x="99" y="35"/>
                      </a:cubicBezTo>
                      <a:cubicBezTo>
                        <a:pt x="106" y="25"/>
                        <a:pt x="104" y="34"/>
                        <a:pt x="113" y="37"/>
                      </a:cubicBezTo>
                      <a:cubicBezTo>
                        <a:pt x="120" y="32"/>
                        <a:pt x="119" y="28"/>
                        <a:pt x="127" y="25"/>
                      </a:cubicBezTo>
                      <a:cubicBezTo>
                        <a:pt x="138" y="29"/>
                        <a:pt x="131" y="33"/>
                        <a:pt x="125" y="39"/>
                      </a:cubicBezTo>
                      <a:cubicBezTo>
                        <a:pt x="122" y="48"/>
                        <a:pt x="119" y="48"/>
                        <a:pt x="111" y="45"/>
                      </a:cubicBezTo>
                      <a:cubicBezTo>
                        <a:pt x="98" y="48"/>
                        <a:pt x="99" y="50"/>
                        <a:pt x="109" y="57"/>
                      </a:cubicBezTo>
                      <a:cubicBezTo>
                        <a:pt x="117" y="69"/>
                        <a:pt x="105" y="70"/>
                        <a:pt x="95" y="73"/>
                      </a:cubicBezTo>
                      <a:cubicBezTo>
                        <a:pt x="91" y="74"/>
                        <a:pt x="83" y="77"/>
                        <a:pt x="83" y="77"/>
                      </a:cubicBezTo>
                      <a:cubicBezTo>
                        <a:pt x="80" y="86"/>
                        <a:pt x="76" y="92"/>
                        <a:pt x="73" y="101"/>
                      </a:cubicBezTo>
                      <a:cubicBezTo>
                        <a:pt x="72" y="105"/>
                        <a:pt x="69" y="113"/>
                        <a:pt x="69" y="113"/>
                      </a:cubicBezTo>
                      <a:cubicBezTo>
                        <a:pt x="58" y="110"/>
                        <a:pt x="60" y="106"/>
                        <a:pt x="51" y="99"/>
                      </a:cubicBezTo>
                      <a:cubicBezTo>
                        <a:pt x="45" y="95"/>
                        <a:pt x="33" y="87"/>
                        <a:pt x="33" y="87"/>
                      </a:cubicBezTo>
                      <a:cubicBezTo>
                        <a:pt x="25" y="92"/>
                        <a:pt x="26" y="98"/>
                        <a:pt x="17" y="95"/>
                      </a:cubicBezTo>
                      <a:cubicBezTo>
                        <a:pt x="16" y="93"/>
                        <a:pt x="0" y="81"/>
                        <a:pt x="7" y="81"/>
                      </a:cubicBezTo>
                      <a:close/>
                    </a:path>
                  </a:pathLst>
                </a:custGeom>
                <a:solidFill>
                  <a:schemeClr val="accent1"/>
                </a:solidFill>
                <a:ln w="9525">
                  <a:noFill/>
                  <a:round/>
                  <a:headEnd/>
                  <a:tailEnd/>
                </a:ln>
                <a:effectLst/>
              </p:spPr>
              <p:txBody>
                <a:bodyPr wrap="none" anchor="ctr"/>
                <a:lstStyle/>
                <a:p>
                  <a:endParaRPr lang="ja-JP" altLang="en-US"/>
                </a:p>
              </p:txBody>
            </p:sp>
            <p:sp>
              <p:nvSpPr>
                <p:cNvPr id="5311" name="Freeform 191"/>
                <p:cNvSpPr>
                  <a:spLocks/>
                </p:cNvSpPr>
                <p:nvPr/>
              </p:nvSpPr>
              <p:spPr bwMode="ltGray">
                <a:xfrm>
                  <a:off x="3194" y="1718"/>
                  <a:ext cx="46" cy="34"/>
                </a:xfrm>
                <a:custGeom>
                  <a:avLst/>
                  <a:gdLst/>
                  <a:ahLst/>
                  <a:cxnLst>
                    <a:cxn ang="0">
                      <a:pos x="0" y="24"/>
                    </a:cxn>
                    <a:cxn ang="0">
                      <a:pos x="24" y="0"/>
                    </a:cxn>
                    <a:cxn ang="0">
                      <a:pos x="46" y="16"/>
                    </a:cxn>
                    <a:cxn ang="0">
                      <a:pos x="24" y="20"/>
                    </a:cxn>
                    <a:cxn ang="0">
                      <a:pos x="0" y="24"/>
                    </a:cxn>
                  </a:cxnLst>
                  <a:rect l="0" t="0" r="r" b="b"/>
                  <a:pathLst>
                    <a:path w="46" h="34">
                      <a:moveTo>
                        <a:pt x="0" y="24"/>
                      </a:moveTo>
                      <a:cubicBezTo>
                        <a:pt x="22" y="17"/>
                        <a:pt x="7" y="12"/>
                        <a:pt x="24" y="0"/>
                      </a:cubicBezTo>
                      <a:cubicBezTo>
                        <a:pt x="43" y="6"/>
                        <a:pt x="21" y="12"/>
                        <a:pt x="46" y="16"/>
                      </a:cubicBezTo>
                      <a:cubicBezTo>
                        <a:pt x="42" y="28"/>
                        <a:pt x="34" y="23"/>
                        <a:pt x="24" y="20"/>
                      </a:cubicBezTo>
                      <a:cubicBezTo>
                        <a:pt x="3" y="34"/>
                        <a:pt x="12" y="16"/>
                        <a:pt x="0" y="24"/>
                      </a:cubicBezTo>
                      <a:close/>
                    </a:path>
                  </a:pathLst>
                </a:custGeom>
                <a:solidFill>
                  <a:schemeClr val="accent1"/>
                </a:solidFill>
                <a:ln w="9525">
                  <a:noFill/>
                  <a:round/>
                  <a:headEnd/>
                  <a:tailEnd/>
                </a:ln>
                <a:effectLst/>
              </p:spPr>
              <p:txBody>
                <a:bodyPr wrap="none" anchor="ctr"/>
                <a:lstStyle/>
                <a:p>
                  <a:endParaRPr lang="ja-JP" altLang="en-US"/>
                </a:p>
              </p:txBody>
            </p:sp>
            <p:sp>
              <p:nvSpPr>
                <p:cNvPr id="5312" name="Freeform 192"/>
                <p:cNvSpPr>
                  <a:spLocks/>
                </p:cNvSpPr>
                <p:nvPr/>
              </p:nvSpPr>
              <p:spPr bwMode="ltGray">
                <a:xfrm>
                  <a:off x="3233" y="1675"/>
                  <a:ext cx="39" cy="47"/>
                </a:xfrm>
                <a:custGeom>
                  <a:avLst/>
                  <a:gdLst/>
                  <a:ahLst/>
                  <a:cxnLst>
                    <a:cxn ang="0">
                      <a:pos x="17" y="43"/>
                    </a:cxn>
                    <a:cxn ang="0">
                      <a:pos x="13" y="17"/>
                    </a:cxn>
                    <a:cxn ang="0">
                      <a:pos x="29" y="19"/>
                    </a:cxn>
                    <a:cxn ang="0">
                      <a:pos x="25" y="33"/>
                    </a:cxn>
                    <a:cxn ang="0">
                      <a:pos x="17" y="43"/>
                    </a:cxn>
                  </a:cxnLst>
                  <a:rect l="0" t="0" r="r" b="b"/>
                  <a:pathLst>
                    <a:path w="39" h="47">
                      <a:moveTo>
                        <a:pt x="17" y="43"/>
                      </a:moveTo>
                      <a:cubicBezTo>
                        <a:pt x="0" y="39"/>
                        <a:pt x="6" y="28"/>
                        <a:pt x="13" y="17"/>
                      </a:cubicBezTo>
                      <a:cubicBezTo>
                        <a:pt x="7" y="0"/>
                        <a:pt x="24" y="16"/>
                        <a:pt x="29" y="19"/>
                      </a:cubicBezTo>
                      <a:cubicBezTo>
                        <a:pt x="36" y="29"/>
                        <a:pt x="39" y="30"/>
                        <a:pt x="25" y="33"/>
                      </a:cubicBezTo>
                      <a:cubicBezTo>
                        <a:pt x="21" y="46"/>
                        <a:pt x="25" y="47"/>
                        <a:pt x="17" y="43"/>
                      </a:cubicBezTo>
                      <a:close/>
                    </a:path>
                  </a:pathLst>
                </a:custGeom>
                <a:solidFill>
                  <a:schemeClr val="accent1"/>
                </a:solidFill>
                <a:ln w="9525">
                  <a:noFill/>
                  <a:round/>
                  <a:headEnd/>
                  <a:tailEnd/>
                </a:ln>
                <a:effectLst/>
              </p:spPr>
              <p:txBody>
                <a:bodyPr wrap="none" anchor="ctr"/>
                <a:lstStyle/>
                <a:p>
                  <a:endParaRPr lang="ja-JP" altLang="en-US"/>
                </a:p>
              </p:txBody>
            </p:sp>
            <p:sp>
              <p:nvSpPr>
                <p:cNvPr id="5313" name="Freeform 193"/>
                <p:cNvSpPr>
                  <a:spLocks/>
                </p:cNvSpPr>
                <p:nvPr/>
              </p:nvSpPr>
              <p:spPr bwMode="ltGray">
                <a:xfrm>
                  <a:off x="3277" y="1662"/>
                  <a:ext cx="25" cy="27"/>
                </a:xfrm>
                <a:custGeom>
                  <a:avLst/>
                  <a:gdLst/>
                  <a:ahLst/>
                  <a:cxnLst>
                    <a:cxn ang="0">
                      <a:pos x="11" y="18"/>
                    </a:cxn>
                    <a:cxn ang="0">
                      <a:pos x="7" y="8"/>
                    </a:cxn>
                    <a:cxn ang="0">
                      <a:pos x="19" y="0"/>
                    </a:cxn>
                    <a:cxn ang="0">
                      <a:pos x="11" y="18"/>
                    </a:cxn>
                  </a:cxnLst>
                  <a:rect l="0" t="0" r="r" b="b"/>
                  <a:pathLst>
                    <a:path w="25" h="27">
                      <a:moveTo>
                        <a:pt x="11" y="18"/>
                      </a:moveTo>
                      <a:cubicBezTo>
                        <a:pt x="6" y="16"/>
                        <a:pt x="0" y="16"/>
                        <a:pt x="7" y="8"/>
                      </a:cubicBezTo>
                      <a:cubicBezTo>
                        <a:pt x="10" y="4"/>
                        <a:pt x="19" y="0"/>
                        <a:pt x="19" y="0"/>
                      </a:cubicBezTo>
                      <a:cubicBezTo>
                        <a:pt x="25" y="9"/>
                        <a:pt x="20" y="27"/>
                        <a:pt x="11" y="18"/>
                      </a:cubicBezTo>
                      <a:close/>
                    </a:path>
                  </a:pathLst>
                </a:custGeom>
                <a:solidFill>
                  <a:schemeClr val="accent1"/>
                </a:solidFill>
                <a:ln w="9525">
                  <a:noFill/>
                  <a:round/>
                  <a:headEnd/>
                  <a:tailEnd/>
                </a:ln>
                <a:effectLst/>
              </p:spPr>
              <p:txBody>
                <a:bodyPr wrap="none" anchor="ctr"/>
                <a:lstStyle/>
                <a:p>
                  <a:endParaRPr lang="ja-JP" altLang="en-US"/>
                </a:p>
              </p:txBody>
            </p:sp>
            <p:sp>
              <p:nvSpPr>
                <p:cNvPr id="5314" name="Freeform 194"/>
                <p:cNvSpPr>
                  <a:spLocks/>
                </p:cNvSpPr>
                <p:nvPr/>
              </p:nvSpPr>
              <p:spPr bwMode="ltGray">
                <a:xfrm>
                  <a:off x="3061" y="1482"/>
                  <a:ext cx="62" cy="238"/>
                </a:xfrm>
                <a:custGeom>
                  <a:avLst/>
                  <a:gdLst/>
                  <a:ahLst/>
                  <a:cxnLst>
                    <a:cxn ang="0">
                      <a:pos x="3" y="60"/>
                    </a:cxn>
                    <a:cxn ang="0">
                      <a:pos x="11" y="32"/>
                    </a:cxn>
                    <a:cxn ang="0">
                      <a:pos x="13" y="2"/>
                    </a:cxn>
                    <a:cxn ang="0">
                      <a:pos x="19" y="6"/>
                    </a:cxn>
                    <a:cxn ang="0">
                      <a:pos x="25" y="30"/>
                    </a:cxn>
                    <a:cxn ang="0">
                      <a:pos x="49" y="94"/>
                    </a:cxn>
                    <a:cxn ang="0">
                      <a:pos x="57" y="122"/>
                    </a:cxn>
                    <a:cxn ang="0">
                      <a:pos x="61" y="134"/>
                    </a:cxn>
                    <a:cxn ang="0">
                      <a:pos x="51" y="148"/>
                    </a:cxn>
                    <a:cxn ang="0">
                      <a:pos x="39" y="144"/>
                    </a:cxn>
                    <a:cxn ang="0">
                      <a:pos x="27" y="162"/>
                    </a:cxn>
                    <a:cxn ang="0">
                      <a:pos x="51" y="220"/>
                    </a:cxn>
                    <a:cxn ang="0">
                      <a:pos x="35" y="230"/>
                    </a:cxn>
                    <a:cxn ang="0">
                      <a:pos x="11" y="238"/>
                    </a:cxn>
                    <a:cxn ang="0">
                      <a:pos x="11" y="196"/>
                    </a:cxn>
                    <a:cxn ang="0">
                      <a:pos x="9" y="140"/>
                    </a:cxn>
                    <a:cxn ang="0">
                      <a:pos x="19" y="122"/>
                    </a:cxn>
                    <a:cxn ang="0">
                      <a:pos x="1" y="76"/>
                    </a:cxn>
                    <a:cxn ang="0">
                      <a:pos x="3" y="60"/>
                    </a:cxn>
                  </a:cxnLst>
                  <a:rect l="0" t="0" r="r" b="b"/>
                  <a:pathLst>
                    <a:path w="62" h="238">
                      <a:moveTo>
                        <a:pt x="3" y="60"/>
                      </a:moveTo>
                      <a:cubicBezTo>
                        <a:pt x="5" y="47"/>
                        <a:pt x="4" y="42"/>
                        <a:pt x="11" y="32"/>
                      </a:cubicBezTo>
                      <a:cubicBezTo>
                        <a:pt x="12" y="22"/>
                        <a:pt x="10" y="12"/>
                        <a:pt x="13" y="2"/>
                      </a:cubicBezTo>
                      <a:cubicBezTo>
                        <a:pt x="14" y="0"/>
                        <a:pt x="18" y="4"/>
                        <a:pt x="19" y="6"/>
                      </a:cubicBezTo>
                      <a:cubicBezTo>
                        <a:pt x="24" y="13"/>
                        <a:pt x="23" y="22"/>
                        <a:pt x="25" y="30"/>
                      </a:cubicBezTo>
                      <a:cubicBezTo>
                        <a:pt x="31" y="53"/>
                        <a:pt x="44" y="71"/>
                        <a:pt x="49" y="94"/>
                      </a:cubicBezTo>
                      <a:cubicBezTo>
                        <a:pt x="51" y="104"/>
                        <a:pt x="54" y="113"/>
                        <a:pt x="57" y="122"/>
                      </a:cubicBezTo>
                      <a:cubicBezTo>
                        <a:pt x="58" y="126"/>
                        <a:pt x="61" y="134"/>
                        <a:pt x="61" y="134"/>
                      </a:cubicBezTo>
                      <a:cubicBezTo>
                        <a:pt x="59" y="144"/>
                        <a:pt x="62" y="155"/>
                        <a:pt x="51" y="148"/>
                      </a:cubicBezTo>
                      <a:cubicBezTo>
                        <a:pt x="48" y="143"/>
                        <a:pt x="47" y="137"/>
                        <a:pt x="39" y="144"/>
                      </a:cubicBezTo>
                      <a:cubicBezTo>
                        <a:pt x="34" y="149"/>
                        <a:pt x="27" y="162"/>
                        <a:pt x="27" y="162"/>
                      </a:cubicBezTo>
                      <a:cubicBezTo>
                        <a:pt x="31" y="184"/>
                        <a:pt x="44" y="199"/>
                        <a:pt x="51" y="220"/>
                      </a:cubicBezTo>
                      <a:cubicBezTo>
                        <a:pt x="47" y="231"/>
                        <a:pt x="47" y="232"/>
                        <a:pt x="35" y="230"/>
                      </a:cubicBezTo>
                      <a:cubicBezTo>
                        <a:pt x="23" y="222"/>
                        <a:pt x="21" y="232"/>
                        <a:pt x="11" y="238"/>
                      </a:cubicBezTo>
                      <a:cubicBezTo>
                        <a:pt x="4" y="227"/>
                        <a:pt x="10" y="208"/>
                        <a:pt x="11" y="196"/>
                      </a:cubicBezTo>
                      <a:cubicBezTo>
                        <a:pt x="9" y="179"/>
                        <a:pt x="3" y="157"/>
                        <a:pt x="9" y="140"/>
                      </a:cubicBezTo>
                      <a:cubicBezTo>
                        <a:pt x="11" y="133"/>
                        <a:pt x="17" y="129"/>
                        <a:pt x="19" y="122"/>
                      </a:cubicBezTo>
                      <a:cubicBezTo>
                        <a:pt x="13" y="105"/>
                        <a:pt x="17" y="86"/>
                        <a:pt x="1" y="76"/>
                      </a:cubicBezTo>
                      <a:cubicBezTo>
                        <a:pt x="0" y="72"/>
                        <a:pt x="3" y="50"/>
                        <a:pt x="3" y="60"/>
                      </a:cubicBezTo>
                      <a:close/>
                    </a:path>
                  </a:pathLst>
                </a:custGeom>
                <a:solidFill>
                  <a:schemeClr val="accent1"/>
                </a:solidFill>
                <a:ln w="9525">
                  <a:noFill/>
                  <a:round/>
                  <a:headEnd/>
                  <a:tailEnd/>
                </a:ln>
                <a:effectLst/>
              </p:spPr>
              <p:txBody>
                <a:bodyPr wrap="none" anchor="ctr"/>
                <a:lstStyle/>
                <a:p>
                  <a:endParaRPr lang="ja-JP" altLang="en-US"/>
                </a:p>
              </p:txBody>
            </p:sp>
            <p:sp>
              <p:nvSpPr>
                <p:cNvPr id="5315" name="Freeform 195"/>
                <p:cNvSpPr>
                  <a:spLocks/>
                </p:cNvSpPr>
                <p:nvPr/>
              </p:nvSpPr>
              <p:spPr bwMode="ltGray">
                <a:xfrm>
                  <a:off x="1510" y="2454"/>
                  <a:ext cx="47" cy="114"/>
                </a:xfrm>
                <a:custGeom>
                  <a:avLst/>
                  <a:gdLst/>
                  <a:ahLst/>
                  <a:cxnLst>
                    <a:cxn ang="0">
                      <a:pos x="6" y="58"/>
                    </a:cxn>
                    <a:cxn ang="0">
                      <a:pos x="20" y="0"/>
                    </a:cxn>
                    <a:cxn ang="0">
                      <a:pos x="36" y="28"/>
                    </a:cxn>
                    <a:cxn ang="0">
                      <a:pos x="38" y="46"/>
                    </a:cxn>
                    <a:cxn ang="0">
                      <a:pos x="42" y="58"/>
                    </a:cxn>
                    <a:cxn ang="0">
                      <a:pos x="26" y="104"/>
                    </a:cxn>
                    <a:cxn ang="0">
                      <a:pos x="8" y="108"/>
                    </a:cxn>
                    <a:cxn ang="0">
                      <a:pos x="0" y="74"/>
                    </a:cxn>
                    <a:cxn ang="0">
                      <a:pos x="2" y="66"/>
                    </a:cxn>
                    <a:cxn ang="0">
                      <a:pos x="6" y="58"/>
                    </a:cxn>
                  </a:cxnLst>
                  <a:rect l="0" t="0" r="r" b="b"/>
                  <a:pathLst>
                    <a:path w="47" h="114">
                      <a:moveTo>
                        <a:pt x="6" y="58"/>
                      </a:moveTo>
                      <a:cubicBezTo>
                        <a:pt x="3" y="48"/>
                        <a:pt x="6" y="5"/>
                        <a:pt x="20" y="0"/>
                      </a:cubicBezTo>
                      <a:cubicBezTo>
                        <a:pt x="32" y="4"/>
                        <a:pt x="32" y="17"/>
                        <a:pt x="36" y="28"/>
                      </a:cubicBezTo>
                      <a:cubicBezTo>
                        <a:pt x="33" y="38"/>
                        <a:pt x="33" y="32"/>
                        <a:pt x="38" y="46"/>
                      </a:cubicBezTo>
                      <a:cubicBezTo>
                        <a:pt x="39" y="50"/>
                        <a:pt x="42" y="58"/>
                        <a:pt x="42" y="58"/>
                      </a:cubicBezTo>
                      <a:cubicBezTo>
                        <a:pt x="44" y="77"/>
                        <a:pt x="47" y="97"/>
                        <a:pt x="26" y="104"/>
                      </a:cubicBezTo>
                      <a:cubicBezTo>
                        <a:pt x="19" y="111"/>
                        <a:pt x="17" y="114"/>
                        <a:pt x="8" y="108"/>
                      </a:cubicBezTo>
                      <a:cubicBezTo>
                        <a:pt x="4" y="97"/>
                        <a:pt x="4" y="85"/>
                        <a:pt x="0" y="74"/>
                      </a:cubicBezTo>
                      <a:cubicBezTo>
                        <a:pt x="1" y="71"/>
                        <a:pt x="1" y="69"/>
                        <a:pt x="2" y="66"/>
                      </a:cubicBezTo>
                      <a:cubicBezTo>
                        <a:pt x="6" y="51"/>
                        <a:pt x="6" y="50"/>
                        <a:pt x="6" y="58"/>
                      </a:cubicBezTo>
                      <a:close/>
                    </a:path>
                  </a:pathLst>
                </a:custGeom>
                <a:solidFill>
                  <a:schemeClr val="accent1"/>
                </a:solidFill>
                <a:ln w="9525">
                  <a:noFill/>
                  <a:round/>
                  <a:headEnd/>
                  <a:tailEnd/>
                </a:ln>
                <a:effectLst/>
              </p:spPr>
              <p:txBody>
                <a:bodyPr wrap="none" anchor="ctr"/>
                <a:lstStyle/>
                <a:p>
                  <a:endParaRPr lang="ja-JP" altLang="en-US"/>
                </a:p>
              </p:txBody>
            </p:sp>
            <p:sp>
              <p:nvSpPr>
                <p:cNvPr id="5316" name="Freeform 196"/>
                <p:cNvSpPr>
                  <a:spLocks/>
                </p:cNvSpPr>
                <p:nvPr/>
              </p:nvSpPr>
              <p:spPr bwMode="ltGray">
                <a:xfrm>
                  <a:off x="1186" y="1899"/>
                  <a:ext cx="55" cy="239"/>
                </a:xfrm>
                <a:custGeom>
                  <a:avLst/>
                  <a:gdLst/>
                  <a:ahLst/>
                  <a:cxnLst>
                    <a:cxn ang="0">
                      <a:pos x="24" y="11"/>
                    </a:cxn>
                    <a:cxn ang="0">
                      <a:pos x="28" y="27"/>
                    </a:cxn>
                    <a:cxn ang="0">
                      <a:pos x="32" y="39"/>
                    </a:cxn>
                    <a:cxn ang="0">
                      <a:pos x="48" y="81"/>
                    </a:cxn>
                    <a:cxn ang="0">
                      <a:pos x="44" y="111"/>
                    </a:cxn>
                    <a:cxn ang="0">
                      <a:pos x="22" y="197"/>
                    </a:cxn>
                    <a:cxn ang="0">
                      <a:pos x="10" y="221"/>
                    </a:cxn>
                    <a:cxn ang="0">
                      <a:pos x="2" y="233"/>
                    </a:cxn>
                    <a:cxn ang="0">
                      <a:pos x="0" y="239"/>
                    </a:cxn>
                    <a:cxn ang="0">
                      <a:pos x="2" y="123"/>
                    </a:cxn>
                    <a:cxn ang="0">
                      <a:pos x="16" y="29"/>
                    </a:cxn>
                    <a:cxn ang="0">
                      <a:pos x="24" y="11"/>
                    </a:cxn>
                  </a:cxnLst>
                  <a:rect l="0" t="0" r="r" b="b"/>
                  <a:pathLst>
                    <a:path w="55" h="239">
                      <a:moveTo>
                        <a:pt x="24" y="11"/>
                      </a:moveTo>
                      <a:cubicBezTo>
                        <a:pt x="30" y="29"/>
                        <a:pt x="21" y="0"/>
                        <a:pt x="28" y="27"/>
                      </a:cubicBezTo>
                      <a:cubicBezTo>
                        <a:pt x="29" y="31"/>
                        <a:pt x="32" y="39"/>
                        <a:pt x="32" y="39"/>
                      </a:cubicBezTo>
                      <a:cubicBezTo>
                        <a:pt x="27" y="55"/>
                        <a:pt x="31" y="75"/>
                        <a:pt x="48" y="81"/>
                      </a:cubicBezTo>
                      <a:cubicBezTo>
                        <a:pt x="55" y="91"/>
                        <a:pt x="47" y="101"/>
                        <a:pt x="44" y="111"/>
                      </a:cubicBezTo>
                      <a:cubicBezTo>
                        <a:pt x="35" y="139"/>
                        <a:pt x="31" y="169"/>
                        <a:pt x="22" y="197"/>
                      </a:cubicBezTo>
                      <a:cubicBezTo>
                        <a:pt x="19" y="205"/>
                        <a:pt x="14" y="213"/>
                        <a:pt x="10" y="221"/>
                      </a:cubicBezTo>
                      <a:cubicBezTo>
                        <a:pt x="8" y="225"/>
                        <a:pt x="5" y="229"/>
                        <a:pt x="2" y="233"/>
                      </a:cubicBezTo>
                      <a:cubicBezTo>
                        <a:pt x="1" y="235"/>
                        <a:pt x="0" y="239"/>
                        <a:pt x="0" y="239"/>
                      </a:cubicBezTo>
                      <a:lnTo>
                        <a:pt x="2" y="123"/>
                      </a:lnTo>
                      <a:lnTo>
                        <a:pt x="16" y="29"/>
                      </a:lnTo>
                      <a:lnTo>
                        <a:pt x="24" y="11"/>
                      </a:lnTo>
                      <a:close/>
                    </a:path>
                  </a:pathLst>
                </a:custGeom>
                <a:solidFill>
                  <a:schemeClr val="accent1"/>
                </a:solidFill>
                <a:ln w="9525">
                  <a:noFill/>
                  <a:round/>
                  <a:headEnd/>
                  <a:tailEnd/>
                </a:ln>
                <a:effectLst/>
              </p:spPr>
              <p:txBody>
                <a:bodyPr wrap="none" anchor="ctr"/>
                <a:lstStyle/>
                <a:p>
                  <a:endParaRPr lang="ja-JP" altLang="en-US"/>
                </a:p>
              </p:txBody>
            </p:sp>
            <p:sp>
              <p:nvSpPr>
                <p:cNvPr id="5317" name="Freeform 197"/>
                <p:cNvSpPr>
                  <a:spLocks/>
                </p:cNvSpPr>
                <p:nvPr/>
              </p:nvSpPr>
              <p:spPr bwMode="ltGray">
                <a:xfrm>
                  <a:off x="1819" y="2717"/>
                  <a:ext cx="291" cy="399"/>
                </a:xfrm>
                <a:custGeom>
                  <a:avLst/>
                  <a:gdLst/>
                  <a:ahLst/>
                  <a:cxnLst>
                    <a:cxn ang="0">
                      <a:pos x="33" y="55"/>
                    </a:cxn>
                    <a:cxn ang="0">
                      <a:pos x="13" y="45"/>
                    </a:cxn>
                    <a:cxn ang="0">
                      <a:pos x="7" y="41"/>
                    </a:cxn>
                    <a:cxn ang="0">
                      <a:pos x="3" y="23"/>
                    </a:cxn>
                    <a:cxn ang="0">
                      <a:pos x="17" y="5"/>
                    </a:cxn>
                    <a:cxn ang="0">
                      <a:pos x="29" y="15"/>
                    </a:cxn>
                    <a:cxn ang="0">
                      <a:pos x="41" y="31"/>
                    </a:cxn>
                    <a:cxn ang="0">
                      <a:pos x="59" y="37"/>
                    </a:cxn>
                    <a:cxn ang="0">
                      <a:pos x="83" y="77"/>
                    </a:cxn>
                    <a:cxn ang="0">
                      <a:pos x="103" y="97"/>
                    </a:cxn>
                    <a:cxn ang="0">
                      <a:pos x="137" y="141"/>
                    </a:cxn>
                    <a:cxn ang="0">
                      <a:pos x="185" y="195"/>
                    </a:cxn>
                    <a:cxn ang="0">
                      <a:pos x="191" y="207"/>
                    </a:cxn>
                    <a:cxn ang="0">
                      <a:pos x="215" y="219"/>
                    </a:cxn>
                    <a:cxn ang="0">
                      <a:pos x="241" y="239"/>
                    </a:cxn>
                    <a:cxn ang="0">
                      <a:pos x="227" y="239"/>
                    </a:cxn>
                    <a:cxn ang="0">
                      <a:pos x="215" y="231"/>
                    </a:cxn>
                    <a:cxn ang="0">
                      <a:pos x="205" y="239"/>
                    </a:cxn>
                    <a:cxn ang="0">
                      <a:pos x="221" y="255"/>
                    </a:cxn>
                    <a:cxn ang="0">
                      <a:pos x="237" y="285"/>
                    </a:cxn>
                    <a:cxn ang="0">
                      <a:pos x="241" y="297"/>
                    </a:cxn>
                    <a:cxn ang="0">
                      <a:pos x="253" y="307"/>
                    </a:cxn>
                    <a:cxn ang="0">
                      <a:pos x="255" y="289"/>
                    </a:cxn>
                    <a:cxn ang="0">
                      <a:pos x="271" y="283"/>
                    </a:cxn>
                    <a:cxn ang="0">
                      <a:pos x="273" y="295"/>
                    </a:cxn>
                    <a:cxn ang="0">
                      <a:pos x="279" y="299"/>
                    </a:cxn>
                    <a:cxn ang="0">
                      <a:pos x="291" y="311"/>
                    </a:cxn>
                    <a:cxn ang="0">
                      <a:pos x="275" y="315"/>
                    </a:cxn>
                    <a:cxn ang="0">
                      <a:pos x="277" y="335"/>
                    </a:cxn>
                    <a:cxn ang="0">
                      <a:pos x="281" y="367"/>
                    </a:cxn>
                    <a:cxn ang="0">
                      <a:pos x="273" y="393"/>
                    </a:cxn>
                    <a:cxn ang="0">
                      <a:pos x="271" y="399"/>
                    </a:cxn>
                    <a:cxn ang="0">
                      <a:pos x="257" y="385"/>
                    </a:cxn>
                    <a:cxn ang="0">
                      <a:pos x="239" y="379"/>
                    </a:cxn>
                    <a:cxn ang="0">
                      <a:pos x="213" y="355"/>
                    </a:cxn>
                    <a:cxn ang="0">
                      <a:pos x="201" y="347"/>
                    </a:cxn>
                    <a:cxn ang="0">
                      <a:pos x="189" y="333"/>
                    </a:cxn>
                    <a:cxn ang="0">
                      <a:pos x="175" y="315"/>
                    </a:cxn>
                    <a:cxn ang="0">
                      <a:pos x="153" y="281"/>
                    </a:cxn>
                    <a:cxn ang="0">
                      <a:pos x="133" y="245"/>
                    </a:cxn>
                    <a:cxn ang="0">
                      <a:pos x="117" y="209"/>
                    </a:cxn>
                    <a:cxn ang="0">
                      <a:pos x="119" y="195"/>
                    </a:cxn>
                    <a:cxn ang="0">
                      <a:pos x="93" y="167"/>
                    </a:cxn>
                    <a:cxn ang="0">
                      <a:pos x="85" y="149"/>
                    </a:cxn>
                    <a:cxn ang="0">
                      <a:pos x="73" y="117"/>
                    </a:cxn>
                    <a:cxn ang="0">
                      <a:pos x="55" y="107"/>
                    </a:cxn>
                    <a:cxn ang="0">
                      <a:pos x="41" y="79"/>
                    </a:cxn>
                    <a:cxn ang="0">
                      <a:pos x="29" y="55"/>
                    </a:cxn>
                    <a:cxn ang="0">
                      <a:pos x="33" y="55"/>
                    </a:cxn>
                  </a:cxnLst>
                  <a:rect l="0" t="0" r="r" b="b"/>
                  <a:pathLst>
                    <a:path w="291" h="399">
                      <a:moveTo>
                        <a:pt x="33" y="55"/>
                      </a:moveTo>
                      <a:cubicBezTo>
                        <a:pt x="20" y="52"/>
                        <a:pt x="27" y="55"/>
                        <a:pt x="13" y="45"/>
                      </a:cubicBezTo>
                      <a:cubicBezTo>
                        <a:pt x="11" y="44"/>
                        <a:pt x="7" y="41"/>
                        <a:pt x="7" y="41"/>
                      </a:cubicBezTo>
                      <a:cubicBezTo>
                        <a:pt x="2" y="34"/>
                        <a:pt x="0" y="31"/>
                        <a:pt x="3" y="23"/>
                      </a:cubicBezTo>
                      <a:cubicBezTo>
                        <a:pt x="5" y="8"/>
                        <a:pt x="2" y="0"/>
                        <a:pt x="17" y="5"/>
                      </a:cubicBezTo>
                      <a:cubicBezTo>
                        <a:pt x="21" y="9"/>
                        <a:pt x="26" y="11"/>
                        <a:pt x="29" y="15"/>
                      </a:cubicBezTo>
                      <a:cubicBezTo>
                        <a:pt x="34" y="21"/>
                        <a:pt x="32" y="27"/>
                        <a:pt x="41" y="31"/>
                      </a:cubicBezTo>
                      <a:cubicBezTo>
                        <a:pt x="47" y="34"/>
                        <a:pt x="59" y="37"/>
                        <a:pt x="59" y="37"/>
                      </a:cubicBezTo>
                      <a:cubicBezTo>
                        <a:pt x="69" y="53"/>
                        <a:pt x="67" y="66"/>
                        <a:pt x="83" y="77"/>
                      </a:cubicBezTo>
                      <a:cubicBezTo>
                        <a:pt x="88" y="84"/>
                        <a:pt x="96" y="92"/>
                        <a:pt x="103" y="97"/>
                      </a:cubicBezTo>
                      <a:cubicBezTo>
                        <a:pt x="113" y="111"/>
                        <a:pt x="119" y="135"/>
                        <a:pt x="137" y="141"/>
                      </a:cubicBezTo>
                      <a:cubicBezTo>
                        <a:pt x="150" y="161"/>
                        <a:pt x="168" y="178"/>
                        <a:pt x="185" y="195"/>
                      </a:cubicBezTo>
                      <a:cubicBezTo>
                        <a:pt x="202" y="212"/>
                        <a:pt x="178" y="191"/>
                        <a:pt x="191" y="207"/>
                      </a:cubicBezTo>
                      <a:cubicBezTo>
                        <a:pt x="196" y="214"/>
                        <a:pt x="208" y="214"/>
                        <a:pt x="215" y="219"/>
                      </a:cubicBezTo>
                      <a:cubicBezTo>
                        <a:pt x="219" y="230"/>
                        <a:pt x="231" y="236"/>
                        <a:pt x="241" y="239"/>
                      </a:cubicBezTo>
                      <a:cubicBezTo>
                        <a:pt x="235" y="241"/>
                        <a:pt x="234" y="243"/>
                        <a:pt x="227" y="239"/>
                      </a:cubicBezTo>
                      <a:cubicBezTo>
                        <a:pt x="223" y="237"/>
                        <a:pt x="215" y="231"/>
                        <a:pt x="215" y="231"/>
                      </a:cubicBezTo>
                      <a:cubicBezTo>
                        <a:pt x="211" y="232"/>
                        <a:pt x="205" y="233"/>
                        <a:pt x="205" y="239"/>
                      </a:cubicBezTo>
                      <a:cubicBezTo>
                        <a:pt x="205" y="245"/>
                        <a:pt x="218" y="251"/>
                        <a:pt x="221" y="255"/>
                      </a:cubicBezTo>
                      <a:cubicBezTo>
                        <a:pt x="229" y="266"/>
                        <a:pt x="233" y="273"/>
                        <a:pt x="237" y="285"/>
                      </a:cubicBezTo>
                      <a:cubicBezTo>
                        <a:pt x="238" y="289"/>
                        <a:pt x="237" y="295"/>
                        <a:pt x="241" y="297"/>
                      </a:cubicBezTo>
                      <a:cubicBezTo>
                        <a:pt x="249" y="303"/>
                        <a:pt x="245" y="299"/>
                        <a:pt x="253" y="307"/>
                      </a:cubicBezTo>
                      <a:cubicBezTo>
                        <a:pt x="258" y="293"/>
                        <a:pt x="258" y="299"/>
                        <a:pt x="255" y="289"/>
                      </a:cubicBezTo>
                      <a:cubicBezTo>
                        <a:pt x="258" y="279"/>
                        <a:pt x="262" y="281"/>
                        <a:pt x="271" y="283"/>
                      </a:cubicBezTo>
                      <a:cubicBezTo>
                        <a:pt x="289" y="301"/>
                        <a:pt x="270" y="278"/>
                        <a:pt x="273" y="295"/>
                      </a:cubicBezTo>
                      <a:cubicBezTo>
                        <a:pt x="273" y="297"/>
                        <a:pt x="277" y="297"/>
                        <a:pt x="279" y="299"/>
                      </a:cubicBezTo>
                      <a:cubicBezTo>
                        <a:pt x="283" y="303"/>
                        <a:pt x="291" y="311"/>
                        <a:pt x="291" y="311"/>
                      </a:cubicBezTo>
                      <a:cubicBezTo>
                        <a:pt x="288" y="325"/>
                        <a:pt x="285" y="322"/>
                        <a:pt x="275" y="315"/>
                      </a:cubicBezTo>
                      <a:cubicBezTo>
                        <a:pt x="272" y="323"/>
                        <a:pt x="274" y="327"/>
                        <a:pt x="277" y="335"/>
                      </a:cubicBezTo>
                      <a:cubicBezTo>
                        <a:pt x="275" y="347"/>
                        <a:pt x="277" y="356"/>
                        <a:pt x="281" y="367"/>
                      </a:cubicBezTo>
                      <a:cubicBezTo>
                        <a:pt x="278" y="376"/>
                        <a:pt x="276" y="384"/>
                        <a:pt x="273" y="393"/>
                      </a:cubicBezTo>
                      <a:cubicBezTo>
                        <a:pt x="272" y="395"/>
                        <a:pt x="271" y="399"/>
                        <a:pt x="271" y="399"/>
                      </a:cubicBezTo>
                      <a:cubicBezTo>
                        <a:pt x="260" y="395"/>
                        <a:pt x="266" y="399"/>
                        <a:pt x="257" y="385"/>
                      </a:cubicBezTo>
                      <a:cubicBezTo>
                        <a:pt x="253" y="380"/>
                        <a:pt x="239" y="379"/>
                        <a:pt x="239" y="379"/>
                      </a:cubicBezTo>
                      <a:cubicBezTo>
                        <a:pt x="232" y="369"/>
                        <a:pt x="223" y="362"/>
                        <a:pt x="213" y="355"/>
                      </a:cubicBezTo>
                      <a:cubicBezTo>
                        <a:pt x="209" y="352"/>
                        <a:pt x="201" y="347"/>
                        <a:pt x="201" y="347"/>
                      </a:cubicBezTo>
                      <a:cubicBezTo>
                        <a:pt x="196" y="340"/>
                        <a:pt x="197" y="336"/>
                        <a:pt x="189" y="333"/>
                      </a:cubicBezTo>
                      <a:cubicBezTo>
                        <a:pt x="183" y="327"/>
                        <a:pt x="181" y="321"/>
                        <a:pt x="175" y="315"/>
                      </a:cubicBezTo>
                      <a:cubicBezTo>
                        <a:pt x="170" y="299"/>
                        <a:pt x="164" y="292"/>
                        <a:pt x="153" y="281"/>
                      </a:cubicBezTo>
                      <a:cubicBezTo>
                        <a:pt x="149" y="270"/>
                        <a:pt x="140" y="255"/>
                        <a:pt x="133" y="245"/>
                      </a:cubicBezTo>
                      <a:cubicBezTo>
                        <a:pt x="131" y="231"/>
                        <a:pt x="121" y="222"/>
                        <a:pt x="117" y="209"/>
                      </a:cubicBezTo>
                      <a:cubicBezTo>
                        <a:pt x="121" y="198"/>
                        <a:pt x="129" y="205"/>
                        <a:pt x="119" y="195"/>
                      </a:cubicBezTo>
                      <a:cubicBezTo>
                        <a:pt x="100" y="200"/>
                        <a:pt x="101" y="179"/>
                        <a:pt x="93" y="167"/>
                      </a:cubicBezTo>
                      <a:cubicBezTo>
                        <a:pt x="89" y="162"/>
                        <a:pt x="85" y="149"/>
                        <a:pt x="85" y="149"/>
                      </a:cubicBezTo>
                      <a:cubicBezTo>
                        <a:pt x="84" y="140"/>
                        <a:pt x="80" y="124"/>
                        <a:pt x="73" y="117"/>
                      </a:cubicBezTo>
                      <a:cubicBezTo>
                        <a:pt x="68" y="112"/>
                        <a:pt x="55" y="107"/>
                        <a:pt x="55" y="107"/>
                      </a:cubicBezTo>
                      <a:cubicBezTo>
                        <a:pt x="48" y="97"/>
                        <a:pt x="51" y="85"/>
                        <a:pt x="41" y="79"/>
                      </a:cubicBezTo>
                      <a:cubicBezTo>
                        <a:pt x="40" y="77"/>
                        <a:pt x="29" y="57"/>
                        <a:pt x="29" y="55"/>
                      </a:cubicBezTo>
                      <a:cubicBezTo>
                        <a:pt x="29" y="54"/>
                        <a:pt x="32" y="55"/>
                        <a:pt x="33" y="55"/>
                      </a:cubicBezTo>
                      <a:close/>
                    </a:path>
                  </a:pathLst>
                </a:custGeom>
                <a:solidFill>
                  <a:schemeClr val="accent1"/>
                </a:solidFill>
                <a:ln w="9525">
                  <a:noFill/>
                  <a:round/>
                  <a:headEnd/>
                  <a:tailEnd/>
                </a:ln>
                <a:effectLst/>
              </p:spPr>
              <p:txBody>
                <a:bodyPr wrap="none" anchor="ctr"/>
                <a:lstStyle/>
                <a:p>
                  <a:endParaRPr lang="ja-JP" altLang="en-US"/>
                </a:p>
              </p:txBody>
            </p:sp>
            <p:sp>
              <p:nvSpPr>
                <p:cNvPr id="5318" name="Freeform 198"/>
                <p:cNvSpPr>
                  <a:spLocks/>
                </p:cNvSpPr>
                <p:nvPr/>
              </p:nvSpPr>
              <p:spPr bwMode="ltGray">
                <a:xfrm>
                  <a:off x="1826" y="2801"/>
                  <a:ext cx="31" cy="33"/>
                </a:xfrm>
                <a:custGeom>
                  <a:avLst/>
                  <a:gdLst/>
                  <a:ahLst/>
                  <a:cxnLst>
                    <a:cxn ang="0">
                      <a:pos x="18" y="21"/>
                    </a:cxn>
                    <a:cxn ang="0">
                      <a:pos x="0" y="3"/>
                    </a:cxn>
                    <a:cxn ang="0">
                      <a:pos x="22" y="5"/>
                    </a:cxn>
                    <a:cxn ang="0">
                      <a:pos x="18" y="21"/>
                    </a:cxn>
                  </a:cxnLst>
                  <a:rect l="0" t="0" r="r" b="b"/>
                  <a:pathLst>
                    <a:path w="31" h="33">
                      <a:moveTo>
                        <a:pt x="18" y="21"/>
                      </a:moveTo>
                      <a:cubicBezTo>
                        <a:pt x="8" y="18"/>
                        <a:pt x="3" y="13"/>
                        <a:pt x="0" y="3"/>
                      </a:cubicBezTo>
                      <a:cubicBezTo>
                        <a:pt x="8" y="0"/>
                        <a:pt x="14" y="2"/>
                        <a:pt x="22" y="5"/>
                      </a:cubicBezTo>
                      <a:cubicBezTo>
                        <a:pt x="31" y="33"/>
                        <a:pt x="2" y="16"/>
                        <a:pt x="18" y="21"/>
                      </a:cubicBezTo>
                      <a:close/>
                    </a:path>
                  </a:pathLst>
                </a:custGeom>
                <a:solidFill>
                  <a:schemeClr val="accent1"/>
                </a:solidFill>
                <a:ln w="9525">
                  <a:noFill/>
                  <a:round/>
                  <a:headEnd/>
                  <a:tailEnd/>
                </a:ln>
                <a:effectLst/>
              </p:spPr>
              <p:txBody>
                <a:bodyPr wrap="none" anchor="ctr"/>
                <a:lstStyle/>
                <a:p>
                  <a:endParaRPr lang="ja-JP" altLang="en-US"/>
                </a:p>
              </p:txBody>
            </p:sp>
            <p:sp>
              <p:nvSpPr>
                <p:cNvPr id="5319" name="Freeform 199"/>
                <p:cNvSpPr>
                  <a:spLocks/>
                </p:cNvSpPr>
                <p:nvPr/>
              </p:nvSpPr>
              <p:spPr bwMode="ltGray">
                <a:xfrm>
                  <a:off x="1864" y="2852"/>
                  <a:ext cx="28" cy="34"/>
                </a:xfrm>
                <a:custGeom>
                  <a:avLst/>
                  <a:gdLst/>
                  <a:ahLst/>
                  <a:cxnLst>
                    <a:cxn ang="0">
                      <a:pos x="16" y="28"/>
                    </a:cxn>
                    <a:cxn ang="0">
                      <a:pos x="0" y="12"/>
                    </a:cxn>
                    <a:cxn ang="0">
                      <a:pos x="14" y="6"/>
                    </a:cxn>
                    <a:cxn ang="0">
                      <a:pos x="28" y="30"/>
                    </a:cxn>
                    <a:cxn ang="0">
                      <a:pos x="16" y="28"/>
                    </a:cxn>
                  </a:cxnLst>
                  <a:rect l="0" t="0" r="r" b="b"/>
                  <a:pathLst>
                    <a:path w="28" h="34">
                      <a:moveTo>
                        <a:pt x="16" y="28"/>
                      </a:moveTo>
                      <a:cubicBezTo>
                        <a:pt x="11" y="21"/>
                        <a:pt x="7" y="17"/>
                        <a:pt x="0" y="12"/>
                      </a:cubicBezTo>
                      <a:cubicBezTo>
                        <a:pt x="3" y="2"/>
                        <a:pt x="5" y="0"/>
                        <a:pt x="14" y="6"/>
                      </a:cubicBezTo>
                      <a:cubicBezTo>
                        <a:pt x="20" y="14"/>
                        <a:pt x="25" y="21"/>
                        <a:pt x="28" y="30"/>
                      </a:cubicBezTo>
                      <a:cubicBezTo>
                        <a:pt x="15" y="34"/>
                        <a:pt x="22" y="22"/>
                        <a:pt x="16" y="28"/>
                      </a:cubicBezTo>
                      <a:close/>
                    </a:path>
                  </a:pathLst>
                </a:custGeom>
                <a:solidFill>
                  <a:schemeClr val="accent1"/>
                </a:solidFill>
                <a:ln w="9525">
                  <a:noFill/>
                  <a:round/>
                  <a:headEnd/>
                  <a:tailEnd/>
                </a:ln>
                <a:effectLst/>
              </p:spPr>
              <p:txBody>
                <a:bodyPr wrap="none" anchor="ctr"/>
                <a:lstStyle/>
                <a:p>
                  <a:endParaRPr lang="ja-JP" altLang="en-US"/>
                </a:p>
              </p:txBody>
            </p:sp>
            <p:sp>
              <p:nvSpPr>
                <p:cNvPr id="5320" name="Freeform 200"/>
                <p:cNvSpPr>
                  <a:spLocks/>
                </p:cNvSpPr>
                <p:nvPr/>
              </p:nvSpPr>
              <p:spPr bwMode="ltGray">
                <a:xfrm>
                  <a:off x="1894" y="2932"/>
                  <a:ext cx="28" cy="23"/>
                </a:xfrm>
                <a:custGeom>
                  <a:avLst/>
                  <a:gdLst/>
                  <a:ahLst/>
                  <a:cxnLst>
                    <a:cxn ang="0">
                      <a:pos x="14" y="20"/>
                    </a:cxn>
                    <a:cxn ang="0">
                      <a:pos x="14" y="0"/>
                    </a:cxn>
                    <a:cxn ang="0">
                      <a:pos x="28" y="14"/>
                    </a:cxn>
                    <a:cxn ang="0">
                      <a:pos x="26" y="22"/>
                    </a:cxn>
                    <a:cxn ang="0">
                      <a:pos x="14" y="20"/>
                    </a:cxn>
                  </a:cxnLst>
                  <a:rect l="0" t="0" r="r" b="b"/>
                  <a:pathLst>
                    <a:path w="28" h="23">
                      <a:moveTo>
                        <a:pt x="14" y="20"/>
                      </a:moveTo>
                      <a:cubicBezTo>
                        <a:pt x="8" y="11"/>
                        <a:pt x="0" y="5"/>
                        <a:pt x="14" y="0"/>
                      </a:cubicBezTo>
                      <a:cubicBezTo>
                        <a:pt x="20" y="2"/>
                        <a:pt x="28" y="14"/>
                        <a:pt x="28" y="14"/>
                      </a:cubicBezTo>
                      <a:cubicBezTo>
                        <a:pt x="27" y="17"/>
                        <a:pt x="28" y="21"/>
                        <a:pt x="26" y="22"/>
                      </a:cubicBezTo>
                      <a:cubicBezTo>
                        <a:pt x="24" y="23"/>
                        <a:pt x="8" y="14"/>
                        <a:pt x="14" y="20"/>
                      </a:cubicBezTo>
                      <a:close/>
                    </a:path>
                  </a:pathLst>
                </a:custGeom>
                <a:solidFill>
                  <a:schemeClr val="accent1"/>
                </a:solidFill>
                <a:ln w="9525">
                  <a:noFill/>
                  <a:round/>
                  <a:headEnd/>
                  <a:tailEnd/>
                </a:ln>
                <a:effectLst/>
              </p:spPr>
              <p:txBody>
                <a:bodyPr wrap="none" anchor="ctr"/>
                <a:lstStyle/>
                <a:p>
                  <a:endParaRPr lang="ja-JP" altLang="en-US"/>
                </a:p>
              </p:txBody>
            </p:sp>
            <p:sp>
              <p:nvSpPr>
                <p:cNvPr id="5321" name="Freeform 201"/>
                <p:cNvSpPr>
                  <a:spLocks/>
                </p:cNvSpPr>
                <p:nvPr/>
              </p:nvSpPr>
              <p:spPr bwMode="ltGray">
                <a:xfrm>
                  <a:off x="2200" y="2424"/>
                  <a:ext cx="77" cy="60"/>
                </a:xfrm>
                <a:custGeom>
                  <a:avLst/>
                  <a:gdLst/>
                  <a:ahLst/>
                  <a:cxnLst>
                    <a:cxn ang="0">
                      <a:pos x="14" y="54"/>
                    </a:cxn>
                    <a:cxn ang="0">
                      <a:pos x="0" y="40"/>
                    </a:cxn>
                    <a:cxn ang="0">
                      <a:pos x="20" y="10"/>
                    </a:cxn>
                    <a:cxn ang="0">
                      <a:pos x="30" y="2"/>
                    </a:cxn>
                    <a:cxn ang="0">
                      <a:pos x="42" y="6"/>
                    </a:cxn>
                    <a:cxn ang="0">
                      <a:pos x="62" y="4"/>
                    </a:cxn>
                    <a:cxn ang="0">
                      <a:pos x="74" y="12"/>
                    </a:cxn>
                    <a:cxn ang="0">
                      <a:pos x="68" y="32"/>
                    </a:cxn>
                    <a:cxn ang="0">
                      <a:pos x="46" y="44"/>
                    </a:cxn>
                    <a:cxn ang="0">
                      <a:pos x="40" y="56"/>
                    </a:cxn>
                    <a:cxn ang="0">
                      <a:pos x="28" y="60"/>
                    </a:cxn>
                    <a:cxn ang="0">
                      <a:pos x="14" y="54"/>
                    </a:cxn>
                  </a:cxnLst>
                  <a:rect l="0" t="0" r="r" b="b"/>
                  <a:pathLst>
                    <a:path w="77" h="60">
                      <a:moveTo>
                        <a:pt x="14" y="54"/>
                      </a:moveTo>
                      <a:cubicBezTo>
                        <a:pt x="4" y="52"/>
                        <a:pt x="3" y="49"/>
                        <a:pt x="0" y="40"/>
                      </a:cubicBezTo>
                      <a:cubicBezTo>
                        <a:pt x="2" y="25"/>
                        <a:pt x="5" y="15"/>
                        <a:pt x="20" y="10"/>
                      </a:cubicBezTo>
                      <a:cubicBezTo>
                        <a:pt x="23" y="6"/>
                        <a:pt x="24" y="1"/>
                        <a:pt x="30" y="2"/>
                      </a:cubicBezTo>
                      <a:cubicBezTo>
                        <a:pt x="34" y="2"/>
                        <a:pt x="42" y="6"/>
                        <a:pt x="42" y="6"/>
                      </a:cubicBezTo>
                      <a:cubicBezTo>
                        <a:pt x="49" y="4"/>
                        <a:pt x="55" y="0"/>
                        <a:pt x="62" y="4"/>
                      </a:cubicBezTo>
                      <a:cubicBezTo>
                        <a:pt x="66" y="6"/>
                        <a:pt x="74" y="12"/>
                        <a:pt x="74" y="12"/>
                      </a:cubicBezTo>
                      <a:cubicBezTo>
                        <a:pt x="77" y="22"/>
                        <a:pt x="75" y="25"/>
                        <a:pt x="68" y="32"/>
                      </a:cubicBezTo>
                      <a:cubicBezTo>
                        <a:pt x="56" y="28"/>
                        <a:pt x="54" y="36"/>
                        <a:pt x="46" y="44"/>
                      </a:cubicBezTo>
                      <a:cubicBezTo>
                        <a:pt x="45" y="47"/>
                        <a:pt x="43" y="54"/>
                        <a:pt x="40" y="56"/>
                      </a:cubicBezTo>
                      <a:cubicBezTo>
                        <a:pt x="36" y="58"/>
                        <a:pt x="28" y="60"/>
                        <a:pt x="28" y="60"/>
                      </a:cubicBezTo>
                      <a:cubicBezTo>
                        <a:pt x="23" y="59"/>
                        <a:pt x="9" y="54"/>
                        <a:pt x="14" y="54"/>
                      </a:cubicBezTo>
                      <a:close/>
                    </a:path>
                  </a:pathLst>
                </a:custGeom>
                <a:solidFill>
                  <a:schemeClr val="accent1"/>
                </a:solidFill>
                <a:ln w="9525">
                  <a:noFill/>
                  <a:round/>
                  <a:headEnd/>
                  <a:tailEnd/>
                </a:ln>
                <a:effectLst/>
              </p:spPr>
              <p:txBody>
                <a:bodyPr wrap="none" anchor="ctr"/>
                <a:lstStyle/>
                <a:p>
                  <a:endParaRPr lang="ja-JP" altLang="en-US"/>
                </a:p>
              </p:txBody>
            </p:sp>
            <p:sp>
              <p:nvSpPr>
                <p:cNvPr id="5322" name="Freeform 202"/>
                <p:cNvSpPr>
                  <a:spLocks/>
                </p:cNvSpPr>
                <p:nvPr/>
              </p:nvSpPr>
              <p:spPr bwMode="ltGray">
                <a:xfrm>
                  <a:off x="2523" y="2318"/>
                  <a:ext cx="59" cy="102"/>
                </a:xfrm>
                <a:custGeom>
                  <a:avLst/>
                  <a:gdLst/>
                  <a:ahLst/>
                  <a:cxnLst>
                    <a:cxn ang="0">
                      <a:pos x="35" y="60"/>
                    </a:cxn>
                    <a:cxn ang="0">
                      <a:pos x="39" y="78"/>
                    </a:cxn>
                    <a:cxn ang="0">
                      <a:pos x="37" y="84"/>
                    </a:cxn>
                    <a:cxn ang="0">
                      <a:pos x="33" y="90"/>
                    </a:cxn>
                    <a:cxn ang="0">
                      <a:pos x="29" y="102"/>
                    </a:cxn>
                    <a:cxn ang="0">
                      <a:pos x="3" y="78"/>
                    </a:cxn>
                    <a:cxn ang="0">
                      <a:pos x="9" y="64"/>
                    </a:cxn>
                    <a:cxn ang="0">
                      <a:pos x="7" y="46"/>
                    </a:cxn>
                    <a:cxn ang="0">
                      <a:pos x="21" y="30"/>
                    </a:cxn>
                    <a:cxn ang="0">
                      <a:pos x="43" y="0"/>
                    </a:cxn>
                    <a:cxn ang="0">
                      <a:pos x="49" y="14"/>
                    </a:cxn>
                    <a:cxn ang="0">
                      <a:pos x="51" y="34"/>
                    </a:cxn>
                    <a:cxn ang="0">
                      <a:pos x="39" y="66"/>
                    </a:cxn>
                    <a:cxn ang="0">
                      <a:pos x="35" y="60"/>
                    </a:cxn>
                  </a:cxnLst>
                  <a:rect l="0" t="0" r="r" b="b"/>
                  <a:pathLst>
                    <a:path w="59" h="102">
                      <a:moveTo>
                        <a:pt x="35" y="60"/>
                      </a:moveTo>
                      <a:cubicBezTo>
                        <a:pt x="32" y="68"/>
                        <a:pt x="34" y="71"/>
                        <a:pt x="39" y="78"/>
                      </a:cubicBezTo>
                      <a:cubicBezTo>
                        <a:pt x="38" y="80"/>
                        <a:pt x="38" y="82"/>
                        <a:pt x="37" y="84"/>
                      </a:cubicBezTo>
                      <a:cubicBezTo>
                        <a:pt x="36" y="86"/>
                        <a:pt x="34" y="88"/>
                        <a:pt x="33" y="90"/>
                      </a:cubicBezTo>
                      <a:cubicBezTo>
                        <a:pt x="31" y="94"/>
                        <a:pt x="29" y="102"/>
                        <a:pt x="29" y="102"/>
                      </a:cubicBezTo>
                      <a:cubicBezTo>
                        <a:pt x="7" y="98"/>
                        <a:pt x="18" y="88"/>
                        <a:pt x="3" y="78"/>
                      </a:cubicBezTo>
                      <a:cubicBezTo>
                        <a:pt x="0" y="70"/>
                        <a:pt x="0" y="67"/>
                        <a:pt x="9" y="64"/>
                      </a:cubicBezTo>
                      <a:cubicBezTo>
                        <a:pt x="15" y="56"/>
                        <a:pt x="12" y="54"/>
                        <a:pt x="7" y="46"/>
                      </a:cubicBezTo>
                      <a:cubicBezTo>
                        <a:pt x="10" y="33"/>
                        <a:pt x="11" y="37"/>
                        <a:pt x="21" y="30"/>
                      </a:cubicBezTo>
                      <a:cubicBezTo>
                        <a:pt x="28" y="19"/>
                        <a:pt x="36" y="10"/>
                        <a:pt x="43" y="0"/>
                      </a:cubicBezTo>
                      <a:cubicBezTo>
                        <a:pt x="52" y="3"/>
                        <a:pt x="52" y="6"/>
                        <a:pt x="49" y="14"/>
                      </a:cubicBezTo>
                      <a:cubicBezTo>
                        <a:pt x="59" y="17"/>
                        <a:pt x="53" y="25"/>
                        <a:pt x="51" y="34"/>
                      </a:cubicBezTo>
                      <a:cubicBezTo>
                        <a:pt x="54" y="46"/>
                        <a:pt x="49" y="59"/>
                        <a:pt x="39" y="66"/>
                      </a:cubicBezTo>
                      <a:cubicBezTo>
                        <a:pt x="32" y="61"/>
                        <a:pt x="31" y="64"/>
                        <a:pt x="35" y="60"/>
                      </a:cubicBezTo>
                      <a:close/>
                    </a:path>
                  </a:pathLst>
                </a:custGeom>
                <a:solidFill>
                  <a:schemeClr val="accent1"/>
                </a:solidFill>
                <a:ln w="9525">
                  <a:noFill/>
                  <a:round/>
                  <a:headEnd/>
                  <a:tailEnd/>
                </a:ln>
                <a:effectLst/>
              </p:spPr>
              <p:txBody>
                <a:bodyPr wrap="none" anchor="ctr"/>
                <a:lstStyle/>
                <a:p>
                  <a:endParaRPr lang="ja-JP" altLang="en-US"/>
                </a:p>
              </p:txBody>
            </p:sp>
            <p:sp>
              <p:nvSpPr>
                <p:cNvPr id="5323" name="Freeform 203"/>
                <p:cNvSpPr>
                  <a:spLocks/>
                </p:cNvSpPr>
                <p:nvPr/>
              </p:nvSpPr>
              <p:spPr bwMode="ltGray">
                <a:xfrm>
                  <a:off x="2730" y="2292"/>
                  <a:ext cx="35" cy="32"/>
                </a:xfrm>
                <a:custGeom>
                  <a:avLst/>
                  <a:gdLst/>
                  <a:ahLst/>
                  <a:cxnLst>
                    <a:cxn ang="0">
                      <a:pos x="4" y="22"/>
                    </a:cxn>
                    <a:cxn ang="0">
                      <a:pos x="20" y="0"/>
                    </a:cxn>
                    <a:cxn ang="0">
                      <a:pos x="12" y="22"/>
                    </a:cxn>
                    <a:cxn ang="0">
                      <a:pos x="4" y="22"/>
                    </a:cxn>
                  </a:cxnLst>
                  <a:rect l="0" t="0" r="r" b="b"/>
                  <a:pathLst>
                    <a:path w="35" h="32">
                      <a:moveTo>
                        <a:pt x="4" y="22"/>
                      </a:moveTo>
                      <a:cubicBezTo>
                        <a:pt x="6" y="13"/>
                        <a:pt x="13" y="5"/>
                        <a:pt x="20" y="0"/>
                      </a:cubicBezTo>
                      <a:cubicBezTo>
                        <a:pt x="35" y="5"/>
                        <a:pt x="19" y="17"/>
                        <a:pt x="12" y="22"/>
                      </a:cubicBezTo>
                      <a:cubicBezTo>
                        <a:pt x="9" y="32"/>
                        <a:pt x="0" y="31"/>
                        <a:pt x="4" y="22"/>
                      </a:cubicBezTo>
                      <a:close/>
                    </a:path>
                  </a:pathLst>
                </a:custGeom>
                <a:solidFill>
                  <a:schemeClr val="accent1"/>
                </a:solidFill>
                <a:ln w="9525">
                  <a:noFill/>
                  <a:round/>
                  <a:headEnd/>
                  <a:tailEnd/>
                </a:ln>
                <a:effectLst/>
              </p:spPr>
              <p:txBody>
                <a:bodyPr wrap="none" anchor="ctr"/>
                <a:lstStyle/>
                <a:p>
                  <a:endParaRPr lang="ja-JP" altLang="en-US"/>
                </a:p>
              </p:txBody>
            </p:sp>
            <p:sp>
              <p:nvSpPr>
                <p:cNvPr id="5324" name="Freeform 204"/>
                <p:cNvSpPr>
                  <a:spLocks/>
                </p:cNvSpPr>
                <p:nvPr/>
              </p:nvSpPr>
              <p:spPr bwMode="ltGray">
                <a:xfrm>
                  <a:off x="2778" y="2246"/>
                  <a:ext cx="30" cy="16"/>
                </a:xfrm>
                <a:custGeom>
                  <a:avLst/>
                  <a:gdLst/>
                  <a:ahLst/>
                  <a:cxnLst>
                    <a:cxn ang="0">
                      <a:pos x="4" y="12"/>
                    </a:cxn>
                    <a:cxn ang="0">
                      <a:pos x="14" y="0"/>
                    </a:cxn>
                    <a:cxn ang="0">
                      <a:pos x="6" y="14"/>
                    </a:cxn>
                    <a:cxn ang="0">
                      <a:pos x="0" y="16"/>
                    </a:cxn>
                    <a:cxn ang="0">
                      <a:pos x="4" y="12"/>
                    </a:cxn>
                  </a:cxnLst>
                  <a:rect l="0" t="0" r="r" b="b"/>
                  <a:pathLst>
                    <a:path w="30" h="16">
                      <a:moveTo>
                        <a:pt x="4" y="12"/>
                      </a:moveTo>
                      <a:cubicBezTo>
                        <a:pt x="1" y="3"/>
                        <a:pt x="6" y="3"/>
                        <a:pt x="14" y="0"/>
                      </a:cubicBezTo>
                      <a:cubicBezTo>
                        <a:pt x="30" y="5"/>
                        <a:pt x="14" y="12"/>
                        <a:pt x="6" y="14"/>
                      </a:cubicBezTo>
                      <a:cubicBezTo>
                        <a:pt x="4" y="14"/>
                        <a:pt x="2" y="15"/>
                        <a:pt x="0" y="16"/>
                      </a:cubicBezTo>
                      <a:cubicBezTo>
                        <a:pt x="2" y="9"/>
                        <a:pt x="1" y="9"/>
                        <a:pt x="4" y="12"/>
                      </a:cubicBezTo>
                      <a:close/>
                    </a:path>
                  </a:pathLst>
                </a:custGeom>
                <a:solidFill>
                  <a:schemeClr val="accent1"/>
                </a:solidFill>
                <a:ln w="9525">
                  <a:noFill/>
                  <a:round/>
                  <a:headEnd/>
                  <a:tailEnd/>
                </a:ln>
                <a:effectLst/>
              </p:spPr>
              <p:txBody>
                <a:bodyPr wrap="none" anchor="ctr"/>
                <a:lstStyle/>
                <a:p>
                  <a:endParaRPr lang="ja-JP" altLang="en-US"/>
                </a:p>
              </p:txBody>
            </p:sp>
          </p:grpSp>
        </p:grpSp>
      </p:grpSp>
      <p:sp>
        <p:nvSpPr>
          <p:cNvPr id="5325" name="Rectangle 205"/>
          <p:cNvSpPr>
            <a:spLocks noGrp="1" noChangeArrowheads="1"/>
          </p:cNvSpPr>
          <p:nvPr>
            <p:ph type="ctrTitle"/>
          </p:nvPr>
        </p:nvSpPr>
        <p:spPr>
          <a:xfrm>
            <a:off x="609600" y="609600"/>
            <a:ext cx="7772400" cy="1143000"/>
          </a:xfrm>
        </p:spPr>
        <p:txBody>
          <a:bodyPr/>
          <a:lstStyle>
            <a:lvl1pPr>
              <a:defRPr/>
            </a:lvl1pPr>
          </a:lstStyle>
          <a:p>
            <a:r>
              <a:rPr lang="ja-JP" altLang="en-US" smtClean="0"/>
              <a:t>マスタ タイトルの書式設定</a:t>
            </a:r>
            <a:endParaRPr lang="ja-JP" altLang="en-US"/>
          </a:p>
        </p:txBody>
      </p:sp>
      <p:sp>
        <p:nvSpPr>
          <p:cNvPr id="5326" name="Rectangle 206"/>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ja-JP" altLang="en-US" smtClean="0"/>
              <a:t>マスタ サブタイトルの書式設定</a:t>
            </a:r>
            <a:endParaRPr lang="ja-JP" altLang="en-US"/>
          </a:p>
        </p:txBody>
      </p:sp>
      <p:sp>
        <p:nvSpPr>
          <p:cNvPr id="5327" name="Rectangle 207"/>
          <p:cNvSpPr>
            <a:spLocks noGrp="1" noChangeArrowheads="1"/>
          </p:cNvSpPr>
          <p:nvPr>
            <p:ph type="dt" sz="half" idx="2"/>
          </p:nvPr>
        </p:nvSpPr>
        <p:spPr/>
        <p:txBody>
          <a:bodyPr/>
          <a:lstStyle>
            <a:lvl1pPr>
              <a:defRPr/>
            </a:lvl1pPr>
          </a:lstStyle>
          <a:p>
            <a:pPr>
              <a:defRPr/>
            </a:pPr>
            <a:endParaRPr lang="en-US" altLang="ja-JP"/>
          </a:p>
        </p:txBody>
      </p:sp>
      <p:sp>
        <p:nvSpPr>
          <p:cNvPr id="5328" name="Rectangle 208"/>
          <p:cNvSpPr>
            <a:spLocks noGrp="1" noChangeArrowheads="1"/>
          </p:cNvSpPr>
          <p:nvPr>
            <p:ph type="ftr" sz="quarter" idx="3"/>
          </p:nvPr>
        </p:nvSpPr>
        <p:spPr/>
        <p:txBody>
          <a:bodyPr/>
          <a:lstStyle>
            <a:lvl1pPr>
              <a:defRPr/>
            </a:lvl1pPr>
          </a:lstStyle>
          <a:p>
            <a:pPr>
              <a:defRPr/>
            </a:pPr>
            <a:endParaRPr lang="en-US" altLang="ja-JP"/>
          </a:p>
        </p:txBody>
      </p:sp>
      <p:sp>
        <p:nvSpPr>
          <p:cNvPr id="5329" name="Rectangle 209"/>
          <p:cNvSpPr>
            <a:spLocks noGrp="1" noChangeArrowheads="1"/>
          </p:cNvSpPr>
          <p:nvPr>
            <p:ph type="sldNum" sz="quarter" idx="4"/>
          </p:nvPr>
        </p:nvSpPr>
        <p:spPr/>
        <p:txBody>
          <a:bodyPr/>
          <a:lstStyle>
            <a:lvl1pPr>
              <a:defRPr/>
            </a:lvl1pPr>
          </a:lstStyle>
          <a:p>
            <a:pPr>
              <a:defRPr/>
            </a:pPr>
            <a:fld id="{A1162196-0304-4997-AF4F-5D9CF5466CA8}" type="slidenum">
              <a:rPr lang="en-US" altLang="ja-JP" smtClean="0"/>
              <a:pPr>
                <a:defRPr/>
              </a:pPr>
              <a:t>‹#›</a:t>
            </a:fld>
            <a:endParaRPr lang="en-US" altLang="ja-JP"/>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325"/>
                                        </p:tgtEl>
                                        <p:attrNameLst>
                                          <p:attrName>style.visibility</p:attrName>
                                        </p:attrNameLst>
                                      </p:cBhvr>
                                      <p:to>
                                        <p:strVal val="visible"/>
                                      </p:to>
                                    </p:set>
                                    <p:anim calcmode="discrete" valueType="clr">
                                      <p:cBhvr override="childStyle">
                                        <p:cTn id="7" dur="80"/>
                                        <p:tgtEl>
                                          <p:spTgt spid="532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325"/>
                                        </p:tgtEl>
                                        <p:attrNameLst>
                                          <p:attrName>fillcolor</p:attrName>
                                        </p:attrNameLst>
                                      </p:cBhvr>
                                      <p:tavLst>
                                        <p:tav tm="0">
                                          <p:val>
                                            <p:clrVal>
                                              <a:schemeClr val="accent2"/>
                                            </p:clrVal>
                                          </p:val>
                                        </p:tav>
                                        <p:tav tm="50000">
                                          <p:val>
                                            <p:clrVal>
                                              <a:schemeClr val="hlink"/>
                                            </p:clrVal>
                                          </p:val>
                                        </p:tav>
                                      </p:tavLst>
                                    </p:anim>
                                    <p:set>
                                      <p:cBhvr>
                                        <p:cTn id="9" dur="80"/>
                                        <p:tgtEl>
                                          <p:spTgt spid="532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326">
                                            <p:txEl>
                                              <p:pRg st="0" end="0"/>
                                            </p:txEl>
                                          </p:spTgt>
                                        </p:tgtEl>
                                        <p:attrNameLst>
                                          <p:attrName>style.visibility</p:attrName>
                                        </p:attrNameLst>
                                      </p:cBhvr>
                                      <p:to>
                                        <p:strVal val="visible"/>
                                      </p:to>
                                    </p:set>
                                    <p:anim calcmode="discrete" valueType="clr">
                                      <p:cBhvr override="childStyle">
                                        <p:cTn id="14" dur="80"/>
                                        <p:tgtEl>
                                          <p:spTgt spid="532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326">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532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 grpId="0"/>
      <p:bldP spid="5326" grpId="0" build="p"/>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A74B0747-53C8-4972-83F6-085609A84B03}" type="slidenum">
              <a:rPr lang="en-US" altLang="ja-JP" smtClean="0"/>
              <a:pPr>
                <a:defRPr/>
              </a:pPr>
              <a:t>‹#›</a:t>
            </a:fld>
            <a:endParaRPr lang="en-US" altLang="ja-JP"/>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2AA40E52-4CED-4F7C-9BC3-906F5C8CD6B8}" type="slidenum">
              <a:rPr lang="en-US" altLang="ja-JP" smtClean="0"/>
              <a:pPr>
                <a:defRPr/>
              </a:pPr>
              <a:t>‹#›</a:t>
            </a:fld>
            <a:endParaRPr lang="en-US" altLang="ja-JP"/>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lvl1pPr>
          </a:lstStyle>
          <a:p>
            <a:pPr>
              <a:defRPr/>
            </a:pPr>
            <a:fld id="{653026F4-5F3D-4637-858F-4AB0F9E17208}" type="slidenum">
              <a:rPr lang="en-US" altLang="ja-JP" smtClean="0"/>
              <a:pPr>
                <a:defRPr/>
              </a:pPr>
              <a:t>‹#›</a:t>
            </a:fld>
            <a:endParaRPr lang="en-US" altLang="ja-JP"/>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pPr>
              <a:defRPr/>
            </a:pPr>
            <a:endParaRPr lang="en-US" altLang="ja-JP"/>
          </a:p>
        </p:txBody>
      </p:sp>
      <p:sp>
        <p:nvSpPr>
          <p:cNvPr id="8" name="フッター プレースホルダ 7"/>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 8"/>
          <p:cNvSpPr>
            <a:spLocks noGrp="1"/>
          </p:cNvSpPr>
          <p:nvPr>
            <p:ph type="sldNum" sz="quarter" idx="12"/>
          </p:nvPr>
        </p:nvSpPr>
        <p:spPr/>
        <p:txBody>
          <a:bodyPr/>
          <a:lstStyle>
            <a:lvl1pPr>
              <a:defRPr/>
            </a:lvl1pPr>
          </a:lstStyle>
          <a:p>
            <a:pPr>
              <a:defRPr/>
            </a:pPr>
            <a:fld id="{59A97C90-7691-4E1E-AD04-B7A68EF0B4A7}" type="slidenum">
              <a:rPr lang="en-US" altLang="ja-JP" smtClean="0"/>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04050" y="214313"/>
            <a:ext cx="1951038" cy="59182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150938" y="214313"/>
            <a:ext cx="5700712" cy="59182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DDD6D1C5-0775-49DC-A16D-2F28855D3269}" type="slidenum">
              <a:rPr lang="en-US" altLang="ja-JP"/>
              <a:pPr>
                <a:defRPr/>
              </a:pPr>
              <a:t>‹#›</a:t>
            </a:fld>
            <a:endParaRPr lang="en-US" altLang="ja-JP"/>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pPr>
              <a:defRPr/>
            </a:pPr>
            <a:endParaRPr lang="en-US" altLang="ja-JP"/>
          </a:p>
        </p:txBody>
      </p:sp>
      <p:sp>
        <p:nvSpPr>
          <p:cNvPr id="4" name="フッター プレースホルダ 3"/>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 4"/>
          <p:cNvSpPr>
            <a:spLocks noGrp="1"/>
          </p:cNvSpPr>
          <p:nvPr>
            <p:ph type="sldNum" sz="quarter" idx="12"/>
          </p:nvPr>
        </p:nvSpPr>
        <p:spPr/>
        <p:txBody>
          <a:bodyPr/>
          <a:lstStyle>
            <a:lvl1pPr>
              <a:defRPr/>
            </a:lvl1pPr>
          </a:lstStyle>
          <a:p>
            <a:pPr>
              <a:defRPr/>
            </a:pPr>
            <a:fld id="{8A48D2ED-F37C-496A-B46B-CD4C198751DD}" type="slidenum">
              <a:rPr lang="en-US" altLang="ja-JP" smtClean="0"/>
              <a:pPr>
                <a:defRPr/>
              </a:pPr>
              <a:t>‹#›</a:t>
            </a:fld>
            <a:endParaRPr lang="en-US" altLang="ja-JP"/>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pPr>
              <a:defRPr/>
            </a:pPr>
            <a:endParaRPr lang="en-US" altLang="ja-JP"/>
          </a:p>
        </p:txBody>
      </p:sp>
      <p:sp>
        <p:nvSpPr>
          <p:cNvPr id="3" name="フッター プレースホルダ 2"/>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 3"/>
          <p:cNvSpPr>
            <a:spLocks noGrp="1"/>
          </p:cNvSpPr>
          <p:nvPr>
            <p:ph type="sldNum" sz="quarter" idx="12"/>
          </p:nvPr>
        </p:nvSpPr>
        <p:spPr/>
        <p:txBody>
          <a:bodyPr/>
          <a:lstStyle>
            <a:lvl1pPr>
              <a:defRPr/>
            </a:lvl1pPr>
          </a:lstStyle>
          <a:p>
            <a:pPr>
              <a:defRPr/>
            </a:pPr>
            <a:fld id="{5FEAA984-2338-4A0A-8A67-0DD273E9AEE4}" type="slidenum">
              <a:rPr lang="en-US" altLang="ja-JP" smtClean="0"/>
              <a:pPr>
                <a:defRPr/>
              </a:pPr>
              <a:t>‹#›</a:t>
            </a:fld>
            <a:endParaRPr lang="en-US" altLang="ja-JP"/>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lvl1pPr>
          </a:lstStyle>
          <a:p>
            <a:pPr>
              <a:defRPr/>
            </a:pPr>
            <a:fld id="{37ECA4A8-047F-4B66-B1D5-25716DBB0DEC}" type="slidenum">
              <a:rPr lang="en-US" altLang="ja-JP" smtClean="0"/>
              <a:pPr>
                <a:defRPr/>
              </a:pPr>
              <a:t>‹#›</a:t>
            </a:fld>
            <a:endParaRPr lang="en-US" altLang="ja-JP"/>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lvl1pPr>
          </a:lstStyle>
          <a:p>
            <a:pPr>
              <a:defRPr/>
            </a:pPr>
            <a:fld id="{DCBD4054-6FB5-4AC3-AD5C-DB82AB4965F0}" type="slidenum">
              <a:rPr lang="en-US" altLang="ja-JP" smtClean="0"/>
              <a:pPr>
                <a:defRPr/>
              </a:pPr>
              <a:t>‹#›</a:t>
            </a:fld>
            <a:endParaRPr lang="en-US" altLang="ja-JP"/>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C823BEEA-69D5-44B8-835A-CB6C7BE0F5B1}" type="slidenum">
              <a:rPr lang="en-US" altLang="ja-JP" smtClean="0"/>
              <a:pPr>
                <a:defRPr/>
              </a:pPr>
              <a:t>‹#›</a:t>
            </a:fld>
            <a:endParaRPr lang="en-US" altLang="ja-JP"/>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9400"/>
            <a:ext cx="2057400" cy="58547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9400"/>
            <a:ext cx="6019800" cy="58547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82A694CE-48C7-480E-B3BD-F8A0F00EAF66}" type="slidenum">
              <a:rPr lang="en-US" altLang="ja-JP" smtClean="0"/>
              <a:pPr>
                <a:defRPr/>
              </a:pPr>
              <a:t>‹#›</a:t>
            </a:fld>
            <a:endParaRPr lang="en-US" altLang="ja-JP"/>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C3F09ACD-0D62-474C-9B9E-3182889E4BE0}" type="slidenum">
              <a:rPr lang="en-US" altLang="ja-JP"/>
              <a:pPr/>
              <a:t>‹#›</a:t>
            </a:fld>
            <a:endParaRPr lang="en-US" altLang="ja-JP"/>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C38ADB19-C40B-4F2B-A2F0-71169BA9F05E}" type="slidenum">
              <a:rPr lang="en-US" altLang="ja-JP"/>
              <a:pPr/>
              <a:t>‹#›</a:t>
            </a:fld>
            <a:endParaRPr lang="en-US" altLang="ja-JP"/>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8679FA4C-C27E-4CC7-92F6-E9F29295361E}" type="slidenum">
              <a:rPr lang="en-US" altLang="ja-JP"/>
              <a:pPr/>
              <a:t>‹#›</a:t>
            </a:fld>
            <a:endParaRPr lang="en-US" altLang="ja-JP"/>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535A8E36-29D4-4DD2-B5A9-09AEDF3BF7E6}" type="slidenum">
              <a:rPr lang="en-US" altLang="ja-JP"/>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3BF5E61-730E-4070-8753-3DA2D90AE477}" type="slidenum">
              <a:rPr lang="en-US" altLang="ja-JP"/>
              <a:pPr>
                <a:defRPr/>
              </a:pPr>
              <a:t>‹#›</a:t>
            </a:fld>
            <a:endParaRPr lang="en-US" altLang="ja-JP"/>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a:p>
        </p:txBody>
      </p:sp>
      <p:sp>
        <p:nvSpPr>
          <p:cNvPr id="8" name="フッター プレースホルダ 7"/>
          <p:cNvSpPr>
            <a:spLocks noGrp="1"/>
          </p:cNvSpPr>
          <p:nvPr>
            <p:ph type="ftr" sz="quarter" idx="11"/>
          </p:nvPr>
        </p:nvSpPr>
        <p:spPr/>
        <p:txBody>
          <a:bodyPr/>
          <a:lstStyle>
            <a:lvl1pPr>
              <a:defRPr/>
            </a:lvl1pPr>
          </a:lstStyle>
          <a:p>
            <a:endParaRPr lang="en-US" altLang="ja-JP"/>
          </a:p>
        </p:txBody>
      </p:sp>
      <p:sp>
        <p:nvSpPr>
          <p:cNvPr id="9" name="スライド番号プレースホルダ 8"/>
          <p:cNvSpPr>
            <a:spLocks noGrp="1"/>
          </p:cNvSpPr>
          <p:nvPr>
            <p:ph type="sldNum" sz="quarter" idx="12"/>
          </p:nvPr>
        </p:nvSpPr>
        <p:spPr/>
        <p:txBody>
          <a:bodyPr/>
          <a:lstStyle>
            <a:lvl1pPr>
              <a:defRPr/>
            </a:lvl1pPr>
          </a:lstStyle>
          <a:p>
            <a:fld id="{ED17117F-EA0E-46A9-A23E-2C3525B2711D}" type="slidenum">
              <a:rPr lang="en-US" altLang="ja-JP"/>
              <a:pPr/>
              <a:t>‹#›</a:t>
            </a:fld>
            <a:endParaRPr lang="en-US" altLang="ja-JP"/>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a:p>
        </p:txBody>
      </p:sp>
      <p:sp>
        <p:nvSpPr>
          <p:cNvPr id="4" name="フッター プレースホルダ 3"/>
          <p:cNvSpPr>
            <a:spLocks noGrp="1"/>
          </p:cNvSpPr>
          <p:nvPr>
            <p:ph type="ftr" sz="quarter" idx="11"/>
          </p:nvPr>
        </p:nvSpPr>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p:txBody>
          <a:bodyPr/>
          <a:lstStyle>
            <a:lvl1pPr>
              <a:defRPr/>
            </a:lvl1pPr>
          </a:lstStyle>
          <a:p>
            <a:fld id="{F4E88D6F-5543-41A4-954E-ED74936B9ADB}" type="slidenum">
              <a:rPr lang="en-US" altLang="ja-JP"/>
              <a:pPr/>
              <a:t>‹#›</a:t>
            </a:fld>
            <a:endParaRPr lang="en-US" altLang="ja-JP"/>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p>
        </p:txBody>
      </p:sp>
      <p:sp>
        <p:nvSpPr>
          <p:cNvPr id="3" name="フッター プレースホルダ 2"/>
          <p:cNvSpPr>
            <a:spLocks noGrp="1"/>
          </p:cNvSpPr>
          <p:nvPr>
            <p:ph type="ftr" sz="quarter" idx="11"/>
          </p:nvPr>
        </p:nvSpPr>
        <p:spPr/>
        <p:txBody>
          <a:bodyPr/>
          <a:lstStyle>
            <a:lvl1pPr>
              <a:defRPr/>
            </a:lvl1pPr>
          </a:lstStyle>
          <a:p>
            <a:endParaRPr lang="en-US" altLang="ja-JP"/>
          </a:p>
        </p:txBody>
      </p:sp>
      <p:sp>
        <p:nvSpPr>
          <p:cNvPr id="4" name="スライド番号プレースホルダ 3"/>
          <p:cNvSpPr>
            <a:spLocks noGrp="1"/>
          </p:cNvSpPr>
          <p:nvPr>
            <p:ph type="sldNum" sz="quarter" idx="12"/>
          </p:nvPr>
        </p:nvSpPr>
        <p:spPr/>
        <p:txBody>
          <a:bodyPr/>
          <a:lstStyle>
            <a:lvl1pPr>
              <a:defRPr/>
            </a:lvl1pPr>
          </a:lstStyle>
          <a:p>
            <a:fld id="{E0E35D0E-E471-4634-B182-188B022821C0}" type="slidenum">
              <a:rPr lang="en-US" altLang="ja-JP"/>
              <a:pPr/>
              <a:t>‹#›</a:t>
            </a:fld>
            <a:endParaRPr lang="en-US" altLang="ja-JP"/>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5B6F413F-7C48-4AF8-8CC1-590EC5A99A08}" type="slidenum">
              <a:rPr lang="en-US" altLang="ja-JP"/>
              <a:pPr/>
              <a:t>‹#›</a:t>
            </a:fld>
            <a:endParaRPr lang="en-US" altLang="ja-JP"/>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75EA925A-9154-4EBF-AE15-F95CF654A5D3}" type="slidenum">
              <a:rPr lang="en-US" altLang="ja-JP"/>
              <a:pPr/>
              <a:t>‹#›</a:t>
            </a:fld>
            <a:endParaRPr lang="en-US" altLang="ja-JP"/>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1F129807-B170-4341-AEC9-78D19D1D8C98}" type="slidenum">
              <a:rPr lang="en-US" altLang="ja-JP"/>
              <a:pPr/>
              <a:t>‹#›</a:t>
            </a:fld>
            <a:endParaRPr lang="en-US" altLang="ja-JP"/>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F73E5A9E-BBD5-46AF-969B-2CB50A164F84}" type="slidenum">
              <a:rPr lang="en-US" altLang="ja-JP"/>
              <a:pPr/>
              <a:t>‹#›</a:t>
            </a:fld>
            <a:endParaRPr lang="en-US" altLang="ja-JP"/>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525963"/>
          </a:xfrm>
        </p:spPr>
        <p:txBody>
          <a:bodyPr/>
          <a:lstStyle/>
          <a:p>
            <a:r>
              <a:rPr lang="ja-JP" altLang="en-US" smtClean="0"/>
              <a:t>アイコンをクリックして表を追加</a:t>
            </a:r>
            <a:endParaRPr lang="ja-JP" altLang="en-US"/>
          </a:p>
        </p:txBody>
      </p:sp>
      <p:sp>
        <p:nvSpPr>
          <p:cNvPr id="4" name="日付プレースホルダ 3"/>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5" name="フッター プレースホルダ 4"/>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a:xfrm>
            <a:off x="6553200" y="6245225"/>
            <a:ext cx="2133600" cy="476250"/>
          </a:xfrm>
        </p:spPr>
        <p:txBody>
          <a:bodyPr/>
          <a:lstStyle>
            <a:lvl1pPr>
              <a:defRPr/>
            </a:lvl1pPr>
          </a:lstStyle>
          <a:p>
            <a:fld id="{515C29A2-84EB-4243-85E7-8D18333E2A73}" type="slidenum">
              <a:rPr lang="en-US" altLang="ja-JP"/>
              <a:pPr/>
              <a:t>‹#›</a:t>
            </a:fld>
            <a:endParaRPr lang="en-US" altLang="ja-JP"/>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bwMode="grayWhite">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gray">
          <a:xfrm>
            <a:off x="0" y="2781300"/>
            <a:ext cx="9144000" cy="792163"/>
          </a:xfrm>
          <a:prstGeom prst="rect">
            <a:avLst/>
          </a:prstGeom>
          <a:gradFill rotWithShape="1">
            <a:gsLst>
              <a:gs pos="0">
                <a:schemeClr val="accent2"/>
              </a:gs>
              <a:gs pos="100000">
                <a:schemeClr val="accent1"/>
              </a:gs>
            </a:gsLst>
            <a:lin ang="0" scaled="1"/>
          </a:gradFill>
          <a:ln w="9525">
            <a:noFill/>
            <a:miter lim="800000"/>
            <a:headEnd/>
            <a:tailEnd/>
          </a:ln>
          <a:effectLst/>
        </p:spPr>
        <p:txBody>
          <a:bodyPr wrap="none" anchor="ctr"/>
          <a:lstStyle/>
          <a:p>
            <a:endParaRPr lang="ja-JP" altLang="en-US"/>
          </a:p>
        </p:txBody>
      </p:sp>
      <p:sp>
        <p:nvSpPr>
          <p:cNvPr id="4099" name="Rectangle 3"/>
          <p:cNvSpPr>
            <a:spLocks noChangeArrowheads="1"/>
          </p:cNvSpPr>
          <p:nvPr/>
        </p:nvSpPr>
        <p:spPr bwMode="black">
          <a:xfrm>
            <a:off x="7929563" y="152400"/>
            <a:ext cx="1035050" cy="539750"/>
          </a:xfrm>
          <a:prstGeom prst="rect">
            <a:avLst/>
          </a:prstGeom>
          <a:noFill/>
          <a:ln w="9525">
            <a:noFill/>
            <a:miter lim="800000"/>
            <a:headEnd/>
            <a:tailEnd/>
          </a:ln>
          <a:effectLst/>
        </p:spPr>
        <p:txBody>
          <a:bodyPr/>
          <a:lstStyle/>
          <a:p>
            <a:pPr algn="r" latinLnBrk="1">
              <a:spcBef>
                <a:spcPct val="20000"/>
              </a:spcBef>
              <a:buClr>
                <a:schemeClr val="accent2"/>
              </a:buClr>
              <a:buFont typeface="Wingdings" pitchFamily="2" charset="2"/>
              <a:buNone/>
            </a:pPr>
            <a:r>
              <a:rPr lang="en-US" altLang="ja-JP" sz="2400" b="1">
                <a:solidFill>
                  <a:schemeClr val="bg1"/>
                </a:solidFill>
                <a:latin typeface="ＭＳ Ｐゴシック" charset="-128"/>
              </a:rPr>
              <a:t>Logo</a:t>
            </a:r>
          </a:p>
        </p:txBody>
      </p:sp>
      <p:sp>
        <p:nvSpPr>
          <p:cNvPr id="4100" name="Rectangle 4"/>
          <p:cNvSpPr>
            <a:spLocks noGrp="1" noChangeArrowheads="1"/>
          </p:cNvSpPr>
          <p:nvPr>
            <p:ph type="ctrTitle"/>
          </p:nvPr>
        </p:nvSpPr>
        <p:spPr bwMode="gray">
          <a:xfrm>
            <a:off x="0" y="2276475"/>
            <a:ext cx="9144000" cy="1657350"/>
          </a:xfrm>
        </p:spPr>
        <p:txBody>
          <a:bodyPr/>
          <a:lstStyle>
            <a:lvl1pPr>
              <a:defRPr sz="4000"/>
            </a:lvl1pPr>
          </a:lstStyle>
          <a:p>
            <a:r>
              <a:rPr lang="ja-JP" altLang="en-US" smtClean="0"/>
              <a:t>マスタ タイトルの書式設定</a:t>
            </a:r>
            <a:endParaRPr lang="ja-JP" altLang="ja-JP"/>
          </a:p>
        </p:txBody>
      </p:sp>
      <p:sp>
        <p:nvSpPr>
          <p:cNvPr id="4101" name="Rectangle 5"/>
          <p:cNvSpPr>
            <a:spLocks noGrp="1" noChangeArrowheads="1"/>
          </p:cNvSpPr>
          <p:nvPr>
            <p:ph type="subTitle" idx="1"/>
          </p:nvPr>
        </p:nvSpPr>
        <p:spPr bwMode="black">
          <a:xfrm>
            <a:off x="0" y="5516563"/>
            <a:ext cx="9144000" cy="576262"/>
          </a:xfrm>
        </p:spPr>
        <p:txBody>
          <a:bodyPr/>
          <a:lstStyle>
            <a:lvl1pPr marL="0" indent="0" algn="ctr">
              <a:buFont typeface="Wingdings" pitchFamily="2" charset="2"/>
              <a:buNone/>
              <a:defRPr sz="2000" b="0">
                <a:solidFill>
                  <a:schemeClr val="bg1"/>
                </a:solidFill>
              </a:defRPr>
            </a:lvl1pPr>
          </a:lstStyle>
          <a:p>
            <a:r>
              <a:rPr lang="ja-JP" altLang="en-US" smtClean="0"/>
              <a:t>マスタ サブタイトルの書式設定</a:t>
            </a:r>
            <a:endParaRPr lang="ja-JP" altLang="ja-JP"/>
          </a:p>
        </p:txBody>
      </p:sp>
      <p:sp>
        <p:nvSpPr>
          <p:cNvPr id="4102" name="Rectangle 6"/>
          <p:cNvSpPr>
            <a:spLocks noGrp="1" noChangeArrowheads="1"/>
          </p:cNvSpPr>
          <p:nvPr>
            <p:ph type="dt" sz="half" idx="2"/>
          </p:nvPr>
        </p:nvSpPr>
        <p:spPr bwMode="black">
          <a:xfrm>
            <a:off x="457200" y="6462713"/>
            <a:ext cx="2133600" cy="279400"/>
          </a:xfrm>
        </p:spPr>
        <p:txBody>
          <a:bodyPr/>
          <a:lstStyle>
            <a:lvl1pPr>
              <a:defRPr>
                <a:solidFill>
                  <a:schemeClr val="bg1"/>
                </a:solidFill>
              </a:defRPr>
            </a:lvl1pPr>
          </a:lstStyle>
          <a:p>
            <a:pPr>
              <a:defRPr/>
            </a:pPr>
            <a:endParaRPr lang="en-US" altLang="ja-JP"/>
          </a:p>
        </p:txBody>
      </p:sp>
      <p:sp>
        <p:nvSpPr>
          <p:cNvPr id="4103" name="Rectangle 7"/>
          <p:cNvSpPr>
            <a:spLocks noGrp="1" noChangeArrowheads="1"/>
          </p:cNvSpPr>
          <p:nvPr>
            <p:ph type="ftr" sz="quarter" idx="3"/>
          </p:nvPr>
        </p:nvSpPr>
        <p:spPr bwMode="black">
          <a:xfrm>
            <a:off x="3124200" y="6462713"/>
            <a:ext cx="2895600" cy="279400"/>
          </a:xfrm>
        </p:spPr>
        <p:txBody>
          <a:bodyPr/>
          <a:lstStyle>
            <a:lvl1pPr>
              <a:defRPr>
                <a:solidFill>
                  <a:schemeClr val="bg1"/>
                </a:solidFill>
              </a:defRPr>
            </a:lvl1pPr>
          </a:lstStyle>
          <a:p>
            <a:pPr>
              <a:defRPr/>
            </a:pPr>
            <a:endParaRPr lang="en-US" altLang="ja-JP"/>
          </a:p>
        </p:txBody>
      </p:sp>
      <p:sp>
        <p:nvSpPr>
          <p:cNvPr id="4104" name="Rectangle 8"/>
          <p:cNvSpPr>
            <a:spLocks noGrp="1" noChangeArrowheads="1"/>
          </p:cNvSpPr>
          <p:nvPr>
            <p:ph type="sldNum" sz="quarter" idx="4"/>
          </p:nvPr>
        </p:nvSpPr>
        <p:spPr bwMode="black">
          <a:xfrm>
            <a:off x="6553200" y="6462713"/>
            <a:ext cx="2133600" cy="279400"/>
          </a:xfrm>
        </p:spPr>
        <p:txBody>
          <a:bodyPr/>
          <a:lstStyle>
            <a:lvl1pPr>
              <a:defRPr>
                <a:solidFill>
                  <a:schemeClr val="bg1"/>
                </a:solidFill>
              </a:defRPr>
            </a:lvl1pPr>
          </a:lstStyle>
          <a:p>
            <a:pPr>
              <a:defRPr/>
            </a:pPr>
            <a:fld id="{84F956B2-6CFC-4DE6-B8B9-9F0DA4EDEA61}" type="slidenum">
              <a:rPr lang="en-US" altLang="ja-JP" smtClean="0"/>
              <a:pPr>
                <a:defRPr/>
              </a:pPr>
              <a:t>‹#›</a:t>
            </a:fld>
            <a:endParaRPr lang="en-US" altLang="ja-JP"/>
          </a:p>
        </p:txBody>
      </p:sp>
    </p:spTree>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88211285-D181-4946-AB4D-B7242D7AD8F3}" type="slidenum">
              <a:rPr lang="en-US" altLang="ja-JP" smtClean="0"/>
              <a:pPr>
                <a:defRPr/>
              </a:pPr>
              <a: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2D9B978-D33B-48A4-9169-A51AB7BDFC95}" type="slidenum">
              <a:rPr lang="en-US" altLang="ja-JP"/>
              <a:pPr>
                <a:defRPr/>
              </a:pPr>
              <a:t>‹#›</a:t>
            </a:fld>
            <a:endParaRPr lang="en-US" altLang="ja-JP"/>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974D1F08-835D-4832-BEBD-3B2246290833}" type="slidenum">
              <a:rPr lang="en-US" altLang="ja-JP" smtClean="0"/>
              <a:pPr>
                <a:defRPr/>
              </a:pPr>
              <a:t>‹#›</a:t>
            </a:fld>
            <a:endParaRPr lang="en-US" altLang="ja-JP"/>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125538"/>
            <a:ext cx="4032250" cy="518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1850" y="1125538"/>
            <a:ext cx="4033838" cy="518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lvl1pPr>
          </a:lstStyle>
          <a:p>
            <a:pPr>
              <a:defRPr/>
            </a:pPr>
            <a:fld id="{7A67EC07-351C-4D9E-8475-2A51CEF255A7}" type="slidenum">
              <a:rPr lang="en-US" altLang="ja-JP" smtClean="0"/>
              <a:pPr>
                <a:defRPr/>
              </a:pPr>
              <a:t>‹#›</a:t>
            </a:fld>
            <a:endParaRPr lang="en-US" altLang="ja-JP"/>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pPr>
              <a:defRPr/>
            </a:pPr>
            <a:endParaRPr lang="en-US" altLang="ja-JP"/>
          </a:p>
        </p:txBody>
      </p:sp>
      <p:sp>
        <p:nvSpPr>
          <p:cNvPr id="8" name="フッター プレースホルダ 7"/>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 8"/>
          <p:cNvSpPr>
            <a:spLocks noGrp="1"/>
          </p:cNvSpPr>
          <p:nvPr>
            <p:ph type="sldNum" sz="quarter" idx="12"/>
          </p:nvPr>
        </p:nvSpPr>
        <p:spPr/>
        <p:txBody>
          <a:bodyPr/>
          <a:lstStyle>
            <a:lvl1pPr>
              <a:defRPr/>
            </a:lvl1pPr>
          </a:lstStyle>
          <a:p>
            <a:pPr>
              <a:defRPr/>
            </a:pPr>
            <a:fld id="{535F2DDD-B50D-4A99-9DAE-EB9C11A79C02}" type="slidenum">
              <a:rPr lang="en-US" altLang="ja-JP" smtClean="0"/>
              <a:pPr>
                <a:defRPr/>
              </a:pPr>
              <a:t>‹#›</a:t>
            </a:fld>
            <a:endParaRPr lang="en-US" altLang="ja-JP"/>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pPr>
              <a:defRPr/>
            </a:pPr>
            <a:endParaRPr lang="en-US" altLang="ja-JP"/>
          </a:p>
        </p:txBody>
      </p:sp>
      <p:sp>
        <p:nvSpPr>
          <p:cNvPr id="4" name="フッター プレースホルダ 3"/>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 4"/>
          <p:cNvSpPr>
            <a:spLocks noGrp="1"/>
          </p:cNvSpPr>
          <p:nvPr>
            <p:ph type="sldNum" sz="quarter" idx="12"/>
          </p:nvPr>
        </p:nvSpPr>
        <p:spPr/>
        <p:txBody>
          <a:bodyPr/>
          <a:lstStyle>
            <a:lvl1pPr>
              <a:defRPr/>
            </a:lvl1pPr>
          </a:lstStyle>
          <a:p>
            <a:pPr>
              <a:defRPr/>
            </a:pPr>
            <a:fld id="{9A760586-C202-4A93-B2F5-0D765BC6A4B6}" type="slidenum">
              <a:rPr lang="en-US" altLang="ja-JP" smtClean="0"/>
              <a:pPr>
                <a:defRPr/>
              </a:pPr>
              <a:t>‹#›</a:t>
            </a:fld>
            <a:endParaRPr lang="en-US" altLang="ja-JP"/>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pPr>
              <a:defRPr/>
            </a:pPr>
            <a:endParaRPr lang="en-US" altLang="ja-JP"/>
          </a:p>
        </p:txBody>
      </p:sp>
      <p:sp>
        <p:nvSpPr>
          <p:cNvPr id="3" name="フッター プレースホルダ 2"/>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 3"/>
          <p:cNvSpPr>
            <a:spLocks noGrp="1"/>
          </p:cNvSpPr>
          <p:nvPr>
            <p:ph type="sldNum" sz="quarter" idx="12"/>
          </p:nvPr>
        </p:nvSpPr>
        <p:spPr/>
        <p:txBody>
          <a:bodyPr/>
          <a:lstStyle>
            <a:lvl1pPr>
              <a:defRPr/>
            </a:lvl1pPr>
          </a:lstStyle>
          <a:p>
            <a:pPr>
              <a:defRPr/>
            </a:pPr>
            <a:fld id="{EDACA4FA-939B-4A77-82B8-E1BDC8896B2E}" type="slidenum">
              <a:rPr lang="en-US" altLang="ja-JP" smtClean="0"/>
              <a:pPr>
                <a:defRPr/>
              </a:pPr>
              <a:t>‹#›</a:t>
            </a:fld>
            <a:endParaRPr lang="en-US" altLang="ja-JP"/>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lvl1pPr>
          </a:lstStyle>
          <a:p>
            <a:pPr>
              <a:defRPr/>
            </a:pPr>
            <a:fld id="{8462BF8D-8365-4976-A938-FEA6DE1FC420}" type="slidenum">
              <a:rPr lang="en-US" altLang="ja-JP" smtClean="0"/>
              <a:pPr>
                <a:defRPr/>
              </a:pPr>
              <a:t>‹#›</a:t>
            </a:fld>
            <a:endParaRPr lang="en-US" altLang="ja-JP"/>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lvl1pPr>
          </a:lstStyle>
          <a:p>
            <a:pPr>
              <a:defRPr/>
            </a:pPr>
            <a:fld id="{C802B3F1-0F07-41E8-AD7E-264FAE9EE9F6}" type="slidenum">
              <a:rPr lang="en-US" altLang="ja-JP" smtClean="0"/>
              <a:pPr>
                <a:defRPr/>
              </a:pPr>
              <a:t>‹#›</a:t>
            </a:fld>
            <a:endParaRPr lang="en-US" altLang="ja-JP"/>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1D4B02E1-2A2D-49A0-B78C-5721279331C2}" type="slidenum">
              <a:rPr lang="en-US" altLang="ja-JP" smtClean="0"/>
              <a:pPr>
                <a:defRPr/>
              </a:pPr>
              <a:t>‹#›</a:t>
            </a:fld>
            <a:endParaRPr lang="en-US" altLang="ja-JP"/>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69100" y="0"/>
            <a:ext cx="2195513" cy="631031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79388" y="0"/>
            <a:ext cx="6437312" cy="631031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97158AB3-A329-40CA-AE1B-C62B1FF8F90F}" type="slidenum">
              <a:rPr lang="en-US" altLang="ja-JP" smtClean="0"/>
              <a:pPr>
                <a:defRPr/>
              </a:pPr>
              <a:t>‹#›</a:t>
            </a:fld>
            <a:endParaRPr lang="en-US" altLang="ja-JP"/>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074" name="Rectangle 2"/>
          <p:cNvSpPr>
            <a:spLocks noGrp="1" noChangeArrowheads="1"/>
          </p:cNvSpPr>
          <p:nvPr>
            <p:ph type="ctrTitle"/>
          </p:nvPr>
        </p:nvSpPr>
        <p:spPr>
          <a:xfrm>
            <a:off x="685800" y="1676400"/>
            <a:ext cx="7772400" cy="1143000"/>
          </a:xfrm>
        </p:spPr>
        <p:txBody>
          <a:bodyPr/>
          <a:lstStyle>
            <a:lvl1pPr>
              <a:defRPr b="0">
                <a:latin typeface="ＭＳ ゴシック" pitchFamily="49" charset="-128"/>
              </a:defRPr>
            </a:lvl1pPr>
          </a:lstStyle>
          <a:p>
            <a:r>
              <a:rPr lang="ja-JP" altLang="en-US" smtClean="0"/>
              <a:t>マスタ タイトルの書式設定</a:t>
            </a:r>
            <a:endParaRPr lang="ja-JP" altLang="en-US"/>
          </a:p>
        </p:txBody>
      </p:sp>
      <p:sp>
        <p:nvSpPr>
          <p:cNvPr id="3075" name="Rectangle 3"/>
          <p:cNvSpPr>
            <a:spLocks noGrp="1" noChangeArrowheads="1"/>
          </p:cNvSpPr>
          <p:nvPr>
            <p:ph type="subTitle" idx="1"/>
          </p:nvPr>
        </p:nvSpPr>
        <p:spPr>
          <a:xfrm>
            <a:off x="1371600" y="3352800"/>
            <a:ext cx="6400800" cy="1752600"/>
          </a:xfrm>
        </p:spPr>
        <p:txBody>
          <a:bodyPr/>
          <a:lstStyle>
            <a:lvl1pPr marL="0" indent="0" algn="ctr">
              <a:buFontTx/>
              <a:buNone/>
              <a:defRPr b="1">
                <a:solidFill>
                  <a:srgbClr val="C1EFFF"/>
                </a:solidFill>
                <a:latin typeface="ＭＳ ゴシック" pitchFamily="49" charset="-128"/>
              </a:defRPr>
            </a:lvl1pPr>
          </a:lstStyle>
          <a:p>
            <a:r>
              <a:rPr lang="ja-JP" altLang="en-US" smtClean="0"/>
              <a:t>マスタ サブタイトルの書式設定</a:t>
            </a:r>
            <a:endParaRPr lang="ja-JP" altLang="en-US"/>
          </a:p>
        </p:txBody>
      </p:sp>
      <p:sp>
        <p:nvSpPr>
          <p:cNvPr id="3076" name="Rectangle 4"/>
          <p:cNvSpPr>
            <a:spLocks noGrp="1" noChangeArrowheads="1"/>
          </p:cNvSpPr>
          <p:nvPr>
            <p:ph type="dt" sz="half" idx="2"/>
          </p:nvPr>
        </p:nvSpPr>
        <p:spPr/>
        <p:txBody>
          <a:bodyPr/>
          <a:lstStyle>
            <a:lvl1pPr>
              <a:defRPr>
                <a:solidFill>
                  <a:schemeClr val="tx1"/>
                </a:solidFill>
                <a:latin typeface="+mn-ea"/>
              </a:defRPr>
            </a:lvl1pPr>
          </a:lstStyle>
          <a:p>
            <a:pPr>
              <a:defRPr/>
            </a:pPr>
            <a:endParaRPr lang="en-US" altLang="ja-JP"/>
          </a:p>
        </p:txBody>
      </p:sp>
      <p:sp>
        <p:nvSpPr>
          <p:cNvPr id="3077" name="Rectangle 5"/>
          <p:cNvSpPr>
            <a:spLocks noGrp="1" noChangeArrowheads="1"/>
          </p:cNvSpPr>
          <p:nvPr>
            <p:ph type="ftr" sz="quarter" idx="3"/>
          </p:nvPr>
        </p:nvSpPr>
        <p:spPr/>
        <p:txBody>
          <a:bodyPr/>
          <a:lstStyle>
            <a:lvl1pPr>
              <a:defRPr>
                <a:solidFill>
                  <a:schemeClr val="tx1"/>
                </a:solidFill>
                <a:latin typeface="+mn-ea"/>
              </a:defRPr>
            </a:lvl1pPr>
          </a:lstStyle>
          <a:p>
            <a:pPr>
              <a:defRPr/>
            </a:pPr>
            <a:endParaRPr lang="en-US" altLang="ja-JP"/>
          </a:p>
        </p:txBody>
      </p:sp>
      <p:sp>
        <p:nvSpPr>
          <p:cNvPr id="3078" name="Rectangle 6"/>
          <p:cNvSpPr>
            <a:spLocks noGrp="1" noChangeArrowheads="1"/>
          </p:cNvSpPr>
          <p:nvPr>
            <p:ph type="sldNum" sz="quarter" idx="4"/>
          </p:nvPr>
        </p:nvSpPr>
        <p:spPr/>
        <p:txBody>
          <a:bodyPr/>
          <a:lstStyle>
            <a:lvl1pPr>
              <a:defRPr>
                <a:latin typeface="+mn-ea"/>
              </a:defRPr>
            </a:lvl1pPr>
          </a:lstStyle>
          <a:p>
            <a:pPr>
              <a:defRPr/>
            </a:pPr>
            <a:fld id="{6D7577D2-F63F-45AB-A71D-83E6B054209C}" type="slidenum">
              <a:rPr lang="en-US" altLang="ja-JP" smtClean="0"/>
              <a:pPr>
                <a:defRPr/>
              </a:pPr>
              <a:t>‹#›</a:t>
            </a:fld>
            <a:endParaRPr lang="en-US" altLang="ja-JP"/>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1E34BB9-FADE-40FC-9E3B-6FE810D83332}" type="slidenum">
              <a:rPr lang="en-US" altLang="ja-JP"/>
              <a:pPr>
                <a:defRPr/>
              </a:pPr>
              <a:t>‹#›</a:t>
            </a:fld>
            <a:endParaRPr lang="en-US" altLang="ja-JP"/>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C245E86A-7B80-4D7E-89A7-F12BDB2B49C5}" type="slidenum">
              <a:rPr lang="en-US" altLang="ja-JP" smtClean="0"/>
              <a:pPr>
                <a:defRPr/>
              </a:pPr>
              <a:t>‹#›</a:t>
            </a:fld>
            <a:endParaRPr lang="en-US" altLang="ja-JP"/>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0B2B6434-8255-4330-81B5-687D83A2B446}" type="slidenum">
              <a:rPr lang="en-US" altLang="ja-JP" smtClean="0"/>
              <a:pPr>
                <a:defRPr/>
              </a:pPr>
              <a:t>‹#›</a:t>
            </a:fld>
            <a:endParaRPr lang="en-US" altLang="ja-JP"/>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lvl1pPr>
          </a:lstStyle>
          <a:p>
            <a:pPr>
              <a:defRPr/>
            </a:pPr>
            <a:fld id="{F342A2F5-0C06-4520-A581-F49D63AD1018}" type="slidenum">
              <a:rPr lang="en-US" altLang="ja-JP" smtClean="0"/>
              <a:pPr>
                <a:defRPr/>
              </a:pPr>
              <a:t>‹#›</a:t>
            </a:fld>
            <a:endParaRPr lang="en-US" altLang="ja-JP"/>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pPr>
              <a:defRPr/>
            </a:pPr>
            <a:endParaRPr lang="en-US" altLang="ja-JP"/>
          </a:p>
        </p:txBody>
      </p:sp>
      <p:sp>
        <p:nvSpPr>
          <p:cNvPr id="8" name="フッター プレースホルダ 7"/>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 8"/>
          <p:cNvSpPr>
            <a:spLocks noGrp="1"/>
          </p:cNvSpPr>
          <p:nvPr>
            <p:ph type="sldNum" sz="quarter" idx="12"/>
          </p:nvPr>
        </p:nvSpPr>
        <p:spPr/>
        <p:txBody>
          <a:bodyPr/>
          <a:lstStyle>
            <a:lvl1pPr>
              <a:defRPr/>
            </a:lvl1pPr>
          </a:lstStyle>
          <a:p>
            <a:pPr>
              <a:defRPr/>
            </a:pPr>
            <a:fld id="{8E3617DB-381C-4E9E-83FD-842EF92C0CAA}" type="slidenum">
              <a:rPr lang="en-US" altLang="ja-JP" smtClean="0"/>
              <a:pPr>
                <a:defRPr/>
              </a:pPr>
              <a:t>‹#›</a:t>
            </a:fld>
            <a:endParaRPr lang="en-US" altLang="ja-JP"/>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pPr>
              <a:defRPr/>
            </a:pPr>
            <a:endParaRPr lang="en-US" altLang="ja-JP"/>
          </a:p>
        </p:txBody>
      </p:sp>
      <p:sp>
        <p:nvSpPr>
          <p:cNvPr id="4" name="フッター プレースホルダ 3"/>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 4"/>
          <p:cNvSpPr>
            <a:spLocks noGrp="1"/>
          </p:cNvSpPr>
          <p:nvPr>
            <p:ph type="sldNum" sz="quarter" idx="12"/>
          </p:nvPr>
        </p:nvSpPr>
        <p:spPr/>
        <p:txBody>
          <a:bodyPr/>
          <a:lstStyle>
            <a:lvl1pPr>
              <a:defRPr/>
            </a:lvl1pPr>
          </a:lstStyle>
          <a:p>
            <a:pPr>
              <a:defRPr/>
            </a:pPr>
            <a:fld id="{D01DAE64-D5AC-4C30-9161-6A709CC6C283}" type="slidenum">
              <a:rPr lang="en-US" altLang="ja-JP" smtClean="0"/>
              <a:pPr>
                <a:defRPr/>
              </a:pPr>
              <a:t>‹#›</a:t>
            </a:fld>
            <a:endParaRPr lang="en-US" altLang="ja-JP"/>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pPr>
              <a:defRPr/>
            </a:pPr>
            <a:endParaRPr lang="en-US" altLang="ja-JP"/>
          </a:p>
        </p:txBody>
      </p:sp>
      <p:sp>
        <p:nvSpPr>
          <p:cNvPr id="3" name="フッター プレースホルダ 2"/>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 3"/>
          <p:cNvSpPr>
            <a:spLocks noGrp="1"/>
          </p:cNvSpPr>
          <p:nvPr>
            <p:ph type="sldNum" sz="quarter" idx="12"/>
          </p:nvPr>
        </p:nvSpPr>
        <p:spPr/>
        <p:txBody>
          <a:bodyPr/>
          <a:lstStyle>
            <a:lvl1pPr>
              <a:defRPr/>
            </a:lvl1pPr>
          </a:lstStyle>
          <a:p>
            <a:pPr>
              <a:defRPr/>
            </a:pPr>
            <a:fld id="{375661AA-89CC-4915-A55B-0F0C5FBE6D96}" type="slidenum">
              <a:rPr lang="en-US" altLang="ja-JP" smtClean="0"/>
              <a:pPr>
                <a:defRPr/>
              </a:pPr>
              <a:t>‹#›</a:t>
            </a:fld>
            <a:endParaRPr lang="en-US" altLang="ja-JP"/>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lvl1pPr>
          </a:lstStyle>
          <a:p>
            <a:pPr>
              <a:defRPr/>
            </a:pPr>
            <a:fld id="{BD1F36BC-5F12-47D6-B6F1-E08A9FA9C46E}" type="slidenum">
              <a:rPr lang="en-US" altLang="ja-JP" smtClean="0"/>
              <a:pPr>
                <a:defRPr/>
              </a:pPr>
              <a:t>‹#›</a:t>
            </a:fld>
            <a:endParaRPr lang="en-US" altLang="ja-JP"/>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lvl1pPr>
          </a:lstStyle>
          <a:p>
            <a:pPr>
              <a:defRPr/>
            </a:pPr>
            <a:fld id="{E7FE4636-1C48-4F3D-AAC0-3F8ABFC919CC}" type="slidenum">
              <a:rPr lang="en-US" altLang="ja-JP" smtClean="0"/>
              <a:pPr>
                <a:defRPr/>
              </a:pPr>
              <a:t>‹#›</a:t>
            </a:fld>
            <a:endParaRPr lang="en-US" altLang="ja-JP"/>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960E017D-8FF0-4CCB-8385-3C1FE5396492}" type="slidenum">
              <a:rPr lang="en-US" altLang="ja-JP" smtClean="0"/>
              <a:pPr>
                <a:defRPr/>
              </a:pPr>
              <a:t>‹#›</a:t>
            </a:fld>
            <a:endParaRPr lang="en-US" altLang="ja-JP"/>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893A3A55-C038-40B4-9A89-7B822253CDA7}" type="slidenum">
              <a:rPr lang="en-US" altLang="ja-JP" smtClean="0"/>
              <a:pPr>
                <a:defRPr/>
              </a:pPr>
              <a:t>‹#›</a:t>
            </a:fld>
            <a:endParaRPr lang="en-US" altLang="ja-JP"/>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AC946AE-0AA0-4815-84B0-91A2BC38D891}" type="slidenum">
              <a:rPr lang="en-US" altLang="ja-JP"/>
              <a:pPr>
                <a:defRPr/>
              </a:pPr>
              <a:t>‹#›</a:t>
            </a:fld>
            <a:endParaRPr lang="en-US" altLang="ja-JP"/>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2286000" y="3124200"/>
            <a:ext cx="6172200" cy="1894362"/>
          </a:xfrm>
        </p:spPr>
        <p:txBody>
          <a:bodyPr/>
          <a:lstStyle>
            <a:lvl1pPr>
              <a:defRPr b="1"/>
            </a:lvl1pPr>
          </a:lstStyle>
          <a:p>
            <a:r>
              <a:rPr kumimoji="0" lang="ja-JP" altLang="en-US" smtClean="0"/>
              <a:t>マスタ タイトルの書式設定</a:t>
            </a:r>
            <a:endParaRPr kumimoji="0" lang="en-US"/>
          </a:p>
        </p:txBody>
      </p:sp>
      <p:sp>
        <p:nvSpPr>
          <p:cNvPr id="9" name="サブタイトル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 サブタイトルの書式設定</a:t>
            </a:r>
            <a:endParaRPr kumimoji="0" lang="en-US"/>
          </a:p>
        </p:txBody>
      </p:sp>
      <p:sp>
        <p:nvSpPr>
          <p:cNvPr id="28" name="日付プレースホルダ 27"/>
          <p:cNvSpPr>
            <a:spLocks noGrp="1"/>
          </p:cNvSpPr>
          <p:nvPr>
            <p:ph type="dt" sz="half" idx="10"/>
          </p:nvPr>
        </p:nvSpPr>
        <p:spPr bwMode="auto">
          <a:xfrm rot="5400000">
            <a:off x="7764621" y="1174097"/>
            <a:ext cx="2286000" cy="381000"/>
          </a:xfrm>
        </p:spPr>
        <p:txBody>
          <a:bodyPr/>
          <a:lstStyle/>
          <a:p>
            <a:pPr>
              <a:defRPr/>
            </a:pPr>
            <a:endParaRPr lang="en-US" altLang="ja-JP"/>
          </a:p>
        </p:txBody>
      </p:sp>
      <p:sp>
        <p:nvSpPr>
          <p:cNvPr id="17" name="フッター プレースホルダ 16"/>
          <p:cNvSpPr>
            <a:spLocks noGrp="1"/>
          </p:cNvSpPr>
          <p:nvPr>
            <p:ph type="ftr" sz="quarter" idx="11"/>
          </p:nvPr>
        </p:nvSpPr>
        <p:spPr bwMode="auto">
          <a:xfrm rot="5400000">
            <a:off x="7077269" y="4181669"/>
            <a:ext cx="3657600" cy="384048"/>
          </a:xfrm>
        </p:spPr>
        <p:txBody>
          <a:bodyPr/>
          <a:lstStyle/>
          <a:p>
            <a:pPr>
              <a:defRPr/>
            </a:pPr>
            <a:endParaRPr lang="en-US" altLang="ja-JP"/>
          </a:p>
        </p:txBody>
      </p:sp>
      <p:sp>
        <p:nvSpPr>
          <p:cNvPr id="10" name="正方形/長方形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正方形/長方形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正方形/長方形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正方形/長方形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直線コネクタ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直線コネクタ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直線コネクタ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直線コネクタ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直線コネクタ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直線コネクタ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正方形/長方形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円/楕円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円/楕円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円/楕円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円/楕円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円/楕円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スライド番号プレースホルダ 28"/>
          <p:cNvSpPr>
            <a:spLocks noGrp="1"/>
          </p:cNvSpPr>
          <p:nvPr>
            <p:ph type="sldNum" sz="quarter" idx="12"/>
          </p:nvPr>
        </p:nvSpPr>
        <p:spPr bwMode="auto">
          <a:xfrm>
            <a:off x="1325544" y="4928702"/>
            <a:ext cx="609600" cy="517524"/>
          </a:xfrm>
        </p:spPr>
        <p:txBody>
          <a:bodyPr/>
          <a:lstStyle/>
          <a:p>
            <a:pPr>
              <a:defRPr/>
            </a:pPr>
            <a:fld id="{A1162196-0304-4997-AF4F-5D9CF5466CA8}" type="slidenum">
              <a:rPr lang="en-US" altLang="ja-JP" smtClean="0"/>
              <a:pPr>
                <a:defRPr/>
              </a:pPr>
              <a:t>‹#›</a:t>
            </a:fld>
            <a:endParaRPr lang="en-US" altLang="ja-JP"/>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8" name="コンテンツ プレースホルダ 7"/>
          <p:cNvSpPr>
            <a:spLocks noGrp="1"/>
          </p:cNvSpPr>
          <p:nvPr>
            <p:ph sz="quarter" idx="1"/>
          </p:nvPr>
        </p:nvSpPr>
        <p:spPr>
          <a:xfrm>
            <a:off x="457200" y="1600200"/>
            <a:ext cx="7467600" cy="4873752"/>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日付プレースホルダ 6"/>
          <p:cNvSpPr>
            <a:spLocks noGrp="1"/>
          </p:cNvSpPr>
          <p:nvPr>
            <p:ph type="dt" sz="half" idx="14"/>
          </p:nvPr>
        </p:nvSpPr>
        <p:spPr/>
        <p:txBody>
          <a:bodyPr rtlCol="0"/>
          <a:lstStyle/>
          <a:p>
            <a:pPr>
              <a:defRPr/>
            </a:pPr>
            <a:endParaRPr lang="en-US" altLang="ja-JP"/>
          </a:p>
        </p:txBody>
      </p:sp>
      <p:sp>
        <p:nvSpPr>
          <p:cNvPr id="9" name="スライド番号プレースホルダ 8"/>
          <p:cNvSpPr>
            <a:spLocks noGrp="1"/>
          </p:cNvSpPr>
          <p:nvPr>
            <p:ph type="sldNum" sz="quarter" idx="15"/>
          </p:nvPr>
        </p:nvSpPr>
        <p:spPr/>
        <p:txBody>
          <a:bodyPr rtlCol="0"/>
          <a:lstStyle/>
          <a:p>
            <a:pPr>
              <a:defRPr/>
            </a:pPr>
            <a:fld id="{A74B0747-53C8-4972-83F6-085609A84B03}" type="slidenum">
              <a:rPr lang="en-US" altLang="ja-JP" smtClean="0"/>
              <a:pPr>
                <a:defRPr/>
              </a:pPr>
              <a:t>‹#›</a:t>
            </a:fld>
            <a:endParaRPr lang="en-US" altLang="ja-JP"/>
          </a:p>
        </p:txBody>
      </p:sp>
      <p:sp>
        <p:nvSpPr>
          <p:cNvPr id="10" name="フッター プレースホルダ 9"/>
          <p:cNvSpPr>
            <a:spLocks noGrp="1"/>
          </p:cNvSpPr>
          <p:nvPr>
            <p:ph type="ftr" sz="quarter" idx="16"/>
          </p:nvPr>
        </p:nvSpPr>
        <p:spPr/>
        <p:txBody>
          <a:bodyPr rtlCol="0"/>
          <a:lstStyle/>
          <a:p>
            <a:pPr>
              <a:defRPr/>
            </a:pPr>
            <a:endParaRPr lang="en-US" altLang="ja-JP"/>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2286000" y="2895600"/>
            <a:ext cx="6172200" cy="2053590"/>
          </a:xfrm>
        </p:spPr>
        <p:txBody>
          <a:bodyPr/>
          <a:lstStyle>
            <a:lvl1pPr algn="l">
              <a:buNone/>
              <a:defRPr sz="3000" b="1" cap="small" baseline="0"/>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 テキストの書式設定</a:t>
            </a:r>
          </a:p>
        </p:txBody>
      </p:sp>
      <p:sp>
        <p:nvSpPr>
          <p:cNvPr id="4" name="日付プレースホルダ 3"/>
          <p:cNvSpPr>
            <a:spLocks noGrp="1"/>
          </p:cNvSpPr>
          <p:nvPr>
            <p:ph type="dt" sz="half" idx="10"/>
          </p:nvPr>
        </p:nvSpPr>
        <p:spPr bwMode="auto">
          <a:xfrm rot="5400000">
            <a:off x="7763256" y="1170432"/>
            <a:ext cx="2286000" cy="381000"/>
          </a:xfrm>
        </p:spPr>
        <p:txBody>
          <a:bodyPr/>
          <a:lstStyle/>
          <a:p>
            <a:pPr>
              <a:defRPr/>
            </a:pPr>
            <a:endParaRPr lang="en-US" altLang="ja-JP"/>
          </a:p>
        </p:txBody>
      </p:sp>
      <p:sp>
        <p:nvSpPr>
          <p:cNvPr id="5" name="フッター プレースホルダ 4"/>
          <p:cNvSpPr>
            <a:spLocks noGrp="1"/>
          </p:cNvSpPr>
          <p:nvPr>
            <p:ph type="ftr" sz="quarter" idx="11"/>
          </p:nvPr>
        </p:nvSpPr>
        <p:spPr bwMode="auto">
          <a:xfrm rot="5400000">
            <a:off x="7077456" y="4178808"/>
            <a:ext cx="3657600" cy="384048"/>
          </a:xfrm>
        </p:spPr>
        <p:txBody>
          <a:bodyPr/>
          <a:lstStyle/>
          <a:p>
            <a:pPr>
              <a:defRPr/>
            </a:pPr>
            <a:endParaRPr lang="en-US" altLang="ja-JP"/>
          </a:p>
        </p:txBody>
      </p:sp>
      <p:sp>
        <p:nvSpPr>
          <p:cNvPr id="9" name="正方形/長方形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正方形/長方形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正方形/長方形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直線コネクタ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直線コネクタ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直線コネクタ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直線コネクタ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直線コネクタ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正方形/長方形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円/楕円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円/楕円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円/楕円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円/楕円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円/楕円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直線コネクタ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スライド番号プレースホルダ 5"/>
          <p:cNvSpPr>
            <a:spLocks noGrp="1"/>
          </p:cNvSpPr>
          <p:nvPr>
            <p:ph type="sldNum" sz="quarter" idx="12"/>
          </p:nvPr>
        </p:nvSpPr>
        <p:spPr bwMode="auto">
          <a:xfrm>
            <a:off x="1340616" y="4928702"/>
            <a:ext cx="609600" cy="517524"/>
          </a:xfrm>
        </p:spPr>
        <p:txBody>
          <a:bodyPr/>
          <a:lstStyle/>
          <a:p>
            <a:pPr>
              <a:defRPr/>
            </a:pPr>
            <a:fld id="{2AA40E52-4CED-4F7C-9BC3-906F5C8CD6B8}" type="slidenum">
              <a:rPr lang="en-US" altLang="ja-JP" smtClean="0"/>
              <a:pPr>
                <a:defRPr/>
              </a:pPr>
              <a:t>‹#›</a:t>
            </a:fld>
            <a:endParaRPr lang="en-US" altLang="ja-JP"/>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5" name="日付プレースホルダ 4"/>
          <p:cNvSpPr>
            <a:spLocks noGrp="1"/>
          </p:cNvSpPr>
          <p:nvPr>
            <p:ph type="dt" sz="half" idx="10"/>
          </p:nvPr>
        </p:nvSpPr>
        <p:spPr/>
        <p:txBody>
          <a:bodyPr/>
          <a:lstStyle/>
          <a:p>
            <a:pPr>
              <a:defRPr/>
            </a:pPr>
            <a:endParaRPr lang="en-US" altLang="ja-JP"/>
          </a:p>
        </p:txBody>
      </p:sp>
      <p:sp>
        <p:nvSpPr>
          <p:cNvPr id="6" name="フッター プレースホルダ 5"/>
          <p:cNvSpPr>
            <a:spLocks noGrp="1"/>
          </p:cNvSpPr>
          <p:nvPr>
            <p:ph type="ftr" sz="quarter" idx="11"/>
          </p:nvPr>
        </p:nvSpPr>
        <p:spPr/>
        <p:txBody>
          <a:bodyPr/>
          <a:lstStyle/>
          <a:p>
            <a:pPr>
              <a:defRPr/>
            </a:pPr>
            <a:endParaRPr lang="en-US" altLang="ja-JP"/>
          </a:p>
        </p:txBody>
      </p:sp>
      <p:sp>
        <p:nvSpPr>
          <p:cNvPr id="7" name="スライド番号プレースホルダ 6"/>
          <p:cNvSpPr>
            <a:spLocks noGrp="1"/>
          </p:cNvSpPr>
          <p:nvPr>
            <p:ph type="sldNum" sz="quarter" idx="12"/>
          </p:nvPr>
        </p:nvSpPr>
        <p:spPr/>
        <p:txBody>
          <a:bodyPr/>
          <a:lstStyle/>
          <a:p>
            <a:pPr>
              <a:defRPr/>
            </a:pPr>
            <a:fld id="{653026F4-5F3D-4637-858F-4AB0F9E17208}" type="slidenum">
              <a:rPr lang="en-US" altLang="ja-JP" smtClean="0"/>
              <a:pPr>
                <a:defRPr/>
              </a:pPr>
              <a:t>‹#›</a:t>
            </a:fld>
            <a:endParaRPr lang="en-US" altLang="ja-JP"/>
          </a:p>
        </p:txBody>
      </p:sp>
      <p:sp>
        <p:nvSpPr>
          <p:cNvPr id="9" name="コンテンツ プレースホルダ 8"/>
          <p:cNvSpPr>
            <a:spLocks noGrp="1"/>
          </p:cNvSpPr>
          <p:nvPr>
            <p:ph sz="quarter" idx="1"/>
          </p:nvPr>
        </p:nvSpPr>
        <p:spPr>
          <a:xfrm>
            <a:off x="457200" y="1600200"/>
            <a:ext cx="3657600" cy="457200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1" name="コンテンツ プレースホルダ 10"/>
          <p:cNvSpPr>
            <a:spLocks noGrp="1"/>
          </p:cNvSpPr>
          <p:nvPr>
            <p:ph sz="quarter" idx="2"/>
          </p:nvPr>
        </p:nvSpPr>
        <p:spPr>
          <a:xfrm>
            <a:off x="4270248" y="1600200"/>
            <a:ext cx="3657600" cy="457200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7543800" cy="1143000"/>
          </a:xfrm>
        </p:spPr>
        <p:txBody>
          <a:bodyPr anchor="b"/>
          <a:lstStyle>
            <a:lvl1pPr>
              <a:defRPr/>
            </a:lvl1pPr>
          </a:lstStyle>
          <a:p>
            <a:r>
              <a:rPr kumimoji="0" lang="ja-JP" altLang="en-US" smtClean="0"/>
              <a:t>マスタ タイトルの書式設定</a:t>
            </a:r>
            <a:endParaRPr kumimoji="0" lang="en-US"/>
          </a:p>
        </p:txBody>
      </p:sp>
      <p:sp>
        <p:nvSpPr>
          <p:cNvPr id="7" name="日付プレースホルダ 6"/>
          <p:cNvSpPr>
            <a:spLocks noGrp="1"/>
          </p:cNvSpPr>
          <p:nvPr>
            <p:ph type="dt" sz="half" idx="10"/>
          </p:nvPr>
        </p:nvSpPr>
        <p:spPr/>
        <p:txBody>
          <a:bodyPr/>
          <a:lstStyle/>
          <a:p>
            <a:pPr>
              <a:defRPr/>
            </a:pPr>
            <a:endParaRPr lang="en-US" altLang="ja-JP"/>
          </a:p>
        </p:txBody>
      </p:sp>
      <p:sp>
        <p:nvSpPr>
          <p:cNvPr id="8" name="フッター プレースホルダ 7"/>
          <p:cNvSpPr>
            <a:spLocks noGrp="1"/>
          </p:cNvSpPr>
          <p:nvPr>
            <p:ph type="ftr" sz="quarter" idx="11"/>
          </p:nvPr>
        </p:nvSpPr>
        <p:spPr/>
        <p:txBody>
          <a:bodyPr/>
          <a:lstStyle/>
          <a:p>
            <a:pPr>
              <a:defRPr/>
            </a:pPr>
            <a:endParaRPr lang="en-US" altLang="ja-JP"/>
          </a:p>
        </p:txBody>
      </p:sp>
      <p:sp>
        <p:nvSpPr>
          <p:cNvPr id="9" name="スライド番号プレースホルダ 8"/>
          <p:cNvSpPr>
            <a:spLocks noGrp="1"/>
          </p:cNvSpPr>
          <p:nvPr>
            <p:ph type="sldNum" sz="quarter" idx="12"/>
          </p:nvPr>
        </p:nvSpPr>
        <p:spPr/>
        <p:txBody>
          <a:bodyPr/>
          <a:lstStyle/>
          <a:p>
            <a:pPr>
              <a:defRPr/>
            </a:pPr>
            <a:fld id="{59A97C90-7691-4E1E-AD04-B7A68EF0B4A7}" type="slidenum">
              <a:rPr lang="en-US" altLang="ja-JP" smtClean="0"/>
              <a:pPr>
                <a:defRPr/>
              </a:pPr>
              <a:t>‹#›</a:t>
            </a:fld>
            <a:endParaRPr lang="en-US" altLang="ja-JP"/>
          </a:p>
        </p:txBody>
      </p:sp>
      <p:sp>
        <p:nvSpPr>
          <p:cNvPr id="11" name="コンテンツ プレースホルダ 10"/>
          <p:cNvSpPr>
            <a:spLocks noGrp="1"/>
          </p:cNvSpPr>
          <p:nvPr>
            <p:ph sz="quarter" idx="2"/>
          </p:nvPr>
        </p:nvSpPr>
        <p:spPr>
          <a:xfrm>
            <a:off x="457200" y="2362200"/>
            <a:ext cx="3657600" cy="388620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3" name="コンテンツ プレースホルダ 12"/>
          <p:cNvSpPr>
            <a:spLocks noGrp="1"/>
          </p:cNvSpPr>
          <p:nvPr>
            <p:ph sz="quarter" idx="4"/>
          </p:nvPr>
        </p:nvSpPr>
        <p:spPr>
          <a:xfrm>
            <a:off x="4371975" y="2362200"/>
            <a:ext cx="3657600" cy="388620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2" name="テキスト プレースホルダ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ja-JP" altLang="en-US" smtClean="0"/>
              <a:t>マスタ テキストの書式設定</a:t>
            </a:r>
          </a:p>
        </p:txBody>
      </p:sp>
      <p:sp>
        <p:nvSpPr>
          <p:cNvPr id="14" name="テキスト プレースホルダ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ja-JP" altLang="en-US" smtClean="0"/>
              <a:t>マスタ テキストの書式設定</a:t>
            </a: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6" name="日付プレースホルダ 5"/>
          <p:cNvSpPr>
            <a:spLocks noGrp="1"/>
          </p:cNvSpPr>
          <p:nvPr>
            <p:ph type="dt" sz="half" idx="10"/>
          </p:nvPr>
        </p:nvSpPr>
        <p:spPr/>
        <p:txBody>
          <a:bodyPr rtlCol="0"/>
          <a:lstStyle/>
          <a:p>
            <a:pPr>
              <a:defRPr/>
            </a:pPr>
            <a:endParaRPr lang="en-US" altLang="ja-JP"/>
          </a:p>
        </p:txBody>
      </p:sp>
      <p:sp>
        <p:nvSpPr>
          <p:cNvPr id="7" name="スライド番号プレースホルダ 6"/>
          <p:cNvSpPr>
            <a:spLocks noGrp="1"/>
          </p:cNvSpPr>
          <p:nvPr>
            <p:ph type="sldNum" sz="quarter" idx="11"/>
          </p:nvPr>
        </p:nvSpPr>
        <p:spPr/>
        <p:txBody>
          <a:bodyPr rtlCol="0"/>
          <a:lstStyle/>
          <a:p>
            <a:pPr>
              <a:defRPr/>
            </a:pPr>
            <a:fld id="{8A48D2ED-F37C-496A-B46B-CD4C198751DD}" type="slidenum">
              <a:rPr lang="en-US" altLang="ja-JP" smtClean="0"/>
              <a:pPr>
                <a:defRPr/>
              </a:pPr>
              <a:t>‹#›</a:t>
            </a:fld>
            <a:endParaRPr lang="en-US" altLang="ja-JP"/>
          </a:p>
        </p:txBody>
      </p:sp>
      <p:sp>
        <p:nvSpPr>
          <p:cNvPr id="8" name="フッター プレースホルダ 7"/>
          <p:cNvSpPr>
            <a:spLocks noGrp="1"/>
          </p:cNvSpPr>
          <p:nvPr>
            <p:ph type="ftr" sz="quarter" idx="12"/>
          </p:nvPr>
        </p:nvSpPr>
        <p:spPr/>
        <p:txBody>
          <a:bodyPr rtlCol="0"/>
          <a:lstStyle/>
          <a:p>
            <a:pPr>
              <a:defRPr/>
            </a:pPr>
            <a:endParaRPr lang="en-US" altLang="ja-JP"/>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pPr>
              <a:defRPr/>
            </a:pPr>
            <a:endParaRPr lang="en-US" altLang="ja-JP"/>
          </a:p>
        </p:txBody>
      </p:sp>
      <p:sp>
        <p:nvSpPr>
          <p:cNvPr id="3" name="フッター プレースホルダ 2"/>
          <p:cNvSpPr>
            <a:spLocks noGrp="1"/>
          </p:cNvSpPr>
          <p:nvPr>
            <p:ph type="ftr" sz="quarter" idx="11"/>
          </p:nvPr>
        </p:nvSpPr>
        <p:spPr/>
        <p:txBody>
          <a:bodyPr/>
          <a:lstStyle/>
          <a:p>
            <a:pPr>
              <a:defRPr/>
            </a:pPr>
            <a:endParaRPr lang="en-US" altLang="ja-JP"/>
          </a:p>
        </p:txBody>
      </p:sp>
      <p:sp>
        <p:nvSpPr>
          <p:cNvPr id="4" name="スライド番号プレースホルダ 3"/>
          <p:cNvSpPr>
            <a:spLocks noGrp="1"/>
          </p:cNvSpPr>
          <p:nvPr>
            <p:ph type="sldNum" sz="quarter" idx="12"/>
          </p:nvPr>
        </p:nvSpPr>
        <p:spPr/>
        <p:txBody>
          <a:bodyPr/>
          <a:lstStyle/>
          <a:p>
            <a:pPr>
              <a:defRPr/>
            </a:pPr>
            <a:fld id="{5FEAA984-2338-4A0A-8A67-0DD273E9AEE4}" type="slidenum">
              <a:rPr lang="en-US" altLang="ja-JP" smtClean="0"/>
              <a:pPr>
                <a:defRPr/>
              </a:pPr>
              <a:t>‹#›</a:t>
            </a:fld>
            <a:endParaRPr lang="en-US" altLang="ja-JP"/>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10" name="直線コネクタ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タイトル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 テキストの書式設定</a:t>
            </a:r>
          </a:p>
        </p:txBody>
      </p:sp>
      <p:sp>
        <p:nvSpPr>
          <p:cNvPr id="8" name="直線コネクタ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直線コネクタ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直線コネクタ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正方形/長方形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直線コネクタ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円/楕円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コンテンツ プレースホルダ 17"/>
          <p:cNvSpPr>
            <a:spLocks noGrp="1"/>
          </p:cNvSpPr>
          <p:nvPr>
            <p:ph sz="quarter" idx="1"/>
          </p:nvPr>
        </p:nvSpPr>
        <p:spPr>
          <a:xfrm>
            <a:off x="304800" y="274320"/>
            <a:ext cx="5638800" cy="6327648"/>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21" name="日付プレースホルダ 20"/>
          <p:cNvSpPr>
            <a:spLocks noGrp="1"/>
          </p:cNvSpPr>
          <p:nvPr>
            <p:ph type="dt" sz="half" idx="14"/>
          </p:nvPr>
        </p:nvSpPr>
        <p:spPr/>
        <p:txBody>
          <a:bodyPr rtlCol="0"/>
          <a:lstStyle/>
          <a:p>
            <a:pPr>
              <a:defRPr/>
            </a:pPr>
            <a:endParaRPr lang="en-US" altLang="ja-JP"/>
          </a:p>
        </p:txBody>
      </p:sp>
      <p:sp>
        <p:nvSpPr>
          <p:cNvPr id="22" name="スライド番号プレースホルダ 21"/>
          <p:cNvSpPr>
            <a:spLocks noGrp="1"/>
          </p:cNvSpPr>
          <p:nvPr>
            <p:ph type="sldNum" sz="quarter" idx="15"/>
          </p:nvPr>
        </p:nvSpPr>
        <p:spPr/>
        <p:txBody>
          <a:bodyPr rtlCol="0"/>
          <a:lstStyle/>
          <a:p>
            <a:pPr>
              <a:defRPr/>
            </a:pPr>
            <a:fld id="{37ECA4A8-047F-4B66-B1D5-25716DBB0DEC}" type="slidenum">
              <a:rPr lang="en-US" altLang="ja-JP" smtClean="0"/>
              <a:pPr>
                <a:defRPr/>
              </a:pPr>
              <a:t>‹#›</a:t>
            </a:fld>
            <a:endParaRPr lang="en-US" altLang="ja-JP"/>
          </a:p>
        </p:txBody>
      </p:sp>
      <p:sp>
        <p:nvSpPr>
          <p:cNvPr id="23" name="フッター プレースホルダ 22"/>
          <p:cNvSpPr>
            <a:spLocks noGrp="1"/>
          </p:cNvSpPr>
          <p:nvPr>
            <p:ph type="ftr" sz="quarter" idx="16"/>
          </p:nvPr>
        </p:nvSpPr>
        <p:spPr/>
        <p:txBody>
          <a:bodyPr rtlCol="0"/>
          <a:lstStyle/>
          <a:p>
            <a:pPr>
              <a:defRPr/>
            </a:pPr>
            <a:endParaRPr lang="en-US" altLang="ja-JP"/>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直線コネクタ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円/楕円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タイトル 1"/>
          <p:cNvSpPr>
            <a:spLocks noGrp="1"/>
          </p:cNvSpPr>
          <p:nvPr>
            <p:ph type="title"/>
          </p:nvPr>
        </p:nvSpPr>
        <p:spPr>
          <a:xfrm rot="5400000">
            <a:off x="3350133" y="3200400"/>
            <a:ext cx="6309360" cy="457200"/>
          </a:xfrm>
        </p:spPr>
        <p:txBody>
          <a:bodyPr anchor="b"/>
          <a:lstStyle>
            <a:lvl1pPr algn="l">
              <a:buNone/>
              <a:defRPr sz="2000" b="1"/>
            </a:lvl1pPr>
          </a:lstStyle>
          <a:p>
            <a:r>
              <a:rPr kumimoji="0" lang="ja-JP" altLang="en-US" smtClean="0"/>
              <a:t>マスタ タイトルの書式設定</a:t>
            </a:r>
            <a:endParaRPr kumimoji="0" lang="en-US"/>
          </a:p>
        </p:txBody>
      </p:sp>
      <p:sp>
        <p:nvSpPr>
          <p:cNvPr id="3" name="図プレースホルダ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ja-JP" altLang="en-US" smtClean="0"/>
              <a:t>アイコンをクリックして図を追加</a:t>
            </a:r>
            <a:endParaRPr kumimoji="0" lang="en-US" dirty="0"/>
          </a:p>
        </p:txBody>
      </p:sp>
      <p:sp>
        <p:nvSpPr>
          <p:cNvPr id="4" name="テキスト プレースホルダ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ja-JP" altLang="en-US" smtClean="0"/>
              <a:t>マスタ テキストの書式設定</a:t>
            </a:r>
          </a:p>
        </p:txBody>
      </p:sp>
      <p:sp>
        <p:nvSpPr>
          <p:cNvPr id="10" name="直線コネクタ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正方形/長方形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直線コネクタ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直線コネクタ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直線コネクタ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日付プレースホルダ 16"/>
          <p:cNvSpPr>
            <a:spLocks noGrp="1"/>
          </p:cNvSpPr>
          <p:nvPr>
            <p:ph type="dt" sz="half" idx="10"/>
          </p:nvPr>
        </p:nvSpPr>
        <p:spPr/>
        <p:txBody>
          <a:bodyPr rtlCol="0"/>
          <a:lstStyle/>
          <a:p>
            <a:pPr>
              <a:defRPr/>
            </a:pPr>
            <a:endParaRPr lang="en-US" altLang="ja-JP"/>
          </a:p>
        </p:txBody>
      </p:sp>
      <p:sp>
        <p:nvSpPr>
          <p:cNvPr id="18" name="スライド番号プレースホルダ 17"/>
          <p:cNvSpPr>
            <a:spLocks noGrp="1"/>
          </p:cNvSpPr>
          <p:nvPr>
            <p:ph type="sldNum" sz="quarter" idx="11"/>
          </p:nvPr>
        </p:nvSpPr>
        <p:spPr/>
        <p:txBody>
          <a:bodyPr rtlCol="0"/>
          <a:lstStyle/>
          <a:p>
            <a:pPr>
              <a:defRPr/>
            </a:pPr>
            <a:fld id="{DCBD4054-6FB5-4AC3-AD5C-DB82AB4965F0}" type="slidenum">
              <a:rPr lang="en-US" altLang="ja-JP" smtClean="0"/>
              <a:pPr>
                <a:defRPr/>
              </a:pPr>
              <a:t>‹#›</a:t>
            </a:fld>
            <a:endParaRPr lang="en-US" altLang="ja-JP"/>
          </a:p>
        </p:txBody>
      </p:sp>
      <p:sp>
        <p:nvSpPr>
          <p:cNvPr id="21" name="フッター プレースホルダ 20"/>
          <p:cNvSpPr>
            <a:spLocks noGrp="1"/>
          </p:cNvSpPr>
          <p:nvPr>
            <p:ph type="ftr" sz="quarter" idx="12"/>
          </p:nvPr>
        </p:nvSpPr>
        <p:spPr/>
        <p:txBody>
          <a:bodyPr rtlCol="0"/>
          <a:lstStyle/>
          <a:p>
            <a:pPr>
              <a:defRPr/>
            </a:pPr>
            <a:endParaRPr lang="en-US" altLang="ja-JP"/>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pPr>
              <a:defRPr/>
            </a:pPr>
            <a:endParaRPr lang="en-US" altLang="ja-JP"/>
          </a:p>
        </p:txBody>
      </p:sp>
      <p:sp>
        <p:nvSpPr>
          <p:cNvPr id="5" name="フッター プレースホルダ 4"/>
          <p:cNvSpPr>
            <a:spLocks noGrp="1"/>
          </p:cNvSpPr>
          <p:nvPr>
            <p:ph type="ftr" sz="quarter" idx="11"/>
          </p:nvPr>
        </p:nvSpPr>
        <p:spPr/>
        <p:txBody>
          <a:bodyPr/>
          <a:lstStyle/>
          <a:p>
            <a:pPr>
              <a:defRPr/>
            </a:pPr>
            <a:endParaRPr lang="en-US" altLang="ja-JP"/>
          </a:p>
        </p:txBody>
      </p:sp>
      <p:sp>
        <p:nvSpPr>
          <p:cNvPr id="6" name="スライド番号プレースホルダ 5"/>
          <p:cNvSpPr>
            <a:spLocks noGrp="1"/>
          </p:cNvSpPr>
          <p:nvPr>
            <p:ph type="sldNum" sz="quarter" idx="12"/>
          </p:nvPr>
        </p:nvSpPr>
        <p:spPr/>
        <p:txBody>
          <a:bodyPr/>
          <a:lstStyle/>
          <a:p>
            <a:pPr>
              <a:defRPr/>
            </a:pPr>
            <a:fld id="{C823BEEA-69D5-44B8-835A-CB6C7BE0F5B1}" type="slidenum">
              <a:rPr lang="en-US" altLang="ja-JP" smtClean="0"/>
              <a:pPr>
                <a:defRPr/>
              </a:pPr>
              <a:t>‹#›</a:t>
            </a:fld>
            <a:endParaRPr lang="en-US" altLang="ja-JP"/>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70CB4813-94F3-4B57-AC3C-744F23A560C2}" type="slidenum">
              <a:rPr lang="en-US" altLang="ja-JP"/>
              <a:pPr>
                <a:defRPr/>
              </a:pPr>
              <a:t>‹#›</a:t>
            </a:fld>
            <a:endParaRPr lang="en-US" altLang="ja-JP"/>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1676400" cy="5851525"/>
          </a:xfrm>
        </p:spPr>
        <p:txBody>
          <a:bodyPr vert="eaVer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pPr>
              <a:defRPr/>
            </a:pPr>
            <a:endParaRPr lang="en-US" altLang="ja-JP"/>
          </a:p>
        </p:txBody>
      </p:sp>
      <p:sp>
        <p:nvSpPr>
          <p:cNvPr id="5" name="フッター プレースホルダ 4"/>
          <p:cNvSpPr>
            <a:spLocks noGrp="1"/>
          </p:cNvSpPr>
          <p:nvPr>
            <p:ph type="ftr" sz="quarter" idx="11"/>
          </p:nvPr>
        </p:nvSpPr>
        <p:spPr/>
        <p:txBody>
          <a:bodyPr/>
          <a:lstStyle/>
          <a:p>
            <a:pPr>
              <a:defRPr/>
            </a:pPr>
            <a:endParaRPr lang="en-US" altLang="ja-JP"/>
          </a:p>
        </p:txBody>
      </p:sp>
      <p:sp>
        <p:nvSpPr>
          <p:cNvPr id="6" name="スライド番号プレースホルダ 5"/>
          <p:cNvSpPr>
            <a:spLocks noGrp="1"/>
          </p:cNvSpPr>
          <p:nvPr>
            <p:ph type="sldNum" sz="quarter" idx="12"/>
          </p:nvPr>
        </p:nvSpPr>
        <p:spPr/>
        <p:txBody>
          <a:bodyPr/>
          <a:lstStyle/>
          <a:p>
            <a:pPr>
              <a:defRPr/>
            </a:pPr>
            <a:fld id="{82A694CE-48C7-480E-B3BD-F8A0F00EAF66}" type="slidenum">
              <a:rPr lang="en-US" altLang="ja-JP" smtClean="0"/>
              <a:pPr>
                <a:defRPr/>
              </a:pPr>
              <a:t>‹#›</a:t>
            </a:fld>
            <a:endParaRPr lang="en-US" altLang="ja-JP"/>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530725"/>
          </a:xfrm>
        </p:spPr>
        <p:txBody>
          <a:bodyPr/>
          <a:lstStyle/>
          <a:p>
            <a:pPr lvl="0"/>
            <a:endParaRPr lang="ja-JP" altLang="en-US" noProof="0" smtClean="0"/>
          </a:p>
        </p:txBody>
      </p:sp>
      <p:sp>
        <p:nvSpPr>
          <p:cNvPr id="4" name="Rectangle 19"/>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20"/>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21"/>
          <p:cNvSpPr>
            <a:spLocks noGrp="1" noChangeArrowheads="1"/>
          </p:cNvSpPr>
          <p:nvPr>
            <p:ph type="sldNum" sz="quarter" idx="12"/>
          </p:nvPr>
        </p:nvSpPr>
        <p:spPr>
          <a:ln/>
        </p:spPr>
        <p:txBody>
          <a:bodyPr/>
          <a:lstStyle>
            <a:lvl1pPr>
              <a:defRPr/>
            </a:lvl1pPr>
          </a:lstStyle>
          <a:p>
            <a:pPr>
              <a:defRPr/>
            </a:pPr>
            <a:fld id="{7D555F5E-0928-4D6D-A523-A7EF6F603DE0}" type="slidenum">
              <a:rPr lang="en-US" altLang="ja-JP"/>
              <a:pPr>
                <a:defRPr/>
              </a:pPr>
              <a:t>‹#›</a:t>
            </a:fld>
            <a:endParaRPr lang="en-US" altLang="ja-JP"/>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2349500"/>
            <a:ext cx="9156700" cy="163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67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713" y="3419475"/>
            <a:ext cx="8650287"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4" name="Rectangle 2"/>
          <p:cNvSpPr>
            <a:spLocks noGrp="1" noChangeArrowheads="1"/>
          </p:cNvSpPr>
          <p:nvPr>
            <p:ph type="ctrTitle"/>
          </p:nvPr>
        </p:nvSpPr>
        <p:spPr>
          <a:xfrm>
            <a:off x="1692275" y="2349500"/>
            <a:ext cx="5757863" cy="1079500"/>
          </a:xfrm>
        </p:spPr>
        <p:txBody>
          <a:bodyPr/>
          <a:lstStyle>
            <a:lvl1pPr>
              <a:defRPr/>
            </a:lvl1pPr>
          </a:lstStyle>
          <a:p>
            <a:pPr lvl="0"/>
            <a:r>
              <a:rPr lang="ja-JP" altLang="en-US" noProof="0" smtClean="0"/>
              <a:t>マスター タイトルの書式設定</a:t>
            </a:r>
          </a:p>
        </p:txBody>
      </p:sp>
      <p:sp>
        <p:nvSpPr>
          <p:cNvPr id="3075" name="Rectangle 3"/>
          <p:cNvSpPr>
            <a:spLocks noGrp="1" noChangeArrowheads="1"/>
          </p:cNvSpPr>
          <p:nvPr>
            <p:ph type="subTitle" idx="1"/>
          </p:nvPr>
        </p:nvSpPr>
        <p:spPr>
          <a:xfrm>
            <a:off x="1692275" y="3429000"/>
            <a:ext cx="5757863" cy="539750"/>
          </a:xfrm>
        </p:spPr>
        <p:txBody>
          <a:bodyPr/>
          <a:lstStyle>
            <a:lvl1pPr marL="0" indent="0" algn="ctr">
              <a:buFont typeface="ＭＳ Ｐゴシック" pitchFamily="50" charset="-128"/>
              <a:buNone/>
              <a:defRPr/>
            </a:lvl1pPr>
          </a:lstStyle>
          <a:p>
            <a:pPr lvl="0"/>
            <a:r>
              <a:rPr lang="ja-JP" altLang="en-US" noProof="0" smtClean="0"/>
              <a:t>マスター サブタイトルの書式設定</a:t>
            </a:r>
          </a:p>
        </p:txBody>
      </p:sp>
      <p:sp>
        <p:nvSpPr>
          <p:cNvPr id="7" name="Rectangle 5"/>
          <p:cNvSpPr>
            <a:spLocks noGrp="1" noChangeArrowheads="1"/>
          </p:cNvSpPr>
          <p:nvPr>
            <p:ph type="ftr" sz="quarter" idx="10"/>
          </p:nvPr>
        </p:nvSpPr>
        <p:spPr>
          <a:xfrm>
            <a:off x="0" y="6453188"/>
            <a:ext cx="2895600" cy="404812"/>
          </a:xfrm>
        </p:spPr>
        <p:txBody>
          <a:bodyPr/>
          <a:lstStyle>
            <a:lvl1pPr>
              <a:defRPr smtClean="0"/>
            </a:lvl1pPr>
          </a:lstStyle>
          <a:p>
            <a:pPr>
              <a:defRPr/>
            </a:pPr>
            <a:endParaRPr lang="en-US" altLang="ja-JP"/>
          </a:p>
        </p:txBody>
      </p:sp>
      <p:sp>
        <p:nvSpPr>
          <p:cNvPr id="8" name="Rectangle 6"/>
          <p:cNvSpPr>
            <a:spLocks noGrp="1" noChangeArrowheads="1"/>
          </p:cNvSpPr>
          <p:nvPr>
            <p:ph type="sldNum" sz="quarter" idx="11"/>
          </p:nvPr>
        </p:nvSpPr>
        <p:spPr/>
        <p:txBody>
          <a:bodyPr/>
          <a:lstStyle>
            <a:lvl1pPr>
              <a:defRPr smtClean="0"/>
            </a:lvl1pPr>
          </a:lstStyle>
          <a:p>
            <a:pPr>
              <a:defRPr/>
            </a:pPr>
            <a:fld id="{6D7577D2-F63F-45AB-A71D-83E6B054209C}" type="slidenum">
              <a:rPr lang="en-US" altLang="ja-JP" smtClean="0"/>
              <a:pPr>
                <a:defRPr/>
              </a:pPr>
              <a:t>‹#›</a:t>
            </a:fld>
            <a:endParaRPr lang="en-US" altLang="ja-JP"/>
          </a:p>
        </p:txBody>
      </p:sp>
    </p:spTree>
    <p:extLst>
      <p:ext uri="{BB962C8B-B14F-4D97-AF65-F5344CB8AC3E}">
        <p14:creationId xmlns:p14="http://schemas.microsoft.com/office/powerpoint/2010/main" val="21979429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1"/>
          </p:nvPr>
        </p:nvSpPr>
        <p:spPr>
          <a:ln/>
        </p:spPr>
        <p:txBody>
          <a:bodyPr/>
          <a:lstStyle>
            <a:lvl1pPr>
              <a:defRPr/>
            </a:lvl1pPr>
          </a:lstStyle>
          <a:p>
            <a:pPr>
              <a:defRPr/>
            </a:pPr>
            <a:fld id="{C245E86A-7B80-4D7E-89A7-F12BDB2B49C5}" type="slidenum">
              <a:rPr lang="en-US" altLang="ja-JP" smtClean="0"/>
              <a:pPr>
                <a:defRPr/>
              </a:pPr>
              <a:t>‹#›</a:t>
            </a:fld>
            <a:endParaRPr lang="en-US" altLang="ja-JP"/>
          </a:p>
        </p:txBody>
      </p:sp>
    </p:spTree>
    <p:extLst>
      <p:ext uri="{BB962C8B-B14F-4D97-AF65-F5344CB8AC3E}">
        <p14:creationId xmlns:p14="http://schemas.microsoft.com/office/powerpoint/2010/main" val="40202039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1"/>
          </p:nvPr>
        </p:nvSpPr>
        <p:spPr>
          <a:ln/>
        </p:spPr>
        <p:txBody>
          <a:bodyPr/>
          <a:lstStyle>
            <a:lvl1pPr>
              <a:defRPr/>
            </a:lvl1pPr>
          </a:lstStyle>
          <a:p>
            <a:pPr>
              <a:defRPr/>
            </a:pPr>
            <a:fld id="{0B2B6434-8255-4330-81B5-687D83A2B446}" type="slidenum">
              <a:rPr lang="en-US" altLang="ja-JP" smtClean="0"/>
              <a:pPr>
                <a:defRPr/>
              </a:pPr>
              <a:t>‹#›</a:t>
            </a:fld>
            <a:endParaRPr lang="en-US" altLang="ja-JP"/>
          </a:p>
        </p:txBody>
      </p:sp>
    </p:spTree>
    <p:extLst>
      <p:ext uri="{BB962C8B-B14F-4D97-AF65-F5344CB8AC3E}">
        <p14:creationId xmlns:p14="http://schemas.microsoft.com/office/powerpoint/2010/main" val="355735686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1"/>
          </p:nvPr>
        </p:nvSpPr>
        <p:spPr>
          <a:ln/>
        </p:spPr>
        <p:txBody>
          <a:bodyPr/>
          <a:lstStyle>
            <a:lvl1pPr>
              <a:defRPr/>
            </a:lvl1pPr>
          </a:lstStyle>
          <a:p>
            <a:pPr>
              <a:defRPr/>
            </a:pPr>
            <a:fld id="{F342A2F5-0C06-4520-A581-F49D63AD1018}" type="slidenum">
              <a:rPr lang="en-US" altLang="ja-JP" smtClean="0"/>
              <a:pPr>
                <a:defRPr/>
              </a:pPr>
              <a:t>‹#›</a:t>
            </a:fld>
            <a:endParaRPr lang="en-US" altLang="ja-JP"/>
          </a:p>
        </p:txBody>
      </p:sp>
    </p:spTree>
    <p:extLst>
      <p:ext uri="{BB962C8B-B14F-4D97-AF65-F5344CB8AC3E}">
        <p14:creationId xmlns:p14="http://schemas.microsoft.com/office/powerpoint/2010/main" val="349011833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1"/>
          </p:nvPr>
        </p:nvSpPr>
        <p:spPr>
          <a:ln/>
        </p:spPr>
        <p:txBody>
          <a:bodyPr/>
          <a:lstStyle>
            <a:lvl1pPr>
              <a:defRPr/>
            </a:lvl1pPr>
          </a:lstStyle>
          <a:p>
            <a:pPr>
              <a:defRPr/>
            </a:pPr>
            <a:fld id="{8E3617DB-381C-4E9E-83FD-842EF92C0CAA}" type="slidenum">
              <a:rPr lang="en-US" altLang="ja-JP" smtClean="0"/>
              <a:pPr>
                <a:defRPr/>
              </a:pPr>
              <a:t>‹#›</a:t>
            </a:fld>
            <a:endParaRPr lang="en-US" altLang="ja-JP"/>
          </a:p>
        </p:txBody>
      </p:sp>
    </p:spTree>
    <p:extLst>
      <p:ext uri="{BB962C8B-B14F-4D97-AF65-F5344CB8AC3E}">
        <p14:creationId xmlns:p14="http://schemas.microsoft.com/office/powerpoint/2010/main" val="2428554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1"/>
          </p:nvPr>
        </p:nvSpPr>
        <p:spPr>
          <a:ln/>
        </p:spPr>
        <p:txBody>
          <a:bodyPr/>
          <a:lstStyle>
            <a:lvl1pPr>
              <a:defRPr/>
            </a:lvl1pPr>
          </a:lstStyle>
          <a:p>
            <a:pPr>
              <a:defRPr/>
            </a:pPr>
            <a:fld id="{D01DAE64-D5AC-4C30-9161-6A709CC6C283}" type="slidenum">
              <a:rPr lang="en-US" altLang="ja-JP" smtClean="0"/>
              <a:pPr>
                <a:defRPr/>
              </a:pPr>
              <a:t>‹#›</a:t>
            </a:fld>
            <a:endParaRPr lang="en-US" altLang="ja-JP"/>
          </a:p>
        </p:txBody>
      </p:sp>
    </p:spTree>
    <p:extLst>
      <p:ext uri="{BB962C8B-B14F-4D97-AF65-F5344CB8AC3E}">
        <p14:creationId xmlns:p14="http://schemas.microsoft.com/office/powerpoint/2010/main" val="97929958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3" name="Rectangle 6"/>
          <p:cNvSpPr>
            <a:spLocks noGrp="1" noChangeArrowheads="1"/>
          </p:cNvSpPr>
          <p:nvPr>
            <p:ph type="sldNum" sz="quarter" idx="11"/>
          </p:nvPr>
        </p:nvSpPr>
        <p:spPr>
          <a:ln/>
        </p:spPr>
        <p:txBody>
          <a:bodyPr/>
          <a:lstStyle>
            <a:lvl1pPr>
              <a:defRPr/>
            </a:lvl1pPr>
          </a:lstStyle>
          <a:p>
            <a:pPr>
              <a:defRPr/>
            </a:pPr>
            <a:fld id="{375661AA-89CC-4915-A55B-0F0C5FBE6D96}" type="slidenum">
              <a:rPr lang="en-US" altLang="ja-JP" smtClean="0"/>
              <a:pPr>
                <a:defRPr/>
              </a:pPr>
              <a:t>‹#›</a:t>
            </a:fld>
            <a:endParaRPr lang="en-US" altLang="ja-JP"/>
          </a:p>
        </p:txBody>
      </p:sp>
    </p:spTree>
    <p:extLst>
      <p:ext uri="{BB962C8B-B14F-4D97-AF65-F5344CB8AC3E}">
        <p14:creationId xmlns:p14="http://schemas.microsoft.com/office/powerpoint/2010/main" val="8396487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1"/>
          </p:nvPr>
        </p:nvSpPr>
        <p:spPr>
          <a:ln/>
        </p:spPr>
        <p:txBody>
          <a:bodyPr/>
          <a:lstStyle>
            <a:lvl1pPr>
              <a:defRPr/>
            </a:lvl1pPr>
          </a:lstStyle>
          <a:p>
            <a:pPr>
              <a:defRPr/>
            </a:pPr>
            <a:fld id="{1EA71450-E7F7-4A39-94E3-A04DEDE6B670}" type="slidenum">
              <a:rPr lang="en-US" altLang="ja-JP" smtClean="0"/>
              <a:pPr>
                <a:defRPr/>
              </a:pPr>
              <a:t>‹#›</a:t>
            </a:fld>
            <a:endParaRPr lang="en-US" altLang="ja-JP"/>
          </a:p>
        </p:txBody>
      </p:sp>
    </p:spTree>
    <p:extLst>
      <p:ext uri="{BB962C8B-B14F-4D97-AF65-F5344CB8AC3E}">
        <p14:creationId xmlns:p14="http://schemas.microsoft.com/office/powerpoint/2010/main" val="278798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C1EA916A-2F7E-4B1B-AAD4-B1CD35DABB1E}" type="slidenum">
              <a:rPr lang="en-US" altLang="ja-JP"/>
              <a:pPr>
                <a:defRPr/>
              </a:pPr>
              <a:t>‹#›</a:t>
            </a:fld>
            <a:endParaRPr lang="en-US" altLang="ja-JP"/>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1"/>
          </p:nvPr>
        </p:nvSpPr>
        <p:spPr>
          <a:ln/>
        </p:spPr>
        <p:txBody>
          <a:bodyPr/>
          <a:lstStyle>
            <a:lvl1pPr>
              <a:defRPr/>
            </a:lvl1pPr>
          </a:lstStyle>
          <a:p>
            <a:pPr>
              <a:defRPr/>
            </a:pPr>
            <a:fld id="{E7FE4636-1C48-4F3D-AAC0-3F8ABFC919CC}" type="slidenum">
              <a:rPr lang="en-US" altLang="ja-JP" smtClean="0"/>
              <a:pPr>
                <a:defRPr/>
              </a:pPr>
              <a:t>‹#›</a:t>
            </a:fld>
            <a:endParaRPr lang="en-US" altLang="ja-JP"/>
          </a:p>
        </p:txBody>
      </p:sp>
    </p:spTree>
    <p:extLst>
      <p:ext uri="{BB962C8B-B14F-4D97-AF65-F5344CB8AC3E}">
        <p14:creationId xmlns:p14="http://schemas.microsoft.com/office/powerpoint/2010/main" val="60572577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1"/>
          </p:nvPr>
        </p:nvSpPr>
        <p:spPr>
          <a:ln/>
        </p:spPr>
        <p:txBody>
          <a:bodyPr/>
          <a:lstStyle>
            <a:lvl1pPr>
              <a:defRPr/>
            </a:lvl1pPr>
          </a:lstStyle>
          <a:p>
            <a:pPr>
              <a:defRPr/>
            </a:pPr>
            <a:fld id="{1EA71450-E7F7-4A39-94E3-A04DEDE6B670}" type="slidenum">
              <a:rPr lang="en-US" altLang="ja-JP" smtClean="0"/>
              <a:pPr>
                <a:defRPr/>
              </a:pPr>
              <a:t>‹#›</a:t>
            </a:fld>
            <a:endParaRPr lang="en-US" altLang="ja-JP"/>
          </a:p>
        </p:txBody>
      </p:sp>
    </p:spTree>
    <p:extLst>
      <p:ext uri="{BB962C8B-B14F-4D97-AF65-F5344CB8AC3E}">
        <p14:creationId xmlns:p14="http://schemas.microsoft.com/office/powerpoint/2010/main" val="30156085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1"/>
          </p:nvPr>
        </p:nvSpPr>
        <p:spPr>
          <a:ln/>
        </p:spPr>
        <p:txBody>
          <a:bodyPr/>
          <a:lstStyle>
            <a:lvl1pPr>
              <a:defRPr/>
            </a:lvl1pPr>
          </a:lstStyle>
          <a:p>
            <a:pPr>
              <a:defRPr/>
            </a:pPr>
            <a:fld id="{1EA71450-E7F7-4A39-94E3-A04DEDE6B670}" type="slidenum">
              <a:rPr lang="en-US" altLang="ja-JP" smtClean="0"/>
              <a:pPr>
                <a:defRPr/>
              </a:pPr>
              <a:t>‹#›</a:t>
            </a:fld>
            <a:endParaRPr lang="en-US" altLang="ja-JP"/>
          </a:p>
        </p:txBody>
      </p:sp>
    </p:spTree>
    <p:extLst>
      <p:ext uri="{BB962C8B-B14F-4D97-AF65-F5344CB8AC3E}">
        <p14:creationId xmlns:p14="http://schemas.microsoft.com/office/powerpoint/2010/main" val="1338272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4D7204F4-45B3-402D-90D7-A8EE5568E2BF}" type="slidenum">
              <a:rPr lang="en-US" altLang="ja-JP"/>
              <a:pPr>
                <a:defRPr/>
              </a:pPr>
              <a:t>‹#›</a:t>
            </a:fld>
            <a:endParaRPr lang="en-US" altLang="ja-JP"/>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D1A6DEF-F382-4150-97CF-DCD281C94597}" type="slidenum">
              <a:rPr lang="en-US" altLang="ja-JP"/>
              <a:pPr>
                <a:defRPr/>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63838BA7-4D0F-482E-890F-0620652E6025}" type="slidenum">
              <a:rPr lang="en-US" altLang="ja-JP"/>
              <a:pPr>
                <a:defRPr/>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C5BC675-10F3-485E-9E99-347924AAA6D3}" type="slidenum">
              <a:rPr lang="en-US" altLang="ja-JP"/>
              <a:pPr>
                <a:defRPr/>
              </a:pPr>
              <a:t>‹#›</a:t>
            </a:fld>
            <a:endParaRPr lang="en-US" altLang="ja-JP"/>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2EAC0D4-1B81-4959-988D-905FFFB8F835}" type="slidenum">
              <a:rPr lang="en-US" altLang="ja-JP"/>
              <a:pPr>
                <a:defRPr/>
              </a:pPr>
              <a:t>‹#›</a:t>
            </a:fld>
            <a:endParaRPr lang="en-US" altLang="ja-JP"/>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4806000-6786-433C-AC70-7A1AC62D8315}" type="slidenum">
              <a:rPr lang="en-US" altLang="ja-JP"/>
              <a:pPr>
                <a:defRPr/>
              </a:pPr>
              <a:t>‹#›</a:t>
            </a:fld>
            <a:endParaRPr lang="en-US" altLang="ja-JP"/>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4716463" y="5345113"/>
            <a:ext cx="4427537" cy="1512887"/>
            <a:chOff x="2971" y="3367"/>
            <a:chExt cx="2789" cy="953"/>
          </a:xfrm>
        </p:grpSpPr>
        <p:sp>
          <p:nvSpPr>
            <p:cNvPr id="5" name="Freeform 3"/>
            <p:cNvSpPr>
              <a:spLocks/>
            </p:cNvSpPr>
            <p:nvPr/>
          </p:nvSpPr>
          <p:spPr bwMode="ltGray">
            <a:xfrm>
              <a:off x="2971" y="3367"/>
              <a:ext cx="2789" cy="953"/>
            </a:xfrm>
            <a:custGeom>
              <a:avLst/>
              <a:gdLst/>
              <a:ahLst/>
              <a:cxnLst>
                <a:cxn ang="0">
                  <a:pos x="2768" y="18"/>
                </a:cxn>
                <a:cxn ang="0">
                  <a:pos x="2678" y="24"/>
                </a:cxn>
                <a:cxn ang="0">
                  <a:pos x="2613" y="102"/>
                </a:cxn>
                <a:cxn ang="0">
                  <a:pos x="2511" y="156"/>
                </a:cxn>
                <a:cxn ang="0">
                  <a:pos x="2505" y="222"/>
                </a:cxn>
                <a:cxn ang="0">
                  <a:pos x="2487" y="246"/>
                </a:cxn>
                <a:cxn ang="0">
                  <a:pos x="2469" y="252"/>
                </a:cxn>
                <a:cxn ang="0">
                  <a:pos x="2397" y="210"/>
                </a:cxn>
                <a:cxn ang="0">
                  <a:pos x="2260" y="192"/>
                </a:cxn>
                <a:cxn ang="0">
                  <a:pos x="2236" y="186"/>
                </a:cxn>
                <a:cxn ang="0">
                  <a:pos x="2218" y="192"/>
                </a:cxn>
                <a:cxn ang="0">
                  <a:pos x="2146" y="228"/>
                </a:cxn>
                <a:cxn ang="0">
                  <a:pos x="2110" y="240"/>
                </a:cxn>
                <a:cxn ang="0">
                  <a:pos x="2086" y="246"/>
                </a:cxn>
                <a:cxn ang="0">
                  <a:pos x="2074" y="258"/>
                </a:cxn>
                <a:cxn ang="0">
                  <a:pos x="2074" y="276"/>
                </a:cxn>
                <a:cxn ang="0">
                  <a:pos x="2051" y="300"/>
                </a:cxn>
                <a:cxn ang="0">
                  <a:pos x="2033" y="312"/>
                </a:cxn>
                <a:cxn ang="0">
                  <a:pos x="2021" y="324"/>
                </a:cxn>
                <a:cxn ang="0">
                  <a:pos x="2009" y="336"/>
                </a:cxn>
                <a:cxn ang="0">
                  <a:pos x="1979" y="342"/>
                </a:cxn>
                <a:cxn ang="0">
                  <a:pos x="1913" y="336"/>
                </a:cxn>
                <a:cxn ang="0">
                  <a:pos x="1877" y="330"/>
                </a:cxn>
                <a:cxn ang="0">
                  <a:pos x="1865" y="342"/>
                </a:cxn>
                <a:cxn ang="0">
                  <a:pos x="1853" y="354"/>
                </a:cxn>
                <a:cxn ang="0">
                  <a:pos x="1823" y="360"/>
                </a:cxn>
                <a:cxn ang="0">
                  <a:pos x="1764" y="342"/>
                </a:cxn>
                <a:cxn ang="0">
                  <a:pos x="1740" y="342"/>
                </a:cxn>
                <a:cxn ang="0">
                  <a:pos x="1716" y="354"/>
                </a:cxn>
                <a:cxn ang="0">
                  <a:pos x="1656" y="425"/>
                </a:cxn>
                <a:cxn ang="0">
                  <a:pos x="1614" y="569"/>
                </a:cxn>
                <a:cxn ang="0">
                  <a:pos x="1614" y="593"/>
                </a:cxn>
                <a:cxn ang="0">
                  <a:pos x="1620" y="641"/>
                </a:cxn>
                <a:cxn ang="0">
                  <a:pos x="1638" y="659"/>
                </a:cxn>
                <a:cxn ang="0">
                  <a:pos x="1632" y="671"/>
                </a:cxn>
                <a:cxn ang="0">
                  <a:pos x="1620" y="683"/>
                </a:cxn>
                <a:cxn ang="0">
                  <a:pos x="1542" y="689"/>
                </a:cxn>
                <a:cxn ang="0">
                  <a:pos x="1465" y="629"/>
                </a:cxn>
                <a:cxn ang="0">
                  <a:pos x="1333" y="587"/>
                </a:cxn>
                <a:cxn ang="0">
                  <a:pos x="1184" y="671"/>
                </a:cxn>
                <a:cxn ang="0">
                  <a:pos x="1016" y="731"/>
                </a:cxn>
                <a:cxn ang="0">
                  <a:pos x="813" y="743"/>
                </a:cxn>
                <a:cxn ang="0">
                  <a:pos x="628" y="701"/>
                </a:cxn>
                <a:cxn ang="0">
                  <a:pos x="568" y="695"/>
                </a:cxn>
                <a:cxn ang="0">
                  <a:pos x="556" y="701"/>
                </a:cxn>
                <a:cxn ang="0">
                  <a:pos x="520" y="731"/>
                </a:cxn>
                <a:cxn ang="0">
                  <a:pos x="436" y="809"/>
                </a:cxn>
                <a:cxn ang="0">
                  <a:pos x="406" y="821"/>
                </a:cxn>
                <a:cxn ang="0">
                  <a:pos x="382" y="821"/>
                </a:cxn>
                <a:cxn ang="0">
                  <a:pos x="335" y="827"/>
                </a:cxn>
                <a:cxn ang="0">
                  <a:pos x="209" y="851"/>
                </a:cxn>
                <a:cxn ang="0">
                  <a:pos x="173" y="857"/>
                </a:cxn>
                <a:cxn ang="0">
                  <a:pos x="125" y="851"/>
                </a:cxn>
                <a:cxn ang="0">
                  <a:pos x="107" y="857"/>
                </a:cxn>
                <a:cxn ang="0">
                  <a:pos x="101" y="875"/>
                </a:cxn>
                <a:cxn ang="0">
                  <a:pos x="83" y="887"/>
                </a:cxn>
                <a:cxn ang="0">
                  <a:pos x="48" y="899"/>
                </a:cxn>
                <a:cxn ang="0">
                  <a:pos x="2780" y="24"/>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w="9525">
              <a:noFill/>
              <a:prstDash val="solid"/>
              <a:round/>
              <a:headEnd/>
              <a:tailEnd/>
            </a:ln>
          </p:spPr>
          <p:txBody>
            <a:bodyPr/>
            <a:lstStyle/>
            <a:p>
              <a:pPr>
                <a:defRPr/>
              </a:pPr>
              <a:endParaRPr lang="ja-JP" altLang="en-US"/>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ja-JP" altLang="en-US"/>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ja-JP" altLang="en-US"/>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ja-JP" altLang="en-US"/>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ja-JP" altLang="en-US"/>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ja-JP" altLang="en-US"/>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ja-JP" altLang="en-US"/>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ja-JP" altLang="en-US"/>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ja-JP" altLang="en-US"/>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ja-JP" altLang="en-US"/>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ja-JP" altLang="en-US"/>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ja-JP" altLang="en-US"/>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ja-JP" altLang="en-US"/>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ja-JP" altLang="en-US"/>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ja-JP" altLang="en-US"/>
            </a:p>
          </p:txBody>
        </p:sp>
      </p:grpSp>
      <p:sp>
        <p:nvSpPr>
          <p:cNvPr id="85010"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ja-JP" altLang="en-US"/>
              <a:t>マスタ タイトルの書式設定</a:t>
            </a:r>
          </a:p>
        </p:txBody>
      </p:sp>
      <p:sp>
        <p:nvSpPr>
          <p:cNvPr id="85011"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2" charset="2"/>
              <a:buNone/>
              <a:defRPr sz="3600"/>
            </a:lvl1pPr>
          </a:lstStyle>
          <a:p>
            <a:r>
              <a:rPr lang="ja-JP" altLang="en-US"/>
              <a:t>マスタ サブタイトルの書式設定</a:t>
            </a:r>
          </a:p>
        </p:txBody>
      </p:sp>
      <p:sp>
        <p:nvSpPr>
          <p:cNvPr id="20" name="Rectangle 20"/>
          <p:cNvSpPr>
            <a:spLocks noGrp="1" noChangeArrowheads="1"/>
          </p:cNvSpPr>
          <p:nvPr>
            <p:ph type="dt" sz="quarter" idx="10"/>
          </p:nvPr>
        </p:nvSpPr>
        <p:spPr/>
        <p:txBody>
          <a:bodyPr/>
          <a:lstStyle>
            <a:lvl1pPr>
              <a:defRPr/>
            </a:lvl1pPr>
          </a:lstStyle>
          <a:p>
            <a:pPr>
              <a:defRPr/>
            </a:pPr>
            <a:endParaRPr lang="en-US" altLang="ja-JP"/>
          </a:p>
        </p:txBody>
      </p:sp>
      <p:sp>
        <p:nvSpPr>
          <p:cNvPr id="21" name="Rectangle 21"/>
          <p:cNvSpPr>
            <a:spLocks noGrp="1" noChangeArrowheads="1"/>
          </p:cNvSpPr>
          <p:nvPr>
            <p:ph type="ftr" sz="quarter" idx="11"/>
          </p:nvPr>
        </p:nvSpPr>
        <p:spPr/>
        <p:txBody>
          <a:bodyPr/>
          <a:lstStyle>
            <a:lvl1pPr>
              <a:defRPr/>
            </a:lvl1pPr>
          </a:lstStyle>
          <a:p>
            <a:pPr>
              <a:defRPr/>
            </a:pPr>
            <a:endParaRPr lang="en-US" altLang="ja-JP"/>
          </a:p>
        </p:txBody>
      </p:sp>
      <p:sp>
        <p:nvSpPr>
          <p:cNvPr id="22" name="Rectangle 22"/>
          <p:cNvSpPr>
            <a:spLocks noGrp="1" noChangeArrowheads="1"/>
          </p:cNvSpPr>
          <p:nvPr>
            <p:ph type="sldNum" sz="quarter" idx="12"/>
          </p:nvPr>
        </p:nvSpPr>
        <p:spPr/>
        <p:txBody>
          <a:bodyPr/>
          <a:lstStyle>
            <a:lvl1pPr>
              <a:defRPr/>
            </a:lvl1pPr>
          </a:lstStyle>
          <a:p>
            <a:pPr>
              <a:defRPr/>
            </a:pPr>
            <a:fld id="{A1162196-0304-4997-AF4F-5D9CF5466CA8}" type="slidenum">
              <a:rPr lang="en-US" altLang="ja-JP"/>
              <a:pPr>
                <a:defRPr/>
              </a:pPr>
              <a:t>‹#›</a:t>
            </a:fld>
            <a:endParaRPr lang="en-US" altLang="ja-JP"/>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20"/>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21"/>
          <p:cNvSpPr>
            <a:spLocks noGrp="1" noChangeArrowheads="1"/>
          </p:cNvSpPr>
          <p:nvPr>
            <p:ph type="sldNum" sz="quarter" idx="12"/>
          </p:nvPr>
        </p:nvSpPr>
        <p:spPr>
          <a:ln/>
        </p:spPr>
        <p:txBody>
          <a:bodyPr/>
          <a:lstStyle>
            <a:lvl1pPr>
              <a:defRPr/>
            </a:lvl1pPr>
          </a:lstStyle>
          <a:p>
            <a:pPr>
              <a:defRPr/>
            </a:pPr>
            <a:fld id="{A74B0747-53C8-4972-83F6-085609A84B03}" type="slidenum">
              <a:rPr lang="en-US" altLang="ja-JP"/>
              <a:pPr>
                <a:defRPr/>
              </a:pPr>
              <a:t>‹#›</a:t>
            </a:fld>
            <a:endParaRPr lang="en-US" altLang="ja-JP"/>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20"/>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21"/>
          <p:cNvSpPr>
            <a:spLocks noGrp="1" noChangeArrowheads="1"/>
          </p:cNvSpPr>
          <p:nvPr>
            <p:ph type="sldNum" sz="quarter" idx="12"/>
          </p:nvPr>
        </p:nvSpPr>
        <p:spPr>
          <a:ln/>
        </p:spPr>
        <p:txBody>
          <a:bodyPr/>
          <a:lstStyle>
            <a:lvl1pPr>
              <a:defRPr/>
            </a:lvl1pPr>
          </a:lstStyle>
          <a:p>
            <a:pPr>
              <a:defRPr/>
            </a:pPr>
            <a:fld id="{2AA40E52-4CED-4F7C-9BC3-906F5C8CD6B8}" type="slidenum">
              <a:rPr lang="en-US" altLang="ja-JP"/>
              <a:pPr>
                <a:defRPr/>
              </a:pPr>
              <a:t>‹#›</a:t>
            </a:fld>
            <a:endParaRPr lang="en-US" altLang="ja-JP"/>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9"/>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20"/>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21"/>
          <p:cNvSpPr>
            <a:spLocks noGrp="1" noChangeArrowheads="1"/>
          </p:cNvSpPr>
          <p:nvPr>
            <p:ph type="sldNum" sz="quarter" idx="12"/>
          </p:nvPr>
        </p:nvSpPr>
        <p:spPr>
          <a:ln/>
        </p:spPr>
        <p:txBody>
          <a:bodyPr/>
          <a:lstStyle>
            <a:lvl1pPr>
              <a:defRPr/>
            </a:lvl1pPr>
          </a:lstStyle>
          <a:p>
            <a:pPr>
              <a:defRPr/>
            </a:pPr>
            <a:fld id="{653026F4-5F3D-4637-858F-4AB0F9E17208}" type="slidenum">
              <a:rPr lang="en-US" altLang="ja-JP"/>
              <a:pPr>
                <a:defRPr/>
              </a:pPr>
              <a:t>‹#›</a:t>
            </a:fld>
            <a:endParaRPr lang="en-US" altLang="ja-JP"/>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9"/>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20"/>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21"/>
          <p:cNvSpPr>
            <a:spLocks noGrp="1" noChangeArrowheads="1"/>
          </p:cNvSpPr>
          <p:nvPr>
            <p:ph type="sldNum" sz="quarter" idx="12"/>
          </p:nvPr>
        </p:nvSpPr>
        <p:spPr>
          <a:ln/>
        </p:spPr>
        <p:txBody>
          <a:bodyPr/>
          <a:lstStyle>
            <a:lvl1pPr>
              <a:defRPr/>
            </a:lvl1pPr>
          </a:lstStyle>
          <a:p>
            <a:pPr>
              <a:defRPr/>
            </a:pPr>
            <a:fld id="{59A97C90-7691-4E1E-AD04-B7A68EF0B4A7}" type="slidenum">
              <a:rPr lang="en-US" altLang="ja-JP"/>
              <a:pPr>
                <a:defRPr/>
              </a:pPr>
              <a:t>‹#›</a:t>
            </a:fld>
            <a:endParaRPr lang="en-US" altLang="ja-JP"/>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19"/>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20"/>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21"/>
          <p:cNvSpPr>
            <a:spLocks noGrp="1" noChangeArrowheads="1"/>
          </p:cNvSpPr>
          <p:nvPr>
            <p:ph type="sldNum" sz="quarter" idx="12"/>
          </p:nvPr>
        </p:nvSpPr>
        <p:spPr>
          <a:ln/>
        </p:spPr>
        <p:txBody>
          <a:bodyPr/>
          <a:lstStyle>
            <a:lvl1pPr>
              <a:defRPr/>
            </a:lvl1pPr>
          </a:lstStyle>
          <a:p>
            <a:pPr>
              <a:defRPr/>
            </a:pPr>
            <a:fld id="{8A48D2ED-F37C-496A-B46B-CD4C198751DD}" type="slidenum">
              <a:rPr lang="en-US" altLang="ja-JP"/>
              <a:pPr>
                <a:defRPr/>
              </a:pPr>
              <a:t>‹#›</a:t>
            </a:fld>
            <a:endParaRPr lang="en-US" altLang="ja-JP"/>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20"/>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21"/>
          <p:cNvSpPr>
            <a:spLocks noGrp="1" noChangeArrowheads="1"/>
          </p:cNvSpPr>
          <p:nvPr>
            <p:ph type="sldNum" sz="quarter" idx="12"/>
          </p:nvPr>
        </p:nvSpPr>
        <p:spPr>
          <a:ln/>
        </p:spPr>
        <p:txBody>
          <a:bodyPr/>
          <a:lstStyle>
            <a:lvl1pPr>
              <a:defRPr/>
            </a:lvl1pPr>
          </a:lstStyle>
          <a:p>
            <a:pPr>
              <a:defRPr/>
            </a:pPr>
            <a:fld id="{5FEAA984-2338-4A0A-8A67-0DD273E9AEE4}" type="slidenum">
              <a:rPr lang="en-US" altLang="ja-JP"/>
              <a:pPr>
                <a:defRPr/>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B2023B3F-503C-4054-94FC-6E094C928AB1}" type="slidenum">
              <a:rPr lang="en-US" altLang="ja-JP"/>
              <a:pPr>
                <a:defRPr/>
              </a:pPr>
              <a:t>‹#›</a:t>
            </a:fld>
            <a:endParaRPr lang="en-US" altLang="ja-JP"/>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20"/>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21"/>
          <p:cNvSpPr>
            <a:spLocks noGrp="1" noChangeArrowheads="1"/>
          </p:cNvSpPr>
          <p:nvPr>
            <p:ph type="sldNum" sz="quarter" idx="12"/>
          </p:nvPr>
        </p:nvSpPr>
        <p:spPr>
          <a:ln/>
        </p:spPr>
        <p:txBody>
          <a:bodyPr/>
          <a:lstStyle>
            <a:lvl1pPr>
              <a:defRPr/>
            </a:lvl1pPr>
          </a:lstStyle>
          <a:p>
            <a:pPr>
              <a:defRPr/>
            </a:pPr>
            <a:fld id="{37ECA4A8-047F-4B66-B1D5-25716DBB0DEC}" type="slidenum">
              <a:rPr lang="en-US" altLang="ja-JP"/>
              <a:pPr>
                <a:defRPr/>
              </a:pPr>
              <a:t>‹#›</a:t>
            </a:fld>
            <a:endParaRPr lang="en-US" altLang="ja-JP"/>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20"/>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21"/>
          <p:cNvSpPr>
            <a:spLocks noGrp="1" noChangeArrowheads="1"/>
          </p:cNvSpPr>
          <p:nvPr>
            <p:ph type="sldNum" sz="quarter" idx="12"/>
          </p:nvPr>
        </p:nvSpPr>
        <p:spPr>
          <a:ln/>
        </p:spPr>
        <p:txBody>
          <a:bodyPr/>
          <a:lstStyle>
            <a:lvl1pPr>
              <a:defRPr/>
            </a:lvl1pPr>
          </a:lstStyle>
          <a:p>
            <a:pPr>
              <a:defRPr/>
            </a:pPr>
            <a:fld id="{DCBD4054-6FB5-4AC3-AD5C-DB82AB4965F0}" type="slidenum">
              <a:rPr lang="en-US" altLang="ja-JP"/>
              <a:pPr>
                <a:defRPr/>
              </a:pPr>
              <a:t>‹#›</a:t>
            </a:fld>
            <a:endParaRPr lang="en-US" altLang="ja-JP"/>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20"/>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21"/>
          <p:cNvSpPr>
            <a:spLocks noGrp="1" noChangeArrowheads="1"/>
          </p:cNvSpPr>
          <p:nvPr>
            <p:ph type="sldNum" sz="quarter" idx="12"/>
          </p:nvPr>
        </p:nvSpPr>
        <p:spPr>
          <a:ln/>
        </p:spPr>
        <p:txBody>
          <a:bodyPr/>
          <a:lstStyle>
            <a:lvl1pPr>
              <a:defRPr/>
            </a:lvl1pPr>
          </a:lstStyle>
          <a:p>
            <a:pPr>
              <a:defRPr/>
            </a:pPr>
            <a:fld id="{C823BEEA-69D5-44B8-835A-CB6C7BE0F5B1}" type="slidenum">
              <a:rPr lang="en-US" altLang="ja-JP"/>
              <a:pPr>
                <a:defRPr/>
              </a:pPr>
              <a:t>‹#›</a:t>
            </a:fld>
            <a:endParaRPr lang="en-US" altLang="ja-JP"/>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20"/>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21"/>
          <p:cNvSpPr>
            <a:spLocks noGrp="1" noChangeArrowheads="1"/>
          </p:cNvSpPr>
          <p:nvPr>
            <p:ph type="sldNum" sz="quarter" idx="12"/>
          </p:nvPr>
        </p:nvSpPr>
        <p:spPr>
          <a:ln/>
        </p:spPr>
        <p:txBody>
          <a:bodyPr/>
          <a:lstStyle>
            <a:lvl1pPr>
              <a:defRPr/>
            </a:lvl1pPr>
          </a:lstStyle>
          <a:p>
            <a:pPr>
              <a:defRPr/>
            </a:pPr>
            <a:fld id="{82A694CE-48C7-480E-B3BD-F8A0F00EAF66}" type="slidenum">
              <a:rPr lang="en-US" altLang="ja-JP"/>
              <a:pPr>
                <a:defRPr/>
              </a:pPr>
              <a:t>‹#›</a:t>
            </a:fld>
            <a:endParaRPr lang="en-US" altLang="ja-JP"/>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530725"/>
          </a:xfrm>
        </p:spPr>
        <p:txBody>
          <a:bodyPr/>
          <a:lstStyle/>
          <a:p>
            <a:pPr lvl="0"/>
            <a:endParaRPr lang="ja-JP" altLang="en-US" noProof="0" smtClean="0"/>
          </a:p>
        </p:txBody>
      </p:sp>
      <p:sp>
        <p:nvSpPr>
          <p:cNvPr id="4" name="Rectangle 19"/>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20"/>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21"/>
          <p:cNvSpPr>
            <a:spLocks noGrp="1" noChangeArrowheads="1"/>
          </p:cNvSpPr>
          <p:nvPr>
            <p:ph type="sldNum" sz="quarter" idx="12"/>
          </p:nvPr>
        </p:nvSpPr>
        <p:spPr>
          <a:ln/>
        </p:spPr>
        <p:txBody>
          <a:bodyPr/>
          <a:lstStyle>
            <a:lvl1pPr>
              <a:defRPr/>
            </a:lvl1pPr>
          </a:lstStyle>
          <a:p>
            <a:pPr>
              <a:defRPr/>
            </a:pPr>
            <a:fld id="{7D555F5E-0928-4D6D-A523-A7EF6F603DE0}" type="slidenum">
              <a:rPr lang="en-US" altLang="ja-JP"/>
              <a:pPr>
                <a:defRPr/>
              </a:pPr>
              <a:t>‹#›</a:t>
            </a:fld>
            <a:endParaRPr lang="en-US" altLang="ja-JP"/>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0"/>
              <a:ext cx="5232" cy="3936"/>
            </a:xfrm>
            <a:prstGeom prst="rect">
              <a:avLst/>
            </a:prstGeom>
            <a:solidFill>
              <a:schemeClr val="bg2">
                <a:alpha val="50000"/>
              </a:schemeClr>
            </a:solidFill>
            <a:ln w="9525">
              <a:noFill/>
              <a:miter lim="800000"/>
              <a:headEnd/>
              <a:tailEnd/>
            </a:ln>
            <a:effectLst/>
          </p:spPr>
          <p:txBody>
            <a:bodyPr wrap="none" anchor="ctr"/>
            <a:lstStyle/>
            <a:p>
              <a:pPr>
                <a:defRPr/>
              </a:pPr>
              <a:endParaRPr lang="ja-JP" altLang="en-US"/>
            </a:p>
          </p:txBody>
        </p:sp>
        <p:sp>
          <p:nvSpPr>
            <p:cNvPr id="6" name="Rectangle 4"/>
            <p:cNvSpPr>
              <a:spLocks noChangeArrowheads="1"/>
            </p:cNvSpPr>
            <p:nvPr/>
          </p:nvSpPr>
          <p:spPr bwMode="white">
            <a:xfrm>
              <a:off x="3936" y="2256"/>
              <a:ext cx="1824" cy="2064"/>
            </a:xfrm>
            <a:prstGeom prst="rect">
              <a:avLst/>
            </a:prstGeom>
            <a:gradFill rotWithShape="0">
              <a:gsLst>
                <a:gs pos="0">
                  <a:schemeClr val="bg2">
                    <a:gamma/>
                    <a:shade val="46275"/>
                    <a:invGamma/>
                  </a:schemeClr>
                </a:gs>
                <a:gs pos="100000">
                  <a:schemeClr val="bg2"/>
                </a:gs>
              </a:gsLst>
              <a:lin ang="5400000" scaled="1"/>
            </a:gradFill>
            <a:ln w="9525">
              <a:noFill/>
              <a:miter lim="800000"/>
              <a:headEnd/>
              <a:tailEnd/>
            </a:ln>
            <a:effectLst/>
          </p:spPr>
          <p:txBody>
            <a:bodyPr wrap="none" anchor="ctr"/>
            <a:lstStyle/>
            <a:p>
              <a:pPr>
                <a:defRPr/>
              </a:pPr>
              <a:endParaRPr lang="ja-JP" altLang="en-US"/>
            </a:p>
          </p:txBody>
        </p:sp>
        <p:sp>
          <p:nvSpPr>
            <p:cNvPr id="7" name="Freeform 5"/>
            <p:cNvSpPr>
              <a:spLocks/>
            </p:cNvSpPr>
            <p:nvPr/>
          </p:nvSpPr>
          <p:spPr bwMode="ltGray">
            <a:xfrm rot="566021">
              <a:off x="4752" y="2400"/>
              <a:ext cx="1008" cy="1020"/>
            </a:xfrm>
            <a:custGeom>
              <a:avLst/>
              <a:gdLst/>
              <a:ahLst/>
              <a:cxnLst>
                <a:cxn ang="0">
                  <a:pos x="1392" y="2304"/>
                </a:cxn>
                <a:cxn ang="0">
                  <a:pos x="1620" y="0"/>
                </a:cxn>
                <a:cxn ang="0">
                  <a:pos x="566" y="2065"/>
                </a:cxn>
                <a:cxn ang="0">
                  <a:pos x="318" y="1302"/>
                </a:cxn>
                <a:cxn ang="0">
                  <a:pos x="444" y="2130"/>
                </a:cxn>
                <a:cxn ang="0">
                  <a:pos x="132" y="1386"/>
                </a:cxn>
                <a:cxn ang="0">
                  <a:pos x="348" y="2178"/>
                </a:cxn>
                <a:cxn ang="0">
                  <a:pos x="0" y="1584"/>
                </a:cxn>
                <a:cxn ang="0">
                  <a:pos x="252" y="2280"/>
                </a:cxn>
                <a:cxn ang="0">
                  <a:pos x="624" y="2130"/>
                </a:cxn>
                <a:cxn ang="0">
                  <a:pos x="1093" y="2211"/>
                </a:cxn>
                <a:cxn ang="0">
                  <a:pos x="1180" y="1509"/>
                </a:cxn>
                <a:cxn ang="0">
                  <a:pos x="873" y="2094"/>
                </a:cxn>
                <a:cxn ang="0">
                  <a:pos x="1385" y="894"/>
                </a:cxn>
                <a:cxn ang="0">
                  <a:pos x="1104" y="2220"/>
                </a:cxn>
                <a:cxn ang="0">
                  <a:pos x="1242" y="2256"/>
                </a:cxn>
                <a:cxn ang="0">
                  <a:pos x="1473" y="601"/>
                </a:cxn>
                <a:cxn ang="0">
                  <a:pos x="727" y="2065"/>
                </a:cxn>
                <a:cxn ang="0">
                  <a:pos x="1532" y="382"/>
                </a:cxn>
                <a:cxn ang="0">
                  <a:pos x="1260" y="2268"/>
                </a:cxn>
                <a:cxn ang="0">
                  <a:pos x="1428" y="2364"/>
                </a:cxn>
                <a:cxn ang="0">
                  <a:pos x="1602" y="2508"/>
                </a:cxn>
                <a:cxn ang="0">
                  <a:pos x="2154" y="2088"/>
                </a:cxn>
                <a:cxn ang="0">
                  <a:pos x="1590" y="2412"/>
                </a:cxn>
                <a:cxn ang="0">
                  <a:pos x="2142" y="1836"/>
                </a:cxn>
                <a:cxn ang="0">
                  <a:pos x="1506" y="2346"/>
                </a:cxn>
                <a:cxn ang="0">
                  <a:pos x="2052" y="1668"/>
                </a:cxn>
                <a:cxn ang="0">
                  <a:pos x="1392" y="2304"/>
                </a:cxn>
              </a:cxnLst>
              <a:rect l="0" t="0" r="r" b="b"/>
              <a:pathLst>
                <a:path w="2299" h="2508">
                  <a:moveTo>
                    <a:pt x="1392" y="2304"/>
                  </a:moveTo>
                  <a:cubicBezTo>
                    <a:pt x="2299" y="1485"/>
                    <a:pt x="1821" y="53"/>
                    <a:pt x="1620" y="0"/>
                  </a:cubicBezTo>
                  <a:cubicBezTo>
                    <a:pt x="259" y="879"/>
                    <a:pt x="552" y="2016"/>
                    <a:pt x="566" y="2065"/>
                  </a:cubicBezTo>
                  <a:lnTo>
                    <a:pt x="318" y="1302"/>
                  </a:lnTo>
                  <a:lnTo>
                    <a:pt x="444" y="2130"/>
                  </a:lnTo>
                  <a:lnTo>
                    <a:pt x="132" y="1386"/>
                  </a:lnTo>
                  <a:lnTo>
                    <a:pt x="348" y="2178"/>
                  </a:lnTo>
                  <a:lnTo>
                    <a:pt x="0" y="1584"/>
                  </a:lnTo>
                  <a:lnTo>
                    <a:pt x="252" y="2280"/>
                  </a:lnTo>
                  <a:cubicBezTo>
                    <a:pt x="252" y="2280"/>
                    <a:pt x="384" y="2166"/>
                    <a:pt x="624" y="2130"/>
                  </a:cubicBezTo>
                  <a:cubicBezTo>
                    <a:pt x="876" y="2130"/>
                    <a:pt x="972" y="2172"/>
                    <a:pt x="1093" y="2211"/>
                  </a:cubicBezTo>
                  <a:cubicBezTo>
                    <a:pt x="1136" y="1860"/>
                    <a:pt x="1180" y="1509"/>
                    <a:pt x="1180" y="1509"/>
                  </a:cubicBezTo>
                  <a:lnTo>
                    <a:pt x="873" y="2094"/>
                  </a:lnTo>
                  <a:cubicBezTo>
                    <a:pt x="907" y="1992"/>
                    <a:pt x="924" y="1374"/>
                    <a:pt x="1385" y="894"/>
                  </a:cubicBezTo>
                  <a:cubicBezTo>
                    <a:pt x="1444" y="1523"/>
                    <a:pt x="1126" y="2001"/>
                    <a:pt x="1104" y="2220"/>
                  </a:cubicBezTo>
                  <a:lnTo>
                    <a:pt x="1242" y="2256"/>
                  </a:lnTo>
                  <a:cubicBezTo>
                    <a:pt x="1303" y="1986"/>
                    <a:pt x="1698" y="1266"/>
                    <a:pt x="1473" y="601"/>
                  </a:cubicBezTo>
                  <a:cubicBezTo>
                    <a:pt x="918" y="810"/>
                    <a:pt x="816" y="1902"/>
                    <a:pt x="727" y="2065"/>
                  </a:cubicBezTo>
                  <a:cubicBezTo>
                    <a:pt x="732" y="1866"/>
                    <a:pt x="507" y="1070"/>
                    <a:pt x="1532" y="382"/>
                  </a:cubicBezTo>
                  <a:cubicBezTo>
                    <a:pt x="1868" y="1216"/>
                    <a:pt x="1523" y="1843"/>
                    <a:pt x="1260" y="2268"/>
                  </a:cubicBezTo>
                  <a:lnTo>
                    <a:pt x="1428" y="2364"/>
                  </a:lnTo>
                  <a:lnTo>
                    <a:pt x="1602" y="2508"/>
                  </a:lnTo>
                  <a:lnTo>
                    <a:pt x="2154" y="2088"/>
                  </a:lnTo>
                  <a:lnTo>
                    <a:pt x="1590" y="2412"/>
                  </a:lnTo>
                  <a:lnTo>
                    <a:pt x="2142" y="1836"/>
                  </a:lnTo>
                  <a:lnTo>
                    <a:pt x="1506" y="2346"/>
                  </a:lnTo>
                  <a:lnTo>
                    <a:pt x="2052" y="1668"/>
                  </a:lnTo>
                  <a:lnTo>
                    <a:pt x="1392" y="2304"/>
                  </a:lnTo>
                  <a:close/>
                </a:path>
              </a:pathLst>
            </a:custGeom>
            <a:gradFill rotWithShape="0">
              <a:gsLst>
                <a:gs pos="0">
                  <a:schemeClr val="bg2"/>
                </a:gs>
                <a:gs pos="50000">
                  <a:schemeClr val="folHlink"/>
                </a:gs>
                <a:gs pos="100000">
                  <a:schemeClr val="bg2"/>
                </a:gs>
              </a:gsLst>
              <a:lin ang="5400000" scaled="1"/>
            </a:gra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8" name="Freeform 6"/>
            <p:cNvSpPr>
              <a:spLocks/>
            </p:cNvSpPr>
            <p:nvPr/>
          </p:nvSpPr>
          <p:spPr bwMode="ltGray">
            <a:xfrm rot="-2826397">
              <a:off x="4444" y="3332"/>
              <a:ext cx="634" cy="690"/>
            </a:xfrm>
            <a:custGeom>
              <a:avLst/>
              <a:gdLst/>
              <a:ahLst/>
              <a:cxnLst>
                <a:cxn ang="0">
                  <a:pos x="1392" y="2304"/>
                </a:cxn>
                <a:cxn ang="0">
                  <a:pos x="1620" y="0"/>
                </a:cxn>
                <a:cxn ang="0">
                  <a:pos x="566" y="2065"/>
                </a:cxn>
                <a:cxn ang="0">
                  <a:pos x="318" y="1302"/>
                </a:cxn>
                <a:cxn ang="0">
                  <a:pos x="444" y="2130"/>
                </a:cxn>
                <a:cxn ang="0">
                  <a:pos x="132" y="1386"/>
                </a:cxn>
                <a:cxn ang="0">
                  <a:pos x="348" y="2178"/>
                </a:cxn>
                <a:cxn ang="0">
                  <a:pos x="0" y="1584"/>
                </a:cxn>
                <a:cxn ang="0">
                  <a:pos x="252" y="2280"/>
                </a:cxn>
                <a:cxn ang="0">
                  <a:pos x="624" y="2130"/>
                </a:cxn>
                <a:cxn ang="0">
                  <a:pos x="1093" y="2211"/>
                </a:cxn>
                <a:cxn ang="0">
                  <a:pos x="1180" y="1509"/>
                </a:cxn>
                <a:cxn ang="0">
                  <a:pos x="873" y="2094"/>
                </a:cxn>
                <a:cxn ang="0">
                  <a:pos x="1385" y="894"/>
                </a:cxn>
                <a:cxn ang="0">
                  <a:pos x="1104" y="2220"/>
                </a:cxn>
                <a:cxn ang="0">
                  <a:pos x="1242" y="2256"/>
                </a:cxn>
                <a:cxn ang="0">
                  <a:pos x="1473" y="601"/>
                </a:cxn>
                <a:cxn ang="0">
                  <a:pos x="727" y="2065"/>
                </a:cxn>
                <a:cxn ang="0">
                  <a:pos x="1532" y="382"/>
                </a:cxn>
                <a:cxn ang="0">
                  <a:pos x="1260" y="2268"/>
                </a:cxn>
                <a:cxn ang="0">
                  <a:pos x="1428" y="2364"/>
                </a:cxn>
                <a:cxn ang="0">
                  <a:pos x="1602" y="2508"/>
                </a:cxn>
                <a:cxn ang="0">
                  <a:pos x="2154" y="2088"/>
                </a:cxn>
                <a:cxn ang="0">
                  <a:pos x="1590" y="2412"/>
                </a:cxn>
                <a:cxn ang="0">
                  <a:pos x="2142" y="1836"/>
                </a:cxn>
                <a:cxn ang="0">
                  <a:pos x="1506" y="2346"/>
                </a:cxn>
                <a:cxn ang="0">
                  <a:pos x="2052" y="1668"/>
                </a:cxn>
                <a:cxn ang="0">
                  <a:pos x="1392" y="2304"/>
                </a:cxn>
              </a:cxnLst>
              <a:rect l="0" t="0" r="r" b="b"/>
              <a:pathLst>
                <a:path w="2299" h="2508">
                  <a:moveTo>
                    <a:pt x="1392" y="2304"/>
                  </a:moveTo>
                  <a:cubicBezTo>
                    <a:pt x="2299" y="1485"/>
                    <a:pt x="1821" y="53"/>
                    <a:pt x="1620" y="0"/>
                  </a:cubicBezTo>
                  <a:cubicBezTo>
                    <a:pt x="259" y="879"/>
                    <a:pt x="552" y="2016"/>
                    <a:pt x="566" y="2065"/>
                  </a:cubicBezTo>
                  <a:lnTo>
                    <a:pt x="318" y="1302"/>
                  </a:lnTo>
                  <a:lnTo>
                    <a:pt x="444" y="2130"/>
                  </a:lnTo>
                  <a:lnTo>
                    <a:pt x="132" y="1386"/>
                  </a:lnTo>
                  <a:lnTo>
                    <a:pt x="348" y="2178"/>
                  </a:lnTo>
                  <a:lnTo>
                    <a:pt x="0" y="1584"/>
                  </a:lnTo>
                  <a:lnTo>
                    <a:pt x="252" y="2280"/>
                  </a:lnTo>
                  <a:cubicBezTo>
                    <a:pt x="252" y="2280"/>
                    <a:pt x="384" y="2166"/>
                    <a:pt x="624" y="2130"/>
                  </a:cubicBezTo>
                  <a:cubicBezTo>
                    <a:pt x="876" y="2130"/>
                    <a:pt x="972" y="2172"/>
                    <a:pt x="1093" y="2211"/>
                  </a:cubicBezTo>
                  <a:cubicBezTo>
                    <a:pt x="1136" y="1860"/>
                    <a:pt x="1180" y="1509"/>
                    <a:pt x="1180" y="1509"/>
                  </a:cubicBezTo>
                  <a:lnTo>
                    <a:pt x="873" y="2094"/>
                  </a:lnTo>
                  <a:cubicBezTo>
                    <a:pt x="907" y="1992"/>
                    <a:pt x="924" y="1374"/>
                    <a:pt x="1385" y="894"/>
                  </a:cubicBezTo>
                  <a:cubicBezTo>
                    <a:pt x="1444" y="1523"/>
                    <a:pt x="1126" y="2001"/>
                    <a:pt x="1104" y="2220"/>
                  </a:cubicBezTo>
                  <a:lnTo>
                    <a:pt x="1242" y="2256"/>
                  </a:lnTo>
                  <a:cubicBezTo>
                    <a:pt x="1303" y="1986"/>
                    <a:pt x="1698" y="1266"/>
                    <a:pt x="1473" y="601"/>
                  </a:cubicBezTo>
                  <a:cubicBezTo>
                    <a:pt x="918" y="810"/>
                    <a:pt x="816" y="1902"/>
                    <a:pt x="727" y="2065"/>
                  </a:cubicBezTo>
                  <a:cubicBezTo>
                    <a:pt x="732" y="1866"/>
                    <a:pt x="507" y="1070"/>
                    <a:pt x="1532" y="382"/>
                  </a:cubicBezTo>
                  <a:cubicBezTo>
                    <a:pt x="1868" y="1216"/>
                    <a:pt x="1523" y="1843"/>
                    <a:pt x="1260" y="2268"/>
                  </a:cubicBezTo>
                  <a:lnTo>
                    <a:pt x="1428" y="2364"/>
                  </a:lnTo>
                  <a:lnTo>
                    <a:pt x="1602" y="2508"/>
                  </a:lnTo>
                  <a:lnTo>
                    <a:pt x="2154" y="2088"/>
                  </a:lnTo>
                  <a:lnTo>
                    <a:pt x="1590" y="2412"/>
                  </a:lnTo>
                  <a:lnTo>
                    <a:pt x="2142" y="1836"/>
                  </a:lnTo>
                  <a:lnTo>
                    <a:pt x="1506" y="2346"/>
                  </a:lnTo>
                  <a:lnTo>
                    <a:pt x="2052" y="1668"/>
                  </a:lnTo>
                  <a:lnTo>
                    <a:pt x="1392" y="2304"/>
                  </a:lnTo>
                  <a:close/>
                </a:path>
              </a:pathLst>
            </a:custGeom>
            <a:gradFill rotWithShape="0">
              <a:gsLst>
                <a:gs pos="0">
                  <a:schemeClr val="bg2"/>
                </a:gs>
                <a:gs pos="50000">
                  <a:schemeClr val="folHlink"/>
                </a:gs>
                <a:gs pos="100000">
                  <a:schemeClr val="bg2"/>
                </a:gs>
              </a:gsLst>
              <a:lin ang="5400000" scaled="1"/>
            </a:gradFill>
            <a:ln w="9525" cap="flat" cmpd="sng">
              <a:noFill/>
              <a:prstDash val="solid"/>
              <a:round/>
              <a:headEnd type="none" w="med" len="med"/>
              <a:tailEnd type="none" w="med" len="med"/>
            </a:ln>
            <a:effectLst/>
          </p:spPr>
          <p:txBody>
            <a:bodyPr wrap="none" anchor="ctr"/>
            <a:lstStyle/>
            <a:p>
              <a:pPr>
                <a:defRPr/>
              </a:pPr>
              <a:endParaRPr lang="ja-JP" altLang="en-US"/>
            </a:p>
          </p:txBody>
        </p:sp>
      </p:grpSp>
      <p:sp>
        <p:nvSpPr>
          <p:cNvPr id="105479" name="Rectangle 7"/>
          <p:cNvSpPr>
            <a:spLocks noGrp="1" noChangeArrowheads="1"/>
          </p:cNvSpPr>
          <p:nvPr>
            <p:ph type="ctrTitle"/>
          </p:nvPr>
        </p:nvSpPr>
        <p:spPr>
          <a:xfrm>
            <a:off x="685800" y="2286000"/>
            <a:ext cx="7772400" cy="1143000"/>
          </a:xfrm>
        </p:spPr>
        <p:txBody>
          <a:bodyPr/>
          <a:lstStyle>
            <a:lvl1pPr>
              <a:defRPr/>
            </a:lvl1pPr>
          </a:lstStyle>
          <a:p>
            <a:r>
              <a:rPr lang="ja-JP" altLang="en-US"/>
              <a:t>マスタ タイトルの書式設定</a:t>
            </a:r>
          </a:p>
        </p:txBody>
      </p:sp>
      <p:sp>
        <p:nvSpPr>
          <p:cNvPr id="105480" name="Rectangle 8"/>
          <p:cNvSpPr>
            <a:spLocks noGrp="1" noChangeArrowheads="1"/>
          </p:cNvSpPr>
          <p:nvPr>
            <p:ph type="subTitle" idx="1"/>
          </p:nvPr>
        </p:nvSpPr>
        <p:spPr>
          <a:xfrm>
            <a:off x="1371600" y="3886200"/>
            <a:ext cx="4724400" cy="1752600"/>
          </a:xfrm>
        </p:spPr>
        <p:txBody>
          <a:bodyPr/>
          <a:lstStyle>
            <a:lvl1pPr marL="0" indent="0" algn="r">
              <a:buFontTx/>
              <a:buNone/>
              <a:defRPr/>
            </a:lvl1pPr>
          </a:lstStyle>
          <a:p>
            <a:r>
              <a:rPr lang="ja-JP" altLang="en-US"/>
              <a:t>マスタ サブタイトルの書式設定</a:t>
            </a:r>
          </a:p>
        </p:txBody>
      </p:sp>
      <p:sp>
        <p:nvSpPr>
          <p:cNvPr id="9" name="Rectangle 9"/>
          <p:cNvSpPr>
            <a:spLocks noGrp="1" noChangeArrowheads="1"/>
          </p:cNvSpPr>
          <p:nvPr>
            <p:ph type="dt" sz="half" idx="10"/>
          </p:nvPr>
        </p:nvSpPr>
        <p:spPr>
          <a:xfrm>
            <a:off x="685800" y="6248400"/>
            <a:ext cx="1905000" cy="457200"/>
          </a:xfrm>
        </p:spPr>
        <p:txBody>
          <a:bodyPr/>
          <a:lstStyle>
            <a:lvl1pPr>
              <a:defRPr/>
            </a:lvl1pPr>
          </a:lstStyle>
          <a:p>
            <a:pPr>
              <a:defRPr/>
            </a:pPr>
            <a:endParaRPr lang="en-US" altLang="ja-JP"/>
          </a:p>
        </p:txBody>
      </p:sp>
      <p:sp>
        <p:nvSpPr>
          <p:cNvPr id="10" name="Rectangle 10"/>
          <p:cNvSpPr>
            <a:spLocks noGrp="1" noChangeArrowheads="1"/>
          </p:cNvSpPr>
          <p:nvPr>
            <p:ph type="ftr" sz="quarter" idx="11"/>
          </p:nvPr>
        </p:nvSpPr>
        <p:spPr/>
        <p:txBody>
          <a:bodyPr/>
          <a:lstStyle>
            <a:lvl1pPr>
              <a:defRPr/>
            </a:lvl1pPr>
          </a:lstStyle>
          <a:p>
            <a:pPr>
              <a:defRPr/>
            </a:pPr>
            <a:endParaRPr lang="en-US" altLang="ja-JP"/>
          </a:p>
        </p:txBody>
      </p:sp>
      <p:sp>
        <p:nvSpPr>
          <p:cNvPr id="11" name="Rectangle 11"/>
          <p:cNvSpPr>
            <a:spLocks noGrp="1" noChangeArrowheads="1"/>
          </p:cNvSpPr>
          <p:nvPr>
            <p:ph type="sldNum" sz="quarter" idx="12"/>
          </p:nvPr>
        </p:nvSpPr>
        <p:spPr>
          <a:xfrm>
            <a:off x="6553200" y="6248400"/>
            <a:ext cx="1905000" cy="457200"/>
          </a:xfrm>
        </p:spPr>
        <p:txBody>
          <a:bodyPr/>
          <a:lstStyle>
            <a:lvl1pPr>
              <a:defRPr/>
            </a:lvl1pPr>
          </a:lstStyle>
          <a:p>
            <a:pPr>
              <a:defRPr/>
            </a:pPr>
            <a:fld id="{6D7577D2-F63F-45AB-A71D-83E6B054209C}" type="slidenum">
              <a:rPr lang="en-US" altLang="ja-JP"/>
              <a:pPr>
                <a:defRPr/>
              </a:pPr>
              <a:t>‹#›</a:t>
            </a:fld>
            <a:endParaRPr lang="en-US" altLang="ja-JP"/>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1"/>
          <p:cNvSpPr>
            <a:spLocks noGrp="1" noChangeArrowheads="1"/>
          </p:cNvSpPr>
          <p:nvPr>
            <p:ph type="sldNum" sz="quarter" idx="12"/>
          </p:nvPr>
        </p:nvSpPr>
        <p:spPr>
          <a:ln/>
        </p:spPr>
        <p:txBody>
          <a:bodyPr/>
          <a:lstStyle>
            <a:lvl1pPr>
              <a:defRPr/>
            </a:lvl1pPr>
          </a:lstStyle>
          <a:p>
            <a:pPr>
              <a:defRPr/>
            </a:pPr>
            <a:fld id="{C245E86A-7B80-4D7E-89A7-F12BDB2B49C5}" type="slidenum">
              <a:rPr lang="en-US" altLang="ja-JP"/>
              <a:pPr>
                <a:defRPr/>
              </a:pPr>
              <a:t>‹#›</a:t>
            </a:fld>
            <a:endParaRPr lang="en-US" altLang="ja-JP"/>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1"/>
          <p:cNvSpPr>
            <a:spLocks noGrp="1" noChangeArrowheads="1"/>
          </p:cNvSpPr>
          <p:nvPr>
            <p:ph type="sldNum" sz="quarter" idx="12"/>
          </p:nvPr>
        </p:nvSpPr>
        <p:spPr>
          <a:ln/>
        </p:spPr>
        <p:txBody>
          <a:bodyPr/>
          <a:lstStyle>
            <a:lvl1pPr>
              <a:defRPr/>
            </a:lvl1pPr>
          </a:lstStyle>
          <a:p>
            <a:pPr>
              <a:defRPr/>
            </a:pPr>
            <a:fld id="{0B2B6434-8255-4330-81B5-687D83A2B446}" type="slidenum">
              <a:rPr lang="en-US" altLang="ja-JP"/>
              <a:pPr>
                <a:defRPr/>
              </a:pPr>
              <a:t>‹#›</a:t>
            </a:fld>
            <a:endParaRPr lang="en-US" altLang="ja-JP"/>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1"/>
          <p:cNvSpPr>
            <a:spLocks noGrp="1" noChangeArrowheads="1"/>
          </p:cNvSpPr>
          <p:nvPr>
            <p:ph type="sldNum" sz="quarter" idx="12"/>
          </p:nvPr>
        </p:nvSpPr>
        <p:spPr>
          <a:ln/>
        </p:spPr>
        <p:txBody>
          <a:bodyPr/>
          <a:lstStyle>
            <a:lvl1pPr>
              <a:defRPr/>
            </a:lvl1pPr>
          </a:lstStyle>
          <a:p>
            <a:pPr>
              <a:defRPr/>
            </a:pPr>
            <a:fld id="{F342A2F5-0C06-4520-A581-F49D63AD1018}" type="slidenum">
              <a:rPr lang="en-US" altLang="ja-JP"/>
              <a:pPr>
                <a:defRPr/>
              </a:pPr>
              <a:t>‹#›</a:t>
            </a:fld>
            <a:endParaRPr lang="en-US" altLang="ja-JP"/>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1"/>
          <p:cNvSpPr>
            <a:spLocks noGrp="1" noChangeArrowheads="1"/>
          </p:cNvSpPr>
          <p:nvPr>
            <p:ph type="sldNum" sz="quarter" idx="12"/>
          </p:nvPr>
        </p:nvSpPr>
        <p:spPr>
          <a:ln/>
        </p:spPr>
        <p:txBody>
          <a:bodyPr/>
          <a:lstStyle>
            <a:lvl1pPr>
              <a:defRPr/>
            </a:lvl1pPr>
          </a:lstStyle>
          <a:p>
            <a:pPr>
              <a:defRPr/>
            </a:pPr>
            <a:fld id="{8E3617DB-381C-4E9E-83FD-842EF92C0CAA}" type="slidenum">
              <a:rPr lang="en-US" altLang="ja-JP"/>
              <a:pPr>
                <a:defRPr/>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6362BB6A-B090-4B21-A7BB-E71B5BA00B30}" type="slidenum">
              <a:rPr lang="en-US" altLang="ja-JP"/>
              <a:pPr>
                <a:defRPr/>
              </a:pPr>
              <a:t>‹#›</a:t>
            </a:fld>
            <a:endParaRPr lang="en-US" altLang="ja-JP"/>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1"/>
          <p:cNvSpPr>
            <a:spLocks noGrp="1" noChangeArrowheads="1"/>
          </p:cNvSpPr>
          <p:nvPr>
            <p:ph type="sldNum" sz="quarter" idx="12"/>
          </p:nvPr>
        </p:nvSpPr>
        <p:spPr>
          <a:ln/>
        </p:spPr>
        <p:txBody>
          <a:bodyPr/>
          <a:lstStyle>
            <a:lvl1pPr>
              <a:defRPr/>
            </a:lvl1pPr>
          </a:lstStyle>
          <a:p>
            <a:pPr>
              <a:defRPr/>
            </a:pPr>
            <a:fld id="{D01DAE64-D5AC-4C30-9161-6A709CC6C283}" type="slidenum">
              <a:rPr lang="en-US" altLang="ja-JP"/>
              <a:pPr>
                <a:defRPr/>
              </a:pPr>
              <a:t>‹#›</a:t>
            </a:fld>
            <a:endParaRPr lang="en-US" altLang="ja-JP"/>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1"/>
          <p:cNvSpPr>
            <a:spLocks noGrp="1" noChangeArrowheads="1"/>
          </p:cNvSpPr>
          <p:nvPr>
            <p:ph type="sldNum" sz="quarter" idx="12"/>
          </p:nvPr>
        </p:nvSpPr>
        <p:spPr>
          <a:ln/>
        </p:spPr>
        <p:txBody>
          <a:bodyPr/>
          <a:lstStyle>
            <a:lvl1pPr>
              <a:defRPr/>
            </a:lvl1pPr>
          </a:lstStyle>
          <a:p>
            <a:pPr>
              <a:defRPr/>
            </a:pPr>
            <a:fld id="{375661AA-89CC-4915-A55B-0F0C5FBE6D96}" type="slidenum">
              <a:rPr lang="en-US" altLang="ja-JP"/>
              <a:pPr>
                <a:defRPr/>
              </a:pPr>
              <a:t>‹#›</a:t>
            </a:fld>
            <a:endParaRPr lang="en-US" altLang="ja-JP"/>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1"/>
          <p:cNvSpPr>
            <a:spLocks noGrp="1" noChangeArrowheads="1"/>
          </p:cNvSpPr>
          <p:nvPr>
            <p:ph type="sldNum" sz="quarter" idx="12"/>
          </p:nvPr>
        </p:nvSpPr>
        <p:spPr>
          <a:ln/>
        </p:spPr>
        <p:txBody>
          <a:bodyPr/>
          <a:lstStyle>
            <a:lvl1pPr>
              <a:defRPr/>
            </a:lvl1pPr>
          </a:lstStyle>
          <a:p>
            <a:pPr>
              <a:defRPr/>
            </a:pPr>
            <a:fld id="{BD1F36BC-5F12-47D6-B6F1-E08A9FA9C46E}" type="slidenum">
              <a:rPr lang="en-US" altLang="ja-JP"/>
              <a:pPr>
                <a:defRPr/>
              </a:pPr>
              <a:t>‹#›</a:t>
            </a:fld>
            <a:endParaRPr lang="en-US" altLang="ja-JP"/>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1"/>
          <p:cNvSpPr>
            <a:spLocks noGrp="1" noChangeArrowheads="1"/>
          </p:cNvSpPr>
          <p:nvPr>
            <p:ph type="sldNum" sz="quarter" idx="12"/>
          </p:nvPr>
        </p:nvSpPr>
        <p:spPr>
          <a:ln/>
        </p:spPr>
        <p:txBody>
          <a:bodyPr/>
          <a:lstStyle>
            <a:lvl1pPr>
              <a:defRPr/>
            </a:lvl1pPr>
          </a:lstStyle>
          <a:p>
            <a:pPr>
              <a:defRPr/>
            </a:pPr>
            <a:fld id="{E7FE4636-1C48-4F3D-AAC0-3F8ABFC919CC}" type="slidenum">
              <a:rPr lang="en-US" altLang="ja-JP"/>
              <a:pPr>
                <a:defRPr/>
              </a:pPr>
              <a:t>‹#›</a:t>
            </a:fld>
            <a:endParaRPr lang="en-US" altLang="ja-JP"/>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1"/>
          <p:cNvSpPr>
            <a:spLocks noGrp="1" noChangeArrowheads="1"/>
          </p:cNvSpPr>
          <p:nvPr>
            <p:ph type="sldNum" sz="quarter" idx="12"/>
          </p:nvPr>
        </p:nvSpPr>
        <p:spPr>
          <a:ln/>
        </p:spPr>
        <p:txBody>
          <a:bodyPr/>
          <a:lstStyle>
            <a:lvl1pPr>
              <a:defRPr/>
            </a:lvl1pPr>
          </a:lstStyle>
          <a:p>
            <a:pPr>
              <a:defRPr/>
            </a:pPr>
            <a:fld id="{960E017D-8FF0-4CCB-8385-3C1FE5396492}" type="slidenum">
              <a:rPr lang="en-US" altLang="ja-JP"/>
              <a:pPr>
                <a:defRPr/>
              </a:pPr>
              <a:t>‹#›</a:t>
            </a:fld>
            <a:endParaRPr lang="en-US" altLang="ja-JP"/>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9400"/>
            <a:ext cx="2057400" cy="58166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9400"/>
            <a:ext cx="6019800" cy="58166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1"/>
          <p:cNvSpPr>
            <a:spLocks noGrp="1" noChangeArrowheads="1"/>
          </p:cNvSpPr>
          <p:nvPr>
            <p:ph type="sldNum" sz="quarter" idx="12"/>
          </p:nvPr>
        </p:nvSpPr>
        <p:spPr>
          <a:ln/>
        </p:spPr>
        <p:txBody>
          <a:bodyPr/>
          <a:lstStyle>
            <a:lvl1pPr>
              <a:defRPr/>
            </a:lvl1pPr>
          </a:lstStyle>
          <a:p>
            <a:pPr>
              <a:defRPr/>
            </a:pPr>
            <a:fld id="{893A3A55-C038-40B4-9A89-7B822253CDA7}" type="slidenum">
              <a:rPr lang="en-US" altLang="ja-JP"/>
              <a:pPr>
                <a:defRPr/>
              </a:pPr>
              <a:t>‹#›</a:t>
            </a:fld>
            <a:endParaRPr lang="en-US" altLang="ja-JP"/>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9400"/>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24300"/>
            <a:ext cx="40386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9"/>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10"/>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11"/>
          <p:cNvSpPr>
            <a:spLocks noGrp="1" noChangeArrowheads="1"/>
          </p:cNvSpPr>
          <p:nvPr>
            <p:ph type="sldNum" sz="quarter" idx="12"/>
          </p:nvPr>
        </p:nvSpPr>
        <p:spPr>
          <a:ln/>
        </p:spPr>
        <p:txBody>
          <a:bodyPr/>
          <a:lstStyle>
            <a:lvl1pPr>
              <a:defRPr/>
            </a:lvl1pPr>
          </a:lstStyle>
          <a:p>
            <a:pPr>
              <a:defRPr/>
            </a:pPr>
            <a:fld id="{B6883A5F-9C4B-430B-9BB6-82916FFC61C0}" type="slidenum">
              <a:rPr lang="en-US" altLang="ja-JP"/>
              <a:pPr>
                <a:defRPr/>
              </a:pPr>
              <a:t>‹#›</a:t>
            </a:fld>
            <a:endParaRPr lang="en-US" altLang="ja-JP"/>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805863" cy="6858000"/>
            <a:chOff x="0" y="0"/>
            <a:chExt cx="5547" cy="4320"/>
          </a:xfrm>
        </p:grpSpPr>
        <p:grpSp>
          <p:nvGrpSpPr>
            <p:cNvPr id="5" name="Group 3"/>
            <p:cNvGrpSpPr>
              <a:grpSpLocks/>
            </p:cNvGrpSpPr>
            <p:nvPr userDrawn="1"/>
          </p:nvGrpSpPr>
          <p:grpSpPr bwMode="auto">
            <a:xfrm rot="-215207">
              <a:off x="3687" y="232"/>
              <a:ext cx="1861" cy="3632"/>
              <a:chOff x="3005" y="771"/>
              <a:chExt cx="1861" cy="3632"/>
            </a:xfrm>
          </p:grpSpPr>
          <p:sp>
            <p:nvSpPr>
              <p:cNvPr id="39" name="Freeform 4"/>
              <p:cNvSpPr>
                <a:spLocks/>
              </p:cNvSpPr>
              <p:nvPr userDrawn="1"/>
            </p:nvSpPr>
            <p:spPr bwMode="ltGray">
              <a:xfrm rot="12185230" flipV="1">
                <a:off x="3533" y="771"/>
                <a:ext cx="1333" cy="1485"/>
              </a:xfrm>
              <a:custGeom>
                <a:avLst/>
                <a:gdLst/>
                <a:ahLst/>
                <a:cxnLst>
                  <a:cxn ang="0">
                    <a:pos x="16" y="370"/>
                  </a:cxn>
                  <a:cxn ang="0">
                    <a:pos x="6" y="341"/>
                  </a:cxn>
                  <a:cxn ang="0">
                    <a:pos x="0" y="289"/>
                  </a:cxn>
                  <a:cxn ang="0">
                    <a:pos x="4" y="222"/>
                  </a:cxn>
                  <a:cxn ang="0">
                    <a:pos x="25" y="151"/>
                  </a:cxn>
                  <a:cxn ang="0">
                    <a:pos x="69" y="84"/>
                  </a:cxn>
                  <a:cxn ang="0">
                    <a:pos x="142" y="31"/>
                  </a:cxn>
                  <a:cxn ang="0">
                    <a:pos x="247" y="2"/>
                  </a:cxn>
                  <a:cxn ang="0">
                    <a:pos x="380" y="9"/>
                  </a:cxn>
                  <a:cxn ang="0">
                    <a:pos x="484" y="68"/>
                  </a:cxn>
                  <a:cxn ang="0">
                    <a:pos x="554" y="165"/>
                  </a:cxn>
                  <a:cxn ang="0">
                    <a:pos x="591" y="284"/>
                  </a:cxn>
                  <a:cxn ang="0">
                    <a:pos x="595" y="409"/>
                  </a:cxn>
                  <a:cxn ang="0">
                    <a:pos x="566" y="525"/>
                  </a:cxn>
                  <a:cxn ang="0">
                    <a:pos x="507" y="615"/>
                  </a:cxn>
                  <a:cxn ang="0">
                    <a:pos x="417" y="663"/>
                  </a:cxn>
                  <a:cxn ang="0">
                    <a:pos x="389" y="659"/>
                  </a:cxn>
                  <a:cxn ang="0">
                    <a:pos x="441" y="617"/>
                  </a:cxn>
                  <a:cxn ang="0">
                    <a:pos x="482" y="544"/>
                  </a:cxn>
                  <a:cxn ang="0">
                    <a:pos x="509" y="454"/>
                  </a:cxn>
                  <a:cxn ang="0">
                    <a:pos x="520" y="355"/>
                  </a:cxn>
                  <a:cxn ang="0">
                    <a:pos x="514" y="258"/>
                  </a:cxn>
                  <a:cxn ang="0">
                    <a:pos x="485" y="174"/>
                  </a:cxn>
                  <a:cxn ang="0">
                    <a:pos x="433" y="112"/>
                  </a:cxn>
                  <a:cxn ang="0">
                    <a:pos x="341" y="75"/>
                  </a:cxn>
                  <a:cxn ang="0">
                    <a:pos x="246" y="61"/>
                  </a:cxn>
                  <a:cxn ang="0">
                    <a:pos x="174" y="71"/>
                  </a:cxn>
                  <a:cxn ang="0">
                    <a:pos x="121" y="101"/>
                  </a:cxn>
                  <a:cxn ang="0">
                    <a:pos x="84" y="149"/>
                  </a:cxn>
                  <a:cxn ang="0">
                    <a:pos x="57" y="206"/>
                  </a:cxn>
                  <a:cxn ang="0">
                    <a:pos x="40" y="272"/>
                  </a:cxn>
                  <a:cxn ang="0">
                    <a:pos x="28" y="339"/>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2"/>
              </a:solidFill>
              <a:ln w="9525">
                <a:noFill/>
                <a:round/>
                <a:headEnd/>
                <a:tailEnd/>
              </a:ln>
            </p:spPr>
            <p:txBody>
              <a:bodyPr/>
              <a:lstStyle/>
              <a:p>
                <a:pPr>
                  <a:defRPr/>
                </a:pPr>
                <a:endParaRPr lang="ja-JP" altLang="en-US"/>
              </a:p>
            </p:txBody>
          </p:sp>
          <p:sp>
            <p:nvSpPr>
              <p:cNvPr id="40" name="Freeform 5"/>
              <p:cNvSpPr>
                <a:spLocks/>
              </p:cNvSpPr>
              <p:nvPr userDrawn="1"/>
            </p:nvSpPr>
            <p:spPr bwMode="ltGray">
              <a:xfrm rot="12185230" flipV="1">
                <a:off x="4028" y="1798"/>
                <a:ext cx="571" cy="531"/>
              </a:xfrm>
              <a:custGeom>
                <a:avLst/>
                <a:gdLst/>
                <a:ahLst/>
                <a:cxnLst>
                  <a:cxn ang="0">
                    <a:pos x="0" y="0"/>
                  </a:cxn>
                  <a:cxn ang="0">
                    <a:pos x="0" y="25"/>
                  </a:cxn>
                  <a:cxn ang="0">
                    <a:pos x="3" y="50"/>
                  </a:cxn>
                  <a:cxn ang="0">
                    <a:pos x="6" y="75"/>
                  </a:cxn>
                  <a:cxn ang="0">
                    <a:pos x="11" y="98"/>
                  </a:cxn>
                  <a:cxn ang="0">
                    <a:pos x="18" y="119"/>
                  </a:cxn>
                  <a:cxn ang="0">
                    <a:pos x="27" y="141"/>
                  </a:cxn>
                  <a:cxn ang="0">
                    <a:pos x="38" y="161"/>
                  </a:cxn>
                  <a:cxn ang="0">
                    <a:pos x="51" y="178"/>
                  </a:cxn>
                  <a:cxn ang="0">
                    <a:pos x="67" y="194"/>
                  </a:cxn>
                  <a:cxn ang="0">
                    <a:pos x="86" y="208"/>
                  </a:cxn>
                  <a:cxn ang="0">
                    <a:pos x="106" y="219"/>
                  </a:cxn>
                  <a:cxn ang="0">
                    <a:pos x="131" y="228"/>
                  </a:cxn>
                  <a:cxn ang="0">
                    <a:pos x="158" y="234"/>
                  </a:cxn>
                  <a:cxn ang="0">
                    <a:pos x="188" y="237"/>
                  </a:cxn>
                  <a:cxn ang="0">
                    <a:pos x="220" y="236"/>
                  </a:cxn>
                  <a:cxn ang="0">
                    <a:pos x="257" y="232"/>
                  </a:cxn>
                  <a:cxn ang="0">
                    <a:pos x="224" y="227"/>
                  </a:cxn>
                  <a:cxn ang="0">
                    <a:pos x="195" y="220"/>
                  </a:cxn>
                  <a:cxn ang="0">
                    <a:pos x="170" y="212"/>
                  </a:cxn>
                  <a:cxn ang="0">
                    <a:pos x="148" y="204"/>
                  </a:cxn>
                  <a:cxn ang="0">
                    <a:pos x="128" y="193"/>
                  </a:cxn>
                  <a:cxn ang="0">
                    <a:pos x="112" y="182"/>
                  </a:cxn>
                  <a:cxn ang="0">
                    <a:pos x="97" y="169"/>
                  </a:cxn>
                  <a:cxn ang="0">
                    <a:pos x="84" y="155"/>
                  </a:cxn>
                  <a:cxn ang="0">
                    <a:pos x="72" y="141"/>
                  </a:cxn>
                  <a:cxn ang="0">
                    <a:pos x="61" y="125"/>
                  </a:cxn>
                  <a:cxn ang="0">
                    <a:pos x="52" y="107"/>
                  </a:cxn>
                  <a:cxn ang="0">
                    <a:pos x="43" y="88"/>
                  </a:cxn>
                  <a:cxn ang="0">
                    <a:pos x="33" y="69"/>
                  </a:cxn>
                  <a:cxn ang="0">
                    <a:pos x="23" y="47"/>
                  </a:cxn>
                  <a:cxn ang="0">
                    <a:pos x="12" y="24"/>
                  </a:cxn>
                  <a:cxn ang="0">
                    <a:pos x="0" y="0"/>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2"/>
              </a:solidFill>
              <a:ln w="9525">
                <a:noFill/>
                <a:round/>
                <a:headEnd/>
                <a:tailEnd/>
              </a:ln>
            </p:spPr>
            <p:txBody>
              <a:bodyPr/>
              <a:lstStyle/>
              <a:p>
                <a:pPr>
                  <a:defRPr/>
                </a:pPr>
                <a:endParaRPr lang="ja-JP" altLang="en-US"/>
              </a:p>
            </p:txBody>
          </p:sp>
          <p:sp>
            <p:nvSpPr>
              <p:cNvPr id="41" name="Freeform 6"/>
              <p:cNvSpPr>
                <a:spLocks/>
              </p:cNvSpPr>
              <p:nvPr userDrawn="1"/>
            </p:nvSpPr>
            <p:spPr bwMode="ltGray">
              <a:xfrm rot="12185230" flipV="1">
                <a:off x="3636" y="2160"/>
                <a:ext cx="277" cy="249"/>
              </a:xfrm>
              <a:custGeom>
                <a:avLst/>
                <a:gdLst/>
                <a:ahLst/>
                <a:cxnLst>
                  <a:cxn ang="0">
                    <a:pos x="77" y="0"/>
                  </a:cxn>
                  <a:cxn ang="0">
                    <a:pos x="124" y="108"/>
                  </a:cxn>
                  <a:cxn ang="0">
                    <a:pos x="120" y="107"/>
                  </a:cxn>
                  <a:cxn ang="0">
                    <a:pos x="107" y="105"/>
                  </a:cxn>
                  <a:cxn ang="0">
                    <a:pos x="89" y="101"/>
                  </a:cxn>
                  <a:cxn ang="0">
                    <a:pos x="68" y="99"/>
                  </a:cxn>
                  <a:cxn ang="0">
                    <a:pos x="45" y="97"/>
                  </a:cxn>
                  <a:cxn ang="0">
                    <a:pos x="25" y="98"/>
                  </a:cxn>
                  <a:cxn ang="0">
                    <a:pos x="9" y="102"/>
                  </a:cxn>
                  <a:cxn ang="0">
                    <a:pos x="0" y="110"/>
                  </a:cxn>
                  <a:cxn ang="0">
                    <a:pos x="4" y="98"/>
                  </a:cxn>
                  <a:cxn ang="0">
                    <a:pos x="8" y="89"/>
                  </a:cxn>
                  <a:cxn ang="0">
                    <a:pos x="16" y="82"/>
                  </a:cxn>
                  <a:cxn ang="0">
                    <a:pos x="25" y="76"/>
                  </a:cxn>
                  <a:cxn ang="0">
                    <a:pos x="36" y="72"/>
                  </a:cxn>
                  <a:cxn ang="0">
                    <a:pos x="47" y="71"/>
                  </a:cxn>
                  <a:cxn ang="0">
                    <a:pos x="59" y="71"/>
                  </a:cxn>
                  <a:cxn ang="0">
                    <a:pos x="72" y="74"/>
                  </a:cxn>
                  <a:cxn ang="0">
                    <a:pos x="73" y="71"/>
                  </a:cxn>
                  <a:cxn ang="0">
                    <a:pos x="70" y="56"/>
                  </a:cxn>
                  <a:cxn ang="0">
                    <a:pos x="67" y="38"/>
                  </a:cxn>
                  <a:cxn ang="0">
                    <a:pos x="65" y="30"/>
                  </a:cxn>
                  <a:cxn ang="0">
                    <a:pos x="63" y="30"/>
                  </a:cxn>
                  <a:cxn ang="0">
                    <a:pos x="61" y="29"/>
                  </a:cxn>
                  <a:cxn ang="0">
                    <a:pos x="59" y="26"/>
                  </a:cxn>
                  <a:cxn ang="0">
                    <a:pos x="57" y="23"/>
                  </a:cxn>
                  <a:cxn ang="0">
                    <a:pos x="57" y="19"/>
                  </a:cxn>
                  <a:cxn ang="0">
                    <a:pos x="59" y="14"/>
                  </a:cxn>
                  <a:cxn ang="0">
                    <a:pos x="66" y="8"/>
                  </a:cxn>
                  <a:cxn ang="0">
                    <a:pos x="77" y="0"/>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2"/>
              </a:solidFill>
              <a:ln w="9525">
                <a:noFill/>
                <a:round/>
                <a:headEnd/>
                <a:tailEnd/>
              </a:ln>
            </p:spPr>
            <p:txBody>
              <a:bodyPr/>
              <a:lstStyle/>
              <a:p>
                <a:pPr>
                  <a:defRPr/>
                </a:pPr>
                <a:endParaRPr lang="ja-JP" altLang="en-US"/>
              </a:p>
            </p:txBody>
          </p:sp>
          <p:sp>
            <p:nvSpPr>
              <p:cNvPr id="42" name="Freeform 7"/>
              <p:cNvSpPr>
                <a:spLocks/>
              </p:cNvSpPr>
              <p:nvPr userDrawn="1"/>
            </p:nvSpPr>
            <p:spPr bwMode="ltGray">
              <a:xfrm rot="12185230" flipV="1">
                <a:off x="3977" y="970"/>
                <a:ext cx="245" cy="347"/>
              </a:xfrm>
              <a:custGeom>
                <a:avLst/>
                <a:gdLst/>
                <a:ahLst/>
                <a:cxnLst>
                  <a:cxn ang="0">
                    <a:pos x="0" y="0"/>
                  </a:cxn>
                  <a:cxn ang="0">
                    <a:pos x="5" y="1"/>
                  </a:cxn>
                  <a:cxn ang="0">
                    <a:pos x="18" y="5"/>
                  </a:cxn>
                  <a:cxn ang="0">
                    <a:pos x="37" y="12"/>
                  </a:cxn>
                  <a:cxn ang="0">
                    <a:pos x="58" y="24"/>
                  </a:cxn>
                  <a:cxn ang="0">
                    <a:pos x="78" y="44"/>
                  </a:cxn>
                  <a:cxn ang="0">
                    <a:pos x="96" y="71"/>
                  </a:cxn>
                  <a:cxn ang="0">
                    <a:pos x="107" y="108"/>
                  </a:cxn>
                  <a:cxn ang="0">
                    <a:pos x="109" y="156"/>
                  </a:cxn>
                  <a:cxn ang="0">
                    <a:pos x="105" y="156"/>
                  </a:cxn>
                  <a:cxn ang="0">
                    <a:pos x="99" y="156"/>
                  </a:cxn>
                  <a:cxn ang="0">
                    <a:pos x="93" y="156"/>
                  </a:cxn>
                  <a:cxn ang="0">
                    <a:pos x="87" y="154"/>
                  </a:cxn>
                  <a:cxn ang="0">
                    <a:pos x="81" y="153"/>
                  </a:cxn>
                  <a:cxn ang="0">
                    <a:pos x="74" y="150"/>
                  </a:cxn>
                  <a:cxn ang="0">
                    <a:pos x="66" y="145"/>
                  </a:cxn>
                  <a:cxn ang="0">
                    <a:pos x="58" y="139"/>
                  </a:cxn>
                  <a:cxn ang="0">
                    <a:pos x="53" y="126"/>
                  </a:cxn>
                  <a:cxn ang="0">
                    <a:pos x="53" y="111"/>
                  </a:cxn>
                  <a:cxn ang="0">
                    <a:pos x="56" y="96"/>
                  </a:cxn>
                  <a:cxn ang="0">
                    <a:pos x="59" y="80"/>
                  </a:cxn>
                  <a:cxn ang="0">
                    <a:pos x="56" y="62"/>
                  </a:cxn>
                  <a:cxn ang="0">
                    <a:pos x="48" y="43"/>
                  </a:cxn>
                  <a:cxn ang="0">
                    <a:pos x="31" y="23"/>
                  </a:cxn>
                  <a:cxn ang="0">
                    <a:pos x="0" y="0"/>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2"/>
              </a:solidFill>
              <a:ln w="9525">
                <a:noFill/>
                <a:round/>
                <a:headEnd/>
                <a:tailEnd/>
              </a:ln>
            </p:spPr>
            <p:txBody>
              <a:bodyPr/>
              <a:lstStyle/>
              <a:p>
                <a:pPr>
                  <a:defRPr/>
                </a:pPr>
                <a:endParaRPr lang="ja-JP" altLang="en-US"/>
              </a:p>
            </p:txBody>
          </p:sp>
          <p:sp>
            <p:nvSpPr>
              <p:cNvPr id="43" name="Freeform 8"/>
              <p:cNvSpPr>
                <a:spLocks/>
              </p:cNvSpPr>
              <p:nvPr userDrawn="1"/>
            </p:nvSpPr>
            <p:spPr bwMode="ltGray">
              <a:xfrm rot="12185230" flipV="1">
                <a:off x="3838" y="2207"/>
                <a:ext cx="103" cy="209"/>
              </a:xfrm>
              <a:custGeom>
                <a:avLst/>
                <a:gdLst/>
                <a:ahLst/>
                <a:cxnLst>
                  <a:cxn ang="0">
                    <a:pos x="31" y="0"/>
                  </a:cxn>
                  <a:cxn ang="0">
                    <a:pos x="20" y="38"/>
                  </a:cxn>
                  <a:cxn ang="0">
                    <a:pos x="15" y="62"/>
                  </a:cxn>
                  <a:cxn ang="0">
                    <a:pos x="11" y="79"/>
                  </a:cxn>
                  <a:cxn ang="0">
                    <a:pos x="0" y="94"/>
                  </a:cxn>
                  <a:cxn ang="0">
                    <a:pos x="12" y="88"/>
                  </a:cxn>
                  <a:cxn ang="0">
                    <a:pos x="23" y="80"/>
                  </a:cxn>
                  <a:cxn ang="0">
                    <a:pos x="32" y="69"/>
                  </a:cxn>
                  <a:cxn ang="0">
                    <a:pos x="40" y="57"/>
                  </a:cxn>
                  <a:cxn ang="0">
                    <a:pos x="45" y="44"/>
                  </a:cxn>
                  <a:cxn ang="0">
                    <a:pos x="46" y="30"/>
                  </a:cxn>
                  <a:cxn ang="0">
                    <a:pos x="42" y="15"/>
                  </a:cxn>
                  <a:cxn ang="0">
                    <a:pos x="31" y="0"/>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2"/>
              </a:solidFill>
              <a:ln w="9525">
                <a:noFill/>
                <a:round/>
                <a:headEnd/>
                <a:tailEnd/>
              </a:ln>
            </p:spPr>
            <p:txBody>
              <a:bodyPr/>
              <a:lstStyle/>
              <a:p>
                <a:pPr>
                  <a:defRPr/>
                </a:pPr>
                <a:endParaRPr lang="ja-JP" altLang="en-US"/>
              </a:p>
            </p:txBody>
          </p:sp>
          <p:sp>
            <p:nvSpPr>
              <p:cNvPr id="44" name="Freeform 9"/>
              <p:cNvSpPr>
                <a:spLocks/>
              </p:cNvSpPr>
              <p:nvPr userDrawn="1"/>
            </p:nvSpPr>
            <p:spPr bwMode="ltGray">
              <a:xfrm rot="12185230" flipV="1">
                <a:off x="3888" y="1321"/>
                <a:ext cx="120" cy="90"/>
              </a:xfrm>
              <a:custGeom>
                <a:avLst/>
                <a:gdLst/>
                <a:ahLst/>
                <a:cxnLst>
                  <a:cxn ang="0">
                    <a:pos x="0" y="0"/>
                  </a:cxn>
                  <a:cxn ang="0">
                    <a:pos x="1" y="1"/>
                  </a:cxn>
                  <a:cxn ang="0">
                    <a:pos x="6" y="3"/>
                  </a:cxn>
                  <a:cxn ang="0">
                    <a:pos x="13" y="8"/>
                  </a:cxn>
                  <a:cxn ang="0">
                    <a:pos x="21" y="12"/>
                  </a:cxn>
                  <a:cxn ang="0">
                    <a:pos x="29" y="15"/>
                  </a:cxn>
                  <a:cxn ang="0">
                    <a:pos x="38" y="17"/>
                  </a:cxn>
                  <a:cxn ang="0">
                    <a:pos x="46" y="18"/>
                  </a:cxn>
                  <a:cxn ang="0">
                    <a:pos x="54" y="16"/>
                  </a:cxn>
                  <a:cxn ang="0">
                    <a:pos x="53" y="25"/>
                  </a:cxn>
                  <a:cxn ang="0">
                    <a:pos x="50" y="33"/>
                  </a:cxn>
                  <a:cxn ang="0">
                    <a:pos x="44" y="38"/>
                  </a:cxn>
                  <a:cxn ang="0">
                    <a:pos x="37" y="40"/>
                  </a:cxn>
                  <a:cxn ang="0">
                    <a:pos x="28" y="39"/>
                  </a:cxn>
                  <a:cxn ang="0">
                    <a:pos x="19" y="32"/>
                  </a:cxn>
                  <a:cxn ang="0">
                    <a:pos x="10" y="20"/>
                  </a:cxn>
                  <a:cxn ang="0">
                    <a:pos x="0" y="0"/>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2"/>
              </a:solidFill>
              <a:ln w="9525">
                <a:noFill/>
                <a:round/>
                <a:headEnd/>
                <a:tailEnd/>
              </a:ln>
            </p:spPr>
            <p:txBody>
              <a:bodyPr/>
              <a:lstStyle/>
              <a:p>
                <a:pPr>
                  <a:defRPr/>
                </a:pPr>
                <a:endParaRPr lang="ja-JP" altLang="en-US"/>
              </a:p>
            </p:txBody>
          </p:sp>
          <p:sp>
            <p:nvSpPr>
              <p:cNvPr id="45" name="Freeform 10"/>
              <p:cNvSpPr>
                <a:spLocks/>
              </p:cNvSpPr>
              <p:nvPr userDrawn="1"/>
            </p:nvSpPr>
            <p:spPr bwMode="ltGray">
              <a:xfrm rot="12185230" flipV="1">
                <a:off x="3005" y="2344"/>
                <a:ext cx="330" cy="2059"/>
              </a:xfrm>
              <a:custGeom>
                <a:avLst/>
                <a:gdLst/>
                <a:ahLst/>
                <a:cxnLst>
                  <a:cxn ang="0">
                    <a:pos x="0" y="0"/>
                  </a:cxn>
                  <a:cxn ang="0">
                    <a:pos x="6" y="6"/>
                  </a:cxn>
                  <a:cxn ang="0">
                    <a:pos x="16" y="14"/>
                  </a:cxn>
                  <a:cxn ang="0">
                    <a:pos x="28" y="24"/>
                  </a:cxn>
                  <a:cxn ang="0">
                    <a:pos x="41" y="37"/>
                  </a:cxn>
                  <a:cxn ang="0">
                    <a:pos x="58" y="53"/>
                  </a:cxn>
                  <a:cxn ang="0">
                    <a:pos x="73" y="70"/>
                  </a:cxn>
                  <a:cxn ang="0">
                    <a:pos x="88" y="90"/>
                  </a:cxn>
                  <a:cxn ang="0">
                    <a:pos x="100" y="113"/>
                  </a:cxn>
                  <a:cxn ang="0">
                    <a:pos x="112" y="137"/>
                  </a:cxn>
                  <a:cxn ang="0">
                    <a:pos x="120" y="165"/>
                  </a:cxn>
                  <a:cxn ang="0">
                    <a:pos x="124" y="196"/>
                  </a:cxn>
                  <a:cxn ang="0">
                    <a:pos x="126" y="228"/>
                  </a:cxn>
                  <a:cxn ang="0">
                    <a:pos x="120" y="264"/>
                  </a:cxn>
                  <a:cxn ang="0">
                    <a:pos x="109" y="302"/>
                  </a:cxn>
                  <a:cxn ang="0">
                    <a:pos x="92" y="342"/>
                  </a:cxn>
                  <a:cxn ang="0">
                    <a:pos x="67" y="386"/>
                  </a:cxn>
                  <a:cxn ang="0">
                    <a:pos x="39" y="436"/>
                  </a:cxn>
                  <a:cxn ang="0">
                    <a:pos x="21" y="482"/>
                  </a:cxn>
                  <a:cxn ang="0">
                    <a:pos x="10" y="525"/>
                  </a:cxn>
                  <a:cxn ang="0">
                    <a:pos x="6" y="566"/>
                  </a:cxn>
                  <a:cxn ang="0">
                    <a:pos x="6" y="605"/>
                  </a:cxn>
                  <a:cxn ang="0">
                    <a:pos x="8" y="641"/>
                  </a:cxn>
                  <a:cxn ang="0">
                    <a:pos x="12" y="673"/>
                  </a:cxn>
                  <a:cxn ang="0">
                    <a:pos x="14" y="704"/>
                  </a:cxn>
                  <a:cxn ang="0">
                    <a:pos x="41" y="688"/>
                  </a:cxn>
                  <a:cxn ang="0">
                    <a:pos x="39" y="680"/>
                  </a:cxn>
                  <a:cxn ang="0">
                    <a:pos x="36" y="657"/>
                  </a:cxn>
                  <a:cxn ang="0">
                    <a:pos x="33" y="622"/>
                  </a:cxn>
                  <a:cxn ang="0">
                    <a:pos x="35" y="575"/>
                  </a:cxn>
                  <a:cxn ang="0">
                    <a:pos x="41" y="519"/>
                  </a:cxn>
                  <a:cxn ang="0">
                    <a:pos x="58" y="455"/>
                  </a:cxn>
                  <a:cxn ang="0">
                    <a:pos x="86" y="386"/>
                  </a:cxn>
                  <a:cxn ang="0">
                    <a:pos x="129" y="313"/>
                  </a:cxn>
                  <a:cxn ang="0">
                    <a:pos x="143" y="279"/>
                  </a:cxn>
                  <a:cxn ang="0">
                    <a:pos x="149" y="235"/>
                  </a:cxn>
                  <a:cxn ang="0">
                    <a:pos x="144" y="184"/>
                  </a:cxn>
                  <a:cxn ang="0">
                    <a:pos x="131" y="134"/>
                  </a:cxn>
                  <a:cxn ang="0">
                    <a:pos x="109" y="85"/>
                  </a:cxn>
                  <a:cxn ang="0">
                    <a:pos x="81" y="44"/>
                  </a:cxn>
                  <a:cxn ang="0">
                    <a:pos x="44" y="14"/>
                  </a:cxn>
                  <a:cxn ang="0">
                    <a:pos x="0" y="0"/>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2"/>
              </a:solidFill>
              <a:ln w="9525">
                <a:noFill/>
                <a:round/>
                <a:headEnd/>
                <a:tailEnd/>
              </a:ln>
            </p:spPr>
            <p:txBody>
              <a:bodyPr/>
              <a:lstStyle/>
              <a:p>
                <a:pPr>
                  <a:defRPr/>
                </a:pPr>
                <a:endParaRPr lang="ja-JP" altLang="en-US"/>
              </a:p>
            </p:txBody>
          </p:sp>
        </p:grpSp>
        <p:sp>
          <p:nvSpPr>
            <p:cNvPr id="6" name="Freeform 11"/>
            <p:cNvSpPr>
              <a:spLocks/>
            </p:cNvSpPr>
            <p:nvPr userDrawn="1"/>
          </p:nvSpPr>
          <p:spPr bwMode="ltGray">
            <a:xfrm rot="373331" flipH="1">
              <a:off x="22" y="1957"/>
              <a:ext cx="323" cy="649"/>
            </a:xfrm>
            <a:custGeom>
              <a:avLst/>
              <a:gdLst/>
              <a:ahLst/>
              <a:cxnLst>
                <a:cxn ang="0">
                  <a:pos x="94" y="0"/>
                </a:cxn>
                <a:cxn ang="0">
                  <a:pos x="105" y="9"/>
                </a:cxn>
                <a:cxn ang="0">
                  <a:pos x="115" y="27"/>
                </a:cxn>
                <a:cxn ang="0">
                  <a:pos x="123" y="50"/>
                </a:cxn>
                <a:cxn ang="0">
                  <a:pos x="128" y="78"/>
                </a:cxn>
                <a:cxn ang="0">
                  <a:pos x="127" y="111"/>
                </a:cxn>
                <a:cxn ang="0">
                  <a:pos x="116" y="145"/>
                </a:cxn>
                <a:cxn ang="0">
                  <a:pos x="94" y="181"/>
                </a:cxn>
                <a:cxn ang="0">
                  <a:pos x="60" y="217"/>
                </a:cxn>
                <a:cxn ang="0">
                  <a:pos x="49" y="213"/>
                </a:cxn>
                <a:cxn ang="0">
                  <a:pos x="38" y="210"/>
                </a:cxn>
                <a:cxn ang="0">
                  <a:pos x="26" y="205"/>
                </a:cxn>
                <a:cxn ang="0">
                  <a:pos x="16" y="201"/>
                </a:cxn>
                <a:cxn ang="0">
                  <a:pos x="8" y="196"/>
                </a:cxn>
                <a:cxn ang="0">
                  <a:pos x="2" y="190"/>
                </a:cxn>
                <a:cxn ang="0">
                  <a:pos x="0" y="183"/>
                </a:cxn>
                <a:cxn ang="0">
                  <a:pos x="1" y="178"/>
                </a:cxn>
                <a:cxn ang="0">
                  <a:pos x="13" y="171"/>
                </a:cxn>
                <a:cxn ang="0">
                  <a:pos x="29" y="161"/>
                </a:cxn>
                <a:cxn ang="0">
                  <a:pos x="46" y="150"/>
                </a:cxn>
                <a:cxn ang="0">
                  <a:pos x="63" y="134"/>
                </a:cxn>
                <a:cxn ang="0">
                  <a:pos x="79" y="112"/>
                </a:cxn>
                <a:cxn ang="0">
                  <a:pos x="91" y="83"/>
                </a:cxn>
                <a:cxn ang="0">
                  <a:pos x="97" y="46"/>
                </a:cxn>
                <a:cxn ang="0">
                  <a:pos x="94" y="0"/>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folHlink"/>
            </a:solidFill>
            <a:ln w="9525">
              <a:noFill/>
              <a:round/>
              <a:headEnd/>
              <a:tailEnd/>
            </a:ln>
          </p:spPr>
          <p:txBody>
            <a:bodyPr/>
            <a:lstStyle/>
            <a:p>
              <a:pPr>
                <a:defRPr/>
              </a:pPr>
              <a:endParaRPr lang="ja-JP" altLang="en-US"/>
            </a:p>
          </p:txBody>
        </p:sp>
        <p:sp>
          <p:nvSpPr>
            <p:cNvPr id="7" name="Freeform 12"/>
            <p:cNvSpPr>
              <a:spLocks/>
            </p:cNvSpPr>
            <p:nvPr userDrawn="1"/>
          </p:nvSpPr>
          <p:spPr bwMode="ltGray">
            <a:xfrm>
              <a:off x="168" y="1260"/>
              <a:ext cx="1259" cy="1532"/>
            </a:xfrm>
            <a:custGeom>
              <a:avLst/>
              <a:gdLst/>
              <a:ahLst/>
              <a:cxnLst>
                <a:cxn ang="0">
                  <a:pos x="891" y="1532"/>
                </a:cxn>
                <a:cxn ang="0">
                  <a:pos x="954" y="1452"/>
                </a:cxn>
                <a:cxn ang="0">
                  <a:pos x="1032" y="1338"/>
                </a:cxn>
                <a:cxn ang="0">
                  <a:pos x="1115" y="1188"/>
                </a:cxn>
                <a:cxn ang="0">
                  <a:pos x="1194" y="1023"/>
                </a:cxn>
                <a:cxn ang="0">
                  <a:pos x="1244" y="841"/>
                </a:cxn>
                <a:cxn ang="0">
                  <a:pos x="1259" y="647"/>
                </a:cxn>
                <a:cxn ang="0">
                  <a:pos x="1230" y="463"/>
                </a:cxn>
                <a:cxn ang="0">
                  <a:pos x="1140" y="294"/>
                </a:cxn>
                <a:cxn ang="0">
                  <a:pos x="1043" y="190"/>
                </a:cxn>
                <a:cxn ang="0">
                  <a:pos x="961" y="109"/>
                </a:cxn>
                <a:cxn ang="0">
                  <a:pos x="894" y="65"/>
                </a:cxn>
                <a:cxn ang="0">
                  <a:pos x="786" y="18"/>
                </a:cxn>
                <a:cxn ang="0">
                  <a:pos x="642" y="0"/>
                </a:cxn>
                <a:cxn ang="0">
                  <a:pos x="440" y="23"/>
                </a:cxn>
                <a:cxn ang="0">
                  <a:pos x="366" y="44"/>
                </a:cxn>
                <a:cxn ang="0">
                  <a:pos x="292" y="58"/>
                </a:cxn>
                <a:cxn ang="0">
                  <a:pos x="229" y="79"/>
                </a:cxn>
                <a:cxn ang="0">
                  <a:pos x="178" y="103"/>
                </a:cxn>
                <a:cxn ang="0">
                  <a:pos x="127" y="127"/>
                </a:cxn>
                <a:cxn ang="0">
                  <a:pos x="82" y="158"/>
                </a:cxn>
                <a:cxn ang="0">
                  <a:pos x="41" y="197"/>
                </a:cxn>
                <a:cxn ang="0">
                  <a:pos x="0" y="243"/>
                </a:cxn>
                <a:cxn ang="0">
                  <a:pos x="76" y="215"/>
                </a:cxn>
                <a:cxn ang="0">
                  <a:pos x="144" y="194"/>
                </a:cxn>
                <a:cxn ang="0">
                  <a:pos x="212" y="179"/>
                </a:cxn>
                <a:cxn ang="0">
                  <a:pos x="280" y="164"/>
                </a:cxn>
                <a:cxn ang="0">
                  <a:pos x="336" y="149"/>
                </a:cxn>
                <a:cxn ang="0">
                  <a:pos x="397" y="149"/>
                </a:cxn>
                <a:cxn ang="0">
                  <a:pos x="458" y="141"/>
                </a:cxn>
                <a:cxn ang="0">
                  <a:pos x="511" y="146"/>
                </a:cxn>
                <a:cxn ang="0">
                  <a:pos x="565" y="152"/>
                </a:cxn>
                <a:cxn ang="0">
                  <a:pos x="618" y="166"/>
                </a:cxn>
                <a:cxn ang="0">
                  <a:pos x="669" y="186"/>
                </a:cxn>
                <a:cxn ang="0">
                  <a:pos x="715" y="205"/>
                </a:cxn>
                <a:cxn ang="0">
                  <a:pos x="760" y="239"/>
                </a:cxn>
                <a:cxn ang="0">
                  <a:pos x="811" y="267"/>
                </a:cxn>
                <a:cxn ang="0">
                  <a:pos x="855" y="307"/>
                </a:cxn>
                <a:cxn ang="0">
                  <a:pos x="899" y="348"/>
                </a:cxn>
                <a:cxn ang="0">
                  <a:pos x="971" y="464"/>
                </a:cxn>
                <a:cxn ang="0">
                  <a:pos x="1016" y="606"/>
                </a:cxn>
                <a:cxn ang="0">
                  <a:pos x="1027" y="774"/>
                </a:cxn>
                <a:cxn ang="0">
                  <a:pos x="1022" y="939"/>
                </a:cxn>
                <a:cxn ang="0">
                  <a:pos x="1002" y="1117"/>
                </a:cxn>
                <a:cxn ang="0">
                  <a:pos x="966" y="1279"/>
                </a:cxn>
                <a:cxn ang="0">
                  <a:pos x="933" y="1421"/>
                </a:cxn>
                <a:cxn ang="0">
                  <a:pos x="891" y="1532"/>
                </a:cxn>
              </a:cxnLst>
              <a:rect l="0" t="0" r="r" b="b"/>
              <a:pathLst>
                <a:path w="1259" h="1532">
                  <a:moveTo>
                    <a:pt x="891" y="1532"/>
                  </a:moveTo>
                  <a:lnTo>
                    <a:pt x="954" y="1452"/>
                  </a:lnTo>
                  <a:lnTo>
                    <a:pt x="1032" y="1338"/>
                  </a:lnTo>
                  <a:lnTo>
                    <a:pt x="1115" y="1188"/>
                  </a:lnTo>
                  <a:lnTo>
                    <a:pt x="1194" y="1023"/>
                  </a:lnTo>
                  <a:lnTo>
                    <a:pt x="1244" y="841"/>
                  </a:lnTo>
                  <a:lnTo>
                    <a:pt x="1259" y="647"/>
                  </a:lnTo>
                  <a:lnTo>
                    <a:pt x="1230" y="463"/>
                  </a:lnTo>
                  <a:lnTo>
                    <a:pt x="1140" y="294"/>
                  </a:lnTo>
                  <a:lnTo>
                    <a:pt x="1043" y="190"/>
                  </a:lnTo>
                  <a:lnTo>
                    <a:pt x="961" y="109"/>
                  </a:lnTo>
                  <a:lnTo>
                    <a:pt x="894" y="65"/>
                  </a:lnTo>
                  <a:lnTo>
                    <a:pt x="786" y="18"/>
                  </a:lnTo>
                  <a:lnTo>
                    <a:pt x="642" y="0"/>
                  </a:lnTo>
                  <a:lnTo>
                    <a:pt x="440" y="23"/>
                  </a:lnTo>
                  <a:lnTo>
                    <a:pt x="366" y="44"/>
                  </a:lnTo>
                  <a:lnTo>
                    <a:pt x="292" y="58"/>
                  </a:lnTo>
                  <a:lnTo>
                    <a:pt x="229" y="79"/>
                  </a:lnTo>
                  <a:lnTo>
                    <a:pt x="178" y="103"/>
                  </a:lnTo>
                  <a:lnTo>
                    <a:pt x="127" y="127"/>
                  </a:lnTo>
                  <a:lnTo>
                    <a:pt x="82" y="158"/>
                  </a:lnTo>
                  <a:lnTo>
                    <a:pt x="41" y="197"/>
                  </a:lnTo>
                  <a:lnTo>
                    <a:pt x="0" y="243"/>
                  </a:lnTo>
                  <a:lnTo>
                    <a:pt x="76" y="215"/>
                  </a:lnTo>
                  <a:lnTo>
                    <a:pt x="144" y="194"/>
                  </a:lnTo>
                  <a:lnTo>
                    <a:pt x="212" y="179"/>
                  </a:lnTo>
                  <a:lnTo>
                    <a:pt x="280" y="164"/>
                  </a:lnTo>
                  <a:lnTo>
                    <a:pt x="336" y="149"/>
                  </a:lnTo>
                  <a:lnTo>
                    <a:pt x="397" y="149"/>
                  </a:lnTo>
                  <a:lnTo>
                    <a:pt x="458" y="141"/>
                  </a:lnTo>
                  <a:lnTo>
                    <a:pt x="511" y="146"/>
                  </a:lnTo>
                  <a:lnTo>
                    <a:pt x="565" y="152"/>
                  </a:lnTo>
                  <a:lnTo>
                    <a:pt x="618" y="166"/>
                  </a:lnTo>
                  <a:lnTo>
                    <a:pt x="669" y="186"/>
                  </a:lnTo>
                  <a:lnTo>
                    <a:pt x="715" y="205"/>
                  </a:lnTo>
                  <a:lnTo>
                    <a:pt x="760" y="239"/>
                  </a:lnTo>
                  <a:lnTo>
                    <a:pt x="811" y="267"/>
                  </a:lnTo>
                  <a:lnTo>
                    <a:pt x="855" y="307"/>
                  </a:lnTo>
                  <a:lnTo>
                    <a:pt x="899" y="348"/>
                  </a:lnTo>
                  <a:lnTo>
                    <a:pt x="971" y="464"/>
                  </a:lnTo>
                  <a:lnTo>
                    <a:pt x="1016" y="606"/>
                  </a:lnTo>
                  <a:lnTo>
                    <a:pt x="1027" y="774"/>
                  </a:lnTo>
                  <a:lnTo>
                    <a:pt x="1022" y="939"/>
                  </a:lnTo>
                  <a:lnTo>
                    <a:pt x="1002" y="1117"/>
                  </a:lnTo>
                  <a:lnTo>
                    <a:pt x="966" y="1279"/>
                  </a:lnTo>
                  <a:lnTo>
                    <a:pt x="933" y="1421"/>
                  </a:lnTo>
                  <a:lnTo>
                    <a:pt x="891" y="1532"/>
                  </a:lnTo>
                  <a:close/>
                </a:path>
              </a:pathLst>
            </a:custGeom>
            <a:solidFill>
              <a:schemeClr val="folHlink"/>
            </a:solidFill>
            <a:ln w="9525">
              <a:noFill/>
              <a:round/>
              <a:headEnd/>
              <a:tailEnd/>
            </a:ln>
          </p:spPr>
          <p:txBody>
            <a:bodyPr/>
            <a:lstStyle/>
            <a:p>
              <a:pPr>
                <a:defRPr/>
              </a:pPr>
              <a:endParaRPr lang="ja-JP" altLang="en-US"/>
            </a:p>
          </p:txBody>
        </p:sp>
        <p:sp>
          <p:nvSpPr>
            <p:cNvPr id="8" name="Freeform 13"/>
            <p:cNvSpPr>
              <a:spLocks/>
            </p:cNvSpPr>
            <p:nvPr userDrawn="1"/>
          </p:nvSpPr>
          <p:spPr bwMode="ltGray">
            <a:xfrm>
              <a:off x="0" y="2610"/>
              <a:ext cx="801" cy="459"/>
            </a:xfrm>
            <a:custGeom>
              <a:avLst/>
              <a:gdLst/>
              <a:ahLst/>
              <a:cxnLst>
                <a:cxn ang="0">
                  <a:pos x="0" y="0"/>
                </a:cxn>
                <a:cxn ang="0">
                  <a:pos x="37" y="69"/>
                </a:cxn>
                <a:cxn ang="0">
                  <a:pos x="68" y="132"/>
                </a:cxn>
                <a:cxn ang="0">
                  <a:pos x="110" y="188"/>
                </a:cxn>
                <a:cxn ang="0">
                  <a:pos x="149" y="229"/>
                </a:cxn>
                <a:cxn ang="0">
                  <a:pos x="192" y="278"/>
                </a:cxn>
                <a:cxn ang="0">
                  <a:pos x="250" y="314"/>
                </a:cxn>
                <a:cxn ang="0">
                  <a:pos x="308" y="336"/>
                </a:cxn>
                <a:cxn ang="0">
                  <a:pos x="365" y="365"/>
                </a:cxn>
                <a:cxn ang="0">
                  <a:pos x="430" y="381"/>
                </a:cxn>
                <a:cxn ang="0">
                  <a:pos x="501" y="390"/>
                </a:cxn>
                <a:cxn ang="0">
                  <a:pos x="573" y="392"/>
                </a:cxn>
                <a:cxn ang="0">
                  <a:pos x="646" y="381"/>
                </a:cxn>
                <a:cxn ang="0">
                  <a:pos x="726" y="362"/>
                </a:cxn>
                <a:cxn ang="0">
                  <a:pos x="801" y="335"/>
                </a:cxn>
                <a:cxn ang="0">
                  <a:pos x="731" y="377"/>
                </a:cxn>
                <a:cxn ang="0">
                  <a:pos x="662" y="404"/>
                </a:cxn>
                <a:cxn ang="0">
                  <a:pos x="594" y="432"/>
                </a:cxn>
                <a:cxn ang="0">
                  <a:pos x="532" y="445"/>
                </a:cxn>
                <a:cxn ang="0">
                  <a:pos x="471" y="459"/>
                </a:cxn>
                <a:cxn ang="0">
                  <a:pos x="411" y="458"/>
                </a:cxn>
                <a:cxn ang="0">
                  <a:pos x="350" y="458"/>
                </a:cxn>
                <a:cxn ang="0">
                  <a:pos x="291" y="450"/>
                </a:cxn>
                <a:cxn ang="0">
                  <a:pos x="244" y="436"/>
                </a:cxn>
                <a:cxn ang="0">
                  <a:pos x="192" y="415"/>
                </a:cxn>
                <a:cxn ang="0">
                  <a:pos x="145" y="394"/>
                </a:cxn>
                <a:cxn ang="0">
                  <a:pos x="100" y="373"/>
                </a:cxn>
                <a:cxn ang="0">
                  <a:pos x="60" y="347"/>
                </a:cxn>
                <a:cxn ang="0">
                  <a:pos x="0" y="294"/>
                </a:cxn>
                <a:cxn ang="0">
                  <a:pos x="0" y="0"/>
                </a:cxn>
              </a:cxnLst>
              <a:rect l="0" t="0" r="r" b="b"/>
              <a:pathLst>
                <a:path w="801" h="459">
                  <a:moveTo>
                    <a:pt x="0" y="0"/>
                  </a:moveTo>
                  <a:lnTo>
                    <a:pt x="37" y="69"/>
                  </a:lnTo>
                  <a:lnTo>
                    <a:pt x="68" y="132"/>
                  </a:lnTo>
                  <a:lnTo>
                    <a:pt x="110" y="188"/>
                  </a:lnTo>
                  <a:lnTo>
                    <a:pt x="149" y="229"/>
                  </a:lnTo>
                  <a:lnTo>
                    <a:pt x="192" y="278"/>
                  </a:lnTo>
                  <a:lnTo>
                    <a:pt x="250" y="314"/>
                  </a:lnTo>
                  <a:lnTo>
                    <a:pt x="308" y="336"/>
                  </a:lnTo>
                  <a:lnTo>
                    <a:pt x="365" y="365"/>
                  </a:lnTo>
                  <a:lnTo>
                    <a:pt x="430" y="381"/>
                  </a:lnTo>
                  <a:lnTo>
                    <a:pt x="501" y="390"/>
                  </a:lnTo>
                  <a:lnTo>
                    <a:pt x="573" y="392"/>
                  </a:lnTo>
                  <a:lnTo>
                    <a:pt x="646" y="381"/>
                  </a:lnTo>
                  <a:lnTo>
                    <a:pt x="726" y="362"/>
                  </a:lnTo>
                  <a:lnTo>
                    <a:pt x="801" y="335"/>
                  </a:lnTo>
                  <a:lnTo>
                    <a:pt x="731" y="377"/>
                  </a:lnTo>
                  <a:lnTo>
                    <a:pt x="662" y="404"/>
                  </a:lnTo>
                  <a:lnTo>
                    <a:pt x="594" y="432"/>
                  </a:lnTo>
                  <a:lnTo>
                    <a:pt x="532" y="445"/>
                  </a:lnTo>
                  <a:lnTo>
                    <a:pt x="471" y="459"/>
                  </a:lnTo>
                  <a:lnTo>
                    <a:pt x="411" y="458"/>
                  </a:lnTo>
                  <a:lnTo>
                    <a:pt x="350" y="458"/>
                  </a:lnTo>
                  <a:lnTo>
                    <a:pt x="291" y="450"/>
                  </a:lnTo>
                  <a:lnTo>
                    <a:pt x="244" y="436"/>
                  </a:lnTo>
                  <a:lnTo>
                    <a:pt x="192" y="415"/>
                  </a:lnTo>
                  <a:lnTo>
                    <a:pt x="145" y="394"/>
                  </a:lnTo>
                  <a:lnTo>
                    <a:pt x="100" y="373"/>
                  </a:lnTo>
                  <a:lnTo>
                    <a:pt x="60" y="347"/>
                  </a:lnTo>
                  <a:lnTo>
                    <a:pt x="0" y="294"/>
                  </a:lnTo>
                  <a:lnTo>
                    <a:pt x="0" y="0"/>
                  </a:lnTo>
                  <a:close/>
                </a:path>
              </a:pathLst>
            </a:custGeom>
            <a:solidFill>
              <a:schemeClr val="folHlink"/>
            </a:solidFill>
            <a:ln w="9525">
              <a:noFill/>
              <a:round/>
              <a:headEnd/>
              <a:tailEnd/>
            </a:ln>
          </p:spPr>
          <p:txBody>
            <a:bodyPr/>
            <a:lstStyle/>
            <a:p>
              <a:pPr>
                <a:defRPr/>
              </a:pPr>
              <a:endParaRPr lang="ja-JP" altLang="en-US"/>
            </a:p>
          </p:txBody>
        </p:sp>
        <p:sp>
          <p:nvSpPr>
            <p:cNvPr id="9" name="Freeform 14"/>
            <p:cNvSpPr>
              <a:spLocks/>
            </p:cNvSpPr>
            <p:nvPr userDrawn="1"/>
          </p:nvSpPr>
          <p:spPr bwMode="ltGray">
            <a:xfrm rot="373331" flipH="1">
              <a:off x="898" y="2855"/>
              <a:ext cx="354" cy="464"/>
            </a:xfrm>
            <a:custGeom>
              <a:avLst/>
              <a:gdLst/>
              <a:ahLst/>
              <a:cxnLst>
                <a:cxn ang="0">
                  <a:pos x="75" y="0"/>
                </a:cxn>
                <a:cxn ang="0">
                  <a:pos x="0" y="25"/>
                </a:cxn>
                <a:cxn ang="0">
                  <a:pos x="3" y="26"/>
                </a:cxn>
                <a:cxn ang="0">
                  <a:pos x="14" y="29"/>
                </a:cxn>
                <a:cxn ang="0">
                  <a:pos x="29" y="36"/>
                </a:cxn>
                <a:cxn ang="0">
                  <a:pos x="46" y="47"/>
                </a:cxn>
                <a:cxn ang="0">
                  <a:pos x="66" y="62"/>
                </a:cxn>
                <a:cxn ang="0">
                  <a:pos x="84" y="80"/>
                </a:cxn>
                <a:cxn ang="0">
                  <a:pos x="102" y="103"/>
                </a:cxn>
                <a:cxn ang="0">
                  <a:pos x="116" y="132"/>
                </a:cxn>
                <a:cxn ang="0">
                  <a:pos x="117" y="120"/>
                </a:cxn>
                <a:cxn ang="0">
                  <a:pos x="115" y="107"/>
                </a:cxn>
                <a:cxn ang="0">
                  <a:pos x="108" y="90"/>
                </a:cxn>
                <a:cxn ang="0">
                  <a:pos x="99" y="74"/>
                </a:cxn>
                <a:cxn ang="0">
                  <a:pos x="89" y="58"/>
                </a:cxn>
                <a:cxn ang="0">
                  <a:pos x="78" y="45"/>
                </a:cxn>
                <a:cxn ang="0">
                  <a:pos x="67" y="36"/>
                </a:cxn>
                <a:cxn ang="0">
                  <a:pos x="58" y="32"/>
                </a:cxn>
                <a:cxn ang="0">
                  <a:pos x="69" y="29"/>
                </a:cxn>
                <a:cxn ang="0">
                  <a:pos x="79" y="28"/>
                </a:cxn>
                <a:cxn ang="0">
                  <a:pos x="89" y="26"/>
                </a:cxn>
                <a:cxn ang="0">
                  <a:pos x="98" y="25"/>
                </a:cxn>
                <a:cxn ang="0">
                  <a:pos x="105" y="24"/>
                </a:cxn>
                <a:cxn ang="0">
                  <a:pos x="109" y="22"/>
                </a:cxn>
                <a:cxn ang="0">
                  <a:pos x="113" y="21"/>
                </a:cxn>
                <a:cxn ang="0">
                  <a:pos x="114" y="21"/>
                </a:cxn>
                <a:cxn ang="0">
                  <a:pos x="75" y="0"/>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folHlink"/>
            </a:solidFill>
            <a:ln w="9525">
              <a:noFill/>
              <a:round/>
              <a:headEnd/>
              <a:tailEnd/>
            </a:ln>
          </p:spPr>
          <p:txBody>
            <a:bodyPr/>
            <a:lstStyle/>
            <a:p>
              <a:pPr>
                <a:defRPr/>
              </a:pPr>
              <a:endParaRPr lang="ja-JP" altLang="en-US"/>
            </a:p>
          </p:txBody>
        </p:sp>
        <p:sp>
          <p:nvSpPr>
            <p:cNvPr id="10" name="Freeform 15"/>
            <p:cNvSpPr>
              <a:spLocks/>
            </p:cNvSpPr>
            <p:nvPr userDrawn="1"/>
          </p:nvSpPr>
          <p:spPr bwMode="ltGray">
            <a:xfrm rot="373331" flipH="1">
              <a:off x="799" y="2979"/>
              <a:ext cx="87" cy="274"/>
            </a:xfrm>
            <a:custGeom>
              <a:avLst/>
              <a:gdLst/>
              <a:ahLst/>
              <a:cxnLst>
                <a:cxn ang="0">
                  <a:pos x="29" y="0"/>
                </a:cxn>
                <a:cxn ang="0">
                  <a:pos x="23" y="0"/>
                </a:cxn>
                <a:cxn ang="0">
                  <a:pos x="16" y="4"/>
                </a:cxn>
                <a:cxn ang="0">
                  <a:pos x="9" y="9"/>
                </a:cxn>
                <a:cxn ang="0">
                  <a:pos x="4" y="19"/>
                </a:cxn>
                <a:cxn ang="0">
                  <a:pos x="1" y="30"/>
                </a:cxn>
                <a:cxn ang="0">
                  <a:pos x="0" y="44"/>
                </a:cxn>
                <a:cxn ang="0">
                  <a:pos x="3" y="60"/>
                </a:cxn>
                <a:cxn ang="0">
                  <a:pos x="11" y="77"/>
                </a:cxn>
                <a:cxn ang="0">
                  <a:pos x="15" y="53"/>
                </a:cxn>
                <a:cxn ang="0">
                  <a:pos x="19" y="37"/>
                </a:cxn>
                <a:cxn ang="0">
                  <a:pos x="23" y="22"/>
                </a:cxn>
                <a:cxn ang="0">
                  <a:pos x="29" y="0"/>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folHlink"/>
            </a:solidFill>
            <a:ln w="9525">
              <a:noFill/>
              <a:round/>
              <a:headEnd/>
              <a:tailEnd/>
            </a:ln>
          </p:spPr>
          <p:txBody>
            <a:bodyPr/>
            <a:lstStyle/>
            <a:p>
              <a:pPr>
                <a:defRPr/>
              </a:pPr>
              <a:endParaRPr lang="ja-JP" altLang="en-US"/>
            </a:p>
          </p:txBody>
        </p:sp>
        <p:sp>
          <p:nvSpPr>
            <p:cNvPr id="11" name="Freeform 16"/>
            <p:cNvSpPr>
              <a:spLocks/>
            </p:cNvSpPr>
            <p:nvPr userDrawn="1"/>
          </p:nvSpPr>
          <p:spPr bwMode="ltGray">
            <a:xfrm>
              <a:off x="1190" y="3273"/>
              <a:ext cx="1108" cy="1047"/>
            </a:xfrm>
            <a:custGeom>
              <a:avLst/>
              <a:gdLst/>
              <a:ahLst/>
              <a:cxnLst>
                <a:cxn ang="0">
                  <a:pos x="784" y="1047"/>
                </a:cxn>
                <a:cxn ang="0">
                  <a:pos x="692" y="1011"/>
                </a:cxn>
                <a:cxn ang="0">
                  <a:pos x="607" y="945"/>
                </a:cxn>
                <a:cxn ang="0">
                  <a:pos x="517" y="861"/>
                </a:cxn>
                <a:cxn ang="0">
                  <a:pos x="432" y="776"/>
                </a:cxn>
                <a:cxn ang="0">
                  <a:pos x="350" y="677"/>
                </a:cxn>
                <a:cxn ang="0">
                  <a:pos x="266" y="563"/>
                </a:cxn>
                <a:cxn ang="0">
                  <a:pos x="188" y="447"/>
                </a:cxn>
                <a:cxn ang="0">
                  <a:pos x="122" y="325"/>
                </a:cxn>
                <a:cxn ang="0">
                  <a:pos x="65" y="211"/>
                </a:cxn>
                <a:cxn ang="0">
                  <a:pos x="21" y="101"/>
                </a:cxn>
                <a:cxn ang="0">
                  <a:pos x="0" y="0"/>
                </a:cxn>
                <a:cxn ang="0">
                  <a:pos x="109" y="217"/>
                </a:cxn>
                <a:cxn ang="0">
                  <a:pos x="209" y="378"/>
                </a:cxn>
                <a:cxn ang="0">
                  <a:pos x="294" y="500"/>
                </a:cxn>
                <a:cxn ang="0">
                  <a:pos x="373" y="590"/>
                </a:cxn>
                <a:cxn ang="0">
                  <a:pos x="441" y="661"/>
                </a:cxn>
                <a:cxn ang="0">
                  <a:pos x="506" y="713"/>
                </a:cxn>
                <a:cxn ang="0">
                  <a:pos x="564" y="754"/>
                </a:cxn>
                <a:cxn ang="0">
                  <a:pos x="620" y="801"/>
                </a:cxn>
                <a:cxn ang="0">
                  <a:pos x="754" y="899"/>
                </a:cxn>
                <a:cxn ang="0">
                  <a:pos x="925" y="977"/>
                </a:cxn>
                <a:cxn ang="0">
                  <a:pos x="1108" y="1047"/>
                </a:cxn>
                <a:cxn ang="0">
                  <a:pos x="784" y="1047"/>
                </a:cxn>
              </a:cxnLst>
              <a:rect l="0" t="0" r="r" b="b"/>
              <a:pathLst>
                <a:path w="1108" h="1047">
                  <a:moveTo>
                    <a:pt x="784" y="1047"/>
                  </a:moveTo>
                  <a:lnTo>
                    <a:pt x="692" y="1011"/>
                  </a:lnTo>
                  <a:lnTo>
                    <a:pt x="607" y="945"/>
                  </a:lnTo>
                  <a:lnTo>
                    <a:pt x="517" y="861"/>
                  </a:lnTo>
                  <a:lnTo>
                    <a:pt x="432" y="776"/>
                  </a:lnTo>
                  <a:lnTo>
                    <a:pt x="350" y="677"/>
                  </a:lnTo>
                  <a:lnTo>
                    <a:pt x="266" y="563"/>
                  </a:lnTo>
                  <a:lnTo>
                    <a:pt x="188" y="447"/>
                  </a:lnTo>
                  <a:lnTo>
                    <a:pt x="122" y="325"/>
                  </a:lnTo>
                  <a:lnTo>
                    <a:pt x="65" y="211"/>
                  </a:lnTo>
                  <a:lnTo>
                    <a:pt x="21" y="101"/>
                  </a:lnTo>
                  <a:lnTo>
                    <a:pt x="0" y="0"/>
                  </a:lnTo>
                  <a:lnTo>
                    <a:pt x="109" y="217"/>
                  </a:lnTo>
                  <a:lnTo>
                    <a:pt x="209" y="378"/>
                  </a:lnTo>
                  <a:lnTo>
                    <a:pt x="294" y="500"/>
                  </a:lnTo>
                  <a:lnTo>
                    <a:pt x="373" y="590"/>
                  </a:lnTo>
                  <a:lnTo>
                    <a:pt x="441" y="661"/>
                  </a:lnTo>
                  <a:lnTo>
                    <a:pt x="506" y="713"/>
                  </a:lnTo>
                  <a:lnTo>
                    <a:pt x="564" y="754"/>
                  </a:lnTo>
                  <a:lnTo>
                    <a:pt x="620" y="801"/>
                  </a:lnTo>
                  <a:lnTo>
                    <a:pt x="754" y="899"/>
                  </a:lnTo>
                  <a:lnTo>
                    <a:pt x="925" y="977"/>
                  </a:lnTo>
                  <a:lnTo>
                    <a:pt x="1108" y="1047"/>
                  </a:lnTo>
                  <a:lnTo>
                    <a:pt x="784" y="1047"/>
                  </a:lnTo>
                  <a:close/>
                </a:path>
              </a:pathLst>
            </a:custGeom>
            <a:solidFill>
              <a:schemeClr val="folHlink"/>
            </a:solidFill>
            <a:ln w="9525">
              <a:noFill/>
              <a:round/>
              <a:headEnd/>
              <a:tailEnd/>
            </a:ln>
          </p:spPr>
          <p:txBody>
            <a:bodyPr/>
            <a:lstStyle/>
            <a:p>
              <a:pPr>
                <a:defRPr/>
              </a:pPr>
              <a:endParaRPr lang="ja-JP" altLang="en-US"/>
            </a:p>
          </p:txBody>
        </p:sp>
        <p:grpSp>
          <p:nvGrpSpPr>
            <p:cNvPr id="12" name="Group 17"/>
            <p:cNvGrpSpPr>
              <a:grpSpLocks/>
            </p:cNvGrpSpPr>
            <p:nvPr userDrawn="1"/>
          </p:nvGrpSpPr>
          <p:grpSpPr bwMode="auto">
            <a:xfrm rot="3220060">
              <a:off x="2636" y="751"/>
              <a:ext cx="569" cy="636"/>
              <a:chOff x="1727" y="866"/>
              <a:chExt cx="129" cy="157"/>
            </a:xfrm>
          </p:grpSpPr>
          <p:sp>
            <p:nvSpPr>
              <p:cNvPr id="36" name="Freeform 18"/>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a:defRPr/>
                </a:pPr>
                <a:endParaRPr lang="ja-JP" altLang="en-US"/>
              </a:p>
            </p:txBody>
          </p:sp>
          <p:sp>
            <p:nvSpPr>
              <p:cNvPr id="37" name="Freeform 19"/>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a:defRPr/>
                </a:pPr>
                <a:endParaRPr lang="ja-JP" altLang="en-US"/>
              </a:p>
            </p:txBody>
          </p:sp>
          <p:sp>
            <p:nvSpPr>
              <p:cNvPr id="38" name="Freeform 20"/>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a:defRPr/>
                </a:pPr>
                <a:endParaRPr lang="ja-JP" altLang="en-US"/>
              </a:p>
            </p:txBody>
          </p:sp>
        </p:grpSp>
        <p:grpSp>
          <p:nvGrpSpPr>
            <p:cNvPr id="13" name="Group 21"/>
            <p:cNvGrpSpPr>
              <a:grpSpLocks/>
            </p:cNvGrpSpPr>
            <p:nvPr userDrawn="1"/>
          </p:nvGrpSpPr>
          <p:grpSpPr bwMode="auto">
            <a:xfrm rot="-6691250">
              <a:off x="3636" y="115"/>
              <a:ext cx="356" cy="608"/>
              <a:chOff x="1734" y="866"/>
              <a:chExt cx="129" cy="157"/>
            </a:xfrm>
          </p:grpSpPr>
          <p:sp>
            <p:nvSpPr>
              <p:cNvPr id="33" name="Freeform 22"/>
              <p:cNvSpPr>
                <a:spLocks/>
              </p:cNvSpPr>
              <p:nvPr userDrawn="1"/>
            </p:nvSpPr>
            <p:spPr bwMode="ltGray">
              <a:xfrm>
                <a:off x="1734"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a:defRPr/>
                </a:pPr>
                <a:endParaRPr lang="ja-JP" altLang="en-US"/>
              </a:p>
            </p:txBody>
          </p:sp>
          <p:sp>
            <p:nvSpPr>
              <p:cNvPr id="34" name="Freeform 23"/>
              <p:cNvSpPr>
                <a:spLocks/>
              </p:cNvSpPr>
              <p:nvPr userDrawn="1"/>
            </p:nvSpPr>
            <p:spPr bwMode="ltGray">
              <a:xfrm>
                <a:off x="1793"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a:defRPr/>
                </a:pPr>
                <a:endParaRPr lang="ja-JP" altLang="en-US"/>
              </a:p>
            </p:txBody>
          </p:sp>
          <p:sp>
            <p:nvSpPr>
              <p:cNvPr id="35" name="Freeform 24"/>
              <p:cNvSpPr>
                <a:spLocks/>
              </p:cNvSpPr>
              <p:nvPr userDrawn="1"/>
            </p:nvSpPr>
            <p:spPr bwMode="ltGray">
              <a:xfrm>
                <a:off x="1777"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a:defRPr/>
                </a:pPr>
                <a:endParaRPr lang="ja-JP" altLang="en-US"/>
              </a:p>
            </p:txBody>
          </p:sp>
        </p:grpSp>
        <p:grpSp>
          <p:nvGrpSpPr>
            <p:cNvPr id="14" name="Group 25"/>
            <p:cNvGrpSpPr>
              <a:grpSpLocks/>
            </p:cNvGrpSpPr>
            <p:nvPr userDrawn="1"/>
          </p:nvGrpSpPr>
          <p:grpSpPr bwMode="auto">
            <a:xfrm rot="8524840">
              <a:off x="676" y="3301"/>
              <a:ext cx="500" cy="500"/>
              <a:chOff x="1727" y="873"/>
              <a:chExt cx="129" cy="156"/>
            </a:xfrm>
          </p:grpSpPr>
          <p:sp>
            <p:nvSpPr>
              <p:cNvPr id="30" name="Freeform 26"/>
              <p:cNvSpPr>
                <a:spLocks/>
              </p:cNvSpPr>
              <p:nvPr userDrawn="1"/>
            </p:nvSpPr>
            <p:spPr bwMode="ltGray">
              <a:xfrm>
                <a:off x="1727" y="873"/>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a:defRPr/>
                </a:pPr>
                <a:endParaRPr lang="ja-JP" altLang="en-US"/>
              </a:p>
            </p:txBody>
          </p:sp>
          <p:sp>
            <p:nvSpPr>
              <p:cNvPr id="31" name="Freeform 27"/>
              <p:cNvSpPr>
                <a:spLocks/>
              </p:cNvSpPr>
              <p:nvPr userDrawn="1"/>
            </p:nvSpPr>
            <p:spPr bwMode="ltGray">
              <a:xfrm>
                <a:off x="1786" y="901"/>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a:defRPr/>
                </a:pPr>
                <a:endParaRPr lang="ja-JP" altLang="en-US"/>
              </a:p>
            </p:txBody>
          </p:sp>
          <p:sp>
            <p:nvSpPr>
              <p:cNvPr id="32" name="Freeform 28"/>
              <p:cNvSpPr>
                <a:spLocks/>
              </p:cNvSpPr>
              <p:nvPr userDrawn="1"/>
            </p:nvSpPr>
            <p:spPr bwMode="ltGray">
              <a:xfrm>
                <a:off x="1772" y="1004"/>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a:defRPr/>
                </a:pPr>
                <a:endParaRPr lang="ja-JP" altLang="en-US"/>
              </a:p>
            </p:txBody>
          </p:sp>
        </p:grpSp>
        <p:grpSp>
          <p:nvGrpSpPr>
            <p:cNvPr id="15" name="Group 29"/>
            <p:cNvGrpSpPr>
              <a:grpSpLocks/>
            </p:cNvGrpSpPr>
            <p:nvPr userDrawn="1"/>
          </p:nvGrpSpPr>
          <p:grpSpPr bwMode="auto">
            <a:xfrm rot="4106450" flipH="1">
              <a:off x="404" y="259"/>
              <a:ext cx="708" cy="891"/>
              <a:chOff x="1727" y="866"/>
              <a:chExt cx="129" cy="157"/>
            </a:xfrm>
          </p:grpSpPr>
          <p:sp>
            <p:nvSpPr>
              <p:cNvPr id="27" name="Freeform 30"/>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a:defRPr/>
                </a:pPr>
                <a:endParaRPr lang="ja-JP" altLang="en-US"/>
              </a:p>
            </p:txBody>
          </p:sp>
          <p:sp>
            <p:nvSpPr>
              <p:cNvPr id="28" name="Freeform 31"/>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a:defRPr/>
                </a:pPr>
                <a:endParaRPr lang="ja-JP" altLang="en-US"/>
              </a:p>
            </p:txBody>
          </p:sp>
          <p:sp>
            <p:nvSpPr>
              <p:cNvPr id="29" name="Freeform 32"/>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a:defRPr/>
                </a:pPr>
                <a:endParaRPr lang="ja-JP" altLang="en-US"/>
              </a:p>
            </p:txBody>
          </p:sp>
        </p:grpSp>
        <p:grpSp>
          <p:nvGrpSpPr>
            <p:cNvPr id="16" name="Group 33"/>
            <p:cNvGrpSpPr>
              <a:grpSpLocks/>
            </p:cNvGrpSpPr>
            <p:nvPr userDrawn="1"/>
          </p:nvGrpSpPr>
          <p:grpSpPr bwMode="auto">
            <a:xfrm rot="10015322" flipH="1">
              <a:off x="4627" y="2392"/>
              <a:ext cx="708" cy="891"/>
              <a:chOff x="1727" y="866"/>
              <a:chExt cx="129" cy="157"/>
            </a:xfrm>
          </p:grpSpPr>
          <p:sp>
            <p:nvSpPr>
              <p:cNvPr id="24" name="Freeform 34"/>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a:defRPr/>
                </a:pPr>
                <a:endParaRPr lang="ja-JP" altLang="en-US"/>
              </a:p>
            </p:txBody>
          </p:sp>
          <p:sp>
            <p:nvSpPr>
              <p:cNvPr id="25" name="Freeform 35"/>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a:defRPr/>
                </a:pPr>
                <a:endParaRPr lang="ja-JP" altLang="en-US"/>
              </a:p>
            </p:txBody>
          </p:sp>
          <p:sp>
            <p:nvSpPr>
              <p:cNvPr id="26" name="Freeform 36"/>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a:defRPr/>
                </a:pPr>
                <a:endParaRPr lang="ja-JP" altLang="en-US"/>
              </a:p>
            </p:txBody>
          </p:sp>
        </p:grpSp>
        <p:sp>
          <p:nvSpPr>
            <p:cNvPr id="17" name="Freeform 37"/>
            <p:cNvSpPr>
              <a:spLocks/>
            </p:cNvSpPr>
            <p:nvPr userDrawn="1"/>
          </p:nvSpPr>
          <p:spPr bwMode="ltGray">
            <a:xfrm>
              <a:off x="1217" y="2"/>
              <a:ext cx="862" cy="886"/>
            </a:xfrm>
            <a:custGeom>
              <a:avLst/>
              <a:gdLst/>
              <a:ahLst/>
              <a:cxnLst>
                <a:cxn ang="0">
                  <a:pos x="0" y="0"/>
                </a:cxn>
                <a:cxn ang="0">
                  <a:pos x="6" y="107"/>
                </a:cxn>
                <a:cxn ang="0">
                  <a:pos x="37" y="262"/>
                </a:cxn>
                <a:cxn ang="0">
                  <a:pos x="83" y="410"/>
                </a:cxn>
                <a:cxn ang="0">
                  <a:pos x="149" y="546"/>
                </a:cxn>
                <a:cxn ang="0">
                  <a:pos x="237" y="666"/>
                </a:cxn>
                <a:cxn ang="0">
                  <a:pos x="338" y="764"/>
                </a:cxn>
                <a:cxn ang="0">
                  <a:pos x="450" y="838"/>
                </a:cxn>
                <a:cxn ang="0">
                  <a:pos x="579" y="879"/>
                </a:cxn>
                <a:cxn ang="0">
                  <a:pos x="714" y="886"/>
                </a:cxn>
                <a:cxn ang="0">
                  <a:pos x="862" y="851"/>
                </a:cxn>
                <a:cxn ang="0">
                  <a:pos x="784" y="856"/>
                </a:cxn>
                <a:cxn ang="0">
                  <a:pos x="700" y="835"/>
                </a:cxn>
                <a:cxn ang="0">
                  <a:pos x="621" y="794"/>
                </a:cxn>
                <a:cxn ang="0">
                  <a:pos x="542" y="728"/>
                </a:cxn>
                <a:cxn ang="0">
                  <a:pos x="466" y="649"/>
                </a:cxn>
                <a:cxn ang="0">
                  <a:pos x="397" y="557"/>
                </a:cxn>
                <a:cxn ang="0">
                  <a:pos x="334" y="454"/>
                </a:cxn>
                <a:cxn ang="0">
                  <a:pos x="279" y="339"/>
                </a:cxn>
                <a:cxn ang="0">
                  <a:pos x="238" y="225"/>
                </a:cxn>
                <a:cxn ang="0">
                  <a:pos x="205" y="105"/>
                </a:cxn>
                <a:cxn ang="0">
                  <a:pos x="184" y="3"/>
                </a:cxn>
              </a:cxnLst>
              <a:rect l="0" t="0" r="r" b="b"/>
              <a:pathLst>
                <a:path w="862" h="886">
                  <a:moveTo>
                    <a:pt x="0" y="0"/>
                  </a:moveTo>
                  <a:lnTo>
                    <a:pt x="6" y="107"/>
                  </a:lnTo>
                  <a:lnTo>
                    <a:pt x="37" y="262"/>
                  </a:lnTo>
                  <a:lnTo>
                    <a:pt x="83" y="410"/>
                  </a:lnTo>
                  <a:lnTo>
                    <a:pt x="149" y="546"/>
                  </a:lnTo>
                  <a:lnTo>
                    <a:pt x="237" y="666"/>
                  </a:lnTo>
                  <a:lnTo>
                    <a:pt x="338" y="764"/>
                  </a:lnTo>
                  <a:lnTo>
                    <a:pt x="450" y="838"/>
                  </a:lnTo>
                  <a:lnTo>
                    <a:pt x="579" y="879"/>
                  </a:lnTo>
                  <a:lnTo>
                    <a:pt x="714" y="886"/>
                  </a:lnTo>
                  <a:lnTo>
                    <a:pt x="862" y="851"/>
                  </a:lnTo>
                  <a:lnTo>
                    <a:pt x="784" y="856"/>
                  </a:lnTo>
                  <a:lnTo>
                    <a:pt x="700" y="835"/>
                  </a:lnTo>
                  <a:lnTo>
                    <a:pt x="621" y="794"/>
                  </a:lnTo>
                  <a:lnTo>
                    <a:pt x="542" y="728"/>
                  </a:lnTo>
                  <a:lnTo>
                    <a:pt x="466" y="649"/>
                  </a:lnTo>
                  <a:lnTo>
                    <a:pt x="397" y="557"/>
                  </a:lnTo>
                  <a:lnTo>
                    <a:pt x="334" y="454"/>
                  </a:lnTo>
                  <a:lnTo>
                    <a:pt x="279" y="339"/>
                  </a:lnTo>
                  <a:lnTo>
                    <a:pt x="238" y="225"/>
                  </a:lnTo>
                  <a:lnTo>
                    <a:pt x="205" y="105"/>
                  </a:lnTo>
                  <a:lnTo>
                    <a:pt x="184" y="3"/>
                  </a:lnTo>
                </a:path>
              </a:pathLst>
            </a:custGeom>
            <a:solidFill>
              <a:schemeClr val="accent1"/>
            </a:solidFill>
            <a:ln w="9525">
              <a:noFill/>
              <a:round/>
              <a:headEnd/>
              <a:tailEnd/>
            </a:ln>
          </p:spPr>
          <p:txBody>
            <a:bodyPr/>
            <a:lstStyle/>
            <a:p>
              <a:pPr>
                <a:defRPr/>
              </a:pPr>
              <a:endParaRPr lang="ja-JP" altLang="en-US"/>
            </a:p>
          </p:txBody>
        </p:sp>
        <p:sp>
          <p:nvSpPr>
            <p:cNvPr id="18" name="Freeform 38"/>
            <p:cNvSpPr>
              <a:spLocks/>
            </p:cNvSpPr>
            <p:nvPr userDrawn="1"/>
          </p:nvSpPr>
          <p:spPr bwMode="ltGray">
            <a:xfrm rot="9832527" flipV="1">
              <a:off x="2158" y="102"/>
              <a:ext cx="681" cy="593"/>
            </a:xfrm>
            <a:custGeom>
              <a:avLst/>
              <a:gdLst/>
              <a:ahLst/>
              <a:cxnLst>
                <a:cxn ang="0">
                  <a:pos x="0" y="0"/>
                </a:cxn>
                <a:cxn ang="0">
                  <a:pos x="0" y="25"/>
                </a:cxn>
                <a:cxn ang="0">
                  <a:pos x="3" y="50"/>
                </a:cxn>
                <a:cxn ang="0">
                  <a:pos x="6" y="75"/>
                </a:cxn>
                <a:cxn ang="0">
                  <a:pos x="11" y="98"/>
                </a:cxn>
                <a:cxn ang="0">
                  <a:pos x="18" y="119"/>
                </a:cxn>
                <a:cxn ang="0">
                  <a:pos x="27" y="141"/>
                </a:cxn>
                <a:cxn ang="0">
                  <a:pos x="38" y="161"/>
                </a:cxn>
                <a:cxn ang="0">
                  <a:pos x="51" y="178"/>
                </a:cxn>
                <a:cxn ang="0">
                  <a:pos x="67" y="194"/>
                </a:cxn>
                <a:cxn ang="0">
                  <a:pos x="86" y="208"/>
                </a:cxn>
                <a:cxn ang="0">
                  <a:pos x="106" y="219"/>
                </a:cxn>
                <a:cxn ang="0">
                  <a:pos x="131" y="228"/>
                </a:cxn>
                <a:cxn ang="0">
                  <a:pos x="158" y="234"/>
                </a:cxn>
                <a:cxn ang="0">
                  <a:pos x="188" y="237"/>
                </a:cxn>
                <a:cxn ang="0">
                  <a:pos x="220" y="236"/>
                </a:cxn>
                <a:cxn ang="0">
                  <a:pos x="257" y="232"/>
                </a:cxn>
                <a:cxn ang="0">
                  <a:pos x="224" y="227"/>
                </a:cxn>
                <a:cxn ang="0">
                  <a:pos x="195" y="220"/>
                </a:cxn>
                <a:cxn ang="0">
                  <a:pos x="170" y="212"/>
                </a:cxn>
                <a:cxn ang="0">
                  <a:pos x="148" y="204"/>
                </a:cxn>
                <a:cxn ang="0">
                  <a:pos x="128" y="193"/>
                </a:cxn>
                <a:cxn ang="0">
                  <a:pos x="112" y="182"/>
                </a:cxn>
                <a:cxn ang="0">
                  <a:pos x="97" y="169"/>
                </a:cxn>
                <a:cxn ang="0">
                  <a:pos x="84" y="155"/>
                </a:cxn>
                <a:cxn ang="0">
                  <a:pos x="72" y="141"/>
                </a:cxn>
                <a:cxn ang="0">
                  <a:pos x="61" y="125"/>
                </a:cxn>
                <a:cxn ang="0">
                  <a:pos x="52" y="107"/>
                </a:cxn>
                <a:cxn ang="0">
                  <a:pos x="43" y="88"/>
                </a:cxn>
                <a:cxn ang="0">
                  <a:pos x="33" y="69"/>
                </a:cxn>
                <a:cxn ang="0">
                  <a:pos x="23" y="47"/>
                </a:cxn>
                <a:cxn ang="0">
                  <a:pos x="12" y="24"/>
                </a:cxn>
                <a:cxn ang="0">
                  <a:pos x="0" y="0"/>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w="9525">
              <a:noFill/>
              <a:round/>
              <a:headEnd/>
              <a:tailEnd/>
            </a:ln>
          </p:spPr>
          <p:txBody>
            <a:bodyPr/>
            <a:lstStyle/>
            <a:p>
              <a:pPr>
                <a:defRPr/>
              </a:pPr>
              <a:endParaRPr lang="ja-JP" altLang="en-US"/>
            </a:p>
          </p:txBody>
        </p:sp>
        <p:sp>
          <p:nvSpPr>
            <p:cNvPr id="19" name="Freeform 39"/>
            <p:cNvSpPr>
              <a:spLocks/>
            </p:cNvSpPr>
            <p:nvPr userDrawn="1"/>
          </p:nvSpPr>
          <p:spPr bwMode="ltGray">
            <a:xfrm rot="9832527" flipV="1">
              <a:off x="1997" y="858"/>
              <a:ext cx="330" cy="278"/>
            </a:xfrm>
            <a:custGeom>
              <a:avLst/>
              <a:gdLst/>
              <a:ahLst/>
              <a:cxnLst>
                <a:cxn ang="0">
                  <a:pos x="77" y="0"/>
                </a:cxn>
                <a:cxn ang="0">
                  <a:pos x="124" y="108"/>
                </a:cxn>
                <a:cxn ang="0">
                  <a:pos x="120" y="107"/>
                </a:cxn>
                <a:cxn ang="0">
                  <a:pos x="107" y="105"/>
                </a:cxn>
                <a:cxn ang="0">
                  <a:pos x="89" y="101"/>
                </a:cxn>
                <a:cxn ang="0">
                  <a:pos x="68" y="99"/>
                </a:cxn>
                <a:cxn ang="0">
                  <a:pos x="45" y="97"/>
                </a:cxn>
                <a:cxn ang="0">
                  <a:pos x="25" y="98"/>
                </a:cxn>
                <a:cxn ang="0">
                  <a:pos x="9" y="102"/>
                </a:cxn>
                <a:cxn ang="0">
                  <a:pos x="0" y="110"/>
                </a:cxn>
                <a:cxn ang="0">
                  <a:pos x="4" y="98"/>
                </a:cxn>
                <a:cxn ang="0">
                  <a:pos x="8" y="89"/>
                </a:cxn>
                <a:cxn ang="0">
                  <a:pos x="16" y="82"/>
                </a:cxn>
                <a:cxn ang="0">
                  <a:pos x="25" y="76"/>
                </a:cxn>
                <a:cxn ang="0">
                  <a:pos x="36" y="72"/>
                </a:cxn>
                <a:cxn ang="0">
                  <a:pos x="47" y="71"/>
                </a:cxn>
                <a:cxn ang="0">
                  <a:pos x="59" y="71"/>
                </a:cxn>
                <a:cxn ang="0">
                  <a:pos x="72" y="74"/>
                </a:cxn>
                <a:cxn ang="0">
                  <a:pos x="73" y="71"/>
                </a:cxn>
                <a:cxn ang="0">
                  <a:pos x="70" y="56"/>
                </a:cxn>
                <a:cxn ang="0">
                  <a:pos x="67" y="38"/>
                </a:cxn>
                <a:cxn ang="0">
                  <a:pos x="65" y="30"/>
                </a:cxn>
                <a:cxn ang="0">
                  <a:pos x="63" y="30"/>
                </a:cxn>
                <a:cxn ang="0">
                  <a:pos x="61" y="29"/>
                </a:cxn>
                <a:cxn ang="0">
                  <a:pos x="59" y="26"/>
                </a:cxn>
                <a:cxn ang="0">
                  <a:pos x="57" y="23"/>
                </a:cxn>
                <a:cxn ang="0">
                  <a:pos x="57" y="19"/>
                </a:cxn>
                <a:cxn ang="0">
                  <a:pos x="59" y="14"/>
                </a:cxn>
                <a:cxn ang="0">
                  <a:pos x="66" y="8"/>
                </a:cxn>
                <a:cxn ang="0">
                  <a:pos x="77" y="0"/>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w="9525">
              <a:noFill/>
              <a:round/>
              <a:headEnd/>
              <a:tailEnd/>
            </a:ln>
          </p:spPr>
          <p:txBody>
            <a:bodyPr/>
            <a:lstStyle/>
            <a:p>
              <a:pPr>
                <a:defRPr/>
              </a:pPr>
              <a:endParaRPr lang="ja-JP" altLang="en-US"/>
            </a:p>
          </p:txBody>
        </p:sp>
        <p:sp>
          <p:nvSpPr>
            <p:cNvPr id="20" name="Freeform 40"/>
            <p:cNvSpPr>
              <a:spLocks/>
            </p:cNvSpPr>
            <p:nvPr userDrawn="1"/>
          </p:nvSpPr>
          <p:spPr bwMode="ltGray">
            <a:xfrm rot="9832527" flipV="1">
              <a:off x="2224" y="808"/>
              <a:ext cx="123" cy="233"/>
            </a:xfrm>
            <a:custGeom>
              <a:avLst/>
              <a:gdLst/>
              <a:ahLst/>
              <a:cxnLst>
                <a:cxn ang="0">
                  <a:pos x="31" y="0"/>
                </a:cxn>
                <a:cxn ang="0">
                  <a:pos x="20" y="38"/>
                </a:cxn>
                <a:cxn ang="0">
                  <a:pos x="15" y="62"/>
                </a:cxn>
                <a:cxn ang="0">
                  <a:pos x="11" y="79"/>
                </a:cxn>
                <a:cxn ang="0">
                  <a:pos x="0" y="94"/>
                </a:cxn>
                <a:cxn ang="0">
                  <a:pos x="12" y="88"/>
                </a:cxn>
                <a:cxn ang="0">
                  <a:pos x="23" y="80"/>
                </a:cxn>
                <a:cxn ang="0">
                  <a:pos x="32" y="69"/>
                </a:cxn>
                <a:cxn ang="0">
                  <a:pos x="40" y="57"/>
                </a:cxn>
                <a:cxn ang="0">
                  <a:pos x="45" y="44"/>
                </a:cxn>
                <a:cxn ang="0">
                  <a:pos x="46" y="30"/>
                </a:cxn>
                <a:cxn ang="0">
                  <a:pos x="42" y="15"/>
                </a:cxn>
                <a:cxn ang="0">
                  <a:pos x="31" y="0"/>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w="9525">
              <a:noFill/>
              <a:round/>
              <a:headEnd/>
              <a:tailEnd/>
            </a:ln>
          </p:spPr>
          <p:txBody>
            <a:bodyPr/>
            <a:lstStyle/>
            <a:p>
              <a:pPr>
                <a:defRPr/>
              </a:pPr>
              <a:endParaRPr lang="ja-JP" altLang="en-US"/>
            </a:p>
          </p:txBody>
        </p:sp>
        <p:sp>
          <p:nvSpPr>
            <p:cNvPr id="21" name="Freeform 41"/>
            <p:cNvSpPr>
              <a:spLocks/>
            </p:cNvSpPr>
            <p:nvPr userDrawn="1"/>
          </p:nvSpPr>
          <p:spPr bwMode="ltGray">
            <a:xfrm>
              <a:off x="1603" y="0"/>
              <a:ext cx="124" cy="121"/>
            </a:xfrm>
            <a:custGeom>
              <a:avLst/>
              <a:gdLst/>
              <a:ahLst/>
              <a:cxnLst>
                <a:cxn ang="0">
                  <a:pos x="124" y="0"/>
                </a:cxn>
                <a:cxn ang="0">
                  <a:pos x="113" y="9"/>
                </a:cxn>
                <a:cxn ang="0">
                  <a:pos x="99" y="25"/>
                </a:cxn>
                <a:cxn ang="0">
                  <a:pos x="81" y="41"/>
                </a:cxn>
                <a:cxn ang="0">
                  <a:pos x="63" y="54"/>
                </a:cxn>
                <a:cxn ang="0">
                  <a:pos x="41" y="66"/>
                </a:cxn>
                <a:cxn ang="0">
                  <a:pos x="22" y="74"/>
                </a:cxn>
                <a:cxn ang="0">
                  <a:pos x="0" y="75"/>
                </a:cxn>
                <a:cxn ang="0">
                  <a:pos x="10" y="96"/>
                </a:cxn>
                <a:cxn ang="0">
                  <a:pos x="23" y="113"/>
                </a:cxn>
                <a:cxn ang="0">
                  <a:pos x="41" y="121"/>
                </a:cxn>
                <a:cxn ang="0">
                  <a:pos x="60" y="121"/>
                </a:cxn>
                <a:cxn ang="0">
                  <a:pos x="83" y="111"/>
                </a:cxn>
                <a:cxn ang="0">
                  <a:pos x="101" y="88"/>
                </a:cxn>
                <a:cxn ang="0">
                  <a:pos x="116" y="53"/>
                </a:cxn>
                <a:cxn ang="0">
                  <a:pos x="124" y="0"/>
                </a:cxn>
              </a:cxnLst>
              <a:rect l="0" t="0" r="r" b="b"/>
              <a:pathLst>
                <a:path w="124" h="121">
                  <a:moveTo>
                    <a:pt x="124" y="0"/>
                  </a:moveTo>
                  <a:lnTo>
                    <a:pt x="113" y="9"/>
                  </a:lnTo>
                  <a:lnTo>
                    <a:pt x="99" y="25"/>
                  </a:lnTo>
                  <a:lnTo>
                    <a:pt x="81" y="41"/>
                  </a:lnTo>
                  <a:lnTo>
                    <a:pt x="63" y="54"/>
                  </a:lnTo>
                  <a:lnTo>
                    <a:pt x="41" y="66"/>
                  </a:lnTo>
                  <a:lnTo>
                    <a:pt x="22" y="74"/>
                  </a:lnTo>
                  <a:lnTo>
                    <a:pt x="0" y="75"/>
                  </a:lnTo>
                  <a:lnTo>
                    <a:pt x="10" y="96"/>
                  </a:lnTo>
                  <a:lnTo>
                    <a:pt x="23" y="113"/>
                  </a:lnTo>
                  <a:lnTo>
                    <a:pt x="41" y="121"/>
                  </a:lnTo>
                  <a:lnTo>
                    <a:pt x="60" y="121"/>
                  </a:lnTo>
                  <a:lnTo>
                    <a:pt x="83" y="111"/>
                  </a:lnTo>
                  <a:lnTo>
                    <a:pt x="101" y="88"/>
                  </a:lnTo>
                  <a:lnTo>
                    <a:pt x="116" y="53"/>
                  </a:lnTo>
                  <a:lnTo>
                    <a:pt x="124" y="0"/>
                  </a:lnTo>
                  <a:close/>
                </a:path>
              </a:pathLst>
            </a:custGeom>
            <a:solidFill>
              <a:schemeClr val="accent1"/>
            </a:solidFill>
            <a:ln w="9525">
              <a:noFill/>
              <a:round/>
              <a:headEnd/>
              <a:tailEnd/>
            </a:ln>
          </p:spPr>
          <p:txBody>
            <a:bodyPr/>
            <a:lstStyle/>
            <a:p>
              <a:pPr>
                <a:defRPr/>
              </a:pPr>
              <a:endParaRPr lang="ja-JP" altLang="en-US"/>
            </a:p>
          </p:txBody>
        </p:sp>
        <p:sp>
          <p:nvSpPr>
            <p:cNvPr id="22" name="Freeform 42"/>
            <p:cNvSpPr>
              <a:spLocks/>
            </p:cNvSpPr>
            <p:nvPr userDrawn="1"/>
          </p:nvSpPr>
          <p:spPr bwMode="ltGray">
            <a:xfrm rot="9832527" flipV="1">
              <a:off x="2173" y="1238"/>
              <a:ext cx="393" cy="2300"/>
            </a:xfrm>
            <a:custGeom>
              <a:avLst/>
              <a:gdLst/>
              <a:ahLst/>
              <a:cxnLst>
                <a:cxn ang="0">
                  <a:pos x="0" y="0"/>
                </a:cxn>
                <a:cxn ang="0">
                  <a:pos x="6" y="6"/>
                </a:cxn>
                <a:cxn ang="0">
                  <a:pos x="16" y="14"/>
                </a:cxn>
                <a:cxn ang="0">
                  <a:pos x="28" y="24"/>
                </a:cxn>
                <a:cxn ang="0">
                  <a:pos x="41" y="37"/>
                </a:cxn>
                <a:cxn ang="0">
                  <a:pos x="58" y="53"/>
                </a:cxn>
                <a:cxn ang="0">
                  <a:pos x="73" y="70"/>
                </a:cxn>
                <a:cxn ang="0">
                  <a:pos x="88" y="90"/>
                </a:cxn>
                <a:cxn ang="0">
                  <a:pos x="100" y="113"/>
                </a:cxn>
                <a:cxn ang="0">
                  <a:pos x="112" y="137"/>
                </a:cxn>
                <a:cxn ang="0">
                  <a:pos x="120" y="165"/>
                </a:cxn>
                <a:cxn ang="0">
                  <a:pos x="124" y="196"/>
                </a:cxn>
                <a:cxn ang="0">
                  <a:pos x="126" y="228"/>
                </a:cxn>
                <a:cxn ang="0">
                  <a:pos x="120" y="264"/>
                </a:cxn>
                <a:cxn ang="0">
                  <a:pos x="109" y="302"/>
                </a:cxn>
                <a:cxn ang="0">
                  <a:pos x="92" y="342"/>
                </a:cxn>
                <a:cxn ang="0">
                  <a:pos x="67" y="386"/>
                </a:cxn>
                <a:cxn ang="0">
                  <a:pos x="39" y="436"/>
                </a:cxn>
                <a:cxn ang="0">
                  <a:pos x="21" y="482"/>
                </a:cxn>
                <a:cxn ang="0">
                  <a:pos x="10" y="525"/>
                </a:cxn>
                <a:cxn ang="0">
                  <a:pos x="6" y="566"/>
                </a:cxn>
                <a:cxn ang="0">
                  <a:pos x="6" y="605"/>
                </a:cxn>
                <a:cxn ang="0">
                  <a:pos x="8" y="641"/>
                </a:cxn>
                <a:cxn ang="0">
                  <a:pos x="12" y="673"/>
                </a:cxn>
                <a:cxn ang="0">
                  <a:pos x="14" y="704"/>
                </a:cxn>
                <a:cxn ang="0">
                  <a:pos x="41" y="688"/>
                </a:cxn>
                <a:cxn ang="0">
                  <a:pos x="39" y="680"/>
                </a:cxn>
                <a:cxn ang="0">
                  <a:pos x="36" y="657"/>
                </a:cxn>
                <a:cxn ang="0">
                  <a:pos x="33" y="622"/>
                </a:cxn>
                <a:cxn ang="0">
                  <a:pos x="35" y="575"/>
                </a:cxn>
                <a:cxn ang="0">
                  <a:pos x="41" y="519"/>
                </a:cxn>
                <a:cxn ang="0">
                  <a:pos x="58" y="455"/>
                </a:cxn>
                <a:cxn ang="0">
                  <a:pos x="86" y="386"/>
                </a:cxn>
                <a:cxn ang="0">
                  <a:pos x="129" y="313"/>
                </a:cxn>
                <a:cxn ang="0">
                  <a:pos x="143" y="279"/>
                </a:cxn>
                <a:cxn ang="0">
                  <a:pos x="149" y="235"/>
                </a:cxn>
                <a:cxn ang="0">
                  <a:pos x="144" y="184"/>
                </a:cxn>
                <a:cxn ang="0">
                  <a:pos x="131" y="134"/>
                </a:cxn>
                <a:cxn ang="0">
                  <a:pos x="109" y="85"/>
                </a:cxn>
                <a:cxn ang="0">
                  <a:pos x="81" y="44"/>
                </a:cxn>
                <a:cxn ang="0">
                  <a:pos x="44" y="14"/>
                </a:cxn>
                <a:cxn ang="0">
                  <a:pos x="0" y="0"/>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1"/>
            </a:solidFill>
            <a:ln w="9525">
              <a:noFill/>
              <a:round/>
              <a:headEnd/>
              <a:tailEnd/>
            </a:ln>
          </p:spPr>
          <p:txBody>
            <a:bodyPr/>
            <a:lstStyle/>
            <a:p>
              <a:pPr>
                <a:defRPr/>
              </a:pPr>
              <a:endParaRPr lang="ja-JP" altLang="en-US"/>
            </a:p>
          </p:txBody>
        </p:sp>
        <p:sp>
          <p:nvSpPr>
            <p:cNvPr id="23" name="Freeform 43"/>
            <p:cNvSpPr>
              <a:spLocks/>
            </p:cNvSpPr>
            <p:nvPr userDrawn="1"/>
          </p:nvSpPr>
          <p:spPr bwMode="ltGray">
            <a:xfrm>
              <a:off x="0" y="1848"/>
              <a:ext cx="36" cy="132"/>
            </a:xfrm>
            <a:custGeom>
              <a:avLst/>
              <a:gdLst/>
              <a:ahLst/>
              <a:cxnLst>
                <a:cxn ang="0">
                  <a:pos x="0" y="0"/>
                </a:cxn>
                <a:cxn ang="0">
                  <a:pos x="36" y="12"/>
                </a:cxn>
                <a:cxn ang="0">
                  <a:pos x="0" y="132"/>
                </a:cxn>
                <a:cxn ang="0">
                  <a:pos x="0" y="0"/>
                </a:cxn>
              </a:cxnLst>
              <a:rect l="0" t="0" r="r" b="b"/>
              <a:pathLst>
                <a:path w="36" h="132">
                  <a:moveTo>
                    <a:pt x="0" y="0"/>
                  </a:moveTo>
                  <a:lnTo>
                    <a:pt x="36" y="12"/>
                  </a:lnTo>
                  <a:lnTo>
                    <a:pt x="0" y="132"/>
                  </a:lnTo>
                  <a:lnTo>
                    <a:pt x="0" y="0"/>
                  </a:lnTo>
                  <a:close/>
                </a:path>
              </a:pathLst>
            </a:custGeom>
            <a:solidFill>
              <a:schemeClr val="folHlink"/>
            </a:solidFill>
            <a:ln w="9525">
              <a:noFill/>
              <a:round/>
              <a:headEnd/>
              <a:tailEnd/>
            </a:ln>
            <a:effectLst/>
          </p:spPr>
          <p:txBody>
            <a:bodyPr/>
            <a:lstStyle/>
            <a:p>
              <a:pPr>
                <a:defRPr/>
              </a:pPr>
              <a:endParaRPr lang="ja-JP" altLang="en-US"/>
            </a:p>
          </p:txBody>
        </p:sp>
      </p:grpSp>
      <p:sp>
        <p:nvSpPr>
          <p:cNvPr id="113711" name="Rectangle 47"/>
          <p:cNvSpPr>
            <a:spLocks noGrp="1" noChangeArrowheads="1"/>
          </p:cNvSpPr>
          <p:nvPr>
            <p:ph type="ctrTitle"/>
          </p:nvPr>
        </p:nvSpPr>
        <p:spPr>
          <a:xfrm>
            <a:off x="2455863" y="596900"/>
            <a:ext cx="6192837" cy="3581400"/>
          </a:xfrm>
        </p:spPr>
        <p:txBody>
          <a:bodyPr/>
          <a:lstStyle>
            <a:lvl1pPr>
              <a:defRPr sz="5200" b="1"/>
            </a:lvl1pPr>
          </a:lstStyle>
          <a:p>
            <a:r>
              <a:rPr lang="ja-JP" altLang="en-US"/>
              <a:t>マスタ タイトルの書式設定</a:t>
            </a:r>
          </a:p>
        </p:txBody>
      </p:sp>
      <p:sp>
        <p:nvSpPr>
          <p:cNvPr id="113712" name="Rectangle 48"/>
          <p:cNvSpPr>
            <a:spLocks noGrp="1" noChangeArrowheads="1"/>
          </p:cNvSpPr>
          <p:nvPr>
            <p:ph type="subTitle" idx="1"/>
          </p:nvPr>
        </p:nvSpPr>
        <p:spPr>
          <a:xfrm>
            <a:off x="2489200" y="4279900"/>
            <a:ext cx="6146800" cy="1485900"/>
          </a:xfrm>
        </p:spPr>
        <p:txBody>
          <a:bodyPr/>
          <a:lstStyle>
            <a:lvl1pPr marL="0" indent="0" algn="ctr">
              <a:buFontTx/>
              <a:buNone/>
              <a:defRPr b="1">
                <a:effectLst>
                  <a:outerShdw blurRad="38100" dist="38100" dir="2700000" algn="tl">
                    <a:srgbClr val="C0C0C0"/>
                  </a:outerShdw>
                </a:effectLst>
              </a:defRPr>
            </a:lvl1pPr>
          </a:lstStyle>
          <a:p>
            <a:r>
              <a:rPr lang="ja-JP" altLang="en-US"/>
              <a:t>マスタ サブタイトルの書式設定</a:t>
            </a:r>
          </a:p>
        </p:txBody>
      </p:sp>
      <p:sp>
        <p:nvSpPr>
          <p:cNvPr id="46" name="Rectangle 44"/>
          <p:cNvSpPr>
            <a:spLocks noGrp="1" noChangeArrowheads="1"/>
          </p:cNvSpPr>
          <p:nvPr>
            <p:ph type="dt" sz="half" idx="10"/>
          </p:nvPr>
        </p:nvSpPr>
        <p:spPr>
          <a:xfrm>
            <a:off x="457200" y="6248400"/>
            <a:ext cx="2133600" cy="457200"/>
          </a:xfrm>
        </p:spPr>
        <p:txBody>
          <a:bodyPr/>
          <a:lstStyle>
            <a:lvl1pPr>
              <a:defRPr/>
            </a:lvl1pPr>
          </a:lstStyle>
          <a:p>
            <a:pPr>
              <a:defRPr/>
            </a:pPr>
            <a:endParaRPr lang="en-US" altLang="ja-JP"/>
          </a:p>
        </p:txBody>
      </p:sp>
      <p:sp>
        <p:nvSpPr>
          <p:cNvPr id="47" name="Rectangle 45"/>
          <p:cNvSpPr>
            <a:spLocks noGrp="1" noChangeArrowheads="1"/>
          </p:cNvSpPr>
          <p:nvPr>
            <p:ph type="ftr" sz="quarter" idx="11"/>
          </p:nvPr>
        </p:nvSpPr>
        <p:spPr/>
        <p:txBody>
          <a:bodyPr/>
          <a:lstStyle>
            <a:lvl1pPr>
              <a:defRPr/>
            </a:lvl1pPr>
          </a:lstStyle>
          <a:p>
            <a:pPr>
              <a:defRPr/>
            </a:pPr>
            <a:endParaRPr lang="en-US" altLang="ja-JP"/>
          </a:p>
        </p:txBody>
      </p:sp>
      <p:sp>
        <p:nvSpPr>
          <p:cNvPr id="48" name="Rectangle 46"/>
          <p:cNvSpPr>
            <a:spLocks noGrp="1" noChangeArrowheads="1"/>
          </p:cNvSpPr>
          <p:nvPr>
            <p:ph type="sldNum" sz="quarter" idx="12"/>
          </p:nvPr>
        </p:nvSpPr>
        <p:spPr/>
        <p:txBody>
          <a:bodyPr/>
          <a:lstStyle>
            <a:lvl1pPr>
              <a:defRPr/>
            </a:lvl1pPr>
          </a:lstStyle>
          <a:p>
            <a:pPr>
              <a:defRPr/>
            </a:pPr>
            <a:fld id="{348B8348-94CC-4AA4-A8AE-FF8B49C0C8D8}" type="slidenum">
              <a:rPr lang="en-US" altLang="ja-JP"/>
              <a:pPr>
                <a:defRPr/>
              </a:pPr>
              <a:t>‹#›</a:t>
            </a:fld>
            <a:endParaRPr lang="en-US" altLang="ja-JP"/>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9"/>
          <p:cNvSpPr>
            <a:spLocks noGrp="1" noChangeArrowheads="1"/>
          </p:cNvSpPr>
          <p:nvPr>
            <p:ph type="sldNum" sz="quarter" idx="12"/>
          </p:nvPr>
        </p:nvSpPr>
        <p:spPr>
          <a:ln/>
        </p:spPr>
        <p:txBody>
          <a:bodyPr/>
          <a:lstStyle>
            <a:lvl1pPr>
              <a:defRPr/>
            </a:lvl1pPr>
          </a:lstStyle>
          <a:p>
            <a:pPr>
              <a:defRPr/>
            </a:pPr>
            <a:fld id="{71C721EB-5CE1-42AF-A8CF-8CA6E543910F}" type="slidenum">
              <a:rPr lang="en-US" altLang="ja-JP"/>
              <a:pPr>
                <a:defRPr/>
              </a:pPr>
              <a:t>‹#›</a:t>
            </a:fld>
            <a:endParaRPr lang="en-US" altLang="ja-JP"/>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9"/>
          <p:cNvSpPr>
            <a:spLocks noGrp="1" noChangeArrowheads="1"/>
          </p:cNvSpPr>
          <p:nvPr>
            <p:ph type="sldNum" sz="quarter" idx="12"/>
          </p:nvPr>
        </p:nvSpPr>
        <p:spPr>
          <a:ln/>
        </p:spPr>
        <p:txBody>
          <a:bodyPr/>
          <a:lstStyle>
            <a:lvl1pPr>
              <a:defRPr/>
            </a:lvl1pPr>
          </a:lstStyle>
          <a:p>
            <a:pPr>
              <a:defRPr/>
            </a:pPr>
            <a:fld id="{8AF1B0C6-BB0C-4011-84BB-96E193B91F31}" type="slidenum">
              <a:rPr lang="en-US" altLang="ja-JP"/>
              <a:pPr>
                <a:defRPr/>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3"/>
          <p:cNvSpPr>
            <a:spLocks noGrp="1" noChangeArrowheads="1"/>
          </p:cNvSpPr>
          <p:nvPr>
            <p:ph type="sldNum" sz="quarter" idx="12"/>
          </p:nvPr>
        </p:nvSpPr>
        <p:spPr>
          <a:ln/>
        </p:spPr>
        <p:txBody>
          <a:bodyPr/>
          <a:lstStyle>
            <a:lvl1pPr>
              <a:defRPr/>
            </a:lvl1pPr>
          </a:lstStyle>
          <a:p>
            <a:pPr>
              <a:defRPr/>
            </a:pPr>
            <a:fld id="{163CE5B7-2147-4B0E-A7A8-835BB6EC7ACE}" type="slidenum">
              <a:rPr lang="en-US" altLang="ja-JP"/>
              <a:pPr>
                <a:defRPr/>
              </a:pPr>
              <a:t>‹#›</a:t>
            </a:fld>
            <a:endParaRPr lang="en-US" altLang="ja-JP"/>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7"/>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9"/>
          <p:cNvSpPr>
            <a:spLocks noGrp="1" noChangeArrowheads="1"/>
          </p:cNvSpPr>
          <p:nvPr>
            <p:ph type="sldNum" sz="quarter" idx="12"/>
          </p:nvPr>
        </p:nvSpPr>
        <p:spPr>
          <a:ln/>
        </p:spPr>
        <p:txBody>
          <a:bodyPr/>
          <a:lstStyle>
            <a:lvl1pPr>
              <a:defRPr/>
            </a:lvl1pPr>
          </a:lstStyle>
          <a:p>
            <a:pPr>
              <a:defRPr/>
            </a:pPr>
            <a:fld id="{7BDCA5D3-2288-46B4-9C22-9707339D03AC}" type="slidenum">
              <a:rPr lang="en-US" altLang="ja-JP"/>
              <a:pPr>
                <a:defRPr/>
              </a:pPr>
              <a:t>‹#›</a:t>
            </a:fld>
            <a:endParaRPr lang="en-US" altLang="ja-JP"/>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7"/>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48"/>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49"/>
          <p:cNvSpPr>
            <a:spLocks noGrp="1" noChangeArrowheads="1"/>
          </p:cNvSpPr>
          <p:nvPr>
            <p:ph type="sldNum" sz="quarter" idx="12"/>
          </p:nvPr>
        </p:nvSpPr>
        <p:spPr>
          <a:ln/>
        </p:spPr>
        <p:txBody>
          <a:bodyPr/>
          <a:lstStyle>
            <a:lvl1pPr>
              <a:defRPr/>
            </a:lvl1pPr>
          </a:lstStyle>
          <a:p>
            <a:pPr>
              <a:defRPr/>
            </a:pPr>
            <a:fld id="{B126C2EC-8977-4330-9964-BFD15E1A6B00}" type="slidenum">
              <a:rPr lang="en-US" altLang="ja-JP"/>
              <a:pPr>
                <a:defRPr/>
              </a:pPr>
              <a:t>‹#›</a:t>
            </a:fld>
            <a:endParaRPr lang="en-US" altLang="ja-JP"/>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7"/>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8"/>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9"/>
          <p:cNvSpPr>
            <a:spLocks noGrp="1" noChangeArrowheads="1"/>
          </p:cNvSpPr>
          <p:nvPr>
            <p:ph type="sldNum" sz="quarter" idx="12"/>
          </p:nvPr>
        </p:nvSpPr>
        <p:spPr>
          <a:ln/>
        </p:spPr>
        <p:txBody>
          <a:bodyPr/>
          <a:lstStyle>
            <a:lvl1pPr>
              <a:defRPr/>
            </a:lvl1pPr>
          </a:lstStyle>
          <a:p>
            <a:pPr>
              <a:defRPr/>
            </a:pPr>
            <a:fld id="{E0B1F7F4-F29A-4BE7-A283-311C2A3069E6}" type="slidenum">
              <a:rPr lang="en-US" altLang="ja-JP"/>
              <a:pPr>
                <a:defRPr/>
              </a:pPr>
              <a:t>‹#›</a:t>
            </a:fld>
            <a:endParaRPr lang="en-US" altLang="ja-JP"/>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7"/>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48"/>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49"/>
          <p:cNvSpPr>
            <a:spLocks noGrp="1" noChangeArrowheads="1"/>
          </p:cNvSpPr>
          <p:nvPr>
            <p:ph type="sldNum" sz="quarter" idx="12"/>
          </p:nvPr>
        </p:nvSpPr>
        <p:spPr>
          <a:ln/>
        </p:spPr>
        <p:txBody>
          <a:bodyPr/>
          <a:lstStyle>
            <a:lvl1pPr>
              <a:defRPr/>
            </a:lvl1pPr>
          </a:lstStyle>
          <a:p>
            <a:pPr>
              <a:defRPr/>
            </a:pPr>
            <a:fld id="{138CC3B1-C718-42AB-B425-6D06135686C5}" type="slidenum">
              <a:rPr lang="en-US" altLang="ja-JP"/>
              <a:pPr>
                <a:defRPr/>
              </a:pPr>
              <a:t>‹#›</a:t>
            </a:fld>
            <a:endParaRPr lang="en-US" altLang="ja-JP"/>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7"/>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9"/>
          <p:cNvSpPr>
            <a:spLocks noGrp="1" noChangeArrowheads="1"/>
          </p:cNvSpPr>
          <p:nvPr>
            <p:ph type="sldNum" sz="quarter" idx="12"/>
          </p:nvPr>
        </p:nvSpPr>
        <p:spPr>
          <a:ln/>
        </p:spPr>
        <p:txBody>
          <a:bodyPr/>
          <a:lstStyle>
            <a:lvl1pPr>
              <a:defRPr/>
            </a:lvl1pPr>
          </a:lstStyle>
          <a:p>
            <a:pPr>
              <a:defRPr/>
            </a:pPr>
            <a:fld id="{4FD2D72F-97D2-46CA-8C67-1544F32F67B8}" type="slidenum">
              <a:rPr lang="en-US" altLang="ja-JP"/>
              <a:pPr>
                <a:defRPr/>
              </a:pPr>
              <a:t>‹#›</a:t>
            </a:fld>
            <a:endParaRPr lang="en-US" altLang="ja-JP"/>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7"/>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9"/>
          <p:cNvSpPr>
            <a:spLocks noGrp="1" noChangeArrowheads="1"/>
          </p:cNvSpPr>
          <p:nvPr>
            <p:ph type="sldNum" sz="quarter" idx="12"/>
          </p:nvPr>
        </p:nvSpPr>
        <p:spPr>
          <a:ln/>
        </p:spPr>
        <p:txBody>
          <a:bodyPr/>
          <a:lstStyle>
            <a:lvl1pPr>
              <a:defRPr/>
            </a:lvl1pPr>
          </a:lstStyle>
          <a:p>
            <a:pPr>
              <a:defRPr/>
            </a:pPr>
            <a:fld id="{E3BB018F-FD2B-4D5E-93BF-68E4625ED0D9}" type="slidenum">
              <a:rPr lang="en-US" altLang="ja-JP"/>
              <a:pPr>
                <a:defRPr/>
              </a:pPr>
              <a:t>‹#›</a:t>
            </a:fld>
            <a:endParaRPr lang="en-US" altLang="ja-JP"/>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9"/>
          <p:cNvSpPr>
            <a:spLocks noGrp="1" noChangeArrowheads="1"/>
          </p:cNvSpPr>
          <p:nvPr>
            <p:ph type="sldNum" sz="quarter" idx="12"/>
          </p:nvPr>
        </p:nvSpPr>
        <p:spPr>
          <a:ln/>
        </p:spPr>
        <p:txBody>
          <a:bodyPr/>
          <a:lstStyle>
            <a:lvl1pPr>
              <a:defRPr/>
            </a:lvl1pPr>
          </a:lstStyle>
          <a:p>
            <a:pPr>
              <a:defRPr/>
            </a:pPr>
            <a:fld id="{2BC84EC2-9EDD-4174-9642-047F951AFA57}" type="slidenum">
              <a:rPr lang="en-US" altLang="ja-JP"/>
              <a:pPr>
                <a:defRPr/>
              </a:pPr>
              <a:t>‹#›</a:t>
            </a:fld>
            <a:endParaRPr lang="en-US" altLang="ja-JP"/>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6225" y="103188"/>
            <a:ext cx="2060575" cy="59531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42913" y="103188"/>
            <a:ext cx="6030912" cy="59531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9"/>
          <p:cNvSpPr>
            <a:spLocks noGrp="1" noChangeArrowheads="1"/>
          </p:cNvSpPr>
          <p:nvPr>
            <p:ph type="sldNum" sz="quarter" idx="12"/>
          </p:nvPr>
        </p:nvSpPr>
        <p:spPr>
          <a:ln/>
        </p:spPr>
        <p:txBody>
          <a:bodyPr/>
          <a:lstStyle>
            <a:lvl1pPr>
              <a:defRPr/>
            </a:lvl1pPr>
          </a:lstStyle>
          <a:p>
            <a:pPr>
              <a:defRPr/>
            </a:pPr>
            <a:fld id="{D7150555-D4A6-4E2B-B25E-2A4687FE36E7}" type="slidenum">
              <a:rPr lang="en-US" altLang="ja-JP"/>
              <a:pPr>
                <a:defRPr/>
              </a:pPr>
              <a:t>‹#›</a:t>
            </a:fld>
            <a:endParaRPr lang="en-US" altLang="ja-JP"/>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42913" y="103188"/>
            <a:ext cx="8243887" cy="131445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456113"/>
          </a:xfrm>
        </p:spPr>
        <p:txBody>
          <a:bodyPr/>
          <a:lstStyle/>
          <a:p>
            <a:pPr lvl="0"/>
            <a:endParaRPr lang="ja-JP" altLang="en-US" noProof="0" smtClean="0"/>
          </a:p>
        </p:txBody>
      </p:sp>
      <p:sp>
        <p:nvSpPr>
          <p:cNvPr id="4" name="Rectangle 4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9"/>
          <p:cNvSpPr>
            <a:spLocks noGrp="1" noChangeArrowheads="1"/>
          </p:cNvSpPr>
          <p:nvPr>
            <p:ph type="sldNum" sz="quarter" idx="12"/>
          </p:nvPr>
        </p:nvSpPr>
        <p:spPr>
          <a:ln/>
        </p:spPr>
        <p:txBody>
          <a:bodyPr/>
          <a:lstStyle>
            <a:lvl1pPr>
              <a:defRPr/>
            </a:lvl1pPr>
          </a:lstStyle>
          <a:p>
            <a:pPr>
              <a:defRPr/>
            </a:pPr>
            <a:fld id="{F974EDF4-14D4-4B9D-A0F5-F7661A01B4CA}" type="slidenum">
              <a:rPr lang="en-US" altLang="ja-JP"/>
              <a:pPr>
                <a:defRPr/>
              </a:pPr>
              <a:t>‹#›</a:t>
            </a:fld>
            <a:endParaRPr lang="en-US" altLang="ja-JP"/>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82550" y="82550"/>
            <a:ext cx="8978900" cy="6540500"/>
            <a:chOff x="52" y="52"/>
            <a:chExt cx="5656" cy="4120"/>
          </a:xfrm>
        </p:grpSpPr>
        <p:grpSp>
          <p:nvGrpSpPr>
            <p:cNvPr id="5" name="Group 3"/>
            <p:cNvGrpSpPr>
              <a:grpSpLocks/>
            </p:cNvGrpSpPr>
            <p:nvPr/>
          </p:nvGrpSpPr>
          <p:grpSpPr bwMode="auto">
            <a:xfrm>
              <a:off x="52" y="52"/>
              <a:ext cx="280" cy="4120"/>
              <a:chOff x="52" y="52"/>
              <a:chExt cx="280" cy="4120"/>
            </a:xfrm>
          </p:grpSpPr>
          <p:sp>
            <p:nvSpPr>
              <p:cNvPr id="21" name="AutoShape 4"/>
              <p:cNvSpPr>
                <a:spLocks noChangeArrowheads="1"/>
              </p:cNvSpPr>
              <p:nvPr/>
            </p:nvSpPr>
            <p:spPr bwMode="auto">
              <a:xfrm>
                <a:off x="52" y="52"/>
                <a:ext cx="280" cy="376"/>
              </a:xfrm>
              <a:prstGeom prst="parallelogram">
                <a:avLst>
                  <a:gd name="adj" fmla="val 42852"/>
                </a:avLst>
              </a:prstGeom>
              <a:solidFill>
                <a:schemeClr val="bg2"/>
              </a:solidFill>
              <a:ln w="12700">
                <a:solidFill>
                  <a:schemeClr val="tx1"/>
                </a:solidFill>
                <a:miter lim="800000"/>
                <a:headEnd/>
                <a:tailEnd/>
              </a:ln>
              <a:effectLst/>
            </p:spPr>
            <p:txBody>
              <a:bodyPr wrap="none" anchor="ctr"/>
              <a:lstStyle/>
              <a:p>
                <a:pPr>
                  <a:defRPr/>
                </a:pPr>
                <a:endParaRPr lang="ja-JP" altLang="en-US"/>
              </a:p>
            </p:txBody>
          </p:sp>
          <p:sp>
            <p:nvSpPr>
              <p:cNvPr id="22" name="AutoShape 5"/>
              <p:cNvSpPr>
                <a:spLocks noChangeArrowheads="1"/>
              </p:cNvSpPr>
              <p:nvPr/>
            </p:nvSpPr>
            <p:spPr bwMode="auto">
              <a:xfrm>
                <a:off x="52" y="340"/>
                <a:ext cx="280" cy="376"/>
              </a:xfrm>
              <a:prstGeom prst="parallelogram">
                <a:avLst>
                  <a:gd name="adj" fmla="val 42852"/>
                </a:avLst>
              </a:prstGeom>
              <a:solidFill>
                <a:schemeClr val="tx2"/>
              </a:solidFill>
              <a:ln w="12700">
                <a:solidFill>
                  <a:schemeClr val="tx1"/>
                </a:solidFill>
                <a:miter lim="800000"/>
                <a:headEnd/>
                <a:tailEnd/>
              </a:ln>
              <a:effectLst/>
            </p:spPr>
            <p:txBody>
              <a:bodyPr wrap="none" anchor="ctr"/>
              <a:lstStyle/>
              <a:p>
                <a:pPr>
                  <a:defRPr/>
                </a:pPr>
                <a:endParaRPr lang="ja-JP" altLang="en-US"/>
              </a:p>
            </p:txBody>
          </p:sp>
          <p:sp>
            <p:nvSpPr>
              <p:cNvPr id="23" name="AutoShape 6"/>
              <p:cNvSpPr>
                <a:spLocks noChangeArrowheads="1"/>
              </p:cNvSpPr>
              <p:nvPr/>
            </p:nvSpPr>
            <p:spPr bwMode="auto">
              <a:xfrm>
                <a:off x="52" y="628"/>
                <a:ext cx="280" cy="376"/>
              </a:xfrm>
              <a:prstGeom prst="parallelogram">
                <a:avLst>
                  <a:gd name="adj" fmla="val 42852"/>
                </a:avLst>
              </a:prstGeom>
              <a:solidFill>
                <a:schemeClr val="tx1"/>
              </a:solidFill>
              <a:ln w="12700">
                <a:solidFill>
                  <a:schemeClr val="tx1"/>
                </a:solidFill>
                <a:miter lim="800000"/>
                <a:headEnd/>
                <a:tailEnd/>
              </a:ln>
              <a:effectLst/>
            </p:spPr>
            <p:txBody>
              <a:bodyPr wrap="none" anchor="ctr"/>
              <a:lstStyle/>
              <a:p>
                <a:pPr>
                  <a:defRPr/>
                </a:pPr>
                <a:endParaRPr lang="ja-JP" altLang="en-US"/>
              </a:p>
            </p:txBody>
          </p:sp>
          <p:sp>
            <p:nvSpPr>
              <p:cNvPr id="24" name="AutoShape 7"/>
              <p:cNvSpPr>
                <a:spLocks noChangeArrowheads="1"/>
              </p:cNvSpPr>
              <p:nvPr/>
            </p:nvSpPr>
            <p:spPr bwMode="auto">
              <a:xfrm>
                <a:off x="52" y="916"/>
                <a:ext cx="280" cy="376"/>
              </a:xfrm>
              <a:prstGeom prst="parallelogram">
                <a:avLst>
                  <a:gd name="adj" fmla="val 42852"/>
                </a:avLst>
              </a:prstGeom>
              <a:solidFill>
                <a:schemeClr val="accent1"/>
              </a:solidFill>
              <a:ln w="12700">
                <a:solidFill>
                  <a:schemeClr val="tx1"/>
                </a:solidFill>
                <a:miter lim="800000"/>
                <a:headEnd/>
                <a:tailEnd/>
              </a:ln>
              <a:effectLst/>
            </p:spPr>
            <p:txBody>
              <a:bodyPr wrap="none" anchor="ctr"/>
              <a:lstStyle/>
              <a:p>
                <a:pPr>
                  <a:defRPr/>
                </a:pPr>
                <a:endParaRPr lang="ja-JP" altLang="en-US"/>
              </a:p>
            </p:txBody>
          </p:sp>
          <p:sp>
            <p:nvSpPr>
              <p:cNvPr id="25" name="AutoShape 8"/>
              <p:cNvSpPr>
                <a:spLocks noChangeArrowheads="1"/>
              </p:cNvSpPr>
              <p:nvPr/>
            </p:nvSpPr>
            <p:spPr bwMode="auto">
              <a:xfrm>
                <a:off x="52" y="1204"/>
                <a:ext cx="280" cy="376"/>
              </a:xfrm>
              <a:prstGeom prst="parallelogram">
                <a:avLst>
                  <a:gd name="adj" fmla="val 42852"/>
                </a:avLst>
              </a:prstGeom>
              <a:solidFill>
                <a:schemeClr val="accent2"/>
              </a:solidFill>
              <a:ln w="12700">
                <a:solidFill>
                  <a:schemeClr val="tx1"/>
                </a:solidFill>
                <a:miter lim="800000"/>
                <a:headEnd/>
                <a:tailEnd/>
              </a:ln>
              <a:effectLst/>
            </p:spPr>
            <p:txBody>
              <a:bodyPr wrap="none" anchor="ctr"/>
              <a:lstStyle/>
              <a:p>
                <a:pPr>
                  <a:defRPr/>
                </a:pPr>
                <a:endParaRPr lang="ja-JP" altLang="en-US"/>
              </a:p>
            </p:txBody>
          </p:sp>
          <p:sp>
            <p:nvSpPr>
              <p:cNvPr id="26" name="AutoShape 9"/>
              <p:cNvSpPr>
                <a:spLocks noChangeArrowheads="1"/>
              </p:cNvSpPr>
              <p:nvPr/>
            </p:nvSpPr>
            <p:spPr bwMode="auto">
              <a:xfrm>
                <a:off x="52" y="1492"/>
                <a:ext cx="280" cy="376"/>
              </a:xfrm>
              <a:prstGeom prst="parallelogram">
                <a:avLst>
                  <a:gd name="adj" fmla="val 42852"/>
                </a:avLst>
              </a:prstGeom>
              <a:solidFill>
                <a:schemeClr val="bg2"/>
              </a:solidFill>
              <a:ln w="12700">
                <a:solidFill>
                  <a:schemeClr val="tx1"/>
                </a:solidFill>
                <a:miter lim="800000"/>
                <a:headEnd/>
                <a:tailEnd/>
              </a:ln>
              <a:effectLst/>
            </p:spPr>
            <p:txBody>
              <a:bodyPr wrap="none" anchor="ctr"/>
              <a:lstStyle/>
              <a:p>
                <a:pPr>
                  <a:defRPr/>
                </a:pPr>
                <a:endParaRPr lang="ja-JP" altLang="en-US"/>
              </a:p>
            </p:txBody>
          </p:sp>
          <p:sp>
            <p:nvSpPr>
              <p:cNvPr id="27" name="AutoShape 10"/>
              <p:cNvSpPr>
                <a:spLocks noChangeArrowheads="1"/>
              </p:cNvSpPr>
              <p:nvPr/>
            </p:nvSpPr>
            <p:spPr bwMode="auto">
              <a:xfrm>
                <a:off x="52" y="1780"/>
                <a:ext cx="280" cy="376"/>
              </a:xfrm>
              <a:prstGeom prst="parallelogram">
                <a:avLst>
                  <a:gd name="adj" fmla="val 42852"/>
                </a:avLst>
              </a:prstGeom>
              <a:solidFill>
                <a:schemeClr val="tx2"/>
              </a:solidFill>
              <a:ln w="12700">
                <a:solidFill>
                  <a:schemeClr val="tx1"/>
                </a:solidFill>
                <a:miter lim="800000"/>
                <a:headEnd/>
                <a:tailEnd/>
              </a:ln>
              <a:effectLst/>
            </p:spPr>
            <p:txBody>
              <a:bodyPr wrap="none" anchor="ctr"/>
              <a:lstStyle/>
              <a:p>
                <a:pPr>
                  <a:defRPr/>
                </a:pPr>
                <a:endParaRPr lang="ja-JP" altLang="en-US"/>
              </a:p>
            </p:txBody>
          </p:sp>
          <p:sp>
            <p:nvSpPr>
              <p:cNvPr id="28" name="AutoShape 11"/>
              <p:cNvSpPr>
                <a:spLocks noChangeArrowheads="1"/>
              </p:cNvSpPr>
              <p:nvPr/>
            </p:nvSpPr>
            <p:spPr bwMode="auto">
              <a:xfrm>
                <a:off x="52" y="2068"/>
                <a:ext cx="280" cy="376"/>
              </a:xfrm>
              <a:prstGeom prst="parallelogram">
                <a:avLst>
                  <a:gd name="adj" fmla="val 42852"/>
                </a:avLst>
              </a:prstGeom>
              <a:solidFill>
                <a:schemeClr val="tx1"/>
              </a:solidFill>
              <a:ln w="12700">
                <a:solidFill>
                  <a:schemeClr val="tx1"/>
                </a:solidFill>
                <a:miter lim="800000"/>
                <a:headEnd/>
                <a:tailEnd/>
              </a:ln>
              <a:effectLst/>
            </p:spPr>
            <p:txBody>
              <a:bodyPr wrap="none" anchor="ctr"/>
              <a:lstStyle/>
              <a:p>
                <a:pPr>
                  <a:defRPr/>
                </a:pPr>
                <a:endParaRPr lang="ja-JP" altLang="en-US"/>
              </a:p>
            </p:txBody>
          </p:sp>
          <p:sp>
            <p:nvSpPr>
              <p:cNvPr id="29" name="AutoShape 12"/>
              <p:cNvSpPr>
                <a:spLocks noChangeArrowheads="1"/>
              </p:cNvSpPr>
              <p:nvPr/>
            </p:nvSpPr>
            <p:spPr bwMode="auto">
              <a:xfrm>
                <a:off x="52" y="2356"/>
                <a:ext cx="280" cy="376"/>
              </a:xfrm>
              <a:prstGeom prst="parallelogram">
                <a:avLst>
                  <a:gd name="adj" fmla="val 42852"/>
                </a:avLst>
              </a:prstGeom>
              <a:solidFill>
                <a:schemeClr val="accent1"/>
              </a:solidFill>
              <a:ln w="12700">
                <a:solidFill>
                  <a:schemeClr val="tx1"/>
                </a:solidFill>
                <a:miter lim="800000"/>
                <a:headEnd/>
                <a:tailEnd/>
              </a:ln>
              <a:effectLst/>
            </p:spPr>
            <p:txBody>
              <a:bodyPr wrap="none" anchor="ctr"/>
              <a:lstStyle/>
              <a:p>
                <a:pPr>
                  <a:defRPr/>
                </a:pPr>
                <a:endParaRPr lang="ja-JP" altLang="en-US"/>
              </a:p>
            </p:txBody>
          </p:sp>
          <p:sp>
            <p:nvSpPr>
              <p:cNvPr id="30" name="AutoShape 13"/>
              <p:cNvSpPr>
                <a:spLocks noChangeArrowheads="1"/>
              </p:cNvSpPr>
              <p:nvPr/>
            </p:nvSpPr>
            <p:spPr bwMode="auto">
              <a:xfrm>
                <a:off x="52" y="2644"/>
                <a:ext cx="280" cy="376"/>
              </a:xfrm>
              <a:prstGeom prst="parallelogram">
                <a:avLst>
                  <a:gd name="adj" fmla="val 42852"/>
                </a:avLst>
              </a:prstGeom>
              <a:solidFill>
                <a:schemeClr val="accent2"/>
              </a:solidFill>
              <a:ln w="12700">
                <a:solidFill>
                  <a:schemeClr val="tx1"/>
                </a:solidFill>
                <a:miter lim="800000"/>
                <a:headEnd/>
                <a:tailEnd/>
              </a:ln>
              <a:effectLst/>
            </p:spPr>
            <p:txBody>
              <a:bodyPr wrap="none" anchor="ctr"/>
              <a:lstStyle/>
              <a:p>
                <a:pPr>
                  <a:defRPr/>
                </a:pPr>
                <a:endParaRPr lang="ja-JP" altLang="en-US"/>
              </a:p>
            </p:txBody>
          </p:sp>
          <p:sp>
            <p:nvSpPr>
              <p:cNvPr id="31" name="AutoShape 14"/>
              <p:cNvSpPr>
                <a:spLocks noChangeArrowheads="1"/>
              </p:cNvSpPr>
              <p:nvPr/>
            </p:nvSpPr>
            <p:spPr bwMode="auto">
              <a:xfrm>
                <a:off x="52" y="2932"/>
                <a:ext cx="280" cy="376"/>
              </a:xfrm>
              <a:prstGeom prst="parallelogram">
                <a:avLst>
                  <a:gd name="adj" fmla="val 42852"/>
                </a:avLst>
              </a:prstGeom>
              <a:solidFill>
                <a:schemeClr val="bg2"/>
              </a:solidFill>
              <a:ln w="12700">
                <a:solidFill>
                  <a:schemeClr val="tx1"/>
                </a:solidFill>
                <a:miter lim="800000"/>
                <a:headEnd/>
                <a:tailEnd/>
              </a:ln>
              <a:effectLst/>
            </p:spPr>
            <p:txBody>
              <a:bodyPr wrap="none" anchor="ctr"/>
              <a:lstStyle/>
              <a:p>
                <a:pPr>
                  <a:defRPr/>
                </a:pPr>
                <a:endParaRPr lang="ja-JP" altLang="en-US"/>
              </a:p>
            </p:txBody>
          </p:sp>
          <p:sp>
            <p:nvSpPr>
              <p:cNvPr id="32" name="AutoShape 15"/>
              <p:cNvSpPr>
                <a:spLocks noChangeArrowheads="1"/>
              </p:cNvSpPr>
              <p:nvPr/>
            </p:nvSpPr>
            <p:spPr bwMode="auto">
              <a:xfrm>
                <a:off x="52" y="3220"/>
                <a:ext cx="280" cy="376"/>
              </a:xfrm>
              <a:prstGeom prst="parallelogram">
                <a:avLst>
                  <a:gd name="adj" fmla="val 42852"/>
                </a:avLst>
              </a:prstGeom>
              <a:solidFill>
                <a:schemeClr val="tx2"/>
              </a:solidFill>
              <a:ln w="12700">
                <a:solidFill>
                  <a:schemeClr val="tx1"/>
                </a:solidFill>
                <a:miter lim="800000"/>
                <a:headEnd/>
                <a:tailEnd/>
              </a:ln>
              <a:effectLst/>
            </p:spPr>
            <p:txBody>
              <a:bodyPr wrap="none" anchor="ctr"/>
              <a:lstStyle/>
              <a:p>
                <a:pPr>
                  <a:defRPr/>
                </a:pPr>
                <a:endParaRPr lang="ja-JP" altLang="en-US"/>
              </a:p>
            </p:txBody>
          </p:sp>
          <p:sp>
            <p:nvSpPr>
              <p:cNvPr id="33" name="AutoShape 16"/>
              <p:cNvSpPr>
                <a:spLocks noChangeArrowheads="1"/>
              </p:cNvSpPr>
              <p:nvPr/>
            </p:nvSpPr>
            <p:spPr bwMode="auto">
              <a:xfrm>
                <a:off x="52" y="3508"/>
                <a:ext cx="280" cy="376"/>
              </a:xfrm>
              <a:prstGeom prst="parallelogram">
                <a:avLst>
                  <a:gd name="adj" fmla="val 42852"/>
                </a:avLst>
              </a:prstGeom>
              <a:solidFill>
                <a:schemeClr val="tx1"/>
              </a:solidFill>
              <a:ln w="12700">
                <a:solidFill>
                  <a:schemeClr val="tx1"/>
                </a:solidFill>
                <a:miter lim="800000"/>
                <a:headEnd/>
                <a:tailEnd/>
              </a:ln>
              <a:effectLst/>
            </p:spPr>
            <p:txBody>
              <a:bodyPr wrap="none" anchor="ctr"/>
              <a:lstStyle/>
              <a:p>
                <a:pPr>
                  <a:defRPr/>
                </a:pPr>
                <a:endParaRPr lang="ja-JP" altLang="en-US"/>
              </a:p>
            </p:txBody>
          </p:sp>
          <p:sp>
            <p:nvSpPr>
              <p:cNvPr id="34" name="AutoShape 17"/>
              <p:cNvSpPr>
                <a:spLocks noChangeArrowheads="1"/>
              </p:cNvSpPr>
              <p:nvPr/>
            </p:nvSpPr>
            <p:spPr bwMode="auto">
              <a:xfrm>
                <a:off x="52" y="3796"/>
                <a:ext cx="280" cy="376"/>
              </a:xfrm>
              <a:prstGeom prst="parallelogram">
                <a:avLst>
                  <a:gd name="adj" fmla="val 42852"/>
                </a:avLst>
              </a:prstGeom>
              <a:solidFill>
                <a:schemeClr val="accent1"/>
              </a:solidFill>
              <a:ln w="12700">
                <a:solidFill>
                  <a:schemeClr val="tx1"/>
                </a:solidFill>
                <a:miter lim="800000"/>
                <a:headEnd/>
                <a:tailEnd/>
              </a:ln>
              <a:effectLst/>
            </p:spPr>
            <p:txBody>
              <a:bodyPr wrap="none" anchor="ctr"/>
              <a:lstStyle/>
              <a:p>
                <a:pPr>
                  <a:defRPr/>
                </a:pPr>
                <a:endParaRPr lang="ja-JP" altLang="en-US"/>
              </a:p>
            </p:txBody>
          </p:sp>
        </p:grpSp>
        <p:grpSp>
          <p:nvGrpSpPr>
            <p:cNvPr id="6" name="Group 18"/>
            <p:cNvGrpSpPr>
              <a:grpSpLocks/>
            </p:cNvGrpSpPr>
            <p:nvPr/>
          </p:nvGrpSpPr>
          <p:grpSpPr bwMode="auto">
            <a:xfrm>
              <a:off x="5428" y="52"/>
              <a:ext cx="280" cy="4120"/>
              <a:chOff x="5428" y="52"/>
              <a:chExt cx="280" cy="4120"/>
            </a:xfrm>
          </p:grpSpPr>
          <p:sp>
            <p:nvSpPr>
              <p:cNvPr id="7" name="AutoShape 19"/>
              <p:cNvSpPr>
                <a:spLocks noChangeArrowheads="1"/>
              </p:cNvSpPr>
              <p:nvPr/>
            </p:nvSpPr>
            <p:spPr bwMode="auto">
              <a:xfrm>
                <a:off x="5428" y="52"/>
                <a:ext cx="280" cy="376"/>
              </a:xfrm>
              <a:prstGeom prst="parallelogram">
                <a:avLst>
                  <a:gd name="adj" fmla="val 42852"/>
                </a:avLst>
              </a:prstGeom>
              <a:solidFill>
                <a:schemeClr val="bg2"/>
              </a:solidFill>
              <a:ln w="12700">
                <a:solidFill>
                  <a:schemeClr val="tx1"/>
                </a:solidFill>
                <a:miter lim="800000"/>
                <a:headEnd/>
                <a:tailEnd/>
              </a:ln>
              <a:effectLst/>
            </p:spPr>
            <p:txBody>
              <a:bodyPr wrap="none" anchor="ctr"/>
              <a:lstStyle/>
              <a:p>
                <a:pPr>
                  <a:defRPr/>
                </a:pPr>
                <a:endParaRPr lang="ja-JP" altLang="en-US"/>
              </a:p>
            </p:txBody>
          </p:sp>
          <p:sp>
            <p:nvSpPr>
              <p:cNvPr id="8" name="AutoShape 20"/>
              <p:cNvSpPr>
                <a:spLocks noChangeArrowheads="1"/>
              </p:cNvSpPr>
              <p:nvPr/>
            </p:nvSpPr>
            <p:spPr bwMode="auto">
              <a:xfrm>
                <a:off x="5428" y="340"/>
                <a:ext cx="280" cy="376"/>
              </a:xfrm>
              <a:prstGeom prst="parallelogram">
                <a:avLst>
                  <a:gd name="adj" fmla="val 42852"/>
                </a:avLst>
              </a:prstGeom>
              <a:solidFill>
                <a:schemeClr val="tx2"/>
              </a:solidFill>
              <a:ln w="12700">
                <a:solidFill>
                  <a:schemeClr val="tx1"/>
                </a:solidFill>
                <a:miter lim="800000"/>
                <a:headEnd/>
                <a:tailEnd/>
              </a:ln>
              <a:effectLst/>
            </p:spPr>
            <p:txBody>
              <a:bodyPr wrap="none" anchor="ctr"/>
              <a:lstStyle/>
              <a:p>
                <a:pPr>
                  <a:defRPr/>
                </a:pPr>
                <a:endParaRPr lang="ja-JP" altLang="en-US"/>
              </a:p>
            </p:txBody>
          </p:sp>
          <p:sp>
            <p:nvSpPr>
              <p:cNvPr id="9" name="AutoShape 21"/>
              <p:cNvSpPr>
                <a:spLocks noChangeArrowheads="1"/>
              </p:cNvSpPr>
              <p:nvPr/>
            </p:nvSpPr>
            <p:spPr bwMode="auto">
              <a:xfrm>
                <a:off x="5428" y="628"/>
                <a:ext cx="280" cy="376"/>
              </a:xfrm>
              <a:prstGeom prst="parallelogram">
                <a:avLst>
                  <a:gd name="adj" fmla="val 42852"/>
                </a:avLst>
              </a:prstGeom>
              <a:solidFill>
                <a:schemeClr val="tx1"/>
              </a:solidFill>
              <a:ln w="12700">
                <a:solidFill>
                  <a:schemeClr val="tx1"/>
                </a:solidFill>
                <a:miter lim="800000"/>
                <a:headEnd/>
                <a:tailEnd/>
              </a:ln>
              <a:effectLst/>
            </p:spPr>
            <p:txBody>
              <a:bodyPr wrap="none" anchor="ctr"/>
              <a:lstStyle/>
              <a:p>
                <a:pPr>
                  <a:defRPr/>
                </a:pPr>
                <a:endParaRPr lang="ja-JP" altLang="en-US"/>
              </a:p>
            </p:txBody>
          </p:sp>
          <p:sp>
            <p:nvSpPr>
              <p:cNvPr id="10" name="AutoShape 22"/>
              <p:cNvSpPr>
                <a:spLocks noChangeArrowheads="1"/>
              </p:cNvSpPr>
              <p:nvPr/>
            </p:nvSpPr>
            <p:spPr bwMode="auto">
              <a:xfrm>
                <a:off x="5428" y="916"/>
                <a:ext cx="280" cy="376"/>
              </a:xfrm>
              <a:prstGeom prst="parallelogram">
                <a:avLst>
                  <a:gd name="adj" fmla="val 42852"/>
                </a:avLst>
              </a:prstGeom>
              <a:solidFill>
                <a:schemeClr val="accent1"/>
              </a:solidFill>
              <a:ln w="12700">
                <a:solidFill>
                  <a:schemeClr val="tx1"/>
                </a:solidFill>
                <a:miter lim="800000"/>
                <a:headEnd/>
                <a:tailEnd/>
              </a:ln>
              <a:effectLst/>
            </p:spPr>
            <p:txBody>
              <a:bodyPr wrap="none" anchor="ctr"/>
              <a:lstStyle/>
              <a:p>
                <a:pPr>
                  <a:defRPr/>
                </a:pPr>
                <a:endParaRPr lang="ja-JP" altLang="en-US"/>
              </a:p>
            </p:txBody>
          </p:sp>
          <p:sp>
            <p:nvSpPr>
              <p:cNvPr id="11" name="AutoShape 23"/>
              <p:cNvSpPr>
                <a:spLocks noChangeArrowheads="1"/>
              </p:cNvSpPr>
              <p:nvPr/>
            </p:nvSpPr>
            <p:spPr bwMode="auto">
              <a:xfrm>
                <a:off x="5428" y="1204"/>
                <a:ext cx="280" cy="376"/>
              </a:xfrm>
              <a:prstGeom prst="parallelogram">
                <a:avLst>
                  <a:gd name="adj" fmla="val 42852"/>
                </a:avLst>
              </a:prstGeom>
              <a:solidFill>
                <a:schemeClr val="accent2"/>
              </a:solidFill>
              <a:ln w="12700">
                <a:solidFill>
                  <a:schemeClr val="tx1"/>
                </a:solidFill>
                <a:miter lim="800000"/>
                <a:headEnd/>
                <a:tailEnd/>
              </a:ln>
              <a:effectLst/>
            </p:spPr>
            <p:txBody>
              <a:bodyPr wrap="none" anchor="ctr"/>
              <a:lstStyle/>
              <a:p>
                <a:pPr>
                  <a:defRPr/>
                </a:pPr>
                <a:endParaRPr lang="ja-JP" altLang="en-US"/>
              </a:p>
            </p:txBody>
          </p:sp>
          <p:sp>
            <p:nvSpPr>
              <p:cNvPr id="12" name="AutoShape 24"/>
              <p:cNvSpPr>
                <a:spLocks noChangeArrowheads="1"/>
              </p:cNvSpPr>
              <p:nvPr/>
            </p:nvSpPr>
            <p:spPr bwMode="auto">
              <a:xfrm>
                <a:off x="5428" y="1492"/>
                <a:ext cx="280" cy="376"/>
              </a:xfrm>
              <a:prstGeom prst="parallelogram">
                <a:avLst>
                  <a:gd name="adj" fmla="val 42852"/>
                </a:avLst>
              </a:prstGeom>
              <a:solidFill>
                <a:schemeClr val="bg2"/>
              </a:solidFill>
              <a:ln w="12700">
                <a:solidFill>
                  <a:schemeClr val="tx1"/>
                </a:solidFill>
                <a:miter lim="800000"/>
                <a:headEnd/>
                <a:tailEnd/>
              </a:ln>
              <a:effectLst/>
            </p:spPr>
            <p:txBody>
              <a:bodyPr wrap="none" anchor="ctr"/>
              <a:lstStyle/>
              <a:p>
                <a:pPr>
                  <a:defRPr/>
                </a:pPr>
                <a:endParaRPr lang="ja-JP" altLang="en-US"/>
              </a:p>
            </p:txBody>
          </p:sp>
          <p:sp>
            <p:nvSpPr>
              <p:cNvPr id="13" name="AutoShape 25"/>
              <p:cNvSpPr>
                <a:spLocks noChangeArrowheads="1"/>
              </p:cNvSpPr>
              <p:nvPr/>
            </p:nvSpPr>
            <p:spPr bwMode="auto">
              <a:xfrm>
                <a:off x="5428" y="1780"/>
                <a:ext cx="280" cy="376"/>
              </a:xfrm>
              <a:prstGeom prst="parallelogram">
                <a:avLst>
                  <a:gd name="adj" fmla="val 42852"/>
                </a:avLst>
              </a:prstGeom>
              <a:solidFill>
                <a:schemeClr val="tx2"/>
              </a:solidFill>
              <a:ln w="12700">
                <a:solidFill>
                  <a:schemeClr val="tx1"/>
                </a:solidFill>
                <a:miter lim="800000"/>
                <a:headEnd/>
                <a:tailEnd/>
              </a:ln>
              <a:effectLst/>
            </p:spPr>
            <p:txBody>
              <a:bodyPr wrap="none" anchor="ctr"/>
              <a:lstStyle/>
              <a:p>
                <a:pPr>
                  <a:defRPr/>
                </a:pPr>
                <a:endParaRPr lang="ja-JP" altLang="en-US"/>
              </a:p>
            </p:txBody>
          </p:sp>
          <p:sp>
            <p:nvSpPr>
              <p:cNvPr id="14" name="AutoShape 26"/>
              <p:cNvSpPr>
                <a:spLocks noChangeArrowheads="1"/>
              </p:cNvSpPr>
              <p:nvPr/>
            </p:nvSpPr>
            <p:spPr bwMode="auto">
              <a:xfrm>
                <a:off x="5428" y="2068"/>
                <a:ext cx="280" cy="376"/>
              </a:xfrm>
              <a:prstGeom prst="parallelogram">
                <a:avLst>
                  <a:gd name="adj" fmla="val 42852"/>
                </a:avLst>
              </a:prstGeom>
              <a:solidFill>
                <a:schemeClr val="tx1"/>
              </a:solidFill>
              <a:ln w="12700">
                <a:solidFill>
                  <a:schemeClr val="tx1"/>
                </a:solidFill>
                <a:miter lim="800000"/>
                <a:headEnd/>
                <a:tailEnd/>
              </a:ln>
              <a:effectLst/>
            </p:spPr>
            <p:txBody>
              <a:bodyPr wrap="none" anchor="ctr"/>
              <a:lstStyle/>
              <a:p>
                <a:pPr>
                  <a:defRPr/>
                </a:pPr>
                <a:endParaRPr lang="ja-JP" altLang="en-US"/>
              </a:p>
            </p:txBody>
          </p:sp>
          <p:sp>
            <p:nvSpPr>
              <p:cNvPr id="15" name="AutoShape 27"/>
              <p:cNvSpPr>
                <a:spLocks noChangeArrowheads="1"/>
              </p:cNvSpPr>
              <p:nvPr/>
            </p:nvSpPr>
            <p:spPr bwMode="auto">
              <a:xfrm>
                <a:off x="5428" y="2356"/>
                <a:ext cx="280" cy="376"/>
              </a:xfrm>
              <a:prstGeom prst="parallelogram">
                <a:avLst>
                  <a:gd name="adj" fmla="val 42852"/>
                </a:avLst>
              </a:prstGeom>
              <a:solidFill>
                <a:schemeClr val="accent1"/>
              </a:solidFill>
              <a:ln w="12700">
                <a:solidFill>
                  <a:schemeClr val="tx1"/>
                </a:solidFill>
                <a:miter lim="800000"/>
                <a:headEnd/>
                <a:tailEnd/>
              </a:ln>
              <a:effectLst/>
            </p:spPr>
            <p:txBody>
              <a:bodyPr wrap="none" anchor="ctr"/>
              <a:lstStyle/>
              <a:p>
                <a:pPr>
                  <a:defRPr/>
                </a:pPr>
                <a:endParaRPr lang="ja-JP" altLang="en-US"/>
              </a:p>
            </p:txBody>
          </p:sp>
          <p:sp>
            <p:nvSpPr>
              <p:cNvPr id="16" name="AutoShape 28"/>
              <p:cNvSpPr>
                <a:spLocks noChangeArrowheads="1"/>
              </p:cNvSpPr>
              <p:nvPr/>
            </p:nvSpPr>
            <p:spPr bwMode="auto">
              <a:xfrm>
                <a:off x="5428" y="2644"/>
                <a:ext cx="280" cy="376"/>
              </a:xfrm>
              <a:prstGeom prst="parallelogram">
                <a:avLst>
                  <a:gd name="adj" fmla="val 42852"/>
                </a:avLst>
              </a:prstGeom>
              <a:solidFill>
                <a:schemeClr val="accent2"/>
              </a:solidFill>
              <a:ln w="12700">
                <a:solidFill>
                  <a:schemeClr val="tx1"/>
                </a:solidFill>
                <a:miter lim="800000"/>
                <a:headEnd/>
                <a:tailEnd/>
              </a:ln>
              <a:effectLst/>
            </p:spPr>
            <p:txBody>
              <a:bodyPr wrap="none" anchor="ctr"/>
              <a:lstStyle/>
              <a:p>
                <a:pPr>
                  <a:defRPr/>
                </a:pPr>
                <a:endParaRPr lang="ja-JP" altLang="en-US"/>
              </a:p>
            </p:txBody>
          </p:sp>
          <p:sp>
            <p:nvSpPr>
              <p:cNvPr id="17" name="AutoShape 29"/>
              <p:cNvSpPr>
                <a:spLocks noChangeArrowheads="1"/>
              </p:cNvSpPr>
              <p:nvPr/>
            </p:nvSpPr>
            <p:spPr bwMode="auto">
              <a:xfrm>
                <a:off x="5428" y="2932"/>
                <a:ext cx="280" cy="376"/>
              </a:xfrm>
              <a:prstGeom prst="parallelogram">
                <a:avLst>
                  <a:gd name="adj" fmla="val 42852"/>
                </a:avLst>
              </a:prstGeom>
              <a:solidFill>
                <a:schemeClr val="bg2"/>
              </a:solidFill>
              <a:ln w="12700">
                <a:solidFill>
                  <a:schemeClr val="tx1"/>
                </a:solidFill>
                <a:miter lim="800000"/>
                <a:headEnd/>
                <a:tailEnd/>
              </a:ln>
              <a:effectLst/>
            </p:spPr>
            <p:txBody>
              <a:bodyPr wrap="none" anchor="ctr"/>
              <a:lstStyle/>
              <a:p>
                <a:pPr>
                  <a:defRPr/>
                </a:pPr>
                <a:endParaRPr lang="ja-JP" altLang="en-US"/>
              </a:p>
            </p:txBody>
          </p:sp>
          <p:sp>
            <p:nvSpPr>
              <p:cNvPr id="18" name="AutoShape 30"/>
              <p:cNvSpPr>
                <a:spLocks noChangeArrowheads="1"/>
              </p:cNvSpPr>
              <p:nvPr/>
            </p:nvSpPr>
            <p:spPr bwMode="auto">
              <a:xfrm>
                <a:off x="5428" y="3220"/>
                <a:ext cx="280" cy="376"/>
              </a:xfrm>
              <a:prstGeom prst="parallelogram">
                <a:avLst>
                  <a:gd name="adj" fmla="val 42852"/>
                </a:avLst>
              </a:prstGeom>
              <a:solidFill>
                <a:schemeClr val="tx2"/>
              </a:solidFill>
              <a:ln w="12700">
                <a:solidFill>
                  <a:schemeClr val="tx1"/>
                </a:solidFill>
                <a:miter lim="800000"/>
                <a:headEnd/>
                <a:tailEnd/>
              </a:ln>
              <a:effectLst/>
            </p:spPr>
            <p:txBody>
              <a:bodyPr wrap="none" anchor="ctr"/>
              <a:lstStyle/>
              <a:p>
                <a:pPr>
                  <a:defRPr/>
                </a:pPr>
                <a:endParaRPr lang="ja-JP" altLang="en-US"/>
              </a:p>
            </p:txBody>
          </p:sp>
          <p:sp>
            <p:nvSpPr>
              <p:cNvPr id="19" name="AutoShape 31"/>
              <p:cNvSpPr>
                <a:spLocks noChangeArrowheads="1"/>
              </p:cNvSpPr>
              <p:nvPr/>
            </p:nvSpPr>
            <p:spPr bwMode="auto">
              <a:xfrm>
                <a:off x="5428" y="3508"/>
                <a:ext cx="280" cy="376"/>
              </a:xfrm>
              <a:prstGeom prst="parallelogram">
                <a:avLst>
                  <a:gd name="adj" fmla="val 42852"/>
                </a:avLst>
              </a:prstGeom>
              <a:solidFill>
                <a:schemeClr val="tx1"/>
              </a:solidFill>
              <a:ln w="12700">
                <a:solidFill>
                  <a:schemeClr val="tx1"/>
                </a:solidFill>
                <a:miter lim="800000"/>
                <a:headEnd/>
                <a:tailEnd/>
              </a:ln>
              <a:effectLst/>
            </p:spPr>
            <p:txBody>
              <a:bodyPr wrap="none" anchor="ctr"/>
              <a:lstStyle/>
              <a:p>
                <a:pPr>
                  <a:defRPr/>
                </a:pPr>
                <a:endParaRPr lang="ja-JP" altLang="en-US"/>
              </a:p>
            </p:txBody>
          </p:sp>
          <p:sp>
            <p:nvSpPr>
              <p:cNvPr id="20" name="AutoShape 32"/>
              <p:cNvSpPr>
                <a:spLocks noChangeArrowheads="1"/>
              </p:cNvSpPr>
              <p:nvPr/>
            </p:nvSpPr>
            <p:spPr bwMode="auto">
              <a:xfrm>
                <a:off x="5428" y="3796"/>
                <a:ext cx="280" cy="376"/>
              </a:xfrm>
              <a:prstGeom prst="parallelogram">
                <a:avLst>
                  <a:gd name="adj" fmla="val 42852"/>
                </a:avLst>
              </a:prstGeom>
              <a:solidFill>
                <a:schemeClr val="accent1"/>
              </a:solidFill>
              <a:ln w="12700">
                <a:solidFill>
                  <a:schemeClr val="tx1"/>
                </a:solidFill>
                <a:miter lim="800000"/>
                <a:headEnd/>
                <a:tailEnd/>
              </a:ln>
              <a:effectLst/>
            </p:spPr>
            <p:txBody>
              <a:bodyPr wrap="none" anchor="ctr"/>
              <a:lstStyle/>
              <a:p>
                <a:pPr>
                  <a:defRPr/>
                </a:pPr>
                <a:endParaRPr lang="ja-JP" altLang="en-US"/>
              </a:p>
            </p:txBody>
          </p:sp>
        </p:grpSp>
      </p:grpSp>
      <p:sp>
        <p:nvSpPr>
          <p:cNvPr id="210977" name="Rectangle 33"/>
          <p:cNvSpPr>
            <a:spLocks noGrp="1" noChangeArrowheads="1"/>
          </p:cNvSpPr>
          <p:nvPr>
            <p:ph type="ctrTitle" sz="quarter"/>
          </p:nvPr>
        </p:nvSpPr>
        <p:spPr>
          <a:xfrm>
            <a:off x="685800" y="2286000"/>
            <a:ext cx="7772400" cy="1143000"/>
          </a:xfrm>
        </p:spPr>
        <p:txBody>
          <a:bodyPr/>
          <a:lstStyle>
            <a:lvl1pPr>
              <a:defRPr/>
            </a:lvl1pPr>
          </a:lstStyle>
          <a:p>
            <a:r>
              <a:rPr lang="ja-JP" altLang="en-US"/>
              <a:t>マスタ タイトルの書式設定</a:t>
            </a:r>
          </a:p>
        </p:txBody>
      </p:sp>
      <p:sp>
        <p:nvSpPr>
          <p:cNvPr id="210978" name="Rectangle 34"/>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35" name="Rectangle 35"/>
          <p:cNvSpPr>
            <a:spLocks noGrp="1" noChangeArrowheads="1"/>
          </p:cNvSpPr>
          <p:nvPr>
            <p:ph type="dt" sz="quarter" idx="10"/>
          </p:nvPr>
        </p:nvSpPr>
        <p:spPr/>
        <p:txBody>
          <a:bodyPr/>
          <a:lstStyle>
            <a:lvl1pPr>
              <a:defRPr/>
            </a:lvl1pPr>
          </a:lstStyle>
          <a:p>
            <a:pPr>
              <a:defRPr/>
            </a:pPr>
            <a:endParaRPr lang="en-US" altLang="ja-JP"/>
          </a:p>
        </p:txBody>
      </p:sp>
      <p:sp>
        <p:nvSpPr>
          <p:cNvPr id="36" name="Rectangle 36"/>
          <p:cNvSpPr>
            <a:spLocks noGrp="1" noChangeArrowheads="1"/>
          </p:cNvSpPr>
          <p:nvPr>
            <p:ph type="ftr" sz="quarter" idx="11"/>
          </p:nvPr>
        </p:nvSpPr>
        <p:spPr/>
        <p:txBody>
          <a:bodyPr/>
          <a:lstStyle>
            <a:lvl1pPr>
              <a:defRPr/>
            </a:lvl1pPr>
          </a:lstStyle>
          <a:p>
            <a:pPr>
              <a:defRPr/>
            </a:pPr>
            <a:endParaRPr lang="en-US" altLang="ja-JP"/>
          </a:p>
        </p:txBody>
      </p:sp>
      <p:sp>
        <p:nvSpPr>
          <p:cNvPr id="37" name="Rectangle 37"/>
          <p:cNvSpPr>
            <a:spLocks noGrp="1" noChangeArrowheads="1"/>
          </p:cNvSpPr>
          <p:nvPr>
            <p:ph type="sldNum" sz="quarter" idx="12"/>
          </p:nvPr>
        </p:nvSpPr>
        <p:spPr/>
        <p:txBody>
          <a:bodyPr/>
          <a:lstStyle>
            <a:lvl1pPr>
              <a:defRPr/>
            </a:lvl1pPr>
          </a:lstStyle>
          <a:p>
            <a:pPr>
              <a:defRPr/>
            </a:pPr>
            <a:fld id="{3261B789-7231-4FBB-8C26-93B89D74F79B}" type="slidenum">
              <a:rPr lang="en-US" altLang="ja-JP"/>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A59E05DE-F1FE-46B0-838C-DDEC6A143A80}" type="slidenum">
              <a:rPr lang="en-US" altLang="ja-JP"/>
              <a:pPr>
                <a:defRPr/>
              </a:pPr>
              <a:t>‹#›</a:t>
            </a:fld>
            <a:endParaRPr lang="en-US" altLang="ja-JP"/>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3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6"/>
          <p:cNvSpPr>
            <a:spLocks noGrp="1" noChangeArrowheads="1"/>
          </p:cNvSpPr>
          <p:nvPr>
            <p:ph type="sldNum" sz="quarter" idx="11"/>
          </p:nvPr>
        </p:nvSpPr>
        <p:spPr>
          <a:ln/>
        </p:spPr>
        <p:txBody>
          <a:bodyPr/>
          <a:lstStyle>
            <a:lvl1pPr>
              <a:defRPr/>
            </a:lvl1pPr>
          </a:lstStyle>
          <a:p>
            <a:pPr>
              <a:defRPr/>
            </a:pPr>
            <a:fld id="{23B36A73-7516-4638-BC77-ADB2AEF15252}" type="slidenum">
              <a:rPr lang="en-US" altLang="ja-JP"/>
              <a:pPr>
                <a:defRPr/>
              </a:pPr>
              <a:t>‹#›</a:t>
            </a:fld>
            <a:endParaRPr lang="en-US" altLang="ja-JP"/>
          </a:p>
        </p:txBody>
      </p:sp>
      <p:sp>
        <p:nvSpPr>
          <p:cNvPr id="6" name="Rectangle 37"/>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6"/>
          <p:cNvSpPr>
            <a:spLocks noGrp="1" noChangeArrowheads="1"/>
          </p:cNvSpPr>
          <p:nvPr>
            <p:ph type="sldNum" sz="quarter" idx="11"/>
          </p:nvPr>
        </p:nvSpPr>
        <p:spPr>
          <a:ln/>
        </p:spPr>
        <p:txBody>
          <a:bodyPr/>
          <a:lstStyle>
            <a:lvl1pPr>
              <a:defRPr/>
            </a:lvl1pPr>
          </a:lstStyle>
          <a:p>
            <a:pPr>
              <a:defRPr/>
            </a:pPr>
            <a:fld id="{EA81FE8E-A97B-455D-BDDF-95D7C1F0C53C}" type="slidenum">
              <a:rPr lang="en-US" altLang="ja-JP"/>
              <a:pPr>
                <a:defRPr/>
              </a:pPr>
              <a:t>‹#›</a:t>
            </a:fld>
            <a:endParaRPr lang="en-US" altLang="ja-JP"/>
          </a:p>
        </p:txBody>
      </p:sp>
      <p:sp>
        <p:nvSpPr>
          <p:cNvPr id="6" name="Rectangle 37"/>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35"/>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6"/>
          <p:cNvSpPr>
            <a:spLocks noGrp="1" noChangeArrowheads="1"/>
          </p:cNvSpPr>
          <p:nvPr>
            <p:ph type="sldNum" sz="quarter" idx="11"/>
          </p:nvPr>
        </p:nvSpPr>
        <p:spPr>
          <a:ln/>
        </p:spPr>
        <p:txBody>
          <a:bodyPr/>
          <a:lstStyle>
            <a:lvl1pPr>
              <a:defRPr/>
            </a:lvl1pPr>
          </a:lstStyle>
          <a:p>
            <a:pPr>
              <a:defRPr/>
            </a:pPr>
            <a:fld id="{F96A9B42-B355-4A9E-8EBD-3849319F91E9}" type="slidenum">
              <a:rPr lang="en-US" altLang="ja-JP"/>
              <a:pPr>
                <a:defRPr/>
              </a:pPr>
              <a:t>‹#›</a:t>
            </a:fld>
            <a:endParaRPr lang="en-US" altLang="ja-JP"/>
          </a:p>
        </p:txBody>
      </p:sp>
      <p:sp>
        <p:nvSpPr>
          <p:cNvPr id="7" name="Rectangle 37"/>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35"/>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36"/>
          <p:cNvSpPr>
            <a:spLocks noGrp="1" noChangeArrowheads="1"/>
          </p:cNvSpPr>
          <p:nvPr>
            <p:ph type="sldNum" sz="quarter" idx="11"/>
          </p:nvPr>
        </p:nvSpPr>
        <p:spPr>
          <a:ln/>
        </p:spPr>
        <p:txBody>
          <a:bodyPr/>
          <a:lstStyle>
            <a:lvl1pPr>
              <a:defRPr/>
            </a:lvl1pPr>
          </a:lstStyle>
          <a:p>
            <a:pPr>
              <a:defRPr/>
            </a:pPr>
            <a:fld id="{6E15A5A4-3D02-4C4A-8DEE-1A3B7279B4E9}" type="slidenum">
              <a:rPr lang="en-US" altLang="ja-JP"/>
              <a:pPr>
                <a:defRPr/>
              </a:pPr>
              <a:t>‹#›</a:t>
            </a:fld>
            <a:endParaRPr lang="en-US" altLang="ja-JP"/>
          </a:p>
        </p:txBody>
      </p:sp>
      <p:sp>
        <p:nvSpPr>
          <p:cNvPr id="9" name="Rectangle 37"/>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35"/>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36"/>
          <p:cNvSpPr>
            <a:spLocks noGrp="1" noChangeArrowheads="1"/>
          </p:cNvSpPr>
          <p:nvPr>
            <p:ph type="sldNum" sz="quarter" idx="11"/>
          </p:nvPr>
        </p:nvSpPr>
        <p:spPr>
          <a:ln/>
        </p:spPr>
        <p:txBody>
          <a:bodyPr/>
          <a:lstStyle>
            <a:lvl1pPr>
              <a:defRPr/>
            </a:lvl1pPr>
          </a:lstStyle>
          <a:p>
            <a:pPr>
              <a:defRPr/>
            </a:pPr>
            <a:fld id="{537411F0-1AF4-445F-BC1E-99AC59E24A39}" type="slidenum">
              <a:rPr lang="en-US" altLang="ja-JP"/>
              <a:pPr>
                <a:defRPr/>
              </a:pPr>
              <a:t>‹#›</a:t>
            </a:fld>
            <a:endParaRPr lang="en-US" altLang="ja-JP"/>
          </a:p>
        </p:txBody>
      </p:sp>
      <p:sp>
        <p:nvSpPr>
          <p:cNvPr id="5" name="Rectangle 37"/>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36"/>
          <p:cNvSpPr>
            <a:spLocks noGrp="1" noChangeArrowheads="1"/>
          </p:cNvSpPr>
          <p:nvPr>
            <p:ph type="sldNum" sz="quarter" idx="11"/>
          </p:nvPr>
        </p:nvSpPr>
        <p:spPr>
          <a:ln/>
        </p:spPr>
        <p:txBody>
          <a:bodyPr/>
          <a:lstStyle>
            <a:lvl1pPr>
              <a:defRPr/>
            </a:lvl1pPr>
          </a:lstStyle>
          <a:p>
            <a:pPr>
              <a:defRPr/>
            </a:pPr>
            <a:fld id="{812FA0F9-99AB-431C-A478-3ABCAF1869C8}" type="slidenum">
              <a:rPr lang="en-US" altLang="ja-JP"/>
              <a:pPr>
                <a:defRPr/>
              </a:pPr>
              <a:t>‹#›</a:t>
            </a:fld>
            <a:endParaRPr lang="en-US" altLang="ja-JP"/>
          </a:p>
        </p:txBody>
      </p:sp>
      <p:sp>
        <p:nvSpPr>
          <p:cNvPr id="4" name="Rectangle 37"/>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6"/>
          <p:cNvSpPr>
            <a:spLocks noGrp="1" noChangeArrowheads="1"/>
          </p:cNvSpPr>
          <p:nvPr>
            <p:ph type="sldNum" sz="quarter" idx="11"/>
          </p:nvPr>
        </p:nvSpPr>
        <p:spPr>
          <a:ln/>
        </p:spPr>
        <p:txBody>
          <a:bodyPr/>
          <a:lstStyle>
            <a:lvl1pPr>
              <a:defRPr/>
            </a:lvl1pPr>
          </a:lstStyle>
          <a:p>
            <a:pPr>
              <a:defRPr/>
            </a:pPr>
            <a:fld id="{7322535F-026D-4B49-AFA7-9109C77A8BFC}" type="slidenum">
              <a:rPr lang="en-US" altLang="ja-JP"/>
              <a:pPr>
                <a:defRPr/>
              </a:pPr>
              <a:t>‹#›</a:t>
            </a:fld>
            <a:endParaRPr lang="en-US" altLang="ja-JP"/>
          </a:p>
        </p:txBody>
      </p:sp>
      <p:sp>
        <p:nvSpPr>
          <p:cNvPr id="7" name="Rectangle 37"/>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6"/>
          <p:cNvSpPr>
            <a:spLocks noGrp="1" noChangeArrowheads="1"/>
          </p:cNvSpPr>
          <p:nvPr>
            <p:ph type="sldNum" sz="quarter" idx="11"/>
          </p:nvPr>
        </p:nvSpPr>
        <p:spPr>
          <a:ln/>
        </p:spPr>
        <p:txBody>
          <a:bodyPr/>
          <a:lstStyle>
            <a:lvl1pPr>
              <a:defRPr/>
            </a:lvl1pPr>
          </a:lstStyle>
          <a:p>
            <a:pPr>
              <a:defRPr/>
            </a:pPr>
            <a:fld id="{08906A5D-15C1-4579-A2CD-CB747520EBCE}" type="slidenum">
              <a:rPr lang="en-US" altLang="ja-JP"/>
              <a:pPr>
                <a:defRPr/>
              </a:pPr>
              <a:t>‹#›</a:t>
            </a:fld>
            <a:endParaRPr lang="en-US" altLang="ja-JP"/>
          </a:p>
        </p:txBody>
      </p:sp>
      <p:sp>
        <p:nvSpPr>
          <p:cNvPr id="7" name="Rectangle 37"/>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3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6"/>
          <p:cNvSpPr>
            <a:spLocks noGrp="1" noChangeArrowheads="1"/>
          </p:cNvSpPr>
          <p:nvPr>
            <p:ph type="sldNum" sz="quarter" idx="11"/>
          </p:nvPr>
        </p:nvSpPr>
        <p:spPr>
          <a:ln/>
        </p:spPr>
        <p:txBody>
          <a:bodyPr/>
          <a:lstStyle>
            <a:lvl1pPr>
              <a:defRPr/>
            </a:lvl1pPr>
          </a:lstStyle>
          <a:p>
            <a:pPr>
              <a:defRPr/>
            </a:pPr>
            <a:fld id="{D41AEFF5-80B5-4B36-B173-C118BDD18D91}" type="slidenum">
              <a:rPr lang="en-US" altLang="ja-JP"/>
              <a:pPr>
                <a:defRPr/>
              </a:pPr>
              <a:t>‹#›</a:t>
            </a:fld>
            <a:endParaRPr lang="en-US" altLang="ja-JP"/>
          </a:p>
        </p:txBody>
      </p:sp>
      <p:sp>
        <p:nvSpPr>
          <p:cNvPr id="6" name="Rectangle 37"/>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3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6"/>
          <p:cNvSpPr>
            <a:spLocks noGrp="1" noChangeArrowheads="1"/>
          </p:cNvSpPr>
          <p:nvPr>
            <p:ph type="sldNum" sz="quarter" idx="11"/>
          </p:nvPr>
        </p:nvSpPr>
        <p:spPr>
          <a:ln/>
        </p:spPr>
        <p:txBody>
          <a:bodyPr/>
          <a:lstStyle>
            <a:lvl1pPr>
              <a:defRPr/>
            </a:lvl1pPr>
          </a:lstStyle>
          <a:p>
            <a:pPr>
              <a:defRPr/>
            </a:pPr>
            <a:fld id="{E590E428-81CB-436C-AC8C-F8094BDCD809}" type="slidenum">
              <a:rPr lang="en-US" altLang="ja-JP"/>
              <a:pPr>
                <a:defRPr/>
              </a:pPr>
              <a:t>‹#›</a:t>
            </a:fld>
            <a:endParaRPr lang="en-US" altLang="ja-JP"/>
          </a:p>
        </p:txBody>
      </p:sp>
      <p:sp>
        <p:nvSpPr>
          <p:cNvPr id="6" name="Rectangle 37"/>
          <p:cNvSpPr>
            <a:spLocks noGrp="1" noChangeArrowheads="1"/>
          </p:cNvSpPr>
          <p:nvPr>
            <p:ph type="ftr" sz="quarter" idx="12"/>
          </p:nvPr>
        </p:nvSpPr>
        <p:spPr>
          <a:ln/>
        </p:spPr>
        <p:txBody>
          <a:bodyPr/>
          <a:lstStyle>
            <a:lvl1pPr>
              <a:defRPr/>
            </a:lvl1pPr>
          </a:lstStyle>
          <a:p>
            <a:pPr>
              <a:defRPr/>
            </a:pPr>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3"/>
          <p:cNvSpPr>
            <a:spLocks noGrp="1" noChangeArrowheads="1"/>
          </p:cNvSpPr>
          <p:nvPr>
            <p:ph type="sldNum" sz="quarter" idx="12"/>
          </p:nvPr>
        </p:nvSpPr>
        <p:spPr>
          <a:ln/>
        </p:spPr>
        <p:txBody>
          <a:bodyPr/>
          <a:lstStyle>
            <a:lvl1pPr>
              <a:defRPr/>
            </a:lvl1pPr>
          </a:lstStyle>
          <a:p>
            <a:pPr>
              <a:defRPr/>
            </a:pPr>
            <a:fld id="{8AFD6486-1A4E-4CF2-B657-280E4F4C43C9}" type="slidenum">
              <a:rPr lang="en-US" altLang="ja-JP"/>
              <a:pPr>
                <a:defRPr/>
              </a:pPr>
              <a:t>‹#›</a:t>
            </a:fld>
            <a:endParaRPr lang="en-US" altLang="ja-JP"/>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3080" name="Picture 8" descr="C:\Documents and Settings\All Users\デスクトップ\プレゼンV-Style\ﾃﾝﾌﾟﾚｰﾄ\ﾃﾞｨｽﾌﾟﾚｲ\IT\ﾈｯﾄﾜｰｸ\B_IT_NETW_001\B_IT_NETW_001T.JPG"/>
          <p:cNvPicPr>
            <a:picLocks noChangeAspect="1" noChangeArrowheads="1"/>
          </p:cNvPicPr>
          <p:nvPr/>
        </p:nvPicPr>
        <p:blipFill>
          <a:blip r:embed="rId2" cstate="print"/>
          <a:srcRect/>
          <a:stretch>
            <a:fillRect/>
          </a:stretch>
        </p:blipFill>
        <p:spPr bwMode="auto">
          <a:xfrm>
            <a:off x="0" y="0"/>
            <a:ext cx="9144000" cy="6861175"/>
          </a:xfrm>
          <a:prstGeom prst="rect">
            <a:avLst/>
          </a:prstGeom>
          <a:noFill/>
        </p:spPr>
      </p:pic>
      <p:sp>
        <p:nvSpPr>
          <p:cNvPr id="3074" name="Rectangle 2"/>
          <p:cNvSpPr>
            <a:spLocks noGrp="1" noChangeArrowheads="1"/>
          </p:cNvSpPr>
          <p:nvPr>
            <p:ph type="ctrTitle"/>
          </p:nvPr>
        </p:nvSpPr>
        <p:spPr>
          <a:xfrm>
            <a:off x="2209800" y="2657475"/>
            <a:ext cx="6934200" cy="719138"/>
          </a:xfrm>
        </p:spPr>
        <p:txBody>
          <a:bodyPr lIns="180000" tIns="0" rIns="180000"/>
          <a:lstStyle>
            <a:lvl1pPr algn="ctr">
              <a:defRPr sz="4500">
                <a:solidFill>
                  <a:schemeClr val="bg1"/>
                </a:solidFill>
              </a:defRPr>
            </a:lvl1pPr>
          </a:lstStyle>
          <a:p>
            <a:r>
              <a:rPr lang="ja-JP" altLang="en-US" smtClean="0"/>
              <a:t>マスタ タイトルの書式設定</a:t>
            </a:r>
            <a:endParaRPr lang="ja-JP" altLang="en-US"/>
          </a:p>
        </p:txBody>
      </p:sp>
      <p:sp>
        <p:nvSpPr>
          <p:cNvPr id="3075" name="Rectangle 3"/>
          <p:cNvSpPr>
            <a:spLocks noGrp="1" noChangeArrowheads="1"/>
          </p:cNvSpPr>
          <p:nvPr>
            <p:ph type="subTitle" idx="1"/>
          </p:nvPr>
        </p:nvSpPr>
        <p:spPr>
          <a:xfrm>
            <a:off x="2971800" y="3663950"/>
            <a:ext cx="6172200" cy="431800"/>
          </a:xfrm>
        </p:spPr>
        <p:txBody>
          <a:bodyPr tIns="0" bIns="0" anchor="ctr"/>
          <a:lstStyle>
            <a:lvl1pPr marL="0" indent="0" algn="ctr">
              <a:buFontTx/>
              <a:buNone/>
              <a:defRPr sz="2500">
                <a:solidFill>
                  <a:schemeClr val="bg1"/>
                </a:solidFill>
              </a:defRPr>
            </a:lvl1pPr>
          </a:lstStyle>
          <a:p>
            <a:r>
              <a:rPr lang="ja-JP" altLang="en-US" smtClean="0"/>
              <a:t>マスタ サブタイトルの書式設定</a:t>
            </a:r>
            <a:endParaRPr lang="ja-JP" altLang="en-US"/>
          </a:p>
        </p:txBody>
      </p:sp>
      <p:sp>
        <p:nvSpPr>
          <p:cNvPr id="3076" name="Rectangle 4"/>
          <p:cNvSpPr>
            <a:spLocks noGrp="1" noChangeArrowheads="1"/>
          </p:cNvSpPr>
          <p:nvPr>
            <p:ph type="dt" sz="half" idx="2"/>
          </p:nvPr>
        </p:nvSpPr>
        <p:spPr>
          <a:xfrm>
            <a:off x="5715000" y="6497638"/>
            <a:ext cx="3429000" cy="360362"/>
          </a:xfrm>
        </p:spPr>
        <p:txBody>
          <a:bodyPr/>
          <a:lstStyle>
            <a:lvl1pPr>
              <a:defRPr sz="1700">
                <a:solidFill>
                  <a:schemeClr val="bg1"/>
                </a:solidFill>
              </a:defRPr>
            </a:lvl1pPr>
          </a:lstStyle>
          <a:p>
            <a:pPr>
              <a:defRPr/>
            </a:pPr>
            <a:endParaRPr lang="en-US" altLang="ja-JP"/>
          </a:p>
        </p:txBody>
      </p:sp>
      <p:sp>
        <p:nvSpPr>
          <p:cNvPr id="3077" name="Rectangle 5"/>
          <p:cNvSpPr>
            <a:spLocks noGrp="1" noChangeArrowheads="1"/>
          </p:cNvSpPr>
          <p:nvPr>
            <p:ph type="ftr" sz="quarter" idx="3"/>
          </p:nvPr>
        </p:nvSpPr>
        <p:spPr>
          <a:xfrm>
            <a:off x="5715000" y="5961063"/>
            <a:ext cx="3429000" cy="360362"/>
          </a:xfrm>
        </p:spPr>
        <p:txBody>
          <a:bodyPr/>
          <a:lstStyle>
            <a:lvl1pPr>
              <a:defRPr sz="2500">
                <a:solidFill>
                  <a:schemeClr val="bg1"/>
                </a:solidFill>
              </a:defRPr>
            </a:lvl1pPr>
          </a:lstStyle>
          <a:p>
            <a:pPr>
              <a:defRPr/>
            </a:pPr>
            <a:endParaRPr lang="en-US" altLang="ja-JP"/>
          </a:p>
        </p:txBody>
      </p:sp>
      <p:sp>
        <p:nvSpPr>
          <p:cNvPr id="3078" name="Rectangle 6"/>
          <p:cNvSpPr>
            <a:spLocks noGrp="1" noChangeArrowheads="1"/>
          </p:cNvSpPr>
          <p:nvPr>
            <p:ph type="sldNum" sz="quarter" idx="4"/>
          </p:nvPr>
        </p:nvSpPr>
        <p:spPr/>
        <p:txBody>
          <a:bodyPr/>
          <a:lstStyle>
            <a:lvl1pPr>
              <a:defRPr>
                <a:solidFill>
                  <a:schemeClr val="bg1"/>
                </a:solidFill>
              </a:defRPr>
            </a:lvl1pPr>
          </a:lstStyle>
          <a:p>
            <a:pPr>
              <a:defRPr/>
            </a:pPr>
            <a:fld id="{A1162196-0304-4997-AF4F-5D9CF5466CA8}" type="slidenum">
              <a:rPr lang="en-US" altLang="ja-JP" smtClean="0"/>
              <a:pPr>
                <a:defRPr/>
              </a:pPr>
              <a:t>‹#›</a:t>
            </a:fld>
            <a:endParaRPr lang="en-US" altLang="ja-JP"/>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A74B0747-53C8-4972-83F6-085609A84B03}" type="slidenum">
              <a:rPr lang="en-US" altLang="ja-JP" smtClean="0"/>
              <a:pPr>
                <a:defRPr/>
              </a:pPr>
              <a:t>‹#›</a:t>
            </a:fld>
            <a:endParaRPr lang="en-US" altLang="ja-JP"/>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2AA40E52-4CED-4F7C-9BC3-906F5C8CD6B8}" type="slidenum">
              <a:rPr lang="en-US" altLang="ja-JP" smtClean="0"/>
              <a:pPr>
                <a:defRPr/>
              </a:pPr>
              <a:t>‹#›</a:t>
            </a:fld>
            <a:endParaRPr lang="en-US" altLang="ja-JP"/>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295400" y="854075"/>
            <a:ext cx="3848100" cy="5038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295900" y="854075"/>
            <a:ext cx="3848100" cy="5038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lvl1pPr>
          </a:lstStyle>
          <a:p>
            <a:pPr>
              <a:defRPr/>
            </a:pPr>
            <a:fld id="{653026F4-5F3D-4637-858F-4AB0F9E17208}" type="slidenum">
              <a:rPr lang="en-US" altLang="ja-JP" smtClean="0"/>
              <a:pPr>
                <a:defRPr/>
              </a:pPr>
              <a:t>‹#›</a:t>
            </a:fld>
            <a:endParaRPr lang="en-US" altLang="ja-JP"/>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pPr>
              <a:defRPr/>
            </a:pPr>
            <a:endParaRPr lang="en-US" altLang="ja-JP"/>
          </a:p>
        </p:txBody>
      </p:sp>
      <p:sp>
        <p:nvSpPr>
          <p:cNvPr id="8" name="フッター プレースホルダ 7"/>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 8"/>
          <p:cNvSpPr>
            <a:spLocks noGrp="1"/>
          </p:cNvSpPr>
          <p:nvPr>
            <p:ph type="sldNum" sz="quarter" idx="12"/>
          </p:nvPr>
        </p:nvSpPr>
        <p:spPr/>
        <p:txBody>
          <a:bodyPr/>
          <a:lstStyle>
            <a:lvl1pPr>
              <a:defRPr/>
            </a:lvl1pPr>
          </a:lstStyle>
          <a:p>
            <a:pPr>
              <a:defRPr/>
            </a:pPr>
            <a:fld id="{59A97C90-7691-4E1E-AD04-B7A68EF0B4A7}" type="slidenum">
              <a:rPr lang="en-US" altLang="ja-JP" smtClean="0"/>
              <a:pPr>
                <a:defRPr/>
              </a:pPr>
              <a:t>‹#›</a:t>
            </a:fld>
            <a:endParaRPr lang="en-US" altLang="ja-JP"/>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pPr>
              <a:defRPr/>
            </a:pPr>
            <a:endParaRPr lang="en-US" altLang="ja-JP"/>
          </a:p>
        </p:txBody>
      </p:sp>
      <p:sp>
        <p:nvSpPr>
          <p:cNvPr id="4" name="フッター プレースホルダ 3"/>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 4"/>
          <p:cNvSpPr>
            <a:spLocks noGrp="1"/>
          </p:cNvSpPr>
          <p:nvPr>
            <p:ph type="sldNum" sz="quarter" idx="12"/>
          </p:nvPr>
        </p:nvSpPr>
        <p:spPr/>
        <p:txBody>
          <a:bodyPr/>
          <a:lstStyle>
            <a:lvl1pPr>
              <a:defRPr/>
            </a:lvl1pPr>
          </a:lstStyle>
          <a:p>
            <a:pPr>
              <a:defRPr/>
            </a:pPr>
            <a:fld id="{8A48D2ED-F37C-496A-B46B-CD4C198751DD}" type="slidenum">
              <a:rPr lang="en-US" altLang="ja-JP" smtClean="0"/>
              <a:pPr>
                <a:defRPr/>
              </a:pPr>
              <a:t>‹#›</a:t>
            </a:fld>
            <a:endParaRPr lang="en-US" altLang="ja-JP"/>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pPr>
              <a:defRPr/>
            </a:pPr>
            <a:endParaRPr lang="en-US" altLang="ja-JP"/>
          </a:p>
        </p:txBody>
      </p:sp>
      <p:sp>
        <p:nvSpPr>
          <p:cNvPr id="3" name="フッター プレースホルダ 2"/>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 3"/>
          <p:cNvSpPr>
            <a:spLocks noGrp="1"/>
          </p:cNvSpPr>
          <p:nvPr>
            <p:ph type="sldNum" sz="quarter" idx="12"/>
          </p:nvPr>
        </p:nvSpPr>
        <p:spPr/>
        <p:txBody>
          <a:bodyPr/>
          <a:lstStyle>
            <a:lvl1pPr>
              <a:defRPr/>
            </a:lvl1pPr>
          </a:lstStyle>
          <a:p>
            <a:pPr>
              <a:defRPr/>
            </a:pPr>
            <a:fld id="{5FEAA984-2338-4A0A-8A67-0DD273E9AEE4}" type="slidenum">
              <a:rPr lang="en-US" altLang="ja-JP" smtClean="0"/>
              <a:pPr>
                <a:defRPr/>
              </a:pPr>
              <a:t>‹#›</a:t>
            </a:fld>
            <a:endParaRPr lang="en-US" altLang="ja-JP"/>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lvl1pPr>
          </a:lstStyle>
          <a:p>
            <a:pPr>
              <a:defRPr/>
            </a:pPr>
            <a:fld id="{37ECA4A8-047F-4B66-B1D5-25716DBB0DEC}" type="slidenum">
              <a:rPr lang="en-US" altLang="ja-JP" smtClean="0"/>
              <a:pPr>
                <a:defRPr/>
              </a:pPr>
              <a:t>‹#›</a:t>
            </a:fld>
            <a:endParaRPr lang="en-US" altLang="ja-JP"/>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lvl1pPr>
          </a:lstStyle>
          <a:p>
            <a:pPr>
              <a:defRPr/>
            </a:pPr>
            <a:fld id="{DCBD4054-6FB5-4AC3-AD5C-DB82AB4965F0}" type="slidenum">
              <a:rPr lang="en-US" altLang="ja-JP" smtClean="0"/>
              <a:pPr>
                <a:defRPr/>
              </a:pPr>
              <a:t>‹#›</a:t>
            </a:fld>
            <a:endParaRPr lang="en-US" altLang="ja-JP"/>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C823BEEA-69D5-44B8-835A-CB6C7BE0F5B1}" type="slidenum">
              <a:rPr lang="en-US" altLang="ja-JP" smtClean="0"/>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D0672C7D-EAB9-4698-A1A7-FB22378BE1EA}" type="slidenum">
              <a:rPr lang="en-US" altLang="ja-JP"/>
              <a:pPr>
                <a:defRPr/>
              </a:pPr>
              <a:t>‹#›</a:t>
            </a:fld>
            <a:endParaRPr lang="en-US" altLang="ja-JP"/>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58000" y="0"/>
            <a:ext cx="2286000" cy="58928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0" y="0"/>
            <a:ext cx="6705600" cy="58928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82A694CE-48C7-480E-B3BD-F8A0F00EAF66}" type="slidenum">
              <a:rPr lang="en-US" altLang="ja-JP" smtClean="0"/>
              <a:pPr>
                <a:defRPr/>
              </a:pPr>
              <a:t>‹#›</a:t>
            </a:fld>
            <a:endParaRPr lang="en-US" altLang="ja-JP"/>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530725"/>
          </a:xfrm>
        </p:spPr>
        <p:txBody>
          <a:bodyPr/>
          <a:lstStyle/>
          <a:p>
            <a:pPr lvl="0"/>
            <a:endParaRPr lang="ja-JP" altLang="en-US" noProof="0" smtClean="0"/>
          </a:p>
        </p:txBody>
      </p:sp>
      <p:sp>
        <p:nvSpPr>
          <p:cNvPr id="4" name="Rectangle 19"/>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20"/>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21"/>
          <p:cNvSpPr>
            <a:spLocks noGrp="1" noChangeArrowheads="1"/>
          </p:cNvSpPr>
          <p:nvPr>
            <p:ph type="sldNum" sz="quarter" idx="12"/>
          </p:nvPr>
        </p:nvSpPr>
        <p:spPr>
          <a:ln/>
        </p:spPr>
        <p:txBody>
          <a:bodyPr/>
          <a:lstStyle>
            <a:lvl1pPr>
              <a:defRPr/>
            </a:lvl1pPr>
          </a:lstStyle>
          <a:p>
            <a:pPr>
              <a:defRPr/>
            </a:pPr>
            <a:fld id="{7D555F5E-0928-4D6D-A523-A7EF6F603DE0}" type="slidenum">
              <a:rPr lang="en-US" altLang="ja-JP"/>
              <a:pPr>
                <a:defRPr/>
              </a:pPr>
              <a:t>‹#›</a:t>
            </a:fld>
            <a:endParaRPr lang="en-US" altLang="ja-JP"/>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2" name="Group 2"/>
          <p:cNvGrpSpPr>
            <a:grpSpLocks/>
          </p:cNvGrpSpPr>
          <p:nvPr/>
        </p:nvGrpSpPr>
        <p:grpSpPr bwMode="auto">
          <a:xfrm>
            <a:off x="2057400" y="1447800"/>
            <a:ext cx="5029200" cy="4238625"/>
            <a:chOff x="240" y="816"/>
            <a:chExt cx="3168" cy="2670"/>
          </a:xfrm>
        </p:grpSpPr>
        <p:sp>
          <p:nvSpPr>
            <p:cNvPr id="5123" name="Oval 3"/>
            <p:cNvSpPr>
              <a:spLocks noChangeArrowheads="1"/>
            </p:cNvSpPr>
            <p:nvPr/>
          </p:nvSpPr>
          <p:spPr bwMode="ltGray">
            <a:xfrm>
              <a:off x="483" y="817"/>
              <a:ext cx="2692" cy="2669"/>
            </a:xfrm>
            <a:prstGeom prst="ellipse">
              <a:avLst/>
            </a:prstGeom>
            <a:solidFill>
              <a:schemeClr val="folHlink"/>
            </a:solidFill>
            <a:ln w="9525">
              <a:noFill/>
              <a:round/>
              <a:headEnd/>
              <a:tailEnd/>
            </a:ln>
            <a:effectLst/>
          </p:spPr>
          <p:txBody>
            <a:bodyPr wrap="none" anchor="ctr"/>
            <a:lstStyle/>
            <a:p>
              <a:endParaRPr lang="ja-JP" altLang="en-US"/>
            </a:p>
          </p:txBody>
        </p:sp>
        <p:grpSp>
          <p:nvGrpSpPr>
            <p:cNvPr id="3" name="Group 4"/>
            <p:cNvGrpSpPr>
              <a:grpSpLocks/>
            </p:cNvGrpSpPr>
            <p:nvPr/>
          </p:nvGrpSpPr>
          <p:grpSpPr bwMode="auto">
            <a:xfrm>
              <a:off x="240" y="819"/>
              <a:ext cx="3168" cy="2667"/>
              <a:chOff x="864" y="463"/>
              <a:chExt cx="4128" cy="3473"/>
            </a:xfrm>
          </p:grpSpPr>
          <p:sp>
            <p:nvSpPr>
              <p:cNvPr id="5125" name="Line 5"/>
              <p:cNvSpPr>
                <a:spLocks noChangeShapeType="1"/>
              </p:cNvSpPr>
              <p:nvPr/>
            </p:nvSpPr>
            <p:spPr bwMode="ltGray">
              <a:xfrm>
                <a:off x="2940" y="816"/>
                <a:ext cx="0" cy="3120"/>
              </a:xfrm>
              <a:prstGeom prst="line">
                <a:avLst/>
              </a:prstGeom>
              <a:noFill/>
              <a:ln w="9525">
                <a:solidFill>
                  <a:schemeClr val="bg2"/>
                </a:solidFill>
                <a:round/>
                <a:headEnd/>
                <a:tailEnd/>
              </a:ln>
              <a:effectLst/>
            </p:spPr>
            <p:txBody>
              <a:bodyPr wrap="none" anchor="ctr"/>
              <a:lstStyle/>
              <a:p>
                <a:endParaRPr lang="ja-JP" altLang="en-US"/>
              </a:p>
            </p:txBody>
          </p:sp>
          <p:sp>
            <p:nvSpPr>
              <p:cNvPr id="5126" name="Oval 6"/>
              <p:cNvSpPr>
                <a:spLocks noChangeArrowheads="1"/>
              </p:cNvSpPr>
              <p:nvPr/>
            </p:nvSpPr>
            <p:spPr bwMode="ltGray">
              <a:xfrm>
                <a:off x="2475" y="525"/>
                <a:ext cx="906" cy="435"/>
              </a:xfrm>
              <a:prstGeom prst="ellipse">
                <a:avLst/>
              </a:prstGeom>
              <a:noFill/>
              <a:ln w="9525">
                <a:solidFill>
                  <a:schemeClr val="bg2"/>
                </a:solidFill>
                <a:round/>
                <a:headEnd/>
                <a:tailEnd/>
              </a:ln>
              <a:effectLst/>
            </p:spPr>
            <p:txBody>
              <a:bodyPr wrap="none" anchor="ctr"/>
              <a:lstStyle/>
              <a:p>
                <a:endParaRPr lang="ja-JP" altLang="en-US"/>
              </a:p>
            </p:txBody>
          </p:sp>
          <p:sp>
            <p:nvSpPr>
              <p:cNvPr id="5127" name="Oval 7"/>
              <p:cNvSpPr>
                <a:spLocks noChangeArrowheads="1"/>
              </p:cNvSpPr>
              <p:nvPr/>
            </p:nvSpPr>
            <p:spPr bwMode="ltGray">
              <a:xfrm>
                <a:off x="2064" y="463"/>
                <a:ext cx="1722" cy="862"/>
              </a:xfrm>
              <a:prstGeom prst="ellipse">
                <a:avLst/>
              </a:prstGeom>
              <a:noFill/>
              <a:ln w="9525">
                <a:solidFill>
                  <a:schemeClr val="bg2"/>
                </a:solidFill>
                <a:round/>
                <a:headEnd/>
                <a:tailEnd/>
              </a:ln>
              <a:effectLst/>
            </p:spPr>
            <p:txBody>
              <a:bodyPr wrap="none" anchor="ctr"/>
              <a:lstStyle/>
              <a:p>
                <a:endParaRPr lang="ja-JP" altLang="en-US"/>
              </a:p>
            </p:txBody>
          </p:sp>
          <p:sp>
            <p:nvSpPr>
              <p:cNvPr id="5128" name="Arc 8"/>
              <p:cNvSpPr>
                <a:spLocks/>
              </p:cNvSpPr>
              <p:nvPr/>
            </p:nvSpPr>
            <p:spPr bwMode="ltGray">
              <a:xfrm>
                <a:off x="1683" y="823"/>
                <a:ext cx="2496" cy="929"/>
              </a:xfrm>
              <a:custGeom>
                <a:avLst/>
                <a:gdLst>
                  <a:gd name="G0" fmla="+- 21600 0 0"/>
                  <a:gd name="G1" fmla="+- 11271 0 0"/>
                  <a:gd name="G2" fmla="+- 21600 0 0"/>
                  <a:gd name="T0" fmla="*/ 40869 w 43200"/>
                  <a:gd name="T1" fmla="*/ 1510 h 32871"/>
                  <a:gd name="T2" fmla="*/ 3174 w 43200"/>
                  <a:gd name="T3" fmla="*/ 0 h 32871"/>
                  <a:gd name="T4" fmla="*/ 21600 w 43200"/>
                  <a:gd name="T5" fmla="*/ 11271 h 32871"/>
                </a:gdLst>
                <a:ahLst/>
                <a:cxnLst>
                  <a:cxn ang="0">
                    <a:pos x="T0" y="T1"/>
                  </a:cxn>
                  <a:cxn ang="0">
                    <a:pos x="T2" y="T3"/>
                  </a:cxn>
                  <a:cxn ang="0">
                    <a:pos x="T4" y="T5"/>
                  </a:cxn>
                </a:cxnLst>
                <a:rect l="0" t="0" r="r" b="b"/>
                <a:pathLst>
                  <a:path w="43200" h="32871" fill="none" extrusionOk="0">
                    <a:moveTo>
                      <a:pt x="40868" y="1510"/>
                    </a:moveTo>
                    <a:cubicBezTo>
                      <a:pt x="42401" y="4535"/>
                      <a:pt x="43200" y="7879"/>
                      <a:pt x="43200" y="11271"/>
                    </a:cubicBezTo>
                    <a:cubicBezTo>
                      <a:pt x="43200" y="23200"/>
                      <a:pt x="33529" y="32871"/>
                      <a:pt x="21600" y="32871"/>
                    </a:cubicBezTo>
                    <a:cubicBezTo>
                      <a:pt x="9670" y="32871"/>
                      <a:pt x="0" y="23200"/>
                      <a:pt x="0" y="11271"/>
                    </a:cubicBezTo>
                    <a:cubicBezTo>
                      <a:pt x="-1" y="7293"/>
                      <a:pt x="1098" y="3393"/>
                      <a:pt x="3173" y="-1"/>
                    </a:cubicBezTo>
                  </a:path>
                  <a:path w="43200" h="32871" stroke="0" extrusionOk="0">
                    <a:moveTo>
                      <a:pt x="40868" y="1510"/>
                    </a:moveTo>
                    <a:cubicBezTo>
                      <a:pt x="42401" y="4535"/>
                      <a:pt x="43200" y="7879"/>
                      <a:pt x="43200" y="11271"/>
                    </a:cubicBezTo>
                    <a:cubicBezTo>
                      <a:pt x="43200" y="23200"/>
                      <a:pt x="33529" y="32871"/>
                      <a:pt x="21600" y="32871"/>
                    </a:cubicBezTo>
                    <a:cubicBezTo>
                      <a:pt x="9670" y="32871"/>
                      <a:pt x="0" y="23200"/>
                      <a:pt x="0" y="11271"/>
                    </a:cubicBezTo>
                    <a:cubicBezTo>
                      <a:pt x="-1" y="7293"/>
                      <a:pt x="1098" y="3393"/>
                      <a:pt x="3173" y="-1"/>
                    </a:cubicBezTo>
                    <a:lnTo>
                      <a:pt x="21600" y="11271"/>
                    </a:lnTo>
                    <a:close/>
                  </a:path>
                </a:pathLst>
              </a:custGeom>
              <a:noFill/>
              <a:ln w="9525">
                <a:solidFill>
                  <a:schemeClr val="bg2"/>
                </a:solidFill>
                <a:round/>
                <a:headEnd/>
                <a:tailEnd/>
              </a:ln>
              <a:effectLst/>
            </p:spPr>
            <p:txBody>
              <a:bodyPr wrap="none" anchor="ctr"/>
              <a:lstStyle/>
              <a:p>
                <a:endParaRPr lang="ja-JP" altLang="en-US"/>
              </a:p>
            </p:txBody>
          </p:sp>
          <p:sp>
            <p:nvSpPr>
              <p:cNvPr id="5129" name="Arc 9"/>
              <p:cNvSpPr>
                <a:spLocks/>
              </p:cNvSpPr>
              <p:nvPr/>
            </p:nvSpPr>
            <p:spPr bwMode="ltGray">
              <a:xfrm>
                <a:off x="1394" y="1308"/>
                <a:ext cx="3072" cy="899"/>
              </a:xfrm>
              <a:custGeom>
                <a:avLst/>
                <a:gdLst>
                  <a:gd name="G0" fmla="+- 21600 0 0"/>
                  <a:gd name="G1" fmla="+- 3057 0 0"/>
                  <a:gd name="G2" fmla="+- 21600 0 0"/>
                  <a:gd name="T0" fmla="*/ 42983 w 43200"/>
                  <a:gd name="T1" fmla="*/ 0 h 24657"/>
                  <a:gd name="T2" fmla="*/ 154 w 43200"/>
                  <a:gd name="T3" fmla="*/ 479 h 24657"/>
                  <a:gd name="T4" fmla="*/ 21600 w 43200"/>
                  <a:gd name="T5" fmla="*/ 3057 h 24657"/>
                </a:gdLst>
                <a:ahLst/>
                <a:cxnLst>
                  <a:cxn ang="0">
                    <a:pos x="T0" y="T1"/>
                  </a:cxn>
                  <a:cxn ang="0">
                    <a:pos x="T2" y="T3"/>
                  </a:cxn>
                  <a:cxn ang="0">
                    <a:pos x="T4" y="T5"/>
                  </a:cxn>
                </a:cxnLst>
                <a:rect l="0" t="0" r="r" b="b"/>
                <a:pathLst>
                  <a:path w="43200" h="24657" fill="none" extrusionOk="0">
                    <a:moveTo>
                      <a:pt x="42982" y="0"/>
                    </a:moveTo>
                    <a:cubicBezTo>
                      <a:pt x="43127" y="1012"/>
                      <a:pt x="43200" y="2034"/>
                      <a:pt x="43200" y="3057"/>
                    </a:cubicBezTo>
                    <a:cubicBezTo>
                      <a:pt x="43200" y="14986"/>
                      <a:pt x="33529" y="24657"/>
                      <a:pt x="21600" y="24657"/>
                    </a:cubicBezTo>
                    <a:cubicBezTo>
                      <a:pt x="9670" y="24657"/>
                      <a:pt x="0" y="14986"/>
                      <a:pt x="0" y="3057"/>
                    </a:cubicBezTo>
                    <a:cubicBezTo>
                      <a:pt x="-1" y="2195"/>
                      <a:pt x="51" y="1334"/>
                      <a:pt x="154" y="479"/>
                    </a:cubicBezTo>
                  </a:path>
                  <a:path w="43200" h="24657" stroke="0" extrusionOk="0">
                    <a:moveTo>
                      <a:pt x="42982" y="0"/>
                    </a:moveTo>
                    <a:cubicBezTo>
                      <a:pt x="43127" y="1012"/>
                      <a:pt x="43200" y="2034"/>
                      <a:pt x="43200" y="3057"/>
                    </a:cubicBezTo>
                    <a:cubicBezTo>
                      <a:pt x="43200" y="14986"/>
                      <a:pt x="33529" y="24657"/>
                      <a:pt x="21600" y="24657"/>
                    </a:cubicBezTo>
                    <a:cubicBezTo>
                      <a:pt x="9670" y="24657"/>
                      <a:pt x="0" y="14986"/>
                      <a:pt x="0" y="3057"/>
                    </a:cubicBezTo>
                    <a:cubicBezTo>
                      <a:pt x="-1" y="2195"/>
                      <a:pt x="51" y="1334"/>
                      <a:pt x="154" y="479"/>
                    </a:cubicBezTo>
                    <a:lnTo>
                      <a:pt x="21600" y="3057"/>
                    </a:lnTo>
                    <a:close/>
                  </a:path>
                </a:pathLst>
              </a:custGeom>
              <a:noFill/>
              <a:ln w="9525">
                <a:solidFill>
                  <a:schemeClr val="bg2"/>
                </a:solidFill>
                <a:round/>
                <a:headEnd/>
                <a:tailEnd/>
              </a:ln>
              <a:effectLst/>
            </p:spPr>
            <p:txBody>
              <a:bodyPr wrap="none" anchor="ctr"/>
              <a:lstStyle/>
              <a:p>
                <a:endParaRPr lang="ja-JP" altLang="en-US"/>
              </a:p>
            </p:txBody>
          </p:sp>
          <p:sp>
            <p:nvSpPr>
              <p:cNvPr id="5130" name="Arc 10"/>
              <p:cNvSpPr>
                <a:spLocks/>
              </p:cNvSpPr>
              <p:nvPr/>
            </p:nvSpPr>
            <p:spPr bwMode="ltGray">
              <a:xfrm>
                <a:off x="1212" y="1759"/>
                <a:ext cx="3442" cy="887"/>
              </a:xfrm>
              <a:custGeom>
                <a:avLst/>
                <a:gdLst>
                  <a:gd name="G0" fmla="+- 21476 0 0"/>
                  <a:gd name="G1" fmla="+- 0 0 0"/>
                  <a:gd name="G2" fmla="+- 21600 0 0"/>
                  <a:gd name="T0" fmla="*/ 43031 w 43031"/>
                  <a:gd name="T1" fmla="*/ 1391 h 21600"/>
                  <a:gd name="T2" fmla="*/ 0 w 43031"/>
                  <a:gd name="T3" fmla="*/ 2307 h 21600"/>
                  <a:gd name="T4" fmla="*/ 21476 w 43031"/>
                  <a:gd name="T5" fmla="*/ 0 h 21600"/>
                </a:gdLst>
                <a:ahLst/>
                <a:cxnLst>
                  <a:cxn ang="0">
                    <a:pos x="T0" y="T1"/>
                  </a:cxn>
                  <a:cxn ang="0">
                    <a:pos x="T2" y="T3"/>
                  </a:cxn>
                  <a:cxn ang="0">
                    <a:pos x="T4" y="T5"/>
                  </a:cxn>
                </a:cxnLst>
                <a:rect l="0" t="0" r="r" b="b"/>
                <a:pathLst>
                  <a:path w="43031" h="21600" fill="none" extrusionOk="0">
                    <a:moveTo>
                      <a:pt x="43031" y="1391"/>
                    </a:moveTo>
                    <a:cubicBezTo>
                      <a:pt x="42297" y="12756"/>
                      <a:pt x="32865" y="21599"/>
                      <a:pt x="21476" y="21600"/>
                    </a:cubicBezTo>
                    <a:cubicBezTo>
                      <a:pt x="10439" y="21600"/>
                      <a:pt x="1178" y="13280"/>
                      <a:pt x="-1" y="2307"/>
                    </a:cubicBezTo>
                  </a:path>
                  <a:path w="43031" h="21600" stroke="0" extrusionOk="0">
                    <a:moveTo>
                      <a:pt x="43031" y="1391"/>
                    </a:moveTo>
                    <a:cubicBezTo>
                      <a:pt x="42297" y="12756"/>
                      <a:pt x="32865" y="21599"/>
                      <a:pt x="21476" y="21600"/>
                    </a:cubicBezTo>
                    <a:cubicBezTo>
                      <a:pt x="10439" y="21600"/>
                      <a:pt x="1178" y="13280"/>
                      <a:pt x="-1" y="2307"/>
                    </a:cubicBezTo>
                    <a:lnTo>
                      <a:pt x="21476" y="0"/>
                    </a:lnTo>
                    <a:close/>
                  </a:path>
                </a:pathLst>
              </a:custGeom>
              <a:noFill/>
              <a:ln w="9525">
                <a:solidFill>
                  <a:schemeClr val="bg2"/>
                </a:solidFill>
                <a:round/>
                <a:headEnd/>
                <a:tailEnd/>
              </a:ln>
              <a:effectLst/>
            </p:spPr>
            <p:txBody>
              <a:bodyPr wrap="none" anchor="ctr"/>
              <a:lstStyle/>
              <a:p>
                <a:endParaRPr lang="ja-JP" altLang="en-US"/>
              </a:p>
            </p:txBody>
          </p:sp>
          <p:sp>
            <p:nvSpPr>
              <p:cNvPr id="5131" name="Arc 11"/>
              <p:cNvSpPr>
                <a:spLocks/>
              </p:cNvSpPr>
              <p:nvPr/>
            </p:nvSpPr>
            <p:spPr bwMode="ltGray">
              <a:xfrm>
                <a:off x="1175" y="2160"/>
                <a:ext cx="3525" cy="904"/>
              </a:xfrm>
              <a:custGeom>
                <a:avLst/>
                <a:gdLst>
                  <a:gd name="G0" fmla="+- 21220 0 0"/>
                  <a:gd name="G1" fmla="+- 0 0 0"/>
                  <a:gd name="G2" fmla="+- 21600 0 0"/>
                  <a:gd name="T0" fmla="*/ 42699 w 42699"/>
                  <a:gd name="T1" fmla="*/ 2286 h 21600"/>
                  <a:gd name="T2" fmla="*/ 0 w 42699"/>
                  <a:gd name="T3" fmla="*/ 4033 h 21600"/>
                  <a:gd name="T4" fmla="*/ 21220 w 42699"/>
                  <a:gd name="T5" fmla="*/ 0 h 21600"/>
                </a:gdLst>
                <a:ahLst/>
                <a:cxnLst>
                  <a:cxn ang="0">
                    <a:pos x="T0" y="T1"/>
                  </a:cxn>
                  <a:cxn ang="0">
                    <a:pos x="T2" y="T3"/>
                  </a:cxn>
                  <a:cxn ang="0">
                    <a:pos x="T4" y="T5"/>
                  </a:cxn>
                </a:cxnLst>
                <a:rect l="0" t="0" r="r" b="b"/>
                <a:pathLst>
                  <a:path w="42699" h="21600" fill="none" extrusionOk="0">
                    <a:moveTo>
                      <a:pt x="42698" y="2285"/>
                    </a:moveTo>
                    <a:cubicBezTo>
                      <a:pt x="41529" y="13268"/>
                      <a:pt x="32264" y="21599"/>
                      <a:pt x="21220" y="21600"/>
                    </a:cubicBezTo>
                    <a:cubicBezTo>
                      <a:pt x="10845" y="21600"/>
                      <a:pt x="1936" y="14224"/>
                      <a:pt x="-1" y="4033"/>
                    </a:cubicBezTo>
                  </a:path>
                  <a:path w="42699" h="21600" stroke="0" extrusionOk="0">
                    <a:moveTo>
                      <a:pt x="42698" y="2285"/>
                    </a:moveTo>
                    <a:cubicBezTo>
                      <a:pt x="41529" y="13268"/>
                      <a:pt x="32264" y="21599"/>
                      <a:pt x="21220" y="21600"/>
                    </a:cubicBezTo>
                    <a:cubicBezTo>
                      <a:pt x="10845" y="21600"/>
                      <a:pt x="1936" y="14224"/>
                      <a:pt x="-1" y="4033"/>
                    </a:cubicBezTo>
                    <a:lnTo>
                      <a:pt x="21220" y="0"/>
                    </a:lnTo>
                    <a:close/>
                  </a:path>
                </a:pathLst>
              </a:custGeom>
              <a:noFill/>
              <a:ln w="9525">
                <a:solidFill>
                  <a:schemeClr val="bg2"/>
                </a:solidFill>
                <a:round/>
                <a:headEnd/>
                <a:tailEnd/>
              </a:ln>
              <a:effectLst/>
            </p:spPr>
            <p:txBody>
              <a:bodyPr wrap="none" anchor="ctr"/>
              <a:lstStyle/>
              <a:p>
                <a:endParaRPr lang="ja-JP" altLang="en-US"/>
              </a:p>
            </p:txBody>
          </p:sp>
          <p:sp>
            <p:nvSpPr>
              <p:cNvPr id="5132" name="Arc 12"/>
              <p:cNvSpPr>
                <a:spLocks/>
              </p:cNvSpPr>
              <p:nvPr/>
            </p:nvSpPr>
            <p:spPr bwMode="ltGray">
              <a:xfrm>
                <a:off x="1290" y="2448"/>
                <a:ext cx="3284" cy="978"/>
              </a:xfrm>
              <a:custGeom>
                <a:avLst/>
                <a:gdLst>
                  <a:gd name="G0" fmla="+- 19827 0 0"/>
                  <a:gd name="G1" fmla="+- 0 0 0"/>
                  <a:gd name="G2" fmla="+- 21600 0 0"/>
                  <a:gd name="T0" fmla="*/ 39783 w 39783"/>
                  <a:gd name="T1" fmla="*/ 8265 h 21600"/>
                  <a:gd name="T2" fmla="*/ 0 w 39783"/>
                  <a:gd name="T3" fmla="*/ 8569 h 21600"/>
                  <a:gd name="T4" fmla="*/ 19827 w 39783"/>
                  <a:gd name="T5" fmla="*/ 0 h 21600"/>
                </a:gdLst>
                <a:ahLst/>
                <a:cxnLst>
                  <a:cxn ang="0">
                    <a:pos x="T0" y="T1"/>
                  </a:cxn>
                  <a:cxn ang="0">
                    <a:pos x="T2" y="T3"/>
                  </a:cxn>
                  <a:cxn ang="0">
                    <a:pos x="T4" y="T5"/>
                  </a:cxn>
                </a:cxnLst>
                <a:rect l="0" t="0" r="r" b="b"/>
                <a:pathLst>
                  <a:path w="39783" h="21600" fill="none" extrusionOk="0">
                    <a:moveTo>
                      <a:pt x="39783" y="8265"/>
                    </a:moveTo>
                    <a:cubicBezTo>
                      <a:pt x="36440" y="16336"/>
                      <a:pt x="28563" y="21599"/>
                      <a:pt x="19827" y="21600"/>
                    </a:cubicBezTo>
                    <a:cubicBezTo>
                      <a:pt x="11210" y="21600"/>
                      <a:pt x="3417" y="16478"/>
                      <a:pt x="-1" y="8569"/>
                    </a:cubicBezTo>
                  </a:path>
                  <a:path w="39783" h="21600" stroke="0" extrusionOk="0">
                    <a:moveTo>
                      <a:pt x="39783" y="8265"/>
                    </a:moveTo>
                    <a:cubicBezTo>
                      <a:pt x="36440" y="16336"/>
                      <a:pt x="28563" y="21599"/>
                      <a:pt x="19827" y="21600"/>
                    </a:cubicBezTo>
                    <a:cubicBezTo>
                      <a:pt x="11210" y="21600"/>
                      <a:pt x="3417" y="16478"/>
                      <a:pt x="-1" y="8569"/>
                    </a:cubicBezTo>
                    <a:lnTo>
                      <a:pt x="19827" y="0"/>
                    </a:lnTo>
                    <a:close/>
                  </a:path>
                </a:pathLst>
              </a:custGeom>
              <a:noFill/>
              <a:ln w="9525">
                <a:solidFill>
                  <a:schemeClr val="bg2"/>
                </a:solidFill>
                <a:round/>
                <a:headEnd/>
                <a:tailEnd/>
              </a:ln>
              <a:effectLst/>
            </p:spPr>
            <p:txBody>
              <a:bodyPr wrap="none" anchor="ctr"/>
              <a:lstStyle/>
              <a:p>
                <a:endParaRPr lang="ja-JP" altLang="en-US"/>
              </a:p>
            </p:txBody>
          </p:sp>
          <p:sp>
            <p:nvSpPr>
              <p:cNvPr id="5133" name="Arc 13"/>
              <p:cNvSpPr>
                <a:spLocks/>
              </p:cNvSpPr>
              <p:nvPr/>
            </p:nvSpPr>
            <p:spPr bwMode="ltGray">
              <a:xfrm>
                <a:off x="1648" y="2592"/>
                <a:ext cx="2587" cy="1113"/>
              </a:xfrm>
              <a:custGeom>
                <a:avLst/>
                <a:gdLst>
                  <a:gd name="G0" fmla="+- 15481 0 0"/>
                  <a:gd name="G1" fmla="+- 0 0 0"/>
                  <a:gd name="G2" fmla="+- 21600 0 0"/>
                  <a:gd name="T0" fmla="*/ 31345 w 31345"/>
                  <a:gd name="T1" fmla="*/ 14659 h 21600"/>
                  <a:gd name="T2" fmla="*/ 0 w 31345"/>
                  <a:gd name="T3" fmla="*/ 15063 h 21600"/>
                  <a:gd name="T4" fmla="*/ 15481 w 31345"/>
                  <a:gd name="T5" fmla="*/ 0 h 21600"/>
                </a:gdLst>
                <a:ahLst/>
                <a:cxnLst>
                  <a:cxn ang="0">
                    <a:pos x="T0" y="T1"/>
                  </a:cxn>
                  <a:cxn ang="0">
                    <a:pos x="T2" y="T3"/>
                  </a:cxn>
                  <a:cxn ang="0">
                    <a:pos x="T4" y="T5"/>
                  </a:cxn>
                </a:cxnLst>
                <a:rect l="0" t="0" r="r" b="b"/>
                <a:pathLst>
                  <a:path w="31345" h="21600" fill="none" extrusionOk="0">
                    <a:moveTo>
                      <a:pt x="31345" y="14659"/>
                    </a:moveTo>
                    <a:cubicBezTo>
                      <a:pt x="27256" y="19083"/>
                      <a:pt x="21505" y="21599"/>
                      <a:pt x="15481" y="21600"/>
                    </a:cubicBezTo>
                    <a:cubicBezTo>
                      <a:pt x="9649" y="21600"/>
                      <a:pt x="4066" y="19242"/>
                      <a:pt x="-1" y="15063"/>
                    </a:cubicBezTo>
                  </a:path>
                  <a:path w="31345" h="21600" stroke="0" extrusionOk="0">
                    <a:moveTo>
                      <a:pt x="31345" y="14659"/>
                    </a:moveTo>
                    <a:cubicBezTo>
                      <a:pt x="27256" y="19083"/>
                      <a:pt x="21505" y="21599"/>
                      <a:pt x="15481" y="21600"/>
                    </a:cubicBezTo>
                    <a:cubicBezTo>
                      <a:pt x="9649" y="21600"/>
                      <a:pt x="4066" y="19242"/>
                      <a:pt x="-1" y="15063"/>
                    </a:cubicBezTo>
                    <a:lnTo>
                      <a:pt x="15481" y="0"/>
                    </a:lnTo>
                    <a:close/>
                  </a:path>
                </a:pathLst>
              </a:custGeom>
              <a:noFill/>
              <a:ln w="9525">
                <a:solidFill>
                  <a:schemeClr val="bg2"/>
                </a:solidFill>
                <a:round/>
                <a:headEnd/>
                <a:tailEnd/>
              </a:ln>
              <a:effectLst/>
            </p:spPr>
            <p:txBody>
              <a:bodyPr wrap="none" anchor="ctr"/>
              <a:lstStyle/>
              <a:p>
                <a:endParaRPr lang="ja-JP" altLang="en-US"/>
              </a:p>
            </p:txBody>
          </p:sp>
          <p:sp>
            <p:nvSpPr>
              <p:cNvPr id="5134" name="Arc 14"/>
              <p:cNvSpPr>
                <a:spLocks/>
              </p:cNvSpPr>
              <p:nvPr/>
            </p:nvSpPr>
            <p:spPr bwMode="ltGray">
              <a:xfrm>
                <a:off x="2248" y="2757"/>
                <a:ext cx="1441" cy="1113"/>
              </a:xfrm>
              <a:custGeom>
                <a:avLst/>
                <a:gdLst>
                  <a:gd name="G0" fmla="+- 8051 0 0"/>
                  <a:gd name="G1" fmla="+- 0 0 0"/>
                  <a:gd name="G2" fmla="+- 21600 0 0"/>
                  <a:gd name="T0" fmla="*/ 17455 w 17455"/>
                  <a:gd name="T1" fmla="*/ 19446 h 21600"/>
                  <a:gd name="T2" fmla="*/ 0 w 17455"/>
                  <a:gd name="T3" fmla="*/ 20044 h 21600"/>
                  <a:gd name="T4" fmla="*/ 8051 w 17455"/>
                  <a:gd name="T5" fmla="*/ 0 h 21600"/>
                </a:gdLst>
                <a:ahLst/>
                <a:cxnLst>
                  <a:cxn ang="0">
                    <a:pos x="T0" y="T1"/>
                  </a:cxn>
                  <a:cxn ang="0">
                    <a:pos x="T2" y="T3"/>
                  </a:cxn>
                  <a:cxn ang="0">
                    <a:pos x="T4" y="T5"/>
                  </a:cxn>
                </a:cxnLst>
                <a:rect l="0" t="0" r="r" b="b"/>
                <a:pathLst>
                  <a:path w="17455" h="21600" fill="none" extrusionOk="0">
                    <a:moveTo>
                      <a:pt x="17454" y="19445"/>
                    </a:moveTo>
                    <a:cubicBezTo>
                      <a:pt x="14522" y="20863"/>
                      <a:pt x="11307" y="21599"/>
                      <a:pt x="8051" y="21600"/>
                    </a:cubicBezTo>
                    <a:cubicBezTo>
                      <a:pt x="5292" y="21600"/>
                      <a:pt x="2559" y="21071"/>
                      <a:pt x="0" y="20043"/>
                    </a:cubicBezTo>
                  </a:path>
                  <a:path w="17455" h="21600" stroke="0" extrusionOk="0">
                    <a:moveTo>
                      <a:pt x="17454" y="19445"/>
                    </a:moveTo>
                    <a:cubicBezTo>
                      <a:pt x="14522" y="20863"/>
                      <a:pt x="11307" y="21599"/>
                      <a:pt x="8051" y="21600"/>
                    </a:cubicBezTo>
                    <a:cubicBezTo>
                      <a:pt x="5292" y="21600"/>
                      <a:pt x="2559" y="21071"/>
                      <a:pt x="0" y="20043"/>
                    </a:cubicBezTo>
                    <a:lnTo>
                      <a:pt x="8051" y="0"/>
                    </a:lnTo>
                    <a:close/>
                  </a:path>
                </a:pathLst>
              </a:custGeom>
              <a:noFill/>
              <a:ln w="9525">
                <a:solidFill>
                  <a:schemeClr val="bg2"/>
                </a:solidFill>
                <a:round/>
                <a:headEnd/>
                <a:tailEnd/>
              </a:ln>
              <a:effectLst/>
            </p:spPr>
            <p:txBody>
              <a:bodyPr wrap="none" anchor="ctr"/>
              <a:lstStyle/>
              <a:p>
                <a:endParaRPr lang="ja-JP" altLang="en-US"/>
              </a:p>
            </p:txBody>
          </p:sp>
          <p:grpSp>
            <p:nvGrpSpPr>
              <p:cNvPr id="4" name="Group 15"/>
              <p:cNvGrpSpPr>
                <a:grpSpLocks/>
              </p:cNvGrpSpPr>
              <p:nvPr/>
            </p:nvGrpSpPr>
            <p:grpSpPr bwMode="auto">
              <a:xfrm>
                <a:off x="864" y="480"/>
                <a:ext cx="2016" cy="3448"/>
                <a:chOff x="864" y="480"/>
                <a:chExt cx="2016" cy="3448"/>
              </a:xfrm>
            </p:grpSpPr>
            <p:sp>
              <p:nvSpPr>
                <p:cNvPr id="5136" name="Freeform 16"/>
                <p:cNvSpPr>
                  <a:spLocks/>
                </p:cNvSpPr>
                <p:nvPr/>
              </p:nvSpPr>
              <p:spPr bwMode="ltGray">
                <a:xfrm>
                  <a:off x="2327" y="816"/>
                  <a:ext cx="553" cy="3112"/>
                </a:xfrm>
                <a:custGeom>
                  <a:avLst/>
                  <a:gdLst/>
                  <a:ahLst/>
                  <a:cxnLst>
                    <a:cxn ang="0">
                      <a:pos x="553" y="0"/>
                    </a:cxn>
                    <a:cxn ang="0">
                      <a:pos x="345" y="3112"/>
                    </a:cxn>
                  </a:cxnLst>
                  <a:rect l="0" t="0" r="r" b="b"/>
                  <a:pathLst>
                    <a:path w="553" h="3112">
                      <a:moveTo>
                        <a:pt x="553" y="0"/>
                      </a:moveTo>
                      <a:cubicBezTo>
                        <a:pt x="155" y="839"/>
                        <a:pt x="0" y="2702"/>
                        <a:pt x="345" y="3112"/>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37" name="Freeform 17"/>
                <p:cNvSpPr>
                  <a:spLocks/>
                </p:cNvSpPr>
                <p:nvPr/>
              </p:nvSpPr>
              <p:spPr bwMode="ltGray">
                <a:xfrm>
                  <a:off x="1800" y="786"/>
                  <a:ext cx="1032" cy="3072"/>
                </a:xfrm>
                <a:custGeom>
                  <a:avLst/>
                  <a:gdLst/>
                  <a:ahLst/>
                  <a:cxnLst>
                    <a:cxn ang="0">
                      <a:pos x="1032" y="0"/>
                    </a:cxn>
                    <a:cxn ang="0">
                      <a:pos x="570" y="3072"/>
                    </a:cxn>
                  </a:cxnLst>
                  <a:rect l="0" t="0" r="r" b="b"/>
                  <a:pathLst>
                    <a:path w="1032" h="3072">
                      <a:moveTo>
                        <a:pt x="1032" y="0"/>
                      </a:moveTo>
                      <a:cubicBezTo>
                        <a:pt x="258" y="846"/>
                        <a:pt x="0" y="2694"/>
                        <a:pt x="570" y="3072"/>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38" name="Freeform 18"/>
                <p:cNvSpPr>
                  <a:spLocks/>
                </p:cNvSpPr>
                <p:nvPr/>
              </p:nvSpPr>
              <p:spPr bwMode="ltGray">
                <a:xfrm>
                  <a:off x="1494" y="774"/>
                  <a:ext cx="1296" cy="2934"/>
                </a:xfrm>
                <a:custGeom>
                  <a:avLst/>
                  <a:gdLst/>
                  <a:ahLst/>
                  <a:cxnLst>
                    <a:cxn ang="0">
                      <a:pos x="1296" y="0"/>
                    </a:cxn>
                    <a:cxn ang="0">
                      <a:pos x="570" y="2934"/>
                    </a:cxn>
                  </a:cxnLst>
                  <a:rect l="0" t="0" r="r" b="b"/>
                  <a:pathLst>
                    <a:path w="1296" h="2934">
                      <a:moveTo>
                        <a:pt x="1296" y="0"/>
                      </a:moveTo>
                      <a:cubicBezTo>
                        <a:pt x="54" y="864"/>
                        <a:pt x="0" y="2556"/>
                        <a:pt x="570" y="2934"/>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39" name="Freeform 19"/>
                <p:cNvSpPr>
                  <a:spLocks/>
                </p:cNvSpPr>
                <p:nvPr/>
              </p:nvSpPr>
              <p:spPr bwMode="ltGray">
                <a:xfrm>
                  <a:off x="1092" y="756"/>
                  <a:ext cx="1674" cy="2688"/>
                </a:xfrm>
                <a:custGeom>
                  <a:avLst/>
                  <a:gdLst/>
                  <a:ahLst/>
                  <a:cxnLst>
                    <a:cxn ang="0">
                      <a:pos x="1674" y="0"/>
                    </a:cxn>
                    <a:cxn ang="0">
                      <a:pos x="624" y="2688"/>
                    </a:cxn>
                  </a:cxnLst>
                  <a:rect l="0" t="0" r="r" b="b"/>
                  <a:pathLst>
                    <a:path w="1674" h="2688">
                      <a:moveTo>
                        <a:pt x="1674" y="0"/>
                      </a:moveTo>
                      <a:cubicBezTo>
                        <a:pt x="0" y="756"/>
                        <a:pt x="210" y="2382"/>
                        <a:pt x="624" y="2688"/>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40" name="Freeform 20"/>
                <p:cNvSpPr>
                  <a:spLocks/>
                </p:cNvSpPr>
                <p:nvPr/>
              </p:nvSpPr>
              <p:spPr bwMode="ltGray">
                <a:xfrm>
                  <a:off x="864" y="732"/>
                  <a:ext cx="1902" cy="2154"/>
                </a:xfrm>
                <a:custGeom>
                  <a:avLst/>
                  <a:gdLst/>
                  <a:ahLst/>
                  <a:cxnLst>
                    <a:cxn ang="0">
                      <a:pos x="1902" y="0"/>
                    </a:cxn>
                    <a:cxn ang="0">
                      <a:pos x="456" y="2154"/>
                    </a:cxn>
                  </a:cxnLst>
                  <a:rect l="0" t="0" r="r" b="b"/>
                  <a:pathLst>
                    <a:path w="1902" h="2154">
                      <a:moveTo>
                        <a:pt x="1902" y="0"/>
                      </a:moveTo>
                      <a:cubicBezTo>
                        <a:pt x="0" y="508"/>
                        <a:pt x="400" y="2092"/>
                        <a:pt x="456" y="2154"/>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41" name="Freeform 21"/>
                <p:cNvSpPr>
                  <a:spLocks/>
                </p:cNvSpPr>
                <p:nvPr/>
              </p:nvSpPr>
              <p:spPr bwMode="ltGray">
                <a:xfrm>
                  <a:off x="1208" y="696"/>
                  <a:ext cx="1544" cy="1176"/>
                </a:xfrm>
                <a:custGeom>
                  <a:avLst/>
                  <a:gdLst/>
                  <a:ahLst/>
                  <a:cxnLst>
                    <a:cxn ang="0">
                      <a:pos x="1544" y="0"/>
                    </a:cxn>
                    <a:cxn ang="0">
                      <a:pos x="0" y="1176"/>
                    </a:cxn>
                  </a:cxnLst>
                  <a:rect l="0" t="0" r="r" b="b"/>
                  <a:pathLst>
                    <a:path w="1544" h="1176">
                      <a:moveTo>
                        <a:pt x="1544" y="0"/>
                      </a:moveTo>
                      <a:cubicBezTo>
                        <a:pt x="440" y="112"/>
                        <a:pt x="0" y="992"/>
                        <a:pt x="0" y="1176"/>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42" name="Freeform 22"/>
                <p:cNvSpPr>
                  <a:spLocks/>
                </p:cNvSpPr>
                <p:nvPr/>
              </p:nvSpPr>
              <p:spPr bwMode="ltGray">
                <a:xfrm>
                  <a:off x="1552" y="672"/>
                  <a:ext cx="1200" cy="472"/>
                </a:xfrm>
                <a:custGeom>
                  <a:avLst/>
                  <a:gdLst/>
                  <a:ahLst/>
                  <a:cxnLst>
                    <a:cxn ang="0">
                      <a:pos x="1200" y="0"/>
                    </a:cxn>
                    <a:cxn ang="0">
                      <a:pos x="0" y="472"/>
                    </a:cxn>
                  </a:cxnLst>
                  <a:rect l="0" t="0" r="r" b="b"/>
                  <a:pathLst>
                    <a:path w="1200" h="472">
                      <a:moveTo>
                        <a:pt x="1200" y="0"/>
                      </a:moveTo>
                      <a:cubicBezTo>
                        <a:pt x="584" y="24"/>
                        <a:pt x="264" y="192"/>
                        <a:pt x="0" y="472"/>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43" name="Freeform 23"/>
                <p:cNvSpPr>
                  <a:spLocks/>
                </p:cNvSpPr>
                <p:nvPr/>
              </p:nvSpPr>
              <p:spPr bwMode="ltGray">
                <a:xfrm>
                  <a:off x="1784" y="600"/>
                  <a:ext cx="984" cy="280"/>
                </a:xfrm>
                <a:custGeom>
                  <a:avLst/>
                  <a:gdLst/>
                  <a:ahLst/>
                  <a:cxnLst>
                    <a:cxn ang="0">
                      <a:pos x="984" y="56"/>
                    </a:cxn>
                    <a:cxn ang="0">
                      <a:pos x="0" y="280"/>
                    </a:cxn>
                  </a:cxnLst>
                  <a:rect l="0" t="0" r="r" b="b"/>
                  <a:pathLst>
                    <a:path w="984" h="280">
                      <a:moveTo>
                        <a:pt x="984" y="56"/>
                      </a:moveTo>
                      <a:cubicBezTo>
                        <a:pt x="568" y="0"/>
                        <a:pt x="192" y="104"/>
                        <a:pt x="0" y="280"/>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44" name="Freeform 24"/>
                <p:cNvSpPr>
                  <a:spLocks/>
                </p:cNvSpPr>
                <p:nvPr/>
              </p:nvSpPr>
              <p:spPr bwMode="ltGray">
                <a:xfrm>
                  <a:off x="2168" y="554"/>
                  <a:ext cx="640" cy="88"/>
                </a:xfrm>
                <a:custGeom>
                  <a:avLst/>
                  <a:gdLst/>
                  <a:ahLst/>
                  <a:cxnLst>
                    <a:cxn ang="0">
                      <a:pos x="640" y="88"/>
                    </a:cxn>
                    <a:cxn ang="0">
                      <a:pos x="0" y="78"/>
                    </a:cxn>
                  </a:cxnLst>
                  <a:rect l="0" t="0" r="r" b="b"/>
                  <a:pathLst>
                    <a:path w="640" h="88">
                      <a:moveTo>
                        <a:pt x="640" y="88"/>
                      </a:moveTo>
                      <a:cubicBezTo>
                        <a:pt x="400" y="0"/>
                        <a:pt x="112" y="30"/>
                        <a:pt x="0" y="78"/>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45" name="Freeform 25"/>
                <p:cNvSpPr>
                  <a:spLocks/>
                </p:cNvSpPr>
                <p:nvPr/>
              </p:nvSpPr>
              <p:spPr bwMode="ltGray">
                <a:xfrm>
                  <a:off x="2508" y="504"/>
                  <a:ext cx="330" cy="126"/>
                </a:xfrm>
                <a:custGeom>
                  <a:avLst/>
                  <a:gdLst/>
                  <a:ahLst/>
                  <a:cxnLst>
                    <a:cxn ang="0">
                      <a:pos x="330" y="126"/>
                    </a:cxn>
                    <a:cxn ang="0">
                      <a:pos x="0" y="0"/>
                    </a:cxn>
                  </a:cxnLst>
                  <a:rect l="0" t="0" r="r" b="b"/>
                  <a:pathLst>
                    <a:path w="330" h="126">
                      <a:moveTo>
                        <a:pt x="330" y="126"/>
                      </a:moveTo>
                      <a:cubicBezTo>
                        <a:pt x="186" y="48"/>
                        <a:pt x="78" y="18"/>
                        <a:pt x="0" y="0"/>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46" name="Freeform 26"/>
                <p:cNvSpPr>
                  <a:spLocks/>
                </p:cNvSpPr>
                <p:nvPr/>
              </p:nvSpPr>
              <p:spPr bwMode="ltGray">
                <a:xfrm>
                  <a:off x="2736" y="480"/>
                  <a:ext cx="144" cy="144"/>
                </a:xfrm>
                <a:custGeom>
                  <a:avLst/>
                  <a:gdLst/>
                  <a:ahLst/>
                  <a:cxnLst>
                    <a:cxn ang="0">
                      <a:pos x="0" y="0"/>
                    </a:cxn>
                    <a:cxn ang="0">
                      <a:pos x="144" y="144"/>
                    </a:cxn>
                  </a:cxnLst>
                  <a:rect l="0" t="0" r="r" b="b"/>
                  <a:pathLst>
                    <a:path w="144" h="144">
                      <a:moveTo>
                        <a:pt x="0" y="0"/>
                      </a:moveTo>
                      <a:cubicBezTo>
                        <a:pt x="24" y="24"/>
                        <a:pt x="132" y="102"/>
                        <a:pt x="144" y="144"/>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grpSp>
          <p:sp>
            <p:nvSpPr>
              <p:cNvPr id="5147" name="Line 27"/>
              <p:cNvSpPr>
                <a:spLocks noChangeShapeType="1"/>
              </p:cNvSpPr>
              <p:nvPr/>
            </p:nvSpPr>
            <p:spPr bwMode="ltGray">
              <a:xfrm flipV="1">
                <a:off x="2928" y="480"/>
                <a:ext cx="0" cy="144"/>
              </a:xfrm>
              <a:prstGeom prst="line">
                <a:avLst/>
              </a:prstGeom>
              <a:noFill/>
              <a:ln w="9525">
                <a:solidFill>
                  <a:schemeClr val="bg2"/>
                </a:solidFill>
                <a:round/>
                <a:headEnd/>
                <a:tailEnd/>
              </a:ln>
              <a:effectLst/>
            </p:spPr>
            <p:txBody>
              <a:bodyPr wrap="none" anchor="ctr"/>
              <a:lstStyle/>
              <a:p>
                <a:endParaRPr lang="ja-JP" altLang="en-US"/>
              </a:p>
            </p:txBody>
          </p:sp>
          <p:grpSp>
            <p:nvGrpSpPr>
              <p:cNvPr id="5" name="Group 28"/>
              <p:cNvGrpSpPr>
                <a:grpSpLocks/>
              </p:cNvGrpSpPr>
              <p:nvPr/>
            </p:nvGrpSpPr>
            <p:grpSpPr bwMode="auto">
              <a:xfrm flipH="1">
                <a:off x="2976" y="480"/>
                <a:ext cx="2016" cy="3448"/>
                <a:chOff x="864" y="480"/>
                <a:chExt cx="2016" cy="3448"/>
              </a:xfrm>
            </p:grpSpPr>
            <p:sp>
              <p:nvSpPr>
                <p:cNvPr id="5149" name="Freeform 29"/>
                <p:cNvSpPr>
                  <a:spLocks/>
                </p:cNvSpPr>
                <p:nvPr/>
              </p:nvSpPr>
              <p:spPr bwMode="ltGray">
                <a:xfrm>
                  <a:off x="2327" y="816"/>
                  <a:ext cx="553" cy="3112"/>
                </a:xfrm>
                <a:custGeom>
                  <a:avLst/>
                  <a:gdLst/>
                  <a:ahLst/>
                  <a:cxnLst>
                    <a:cxn ang="0">
                      <a:pos x="553" y="0"/>
                    </a:cxn>
                    <a:cxn ang="0">
                      <a:pos x="345" y="3112"/>
                    </a:cxn>
                  </a:cxnLst>
                  <a:rect l="0" t="0" r="r" b="b"/>
                  <a:pathLst>
                    <a:path w="553" h="3112">
                      <a:moveTo>
                        <a:pt x="553" y="0"/>
                      </a:moveTo>
                      <a:cubicBezTo>
                        <a:pt x="155" y="839"/>
                        <a:pt x="0" y="2702"/>
                        <a:pt x="345" y="3112"/>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50" name="Freeform 30"/>
                <p:cNvSpPr>
                  <a:spLocks/>
                </p:cNvSpPr>
                <p:nvPr/>
              </p:nvSpPr>
              <p:spPr bwMode="ltGray">
                <a:xfrm>
                  <a:off x="1800" y="786"/>
                  <a:ext cx="1032" cy="3072"/>
                </a:xfrm>
                <a:custGeom>
                  <a:avLst/>
                  <a:gdLst/>
                  <a:ahLst/>
                  <a:cxnLst>
                    <a:cxn ang="0">
                      <a:pos x="1032" y="0"/>
                    </a:cxn>
                    <a:cxn ang="0">
                      <a:pos x="570" y="3072"/>
                    </a:cxn>
                  </a:cxnLst>
                  <a:rect l="0" t="0" r="r" b="b"/>
                  <a:pathLst>
                    <a:path w="1032" h="3072">
                      <a:moveTo>
                        <a:pt x="1032" y="0"/>
                      </a:moveTo>
                      <a:cubicBezTo>
                        <a:pt x="258" y="846"/>
                        <a:pt x="0" y="2694"/>
                        <a:pt x="570" y="3072"/>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51" name="Freeform 31"/>
                <p:cNvSpPr>
                  <a:spLocks/>
                </p:cNvSpPr>
                <p:nvPr/>
              </p:nvSpPr>
              <p:spPr bwMode="ltGray">
                <a:xfrm>
                  <a:off x="1494" y="774"/>
                  <a:ext cx="1296" cy="2934"/>
                </a:xfrm>
                <a:custGeom>
                  <a:avLst/>
                  <a:gdLst/>
                  <a:ahLst/>
                  <a:cxnLst>
                    <a:cxn ang="0">
                      <a:pos x="1296" y="0"/>
                    </a:cxn>
                    <a:cxn ang="0">
                      <a:pos x="570" y="2934"/>
                    </a:cxn>
                  </a:cxnLst>
                  <a:rect l="0" t="0" r="r" b="b"/>
                  <a:pathLst>
                    <a:path w="1296" h="2934">
                      <a:moveTo>
                        <a:pt x="1296" y="0"/>
                      </a:moveTo>
                      <a:cubicBezTo>
                        <a:pt x="54" y="864"/>
                        <a:pt x="0" y="2556"/>
                        <a:pt x="570" y="2934"/>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52" name="Freeform 32"/>
                <p:cNvSpPr>
                  <a:spLocks/>
                </p:cNvSpPr>
                <p:nvPr/>
              </p:nvSpPr>
              <p:spPr bwMode="ltGray">
                <a:xfrm>
                  <a:off x="1092" y="756"/>
                  <a:ext cx="1674" cy="2688"/>
                </a:xfrm>
                <a:custGeom>
                  <a:avLst/>
                  <a:gdLst/>
                  <a:ahLst/>
                  <a:cxnLst>
                    <a:cxn ang="0">
                      <a:pos x="1674" y="0"/>
                    </a:cxn>
                    <a:cxn ang="0">
                      <a:pos x="624" y="2688"/>
                    </a:cxn>
                  </a:cxnLst>
                  <a:rect l="0" t="0" r="r" b="b"/>
                  <a:pathLst>
                    <a:path w="1674" h="2688">
                      <a:moveTo>
                        <a:pt x="1674" y="0"/>
                      </a:moveTo>
                      <a:cubicBezTo>
                        <a:pt x="0" y="756"/>
                        <a:pt x="210" y="2382"/>
                        <a:pt x="624" y="2688"/>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53" name="Freeform 33"/>
                <p:cNvSpPr>
                  <a:spLocks/>
                </p:cNvSpPr>
                <p:nvPr/>
              </p:nvSpPr>
              <p:spPr bwMode="ltGray">
                <a:xfrm>
                  <a:off x="864" y="732"/>
                  <a:ext cx="1902" cy="2154"/>
                </a:xfrm>
                <a:custGeom>
                  <a:avLst/>
                  <a:gdLst/>
                  <a:ahLst/>
                  <a:cxnLst>
                    <a:cxn ang="0">
                      <a:pos x="1902" y="0"/>
                    </a:cxn>
                    <a:cxn ang="0">
                      <a:pos x="456" y="2154"/>
                    </a:cxn>
                  </a:cxnLst>
                  <a:rect l="0" t="0" r="r" b="b"/>
                  <a:pathLst>
                    <a:path w="1902" h="2154">
                      <a:moveTo>
                        <a:pt x="1902" y="0"/>
                      </a:moveTo>
                      <a:cubicBezTo>
                        <a:pt x="0" y="508"/>
                        <a:pt x="400" y="2092"/>
                        <a:pt x="456" y="2154"/>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54" name="Freeform 34"/>
                <p:cNvSpPr>
                  <a:spLocks/>
                </p:cNvSpPr>
                <p:nvPr/>
              </p:nvSpPr>
              <p:spPr bwMode="ltGray">
                <a:xfrm>
                  <a:off x="1208" y="696"/>
                  <a:ext cx="1544" cy="1176"/>
                </a:xfrm>
                <a:custGeom>
                  <a:avLst/>
                  <a:gdLst/>
                  <a:ahLst/>
                  <a:cxnLst>
                    <a:cxn ang="0">
                      <a:pos x="1544" y="0"/>
                    </a:cxn>
                    <a:cxn ang="0">
                      <a:pos x="0" y="1176"/>
                    </a:cxn>
                  </a:cxnLst>
                  <a:rect l="0" t="0" r="r" b="b"/>
                  <a:pathLst>
                    <a:path w="1544" h="1176">
                      <a:moveTo>
                        <a:pt x="1544" y="0"/>
                      </a:moveTo>
                      <a:cubicBezTo>
                        <a:pt x="440" y="112"/>
                        <a:pt x="0" y="992"/>
                        <a:pt x="0" y="1176"/>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55" name="Freeform 35"/>
                <p:cNvSpPr>
                  <a:spLocks/>
                </p:cNvSpPr>
                <p:nvPr/>
              </p:nvSpPr>
              <p:spPr bwMode="ltGray">
                <a:xfrm>
                  <a:off x="1552" y="672"/>
                  <a:ext cx="1200" cy="472"/>
                </a:xfrm>
                <a:custGeom>
                  <a:avLst/>
                  <a:gdLst/>
                  <a:ahLst/>
                  <a:cxnLst>
                    <a:cxn ang="0">
                      <a:pos x="1200" y="0"/>
                    </a:cxn>
                    <a:cxn ang="0">
                      <a:pos x="0" y="472"/>
                    </a:cxn>
                  </a:cxnLst>
                  <a:rect l="0" t="0" r="r" b="b"/>
                  <a:pathLst>
                    <a:path w="1200" h="472">
                      <a:moveTo>
                        <a:pt x="1200" y="0"/>
                      </a:moveTo>
                      <a:cubicBezTo>
                        <a:pt x="584" y="24"/>
                        <a:pt x="264" y="192"/>
                        <a:pt x="0" y="472"/>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56" name="Freeform 36"/>
                <p:cNvSpPr>
                  <a:spLocks/>
                </p:cNvSpPr>
                <p:nvPr/>
              </p:nvSpPr>
              <p:spPr bwMode="ltGray">
                <a:xfrm>
                  <a:off x="1784" y="600"/>
                  <a:ext cx="984" cy="280"/>
                </a:xfrm>
                <a:custGeom>
                  <a:avLst/>
                  <a:gdLst/>
                  <a:ahLst/>
                  <a:cxnLst>
                    <a:cxn ang="0">
                      <a:pos x="984" y="56"/>
                    </a:cxn>
                    <a:cxn ang="0">
                      <a:pos x="0" y="280"/>
                    </a:cxn>
                  </a:cxnLst>
                  <a:rect l="0" t="0" r="r" b="b"/>
                  <a:pathLst>
                    <a:path w="984" h="280">
                      <a:moveTo>
                        <a:pt x="984" y="56"/>
                      </a:moveTo>
                      <a:cubicBezTo>
                        <a:pt x="568" y="0"/>
                        <a:pt x="192" y="104"/>
                        <a:pt x="0" y="280"/>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57" name="Freeform 37"/>
                <p:cNvSpPr>
                  <a:spLocks/>
                </p:cNvSpPr>
                <p:nvPr/>
              </p:nvSpPr>
              <p:spPr bwMode="ltGray">
                <a:xfrm>
                  <a:off x="2168" y="554"/>
                  <a:ext cx="640" cy="88"/>
                </a:xfrm>
                <a:custGeom>
                  <a:avLst/>
                  <a:gdLst/>
                  <a:ahLst/>
                  <a:cxnLst>
                    <a:cxn ang="0">
                      <a:pos x="640" y="88"/>
                    </a:cxn>
                    <a:cxn ang="0">
                      <a:pos x="0" y="78"/>
                    </a:cxn>
                  </a:cxnLst>
                  <a:rect l="0" t="0" r="r" b="b"/>
                  <a:pathLst>
                    <a:path w="640" h="88">
                      <a:moveTo>
                        <a:pt x="640" y="88"/>
                      </a:moveTo>
                      <a:cubicBezTo>
                        <a:pt x="400" y="0"/>
                        <a:pt x="112" y="30"/>
                        <a:pt x="0" y="78"/>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58" name="Freeform 38"/>
                <p:cNvSpPr>
                  <a:spLocks/>
                </p:cNvSpPr>
                <p:nvPr/>
              </p:nvSpPr>
              <p:spPr bwMode="ltGray">
                <a:xfrm>
                  <a:off x="2508" y="504"/>
                  <a:ext cx="330" cy="126"/>
                </a:xfrm>
                <a:custGeom>
                  <a:avLst/>
                  <a:gdLst/>
                  <a:ahLst/>
                  <a:cxnLst>
                    <a:cxn ang="0">
                      <a:pos x="330" y="126"/>
                    </a:cxn>
                    <a:cxn ang="0">
                      <a:pos x="0" y="0"/>
                    </a:cxn>
                  </a:cxnLst>
                  <a:rect l="0" t="0" r="r" b="b"/>
                  <a:pathLst>
                    <a:path w="330" h="126">
                      <a:moveTo>
                        <a:pt x="330" y="126"/>
                      </a:moveTo>
                      <a:cubicBezTo>
                        <a:pt x="186" y="48"/>
                        <a:pt x="78" y="18"/>
                        <a:pt x="0" y="0"/>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5159" name="Freeform 39"/>
                <p:cNvSpPr>
                  <a:spLocks/>
                </p:cNvSpPr>
                <p:nvPr/>
              </p:nvSpPr>
              <p:spPr bwMode="ltGray">
                <a:xfrm>
                  <a:off x="2736" y="480"/>
                  <a:ext cx="144" cy="144"/>
                </a:xfrm>
                <a:custGeom>
                  <a:avLst/>
                  <a:gdLst/>
                  <a:ahLst/>
                  <a:cxnLst>
                    <a:cxn ang="0">
                      <a:pos x="0" y="0"/>
                    </a:cxn>
                    <a:cxn ang="0">
                      <a:pos x="144" y="144"/>
                    </a:cxn>
                  </a:cxnLst>
                  <a:rect l="0" t="0" r="r" b="b"/>
                  <a:pathLst>
                    <a:path w="144" h="144">
                      <a:moveTo>
                        <a:pt x="0" y="0"/>
                      </a:moveTo>
                      <a:cubicBezTo>
                        <a:pt x="24" y="24"/>
                        <a:pt x="132" y="102"/>
                        <a:pt x="144" y="144"/>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grpSp>
        </p:grpSp>
        <p:grpSp>
          <p:nvGrpSpPr>
            <p:cNvPr id="6" name="Group 40"/>
            <p:cNvGrpSpPr>
              <a:grpSpLocks/>
            </p:cNvGrpSpPr>
            <p:nvPr/>
          </p:nvGrpSpPr>
          <p:grpSpPr bwMode="auto">
            <a:xfrm>
              <a:off x="487" y="816"/>
              <a:ext cx="2553" cy="2633"/>
              <a:chOff x="487" y="816"/>
              <a:chExt cx="2553" cy="2633"/>
            </a:xfrm>
          </p:grpSpPr>
          <p:grpSp>
            <p:nvGrpSpPr>
              <p:cNvPr id="7" name="Group 41"/>
              <p:cNvGrpSpPr>
                <a:grpSpLocks/>
              </p:cNvGrpSpPr>
              <p:nvPr/>
            </p:nvGrpSpPr>
            <p:grpSpPr bwMode="auto">
              <a:xfrm>
                <a:off x="493" y="834"/>
                <a:ext cx="2547" cy="2615"/>
                <a:chOff x="1194" y="483"/>
                <a:chExt cx="3318" cy="3405"/>
              </a:xfrm>
            </p:grpSpPr>
            <p:sp>
              <p:nvSpPr>
                <p:cNvPr id="5162" name="Freeform 42"/>
                <p:cNvSpPr>
                  <a:spLocks/>
                </p:cNvSpPr>
                <p:nvPr/>
              </p:nvSpPr>
              <p:spPr bwMode="ltGray">
                <a:xfrm>
                  <a:off x="2186" y="2873"/>
                  <a:ext cx="292" cy="274"/>
                </a:xfrm>
                <a:custGeom>
                  <a:avLst/>
                  <a:gdLst/>
                  <a:ahLst/>
                  <a:cxnLst>
                    <a:cxn ang="0">
                      <a:pos x="69" y="73"/>
                    </a:cxn>
                    <a:cxn ang="0">
                      <a:pos x="102" y="79"/>
                    </a:cxn>
                    <a:cxn ang="0">
                      <a:pos x="177" y="34"/>
                    </a:cxn>
                    <a:cxn ang="0">
                      <a:pos x="195" y="22"/>
                    </a:cxn>
                    <a:cxn ang="0">
                      <a:pos x="204" y="16"/>
                    </a:cxn>
                    <a:cxn ang="0">
                      <a:pos x="210" y="7"/>
                    </a:cxn>
                    <a:cxn ang="0">
                      <a:pos x="228" y="1"/>
                    </a:cxn>
                    <a:cxn ang="0">
                      <a:pos x="255" y="22"/>
                    </a:cxn>
                    <a:cxn ang="0">
                      <a:pos x="267" y="25"/>
                    </a:cxn>
                    <a:cxn ang="0">
                      <a:pos x="285" y="31"/>
                    </a:cxn>
                    <a:cxn ang="0">
                      <a:pos x="291" y="40"/>
                    </a:cxn>
                    <a:cxn ang="0">
                      <a:pos x="282" y="43"/>
                    </a:cxn>
                    <a:cxn ang="0">
                      <a:pos x="252" y="70"/>
                    </a:cxn>
                    <a:cxn ang="0">
                      <a:pos x="240" y="97"/>
                    </a:cxn>
                    <a:cxn ang="0">
                      <a:pos x="249" y="124"/>
                    </a:cxn>
                    <a:cxn ang="0">
                      <a:pos x="270" y="145"/>
                    </a:cxn>
                    <a:cxn ang="0">
                      <a:pos x="252" y="169"/>
                    </a:cxn>
                    <a:cxn ang="0">
                      <a:pos x="237" y="196"/>
                    </a:cxn>
                    <a:cxn ang="0">
                      <a:pos x="219" y="205"/>
                    </a:cxn>
                    <a:cxn ang="0">
                      <a:pos x="201" y="256"/>
                    </a:cxn>
                    <a:cxn ang="0">
                      <a:pos x="165" y="274"/>
                    </a:cxn>
                    <a:cxn ang="0">
                      <a:pos x="156" y="271"/>
                    </a:cxn>
                    <a:cxn ang="0">
                      <a:pos x="153" y="262"/>
                    </a:cxn>
                    <a:cxn ang="0">
                      <a:pos x="135" y="256"/>
                    </a:cxn>
                    <a:cxn ang="0">
                      <a:pos x="120" y="241"/>
                    </a:cxn>
                    <a:cxn ang="0">
                      <a:pos x="102" y="247"/>
                    </a:cxn>
                    <a:cxn ang="0">
                      <a:pos x="81" y="241"/>
                    </a:cxn>
                    <a:cxn ang="0">
                      <a:pos x="78" y="232"/>
                    </a:cxn>
                    <a:cxn ang="0">
                      <a:pos x="69" y="226"/>
                    </a:cxn>
                    <a:cxn ang="0">
                      <a:pos x="42" y="223"/>
                    </a:cxn>
                    <a:cxn ang="0">
                      <a:pos x="33" y="175"/>
                    </a:cxn>
                    <a:cxn ang="0">
                      <a:pos x="15" y="169"/>
                    </a:cxn>
                    <a:cxn ang="0">
                      <a:pos x="0" y="118"/>
                    </a:cxn>
                    <a:cxn ang="0">
                      <a:pos x="18" y="82"/>
                    </a:cxn>
                    <a:cxn ang="0">
                      <a:pos x="57" y="100"/>
                    </a:cxn>
                    <a:cxn ang="0">
                      <a:pos x="69" y="73"/>
                    </a:cxn>
                  </a:cxnLst>
                  <a:rect l="0" t="0" r="r" b="b"/>
                  <a:pathLst>
                    <a:path w="292" h="274">
                      <a:moveTo>
                        <a:pt x="69" y="73"/>
                      </a:moveTo>
                      <a:cubicBezTo>
                        <a:pt x="83" y="82"/>
                        <a:pt x="85" y="82"/>
                        <a:pt x="102" y="79"/>
                      </a:cubicBezTo>
                      <a:cubicBezTo>
                        <a:pt x="129" y="61"/>
                        <a:pt x="143" y="39"/>
                        <a:pt x="177" y="34"/>
                      </a:cubicBezTo>
                      <a:cubicBezTo>
                        <a:pt x="183" y="30"/>
                        <a:pt x="189" y="26"/>
                        <a:pt x="195" y="22"/>
                      </a:cubicBezTo>
                      <a:cubicBezTo>
                        <a:pt x="198" y="20"/>
                        <a:pt x="204" y="16"/>
                        <a:pt x="204" y="16"/>
                      </a:cubicBezTo>
                      <a:cubicBezTo>
                        <a:pt x="206" y="13"/>
                        <a:pt x="207" y="9"/>
                        <a:pt x="210" y="7"/>
                      </a:cubicBezTo>
                      <a:cubicBezTo>
                        <a:pt x="215" y="4"/>
                        <a:pt x="228" y="1"/>
                        <a:pt x="228" y="1"/>
                      </a:cubicBezTo>
                      <a:cubicBezTo>
                        <a:pt x="250" y="5"/>
                        <a:pt x="240" y="0"/>
                        <a:pt x="255" y="22"/>
                      </a:cubicBezTo>
                      <a:cubicBezTo>
                        <a:pt x="257" y="25"/>
                        <a:pt x="263" y="24"/>
                        <a:pt x="267" y="25"/>
                      </a:cubicBezTo>
                      <a:cubicBezTo>
                        <a:pt x="273" y="27"/>
                        <a:pt x="285" y="31"/>
                        <a:pt x="285" y="31"/>
                      </a:cubicBezTo>
                      <a:cubicBezTo>
                        <a:pt x="287" y="34"/>
                        <a:pt x="292" y="37"/>
                        <a:pt x="291" y="40"/>
                      </a:cubicBezTo>
                      <a:cubicBezTo>
                        <a:pt x="290" y="43"/>
                        <a:pt x="284" y="41"/>
                        <a:pt x="282" y="43"/>
                      </a:cubicBezTo>
                      <a:cubicBezTo>
                        <a:pt x="266" y="59"/>
                        <a:pt x="273" y="63"/>
                        <a:pt x="252" y="70"/>
                      </a:cubicBezTo>
                      <a:cubicBezTo>
                        <a:pt x="247" y="78"/>
                        <a:pt x="240" y="97"/>
                        <a:pt x="240" y="97"/>
                      </a:cubicBezTo>
                      <a:cubicBezTo>
                        <a:pt x="254" y="118"/>
                        <a:pt x="254" y="108"/>
                        <a:pt x="249" y="124"/>
                      </a:cubicBezTo>
                      <a:cubicBezTo>
                        <a:pt x="252" y="133"/>
                        <a:pt x="270" y="145"/>
                        <a:pt x="270" y="145"/>
                      </a:cubicBezTo>
                      <a:cubicBezTo>
                        <a:pt x="278" y="170"/>
                        <a:pt x="277" y="164"/>
                        <a:pt x="252" y="169"/>
                      </a:cubicBezTo>
                      <a:cubicBezTo>
                        <a:pt x="247" y="176"/>
                        <a:pt x="244" y="190"/>
                        <a:pt x="237" y="196"/>
                      </a:cubicBezTo>
                      <a:cubicBezTo>
                        <a:pt x="232" y="200"/>
                        <a:pt x="225" y="201"/>
                        <a:pt x="219" y="205"/>
                      </a:cubicBezTo>
                      <a:cubicBezTo>
                        <a:pt x="209" y="220"/>
                        <a:pt x="207" y="238"/>
                        <a:pt x="201" y="256"/>
                      </a:cubicBezTo>
                      <a:cubicBezTo>
                        <a:pt x="199" y="262"/>
                        <a:pt x="171" y="272"/>
                        <a:pt x="165" y="274"/>
                      </a:cubicBezTo>
                      <a:cubicBezTo>
                        <a:pt x="162" y="273"/>
                        <a:pt x="158" y="273"/>
                        <a:pt x="156" y="271"/>
                      </a:cubicBezTo>
                      <a:cubicBezTo>
                        <a:pt x="154" y="269"/>
                        <a:pt x="156" y="264"/>
                        <a:pt x="153" y="262"/>
                      </a:cubicBezTo>
                      <a:cubicBezTo>
                        <a:pt x="148" y="258"/>
                        <a:pt x="135" y="256"/>
                        <a:pt x="135" y="256"/>
                      </a:cubicBezTo>
                      <a:cubicBezTo>
                        <a:pt x="132" y="252"/>
                        <a:pt x="127" y="241"/>
                        <a:pt x="120" y="241"/>
                      </a:cubicBezTo>
                      <a:cubicBezTo>
                        <a:pt x="114" y="241"/>
                        <a:pt x="102" y="247"/>
                        <a:pt x="102" y="247"/>
                      </a:cubicBezTo>
                      <a:cubicBezTo>
                        <a:pt x="95" y="245"/>
                        <a:pt x="87" y="246"/>
                        <a:pt x="81" y="241"/>
                      </a:cubicBezTo>
                      <a:cubicBezTo>
                        <a:pt x="79" y="239"/>
                        <a:pt x="80" y="234"/>
                        <a:pt x="78" y="232"/>
                      </a:cubicBezTo>
                      <a:cubicBezTo>
                        <a:pt x="76" y="229"/>
                        <a:pt x="72" y="228"/>
                        <a:pt x="69" y="226"/>
                      </a:cubicBezTo>
                      <a:cubicBezTo>
                        <a:pt x="60" y="229"/>
                        <a:pt x="42" y="223"/>
                        <a:pt x="42" y="223"/>
                      </a:cubicBezTo>
                      <a:cubicBezTo>
                        <a:pt x="33" y="210"/>
                        <a:pt x="44" y="187"/>
                        <a:pt x="33" y="175"/>
                      </a:cubicBezTo>
                      <a:cubicBezTo>
                        <a:pt x="29" y="170"/>
                        <a:pt x="15" y="169"/>
                        <a:pt x="15" y="169"/>
                      </a:cubicBezTo>
                      <a:cubicBezTo>
                        <a:pt x="9" y="151"/>
                        <a:pt x="3" y="137"/>
                        <a:pt x="0" y="118"/>
                      </a:cubicBezTo>
                      <a:cubicBezTo>
                        <a:pt x="3" y="102"/>
                        <a:pt x="2" y="87"/>
                        <a:pt x="18" y="82"/>
                      </a:cubicBezTo>
                      <a:cubicBezTo>
                        <a:pt x="34" y="93"/>
                        <a:pt x="40" y="94"/>
                        <a:pt x="57" y="100"/>
                      </a:cubicBezTo>
                      <a:cubicBezTo>
                        <a:pt x="52" y="86"/>
                        <a:pt x="53" y="73"/>
                        <a:pt x="69" y="73"/>
                      </a:cubicBezTo>
                      <a:close/>
                    </a:path>
                  </a:pathLst>
                </a:custGeom>
                <a:solidFill>
                  <a:schemeClr val="bg2"/>
                </a:solidFill>
                <a:ln w="9525">
                  <a:noFill/>
                  <a:round/>
                  <a:headEnd/>
                  <a:tailEnd/>
                </a:ln>
                <a:effectLst/>
              </p:spPr>
              <p:txBody>
                <a:bodyPr wrap="none" anchor="ctr"/>
                <a:lstStyle/>
                <a:p>
                  <a:endParaRPr lang="ja-JP" altLang="en-US"/>
                </a:p>
              </p:txBody>
            </p:sp>
            <p:sp>
              <p:nvSpPr>
                <p:cNvPr id="5163" name="Freeform 43"/>
                <p:cNvSpPr>
                  <a:spLocks/>
                </p:cNvSpPr>
                <p:nvPr/>
              </p:nvSpPr>
              <p:spPr bwMode="ltGray">
                <a:xfrm>
                  <a:off x="2096" y="3138"/>
                  <a:ext cx="384" cy="144"/>
                </a:xfrm>
                <a:custGeom>
                  <a:avLst/>
                  <a:gdLst/>
                  <a:ahLst/>
                  <a:cxnLst>
                    <a:cxn ang="0">
                      <a:pos x="0" y="12"/>
                    </a:cxn>
                    <a:cxn ang="0">
                      <a:pos x="48" y="12"/>
                    </a:cxn>
                    <a:cxn ang="0">
                      <a:pos x="75" y="21"/>
                    </a:cxn>
                    <a:cxn ang="0">
                      <a:pos x="108" y="45"/>
                    </a:cxn>
                    <a:cxn ang="0">
                      <a:pos x="126" y="51"/>
                    </a:cxn>
                    <a:cxn ang="0">
                      <a:pos x="153" y="48"/>
                    </a:cxn>
                    <a:cxn ang="0">
                      <a:pos x="201" y="66"/>
                    </a:cxn>
                    <a:cxn ang="0">
                      <a:pos x="228" y="78"/>
                    </a:cxn>
                    <a:cxn ang="0">
                      <a:pos x="234" y="99"/>
                    </a:cxn>
                    <a:cxn ang="0">
                      <a:pos x="297" y="117"/>
                    </a:cxn>
                    <a:cxn ang="0">
                      <a:pos x="324" y="126"/>
                    </a:cxn>
                    <a:cxn ang="0">
                      <a:pos x="384" y="135"/>
                    </a:cxn>
                    <a:cxn ang="0">
                      <a:pos x="342" y="135"/>
                    </a:cxn>
                    <a:cxn ang="0">
                      <a:pos x="267" y="117"/>
                    </a:cxn>
                    <a:cxn ang="0">
                      <a:pos x="240" y="105"/>
                    </a:cxn>
                    <a:cxn ang="0">
                      <a:pos x="189" y="102"/>
                    </a:cxn>
                    <a:cxn ang="0">
                      <a:pos x="144" y="87"/>
                    </a:cxn>
                    <a:cxn ang="0">
                      <a:pos x="75" y="63"/>
                    </a:cxn>
                    <a:cxn ang="0">
                      <a:pos x="0" y="12"/>
                    </a:cxn>
                  </a:cxnLst>
                  <a:rect l="0" t="0" r="r" b="b"/>
                  <a:pathLst>
                    <a:path w="384" h="144">
                      <a:moveTo>
                        <a:pt x="0" y="12"/>
                      </a:moveTo>
                      <a:cubicBezTo>
                        <a:pt x="18" y="0"/>
                        <a:pt x="27" y="5"/>
                        <a:pt x="48" y="12"/>
                      </a:cubicBezTo>
                      <a:cubicBezTo>
                        <a:pt x="57" y="15"/>
                        <a:pt x="75" y="21"/>
                        <a:pt x="75" y="21"/>
                      </a:cubicBezTo>
                      <a:cubicBezTo>
                        <a:pt x="83" y="33"/>
                        <a:pt x="95" y="39"/>
                        <a:pt x="108" y="45"/>
                      </a:cubicBezTo>
                      <a:cubicBezTo>
                        <a:pt x="114" y="48"/>
                        <a:pt x="126" y="51"/>
                        <a:pt x="126" y="51"/>
                      </a:cubicBezTo>
                      <a:cubicBezTo>
                        <a:pt x="138" y="43"/>
                        <a:pt x="141" y="40"/>
                        <a:pt x="153" y="48"/>
                      </a:cubicBezTo>
                      <a:cubicBezTo>
                        <a:pt x="164" y="65"/>
                        <a:pt x="182" y="64"/>
                        <a:pt x="201" y="66"/>
                      </a:cubicBezTo>
                      <a:cubicBezTo>
                        <a:pt x="222" y="73"/>
                        <a:pt x="214" y="68"/>
                        <a:pt x="228" y="78"/>
                      </a:cubicBezTo>
                      <a:cubicBezTo>
                        <a:pt x="214" y="88"/>
                        <a:pt x="222" y="91"/>
                        <a:pt x="234" y="99"/>
                      </a:cubicBezTo>
                      <a:cubicBezTo>
                        <a:pt x="261" y="95"/>
                        <a:pt x="273" y="109"/>
                        <a:pt x="297" y="117"/>
                      </a:cubicBezTo>
                      <a:cubicBezTo>
                        <a:pt x="306" y="120"/>
                        <a:pt x="324" y="126"/>
                        <a:pt x="324" y="126"/>
                      </a:cubicBezTo>
                      <a:cubicBezTo>
                        <a:pt x="344" y="121"/>
                        <a:pt x="364" y="128"/>
                        <a:pt x="384" y="135"/>
                      </a:cubicBezTo>
                      <a:cubicBezTo>
                        <a:pt x="370" y="144"/>
                        <a:pt x="359" y="137"/>
                        <a:pt x="342" y="135"/>
                      </a:cubicBezTo>
                      <a:cubicBezTo>
                        <a:pt x="328" y="140"/>
                        <a:pt x="281" y="126"/>
                        <a:pt x="267" y="117"/>
                      </a:cubicBezTo>
                      <a:cubicBezTo>
                        <a:pt x="259" y="112"/>
                        <a:pt x="240" y="105"/>
                        <a:pt x="240" y="105"/>
                      </a:cubicBezTo>
                      <a:cubicBezTo>
                        <a:pt x="226" y="110"/>
                        <a:pt x="203" y="103"/>
                        <a:pt x="189" y="102"/>
                      </a:cubicBezTo>
                      <a:cubicBezTo>
                        <a:pt x="174" y="107"/>
                        <a:pt x="158" y="94"/>
                        <a:pt x="144" y="87"/>
                      </a:cubicBezTo>
                      <a:cubicBezTo>
                        <a:pt x="122" y="76"/>
                        <a:pt x="99" y="68"/>
                        <a:pt x="75" y="63"/>
                      </a:cubicBezTo>
                      <a:cubicBezTo>
                        <a:pt x="51" y="47"/>
                        <a:pt x="10" y="43"/>
                        <a:pt x="0" y="12"/>
                      </a:cubicBezTo>
                      <a:close/>
                    </a:path>
                  </a:pathLst>
                </a:custGeom>
                <a:solidFill>
                  <a:schemeClr val="bg2"/>
                </a:solidFill>
                <a:ln w="9525">
                  <a:noFill/>
                  <a:round/>
                  <a:headEnd/>
                  <a:tailEnd/>
                </a:ln>
                <a:effectLst/>
              </p:spPr>
              <p:txBody>
                <a:bodyPr wrap="none" anchor="ctr"/>
                <a:lstStyle/>
                <a:p>
                  <a:endParaRPr lang="ja-JP" altLang="en-US"/>
                </a:p>
              </p:txBody>
            </p:sp>
            <p:sp>
              <p:nvSpPr>
                <p:cNvPr id="5164" name="Freeform 44"/>
                <p:cNvSpPr>
                  <a:spLocks/>
                </p:cNvSpPr>
                <p:nvPr/>
              </p:nvSpPr>
              <p:spPr bwMode="ltGray">
                <a:xfrm>
                  <a:off x="2141" y="3066"/>
                  <a:ext cx="30" cy="24"/>
                </a:xfrm>
                <a:custGeom>
                  <a:avLst/>
                  <a:gdLst/>
                  <a:ahLst/>
                  <a:cxnLst>
                    <a:cxn ang="0">
                      <a:pos x="18" y="24"/>
                    </a:cxn>
                    <a:cxn ang="0">
                      <a:pos x="9" y="0"/>
                    </a:cxn>
                    <a:cxn ang="0">
                      <a:pos x="18" y="24"/>
                    </a:cxn>
                  </a:cxnLst>
                  <a:rect l="0" t="0" r="r" b="b"/>
                  <a:pathLst>
                    <a:path w="30" h="24">
                      <a:moveTo>
                        <a:pt x="18" y="24"/>
                      </a:moveTo>
                      <a:cubicBezTo>
                        <a:pt x="6" y="16"/>
                        <a:pt x="0" y="13"/>
                        <a:pt x="9" y="0"/>
                      </a:cubicBezTo>
                      <a:cubicBezTo>
                        <a:pt x="23" y="3"/>
                        <a:pt x="30" y="12"/>
                        <a:pt x="18" y="24"/>
                      </a:cubicBezTo>
                      <a:close/>
                    </a:path>
                  </a:pathLst>
                </a:custGeom>
                <a:solidFill>
                  <a:schemeClr val="bg2"/>
                </a:solidFill>
                <a:ln w="9525">
                  <a:noFill/>
                  <a:round/>
                  <a:headEnd/>
                  <a:tailEnd/>
                </a:ln>
                <a:effectLst/>
              </p:spPr>
              <p:txBody>
                <a:bodyPr wrap="none" anchor="ctr"/>
                <a:lstStyle/>
                <a:p>
                  <a:endParaRPr lang="ja-JP" altLang="en-US"/>
                </a:p>
              </p:txBody>
            </p:sp>
            <p:sp>
              <p:nvSpPr>
                <p:cNvPr id="5165" name="Freeform 45"/>
                <p:cNvSpPr>
                  <a:spLocks/>
                </p:cNvSpPr>
                <p:nvPr/>
              </p:nvSpPr>
              <p:spPr bwMode="ltGray">
                <a:xfrm>
                  <a:off x="2436" y="2754"/>
                  <a:ext cx="75" cy="63"/>
                </a:xfrm>
                <a:custGeom>
                  <a:avLst/>
                  <a:gdLst/>
                  <a:ahLst/>
                  <a:cxnLst>
                    <a:cxn ang="0">
                      <a:pos x="8" y="51"/>
                    </a:cxn>
                    <a:cxn ang="0">
                      <a:pos x="50" y="0"/>
                    </a:cxn>
                    <a:cxn ang="0">
                      <a:pos x="44" y="30"/>
                    </a:cxn>
                    <a:cxn ang="0">
                      <a:pos x="11" y="57"/>
                    </a:cxn>
                    <a:cxn ang="0">
                      <a:pos x="2" y="60"/>
                    </a:cxn>
                    <a:cxn ang="0">
                      <a:pos x="8" y="51"/>
                    </a:cxn>
                  </a:cxnLst>
                  <a:rect l="0" t="0" r="r" b="b"/>
                  <a:pathLst>
                    <a:path w="75" h="63">
                      <a:moveTo>
                        <a:pt x="8" y="51"/>
                      </a:moveTo>
                      <a:cubicBezTo>
                        <a:pt x="27" y="38"/>
                        <a:pt x="43" y="22"/>
                        <a:pt x="50" y="0"/>
                      </a:cubicBezTo>
                      <a:cubicBezTo>
                        <a:pt x="75" y="6"/>
                        <a:pt x="57" y="21"/>
                        <a:pt x="44" y="30"/>
                      </a:cubicBezTo>
                      <a:cubicBezTo>
                        <a:pt x="36" y="43"/>
                        <a:pt x="23" y="49"/>
                        <a:pt x="11" y="57"/>
                      </a:cubicBezTo>
                      <a:cubicBezTo>
                        <a:pt x="8" y="59"/>
                        <a:pt x="3" y="63"/>
                        <a:pt x="2" y="60"/>
                      </a:cubicBezTo>
                      <a:cubicBezTo>
                        <a:pt x="0" y="57"/>
                        <a:pt x="6" y="54"/>
                        <a:pt x="8" y="51"/>
                      </a:cubicBezTo>
                      <a:close/>
                    </a:path>
                  </a:pathLst>
                </a:custGeom>
                <a:solidFill>
                  <a:schemeClr val="bg2"/>
                </a:solidFill>
                <a:ln w="9525">
                  <a:noFill/>
                  <a:round/>
                  <a:headEnd/>
                  <a:tailEnd/>
                </a:ln>
                <a:effectLst/>
              </p:spPr>
              <p:txBody>
                <a:bodyPr wrap="none" anchor="ctr"/>
                <a:lstStyle/>
                <a:p>
                  <a:endParaRPr lang="ja-JP" altLang="en-US"/>
                </a:p>
              </p:txBody>
            </p:sp>
            <p:sp>
              <p:nvSpPr>
                <p:cNvPr id="5166" name="Freeform 46"/>
                <p:cNvSpPr>
                  <a:spLocks/>
                </p:cNvSpPr>
                <p:nvPr/>
              </p:nvSpPr>
              <p:spPr bwMode="ltGray">
                <a:xfrm>
                  <a:off x="2506" y="2547"/>
                  <a:ext cx="163" cy="279"/>
                </a:xfrm>
                <a:custGeom>
                  <a:avLst/>
                  <a:gdLst/>
                  <a:ahLst/>
                  <a:cxnLst>
                    <a:cxn ang="0">
                      <a:pos x="31" y="126"/>
                    </a:cxn>
                    <a:cxn ang="0">
                      <a:pos x="19" y="105"/>
                    </a:cxn>
                    <a:cxn ang="0">
                      <a:pos x="16" y="72"/>
                    </a:cxn>
                    <a:cxn ang="0">
                      <a:pos x="46" y="0"/>
                    </a:cxn>
                    <a:cxn ang="0">
                      <a:pos x="76" y="15"/>
                    </a:cxn>
                    <a:cxn ang="0">
                      <a:pos x="64" y="81"/>
                    </a:cxn>
                    <a:cxn ang="0">
                      <a:pos x="49" y="99"/>
                    </a:cxn>
                    <a:cxn ang="0">
                      <a:pos x="43" y="117"/>
                    </a:cxn>
                    <a:cxn ang="0">
                      <a:pos x="64" y="135"/>
                    </a:cxn>
                    <a:cxn ang="0">
                      <a:pos x="100" y="144"/>
                    </a:cxn>
                    <a:cxn ang="0">
                      <a:pos x="115" y="141"/>
                    </a:cxn>
                    <a:cxn ang="0">
                      <a:pos x="124" y="153"/>
                    </a:cxn>
                    <a:cxn ang="0">
                      <a:pos x="106" y="156"/>
                    </a:cxn>
                    <a:cxn ang="0">
                      <a:pos x="145" y="186"/>
                    </a:cxn>
                    <a:cxn ang="0">
                      <a:pos x="163" y="210"/>
                    </a:cxn>
                    <a:cxn ang="0">
                      <a:pos x="148" y="231"/>
                    </a:cxn>
                    <a:cxn ang="0">
                      <a:pos x="124" y="228"/>
                    </a:cxn>
                    <a:cxn ang="0">
                      <a:pos x="127" y="258"/>
                    </a:cxn>
                    <a:cxn ang="0">
                      <a:pos x="100" y="252"/>
                    </a:cxn>
                    <a:cxn ang="0">
                      <a:pos x="97" y="264"/>
                    </a:cxn>
                    <a:cxn ang="0">
                      <a:pos x="79" y="270"/>
                    </a:cxn>
                    <a:cxn ang="0">
                      <a:pos x="88" y="234"/>
                    </a:cxn>
                    <a:cxn ang="0">
                      <a:pos x="109" y="228"/>
                    </a:cxn>
                    <a:cxn ang="0">
                      <a:pos x="136" y="219"/>
                    </a:cxn>
                    <a:cxn ang="0">
                      <a:pos x="139" y="210"/>
                    </a:cxn>
                    <a:cxn ang="0">
                      <a:pos x="127" y="192"/>
                    </a:cxn>
                    <a:cxn ang="0">
                      <a:pos x="118" y="195"/>
                    </a:cxn>
                    <a:cxn ang="0">
                      <a:pos x="121" y="204"/>
                    </a:cxn>
                    <a:cxn ang="0">
                      <a:pos x="88" y="195"/>
                    </a:cxn>
                    <a:cxn ang="0">
                      <a:pos x="76" y="156"/>
                    </a:cxn>
                    <a:cxn ang="0">
                      <a:pos x="49" y="150"/>
                    </a:cxn>
                    <a:cxn ang="0">
                      <a:pos x="40" y="180"/>
                    </a:cxn>
                    <a:cxn ang="0">
                      <a:pos x="13" y="162"/>
                    </a:cxn>
                    <a:cxn ang="0">
                      <a:pos x="16" y="150"/>
                    </a:cxn>
                    <a:cxn ang="0">
                      <a:pos x="25" y="141"/>
                    </a:cxn>
                    <a:cxn ang="0">
                      <a:pos x="28" y="123"/>
                    </a:cxn>
                    <a:cxn ang="0">
                      <a:pos x="31" y="126"/>
                    </a:cxn>
                  </a:cxnLst>
                  <a:rect l="0" t="0" r="r" b="b"/>
                  <a:pathLst>
                    <a:path w="163" h="279">
                      <a:moveTo>
                        <a:pt x="31" y="126"/>
                      </a:moveTo>
                      <a:cubicBezTo>
                        <a:pt x="18" y="122"/>
                        <a:pt x="15" y="118"/>
                        <a:pt x="19" y="105"/>
                      </a:cubicBezTo>
                      <a:cubicBezTo>
                        <a:pt x="0" y="99"/>
                        <a:pt x="0" y="83"/>
                        <a:pt x="16" y="72"/>
                      </a:cubicBezTo>
                      <a:cubicBezTo>
                        <a:pt x="24" y="47"/>
                        <a:pt x="31" y="22"/>
                        <a:pt x="46" y="0"/>
                      </a:cubicBezTo>
                      <a:cubicBezTo>
                        <a:pt x="60" y="3"/>
                        <a:pt x="71" y="1"/>
                        <a:pt x="76" y="15"/>
                      </a:cubicBezTo>
                      <a:cubicBezTo>
                        <a:pt x="74" y="32"/>
                        <a:pt x="75" y="65"/>
                        <a:pt x="64" y="81"/>
                      </a:cubicBezTo>
                      <a:cubicBezTo>
                        <a:pt x="55" y="95"/>
                        <a:pt x="56" y="84"/>
                        <a:pt x="49" y="99"/>
                      </a:cubicBezTo>
                      <a:cubicBezTo>
                        <a:pt x="46" y="105"/>
                        <a:pt x="43" y="117"/>
                        <a:pt x="43" y="117"/>
                      </a:cubicBezTo>
                      <a:cubicBezTo>
                        <a:pt x="47" y="129"/>
                        <a:pt x="53" y="128"/>
                        <a:pt x="64" y="135"/>
                      </a:cubicBezTo>
                      <a:cubicBezTo>
                        <a:pt x="79" y="130"/>
                        <a:pt x="86" y="139"/>
                        <a:pt x="100" y="144"/>
                      </a:cubicBezTo>
                      <a:cubicBezTo>
                        <a:pt x="105" y="143"/>
                        <a:pt x="110" y="141"/>
                        <a:pt x="115" y="141"/>
                      </a:cubicBezTo>
                      <a:cubicBezTo>
                        <a:pt x="117" y="141"/>
                        <a:pt x="140" y="144"/>
                        <a:pt x="124" y="153"/>
                      </a:cubicBezTo>
                      <a:cubicBezTo>
                        <a:pt x="119" y="156"/>
                        <a:pt x="112" y="155"/>
                        <a:pt x="106" y="156"/>
                      </a:cubicBezTo>
                      <a:cubicBezTo>
                        <a:pt x="117" y="173"/>
                        <a:pt x="126" y="181"/>
                        <a:pt x="145" y="186"/>
                      </a:cubicBezTo>
                      <a:cubicBezTo>
                        <a:pt x="155" y="193"/>
                        <a:pt x="159" y="198"/>
                        <a:pt x="163" y="210"/>
                      </a:cubicBezTo>
                      <a:cubicBezTo>
                        <a:pt x="156" y="231"/>
                        <a:pt x="163" y="226"/>
                        <a:pt x="148" y="231"/>
                      </a:cubicBezTo>
                      <a:cubicBezTo>
                        <a:pt x="142" y="267"/>
                        <a:pt x="143" y="234"/>
                        <a:pt x="124" y="228"/>
                      </a:cubicBezTo>
                      <a:cubicBezTo>
                        <a:pt x="116" y="241"/>
                        <a:pt x="109" y="252"/>
                        <a:pt x="127" y="258"/>
                      </a:cubicBezTo>
                      <a:cubicBezTo>
                        <a:pt x="120" y="279"/>
                        <a:pt x="111" y="256"/>
                        <a:pt x="100" y="252"/>
                      </a:cubicBezTo>
                      <a:cubicBezTo>
                        <a:pt x="99" y="256"/>
                        <a:pt x="100" y="261"/>
                        <a:pt x="97" y="264"/>
                      </a:cubicBezTo>
                      <a:cubicBezTo>
                        <a:pt x="92" y="268"/>
                        <a:pt x="79" y="270"/>
                        <a:pt x="79" y="270"/>
                      </a:cubicBezTo>
                      <a:cubicBezTo>
                        <a:pt x="74" y="256"/>
                        <a:pt x="80" y="246"/>
                        <a:pt x="88" y="234"/>
                      </a:cubicBezTo>
                      <a:cubicBezTo>
                        <a:pt x="120" y="240"/>
                        <a:pt x="91" y="239"/>
                        <a:pt x="109" y="228"/>
                      </a:cubicBezTo>
                      <a:cubicBezTo>
                        <a:pt x="117" y="223"/>
                        <a:pt x="136" y="219"/>
                        <a:pt x="136" y="219"/>
                      </a:cubicBezTo>
                      <a:cubicBezTo>
                        <a:pt x="137" y="216"/>
                        <a:pt x="140" y="213"/>
                        <a:pt x="139" y="210"/>
                      </a:cubicBezTo>
                      <a:cubicBezTo>
                        <a:pt x="137" y="203"/>
                        <a:pt x="127" y="192"/>
                        <a:pt x="127" y="192"/>
                      </a:cubicBezTo>
                      <a:cubicBezTo>
                        <a:pt x="124" y="193"/>
                        <a:pt x="119" y="192"/>
                        <a:pt x="118" y="195"/>
                      </a:cubicBezTo>
                      <a:cubicBezTo>
                        <a:pt x="117" y="198"/>
                        <a:pt x="124" y="203"/>
                        <a:pt x="121" y="204"/>
                      </a:cubicBezTo>
                      <a:cubicBezTo>
                        <a:pt x="111" y="209"/>
                        <a:pt x="88" y="195"/>
                        <a:pt x="88" y="195"/>
                      </a:cubicBezTo>
                      <a:cubicBezTo>
                        <a:pt x="95" y="173"/>
                        <a:pt x="106" y="166"/>
                        <a:pt x="76" y="156"/>
                      </a:cubicBezTo>
                      <a:cubicBezTo>
                        <a:pt x="64" y="160"/>
                        <a:pt x="61" y="154"/>
                        <a:pt x="49" y="150"/>
                      </a:cubicBezTo>
                      <a:cubicBezTo>
                        <a:pt x="42" y="172"/>
                        <a:pt x="45" y="162"/>
                        <a:pt x="40" y="180"/>
                      </a:cubicBezTo>
                      <a:cubicBezTo>
                        <a:pt x="25" y="176"/>
                        <a:pt x="25" y="170"/>
                        <a:pt x="13" y="162"/>
                      </a:cubicBezTo>
                      <a:cubicBezTo>
                        <a:pt x="14" y="158"/>
                        <a:pt x="14" y="154"/>
                        <a:pt x="16" y="150"/>
                      </a:cubicBezTo>
                      <a:cubicBezTo>
                        <a:pt x="18" y="146"/>
                        <a:pt x="23" y="145"/>
                        <a:pt x="25" y="141"/>
                      </a:cubicBezTo>
                      <a:cubicBezTo>
                        <a:pt x="27" y="135"/>
                        <a:pt x="26" y="129"/>
                        <a:pt x="28" y="123"/>
                      </a:cubicBezTo>
                      <a:cubicBezTo>
                        <a:pt x="29" y="122"/>
                        <a:pt x="30" y="125"/>
                        <a:pt x="31" y="126"/>
                      </a:cubicBezTo>
                      <a:close/>
                    </a:path>
                  </a:pathLst>
                </a:custGeom>
                <a:solidFill>
                  <a:schemeClr val="bg2"/>
                </a:solidFill>
                <a:ln w="9525">
                  <a:noFill/>
                  <a:round/>
                  <a:headEnd/>
                  <a:tailEnd/>
                </a:ln>
                <a:effectLst/>
              </p:spPr>
              <p:txBody>
                <a:bodyPr wrap="none" anchor="ctr"/>
                <a:lstStyle/>
                <a:p>
                  <a:endParaRPr lang="ja-JP" altLang="en-US"/>
                </a:p>
              </p:txBody>
            </p:sp>
            <p:sp>
              <p:nvSpPr>
                <p:cNvPr id="5167" name="Freeform 47"/>
                <p:cNvSpPr>
                  <a:spLocks/>
                </p:cNvSpPr>
                <p:nvPr/>
              </p:nvSpPr>
              <p:spPr bwMode="ltGray">
                <a:xfrm>
                  <a:off x="2549" y="2823"/>
                  <a:ext cx="153" cy="99"/>
                </a:xfrm>
                <a:custGeom>
                  <a:avLst/>
                  <a:gdLst/>
                  <a:ahLst/>
                  <a:cxnLst>
                    <a:cxn ang="0">
                      <a:pos x="3" y="54"/>
                    </a:cxn>
                    <a:cxn ang="0">
                      <a:pos x="36" y="30"/>
                    </a:cxn>
                    <a:cxn ang="0">
                      <a:pos x="63" y="24"/>
                    </a:cxn>
                    <a:cxn ang="0">
                      <a:pos x="69" y="33"/>
                    </a:cxn>
                    <a:cxn ang="0">
                      <a:pos x="105" y="12"/>
                    </a:cxn>
                    <a:cxn ang="0">
                      <a:pos x="123" y="0"/>
                    </a:cxn>
                    <a:cxn ang="0">
                      <a:pos x="147" y="30"/>
                    </a:cxn>
                    <a:cxn ang="0">
                      <a:pos x="132" y="84"/>
                    </a:cxn>
                    <a:cxn ang="0">
                      <a:pos x="102" y="99"/>
                    </a:cxn>
                    <a:cxn ang="0">
                      <a:pos x="75" y="84"/>
                    </a:cxn>
                    <a:cxn ang="0">
                      <a:pos x="63" y="48"/>
                    </a:cxn>
                    <a:cxn ang="0">
                      <a:pos x="45" y="57"/>
                    </a:cxn>
                    <a:cxn ang="0">
                      <a:pos x="27" y="51"/>
                    </a:cxn>
                    <a:cxn ang="0">
                      <a:pos x="0" y="66"/>
                    </a:cxn>
                    <a:cxn ang="0">
                      <a:pos x="3" y="54"/>
                    </a:cxn>
                  </a:cxnLst>
                  <a:rect l="0" t="0" r="r" b="b"/>
                  <a:pathLst>
                    <a:path w="153" h="99">
                      <a:moveTo>
                        <a:pt x="3" y="54"/>
                      </a:moveTo>
                      <a:cubicBezTo>
                        <a:pt x="9" y="35"/>
                        <a:pt x="17" y="34"/>
                        <a:pt x="36" y="30"/>
                      </a:cubicBezTo>
                      <a:cubicBezTo>
                        <a:pt x="47" y="23"/>
                        <a:pt x="51" y="20"/>
                        <a:pt x="63" y="24"/>
                      </a:cubicBezTo>
                      <a:cubicBezTo>
                        <a:pt x="65" y="27"/>
                        <a:pt x="66" y="32"/>
                        <a:pt x="69" y="33"/>
                      </a:cubicBezTo>
                      <a:cubicBezTo>
                        <a:pt x="69" y="33"/>
                        <a:pt x="100" y="15"/>
                        <a:pt x="105" y="12"/>
                      </a:cubicBezTo>
                      <a:cubicBezTo>
                        <a:pt x="111" y="8"/>
                        <a:pt x="123" y="0"/>
                        <a:pt x="123" y="0"/>
                      </a:cubicBezTo>
                      <a:cubicBezTo>
                        <a:pt x="136" y="9"/>
                        <a:pt x="134" y="21"/>
                        <a:pt x="147" y="30"/>
                      </a:cubicBezTo>
                      <a:cubicBezTo>
                        <a:pt x="153" y="47"/>
                        <a:pt x="142" y="69"/>
                        <a:pt x="132" y="84"/>
                      </a:cubicBezTo>
                      <a:cubicBezTo>
                        <a:pt x="116" y="60"/>
                        <a:pt x="114" y="91"/>
                        <a:pt x="102" y="99"/>
                      </a:cubicBezTo>
                      <a:cubicBezTo>
                        <a:pt x="92" y="96"/>
                        <a:pt x="75" y="84"/>
                        <a:pt x="75" y="84"/>
                      </a:cubicBezTo>
                      <a:cubicBezTo>
                        <a:pt x="70" y="70"/>
                        <a:pt x="82" y="54"/>
                        <a:pt x="63" y="48"/>
                      </a:cubicBezTo>
                      <a:cubicBezTo>
                        <a:pt x="57" y="50"/>
                        <a:pt x="52" y="57"/>
                        <a:pt x="45" y="57"/>
                      </a:cubicBezTo>
                      <a:cubicBezTo>
                        <a:pt x="39" y="57"/>
                        <a:pt x="27" y="51"/>
                        <a:pt x="27" y="51"/>
                      </a:cubicBezTo>
                      <a:cubicBezTo>
                        <a:pt x="16" y="55"/>
                        <a:pt x="11" y="62"/>
                        <a:pt x="0" y="66"/>
                      </a:cubicBezTo>
                      <a:cubicBezTo>
                        <a:pt x="0" y="65"/>
                        <a:pt x="11" y="29"/>
                        <a:pt x="3" y="54"/>
                      </a:cubicBezTo>
                      <a:close/>
                    </a:path>
                  </a:pathLst>
                </a:custGeom>
                <a:solidFill>
                  <a:schemeClr val="bg2"/>
                </a:solidFill>
                <a:ln w="9525">
                  <a:noFill/>
                  <a:round/>
                  <a:headEnd/>
                  <a:tailEnd/>
                </a:ln>
                <a:effectLst/>
              </p:spPr>
              <p:txBody>
                <a:bodyPr wrap="none" anchor="ctr"/>
                <a:lstStyle/>
                <a:p>
                  <a:endParaRPr lang="ja-JP" altLang="en-US"/>
                </a:p>
              </p:txBody>
            </p:sp>
            <p:sp>
              <p:nvSpPr>
                <p:cNvPr id="5168" name="Freeform 48"/>
                <p:cNvSpPr>
                  <a:spLocks/>
                </p:cNvSpPr>
                <p:nvPr/>
              </p:nvSpPr>
              <p:spPr bwMode="ltGray">
                <a:xfrm>
                  <a:off x="2560" y="2744"/>
                  <a:ext cx="29" cy="43"/>
                </a:xfrm>
                <a:custGeom>
                  <a:avLst/>
                  <a:gdLst/>
                  <a:ahLst/>
                  <a:cxnLst>
                    <a:cxn ang="0">
                      <a:pos x="1" y="34"/>
                    </a:cxn>
                    <a:cxn ang="0">
                      <a:pos x="22" y="13"/>
                    </a:cxn>
                    <a:cxn ang="0">
                      <a:pos x="19" y="31"/>
                    </a:cxn>
                    <a:cxn ang="0">
                      <a:pos x="1" y="34"/>
                    </a:cxn>
                  </a:cxnLst>
                  <a:rect l="0" t="0" r="r" b="b"/>
                  <a:pathLst>
                    <a:path w="29" h="43">
                      <a:moveTo>
                        <a:pt x="1" y="34"/>
                      </a:moveTo>
                      <a:cubicBezTo>
                        <a:pt x="4" y="13"/>
                        <a:pt x="2" y="0"/>
                        <a:pt x="22" y="13"/>
                      </a:cubicBezTo>
                      <a:cubicBezTo>
                        <a:pt x="24" y="20"/>
                        <a:pt x="29" y="25"/>
                        <a:pt x="19" y="31"/>
                      </a:cubicBezTo>
                      <a:cubicBezTo>
                        <a:pt x="0" y="43"/>
                        <a:pt x="1" y="42"/>
                        <a:pt x="1" y="34"/>
                      </a:cubicBezTo>
                      <a:close/>
                    </a:path>
                  </a:pathLst>
                </a:custGeom>
                <a:solidFill>
                  <a:schemeClr val="bg2"/>
                </a:solidFill>
                <a:ln w="9525">
                  <a:noFill/>
                  <a:round/>
                  <a:headEnd/>
                  <a:tailEnd/>
                </a:ln>
                <a:effectLst/>
              </p:spPr>
              <p:txBody>
                <a:bodyPr wrap="none" anchor="ctr"/>
                <a:lstStyle/>
                <a:p>
                  <a:endParaRPr lang="ja-JP" altLang="en-US"/>
                </a:p>
              </p:txBody>
            </p:sp>
            <p:sp>
              <p:nvSpPr>
                <p:cNvPr id="5169" name="Freeform 49"/>
                <p:cNvSpPr>
                  <a:spLocks/>
                </p:cNvSpPr>
                <p:nvPr/>
              </p:nvSpPr>
              <p:spPr bwMode="ltGray">
                <a:xfrm>
                  <a:off x="2720" y="3024"/>
                  <a:ext cx="48" cy="81"/>
                </a:xfrm>
                <a:custGeom>
                  <a:avLst/>
                  <a:gdLst/>
                  <a:ahLst/>
                  <a:cxnLst>
                    <a:cxn ang="0">
                      <a:pos x="24" y="81"/>
                    </a:cxn>
                    <a:cxn ang="0">
                      <a:pos x="0" y="63"/>
                    </a:cxn>
                    <a:cxn ang="0">
                      <a:pos x="0" y="33"/>
                    </a:cxn>
                    <a:cxn ang="0">
                      <a:pos x="12" y="0"/>
                    </a:cxn>
                    <a:cxn ang="0">
                      <a:pos x="21" y="21"/>
                    </a:cxn>
                    <a:cxn ang="0">
                      <a:pos x="24" y="42"/>
                    </a:cxn>
                    <a:cxn ang="0">
                      <a:pos x="24" y="60"/>
                    </a:cxn>
                    <a:cxn ang="0">
                      <a:pos x="24" y="81"/>
                    </a:cxn>
                  </a:cxnLst>
                  <a:rect l="0" t="0" r="r" b="b"/>
                  <a:pathLst>
                    <a:path w="48" h="81">
                      <a:moveTo>
                        <a:pt x="24" y="81"/>
                      </a:moveTo>
                      <a:cubicBezTo>
                        <a:pt x="13" y="77"/>
                        <a:pt x="10" y="70"/>
                        <a:pt x="0" y="63"/>
                      </a:cubicBezTo>
                      <a:cubicBezTo>
                        <a:pt x="4" y="50"/>
                        <a:pt x="23" y="41"/>
                        <a:pt x="0" y="33"/>
                      </a:cubicBezTo>
                      <a:cubicBezTo>
                        <a:pt x="3" y="19"/>
                        <a:pt x="4" y="11"/>
                        <a:pt x="12" y="0"/>
                      </a:cubicBezTo>
                      <a:cubicBezTo>
                        <a:pt x="25" y="4"/>
                        <a:pt x="25" y="9"/>
                        <a:pt x="21" y="21"/>
                      </a:cubicBezTo>
                      <a:cubicBezTo>
                        <a:pt x="43" y="25"/>
                        <a:pt x="46" y="35"/>
                        <a:pt x="24" y="42"/>
                      </a:cubicBezTo>
                      <a:cubicBezTo>
                        <a:pt x="15" y="69"/>
                        <a:pt x="48" y="44"/>
                        <a:pt x="24" y="60"/>
                      </a:cubicBezTo>
                      <a:cubicBezTo>
                        <a:pt x="21" y="70"/>
                        <a:pt x="24" y="71"/>
                        <a:pt x="24" y="81"/>
                      </a:cubicBezTo>
                      <a:close/>
                    </a:path>
                  </a:pathLst>
                </a:custGeom>
                <a:solidFill>
                  <a:schemeClr val="bg2"/>
                </a:solidFill>
                <a:ln w="9525">
                  <a:noFill/>
                  <a:round/>
                  <a:headEnd/>
                  <a:tailEnd/>
                </a:ln>
                <a:effectLst/>
              </p:spPr>
              <p:txBody>
                <a:bodyPr wrap="none" anchor="ctr"/>
                <a:lstStyle/>
                <a:p>
                  <a:endParaRPr lang="ja-JP" altLang="en-US"/>
                </a:p>
              </p:txBody>
            </p:sp>
            <p:sp>
              <p:nvSpPr>
                <p:cNvPr id="5170" name="Freeform 50"/>
                <p:cNvSpPr>
                  <a:spLocks/>
                </p:cNvSpPr>
                <p:nvPr/>
              </p:nvSpPr>
              <p:spPr bwMode="ltGray">
                <a:xfrm>
                  <a:off x="2678" y="3165"/>
                  <a:ext cx="38" cy="15"/>
                </a:xfrm>
                <a:custGeom>
                  <a:avLst/>
                  <a:gdLst/>
                  <a:ahLst/>
                  <a:cxnLst>
                    <a:cxn ang="0">
                      <a:pos x="24" y="15"/>
                    </a:cxn>
                    <a:cxn ang="0">
                      <a:pos x="18" y="0"/>
                    </a:cxn>
                    <a:cxn ang="0">
                      <a:pos x="33" y="12"/>
                    </a:cxn>
                    <a:cxn ang="0">
                      <a:pos x="24" y="15"/>
                    </a:cxn>
                  </a:cxnLst>
                  <a:rect l="0" t="0" r="r" b="b"/>
                  <a:pathLst>
                    <a:path w="38" h="15">
                      <a:moveTo>
                        <a:pt x="24" y="15"/>
                      </a:moveTo>
                      <a:cubicBezTo>
                        <a:pt x="13" y="12"/>
                        <a:pt x="0" y="6"/>
                        <a:pt x="18" y="0"/>
                      </a:cubicBezTo>
                      <a:cubicBezTo>
                        <a:pt x="21" y="1"/>
                        <a:pt x="38" y="1"/>
                        <a:pt x="33" y="12"/>
                      </a:cubicBezTo>
                      <a:cubicBezTo>
                        <a:pt x="32" y="15"/>
                        <a:pt x="24" y="15"/>
                        <a:pt x="24" y="15"/>
                      </a:cubicBezTo>
                      <a:close/>
                    </a:path>
                  </a:pathLst>
                </a:custGeom>
                <a:solidFill>
                  <a:schemeClr val="bg2"/>
                </a:solidFill>
                <a:ln w="9525">
                  <a:noFill/>
                  <a:round/>
                  <a:headEnd/>
                  <a:tailEnd/>
                </a:ln>
                <a:effectLst/>
              </p:spPr>
              <p:txBody>
                <a:bodyPr wrap="none" anchor="ctr"/>
                <a:lstStyle/>
                <a:p>
                  <a:endParaRPr lang="ja-JP" altLang="en-US"/>
                </a:p>
              </p:txBody>
            </p:sp>
            <p:sp>
              <p:nvSpPr>
                <p:cNvPr id="5171" name="Freeform 51"/>
                <p:cNvSpPr>
                  <a:spLocks/>
                </p:cNvSpPr>
                <p:nvPr/>
              </p:nvSpPr>
              <p:spPr bwMode="ltGray">
                <a:xfrm>
                  <a:off x="2735" y="3156"/>
                  <a:ext cx="75" cy="26"/>
                </a:xfrm>
                <a:custGeom>
                  <a:avLst/>
                  <a:gdLst/>
                  <a:ahLst/>
                  <a:cxnLst>
                    <a:cxn ang="0">
                      <a:pos x="9" y="18"/>
                    </a:cxn>
                    <a:cxn ang="0">
                      <a:pos x="24" y="12"/>
                    </a:cxn>
                    <a:cxn ang="0">
                      <a:pos x="42" y="6"/>
                    </a:cxn>
                    <a:cxn ang="0">
                      <a:pos x="75" y="21"/>
                    </a:cxn>
                    <a:cxn ang="0">
                      <a:pos x="48" y="18"/>
                    </a:cxn>
                    <a:cxn ang="0">
                      <a:pos x="39" y="15"/>
                    </a:cxn>
                    <a:cxn ang="0">
                      <a:pos x="9" y="18"/>
                    </a:cxn>
                  </a:cxnLst>
                  <a:rect l="0" t="0" r="r" b="b"/>
                  <a:pathLst>
                    <a:path w="75" h="26">
                      <a:moveTo>
                        <a:pt x="9" y="18"/>
                      </a:moveTo>
                      <a:cubicBezTo>
                        <a:pt x="21" y="0"/>
                        <a:pt x="8" y="14"/>
                        <a:pt x="24" y="12"/>
                      </a:cubicBezTo>
                      <a:cubicBezTo>
                        <a:pt x="30" y="11"/>
                        <a:pt x="42" y="6"/>
                        <a:pt x="42" y="6"/>
                      </a:cubicBezTo>
                      <a:cubicBezTo>
                        <a:pt x="59" y="9"/>
                        <a:pt x="66" y="7"/>
                        <a:pt x="75" y="21"/>
                      </a:cubicBezTo>
                      <a:cubicBezTo>
                        <a:pt x="60" y="26"/>
                        <a:pt x="69" y="25"/>
                        <a:pt x="48" y="18"/>
                      </a:cubicBezTo>
                      <a:cubicBezTo>
                        <a:pt x="45" y="17"/>
                        <a:pt x="39" y="15"/>
                        <a:pt x="39" y="15"/>
                      </a:cubicBezTo>
                      <a:cubicBezTo>
                        <a:pt x="30" y="18"/>
                        <a:pt x="0" y="9"/>
                        <a:pt x="9" y="18"/>
                      </a:cubicBezTo>
                      <a:close/>
                    </a:path>
                  </a:pathLst>
                </a:custGeom>
                <a:solidFill>
                  <a:schemeClr val="bg2"/>
                </a:solidFill>
                <a:ln w="9525">
                  <a:noFill/>
                  <a:round/>
                  <a:headEnd/>
                  <a:tailEnd/>
                </a:ln>
                <a:effectLst/>
              </p:spPr>
              <p:txBody>
                <a:bodyPr wrap="none" anchor="ctr"/>
                <a:lstStyle/>
                <a:p>
                  <a:endParaRPr lang="ja-JP" altLang="en-US"/>
                </a:p>
              </p:txBody>
            </p:sp>
            <p:sp>
              <p:nvSpPr>
                <p:cNvPr id="5172" name="Freeform 52"/>
                <p:cNvSpPr>
                  <a:spLocks/>
                </p:cNvSpPr>
                <p:nvPr/>
              </p:nvSpPr>
              <p:spPr bwMode="ltGray">
                <a:xfrm>
                  <a:off x="2474" y="3030"/>
                  <a:ext cx="184" cy="180"/>
                </a:xfrm>
                <a:custGeom>
                  <a:avLst/>
                  <a:gdLst/>
                  <a:ahLst/>
                  <a:cxnLst>
                    <a:cxn ang="0">
                      <a:pos x="21" y="12"/>
                    </a:cxn>
                    <a:cxn ang="0">
                      <a:pos x="51" y="0"/>
                    </a:cxn>
                    <a:cxn ang="0">
                      <a:pos x="117" y="27"/>
                    </a:cxn>
                    <a:cxn ang="0">
                      <a:pos x="150" y="18"/>
                    </a:cxn>
                    <a:cxn ang="0">
                      <a:pos x="171" y="0"/>
                    </a:cxn>
                    <a:cxn ang="0">
                      <a:pos x="162" y="21"/>
                    </a:cxn>
                    <a:cxn ang="0">
                      <a:pos x="147" y="45"/>
                    </a:cxn>
                    <a:cxn ang="0">
                      <a:pos x="105" y="36"/>
                    </a:cxn>
                    <a:cxn ang="0">
                      <a:pos x="78" y="24"/>
                    </a:cxn>
                    <a:cxn ang="0">
                      <a:pos x="69" y="21"/>
                    </a:cxn>
                    <a:cxn ang="0">
                      <a:pos x="33" y="33"/>
                    </a:cxn>
                    <a:cxn ang="0">
                      <a:pos x="27" y="42"/>
                    </a:cxn>
                    <a:cxn ang="0">
                      <a:pos x="63" y="78"/>
                    </a:cxn>
                    <a:cxn ang="0">
                      <a:pos x="120" y="72"/>
                    </a:cxn>
                    <a:cxn ang="0">
                      <a:pos x="93" y="81"/>
                    </a:cxn>
                    <a:cxn ang="0">
                      <a:pos x="75" y="87"/>
                    </a:cxn>
                    <a:cxn ang="0">
                      <a:pos x="84" y="123"/>
                    </a:cxn>
                    <a:cxn ang="0">
                      <a:pos x="99" y="150"/>
                    </a:cxn>
                    <a:cxn ang="0">
                      <a:pos x="78" y="159"/>
                    </a:cxn>
                    <a:cxn ang="0">
                      <a:pos x="66" y="147"/>
                    </a:cxn>
                    <a:cxn ang="0">
                      <a:pos x="54" y="129"/>
                    </a:cxn>
                    <a:cxn ang="0">
                      <a:pos x="36" y="123"/>
                    </a:cxn>
                    <a:cxn ang="0">
                      <a:pos x="18" y="180"/>
                    </a:cxn>
                    <a:cxn ang="0">
                      <a:pos x="21" y="141"/>
                    </a:cxn>
                    <a:cxn ang="0">
                      <a:pos x="0" y="117"/>
                    </a:cxn>
                    <a:cxn ang="0">
                      <a:pos x="9" y="78"/>
                    </a:cxn>
                    <a:cxn ang="0">
                      <a:pos x="18" y="51"/>
                    </a:cxn>
                    <a:cxn ang="0">
                      <a:pos x="21" y="12"/>
                    </a:cxn>
                  </a:cxnLst>
                  <a:rect l="0" t="0" r="r" b="b"/>
                  <a:pathLst>
                    <a:path w="184" h="180">
                      <a:moveTo>
                        <a:pt x="21" y="12"/>
                      </a:moveTo>
                      <a:cubicBezTo>
                        <a:pt x="32" y="9"/>
                        <a:pt x="40" y="4"/>
                        <a:pt x="51" y="0"/>
                      </a:cubicBezTo>
                      <a:cubicBezTo>
                        <a:pt x="69" y="12"/>
                        <a:pt x="96" y="20"/>
                        <a:pt x="117" y="27"/>
                      </a:cubicBezTo>
                      <a:cubicBezTo>
                        <a:pt x="144" y="20"/>
                        <a:pt x="133" y="24"/>
                        <a:pt x="150" y="18"/>
                      </a:cubicBezTo>
                      <a:cubicBezTo>
                        <a:pt x="154" y="6"/>
                        <a:pt x="159" y="4"/>
                        <a:pt x="171" y="0"/>
                      </a:cubicBezTo>
                      <a:cubicBezTo>
                        <a:pt x="184" y="13"/>
                        <a:pt x="178" y="17"/>
                        <a:pt x="162" y="21"/>
                      </a:cubicBezTo>
                      <a:cubicBezTo>
                        <a:pt x="151" y="37"/>
                        <a:pt x="166" y="35"/>
                        <a:pt x="147" y="45"/>
                      </a:cubicBezTo>
                      <a:cubicBezTo>
                        <a:pt x="133" y="42"/>
                        <a:pt x="105" y="36"/>
                        <a:pt x="105" y="36"/>
                      </a:cubicBezTo>
                      <a:cubicBezTo>
                        <a:pt x="91" y="26"/>
                        <a:pt x="99" y="31"/>
                        <a:pt x="78" y="24"/>
                      </a:cubicBezTo>
                      <a:cubicBezTo>
                        <a:pt x="75" y="23"/>
                        <a:pt x="69" y="21"/>
                        <a:pt x="69" y="21"/>
                      </a:cubicBezTo>
                      <a:cubicBezTo>
                        <a:pt x="56" y="25"/>
                        <a:pt x="44" y="25"/>
                        <a:pt x="33" y="33"/>
                      </a:cubicBezTo>
                      <a:cubicBezTo>
                        <a:pt x="31" y="36"/>
                        <a:pt x="28" y="38"/>
                        <a:pt x="27" y="42"/>
                      </a:cubicBezTo>
                      <a:cubicBezTo>
                        <a:pt x="26" y="49"/>
                        <a:pt x="56" y="76"/>
                        <a:pt x="63" y="78"/>
                      </a:cubicBezTo>
                      <a:lnTo>
                        <a:pt x="120" y="72"/>
                      </a:lnTo>
                      <a:cubicBezTo>
                        <a:pt x="120" y="72"/>
                        <a:pt x="93" y="81"/>
                        <a:pt x="93" y="81"/>
                      </a:cubicBezTo>
                      <a:cubicBezTo>
                        <a:pt x="87" y="83"/>
                        <a:pt x="75" y="87"/>
                        <a:pt x="75" y="87"/>
                      </a:cubicBezTo>
                      <a:cubicBezTo>
                        <a:pt x="79" y="108"/>
                        <a:pt x="88" y="101"/>
                        <a:pt x="84" y="123"/>
                      </a:cubicBezTo>
                      <a:cubicBezTo>
                        <a:pt x="88" y="137"/>
                        <a:pt x="95" y="137"/>
                        <a:pt x="99" y="150"/>
                      </a:cubicBezTo>
                      <a:cubicBezTo>
                        <a:pt x="94" y="164"/>
                        <a:pt x="91" y="155"/>
                        <a:pt x="78" y="159"/>
                      </a:cubicBezTo>
                      <a:cubicBezTo>
                        <a:pt x="63" y="154"/>
                        <a:pt x="73" y="160"/>
                        <a:pt x="66" y="147"/>
                      </a:cubicBezTo>
                      <a:cubicBezTo>
                        <a:pt x="62" y="141"/>
                        <a:pt x="54" y="129"/>
                        <a:pt x="54" y="129"/>
                      </a:cubicBezTo>
                      <a:cubicBezTo>
                        <a:pt x="50" y="114"/>
                        <a:pt x="46" y="108"/>
                        <a:pt x="36" y="123"/>
                      </a:cubicBezTo>
                      <a:cubicBezTo>
                        <a:pt x="41" y="137"/>
                        <a:pt x="30" y="172"/>
                        <a:pt x="18" y="180"/>
                      </a:cubicBezTo>
                      <a:cubicBezTo>
                        <a:pt x="13" y="166"/>
                        <a:pt x="18" y="155"/>
                        <a:pt x="21" y="141"/>
                      </a:cubicBezTo>
                      <a:cubicBezTo>
                        <a:pt x="7" y="120"/>
                        <a:pt x="15" y="127"/>
                        <a:pt x="0" y="117"/>
                      </a:cubicBezTo>
                      <a:cubicBezTo>
                        <a:pt x="3" y="104"/>
                        <a:pt x="6" y="91"/>
                        <a:pt x="9" y="78"/>
                      </a:cubicBezTo>
                      <a:cubicBezTo>
                        <a:pt x="11" y="69"/>
                        <a:pt x="18" y="51"/>
                        <a:pt x="18" y="51"/>
                      </a:cubicBezTo>
                      <a:cubicBezTo>
                        <a:pt x="9" y="37"/>
                        <a:pt x="8" y="25"/>
                        <a:pt x="21" y="12"/>
                      </a:cubicBezTo>
                      <a:close/>
                    </a:path>
                  </a:pathLst>
                </a:custGeom>
                <a:solidFill>
                  <a:schemeClr val="bg2"/>
                </a:solidFill>
                <a:ln w="9525">
                  <a:noFill/>
                  <a:round/>
                  <a:headEnd/>
                  <a:tailEnd/>
                </a:ln>
                <a:effectLst/>
              </p:spPr>
              <p:txBody>
                <a:bodyPr wrap="none" anchor="ctr"/>
                <a:lstStyle/>
                <a:p>
                  <a:endParaRPr lang="ja-JP" altLang="en-US"/>
                </a:p>
              </p:txBody>
            </p:sp>
            <p:sp>
              <p:nvSpPr>
                <p:cNvPr id="5173" name="Freeform 53"/>
                <p:cNvSpPr>
                  <a:spLocks/>
                </p:cNvSpPr>
                <p:nvPr/>
              </p:nvSpPr>
              <p:spPr bwMode="ltGray">
                <a:xfrm>
                  <a:off x="2474" y="3273"/>
                  <a:ext cx="114" cy="48"/>
                </a:xfrm>
                <a:custGeom>
                  <a:avLst/>
                  <a:gdLst/>
                  <a:ahLst/>
                  <a:cxnLst>
                    <a:cxn ang="0">
                      <a:pos x="27" y="0"/>
                    </a:cxn>
                    <a:cxn ang="0">
                      <a:pos x="45" y="3"/>
                    </a:cxn>
                    <a:cxn ang="0">
                      <a:pos x="63" y="9"/>
                    </a:cxn>
                    <a:cxn ang="0">
                      <a:pos x="114" y="6"/>
                    </a:cxn>
                    <a:cxn ang="0">
                      <a:pos x="111" y="15"/>
                    </a:cxn>
                    <a:cxn ang="0">
                      <a:pos x="93" y="21"/>
                    </a:cxn>
                    <a:cxn ang="0">
                      <a:pos x="51" y="18"/>
                    </a:cxn>
                    <a:cxn ang="0">
                      <a:pos x="39" y="21"/>
                    </a:cxn>
                    <a:cxn ang="0">
                      <a:pos x="48" y="27"/>
                    </a:cxn>
                    <a:cxn ang="0">
                      <a:pos x="33" y="48"/>
                    </a:cxn>
                    <a:cxn ang="0">
                      <a:pos x="0" y="24"/>
                    </a:cxn>
                    <a:cxn ang="0">
                      <a:pos x="24" y="12"/>
                    </a:cxn>
                    <a:cxn ang="0">
                      <a:pos x="27" y="0"/>
                    </a:cxn>
                  </a:cxnLst>
                  <a:rect l="0" t="0" r="r" b="b"/>
                  <a:pathLst>
                    <a:path w="114" h="48">
                      <a:moveTo>
                        <a:pt x="27" y="0"/>
                      </a:moveTo>
                      <a:cubicBezTo>
                        <a:pt x="33" y="1"/>
                        <a:pt x="39" y="2"/>
                        <a:pt x="45" y="3"/>
                      </a:cubicBezTo>
                      <a:cubicBezTo>
                        <a:pt x="51" y="5"/>
                        <a:pt x="63" y="9"/>
                        <a:pt x="63" y="9"/>
                      </a:cubicBezTo>
                      <a:cubicBezTo>
                        <a:pt x="81" y="5"/>
                        <a:pt x="96" y="2"/>
                        <a:pt x="114" y="6"/>
                      </a:cubicBezTo>
                      <a:cubicBezTo>
                        <a:pt x="113" y="9"/>
                        <a:pt x="114" y="13"/>
                        <a:pt x="111" y="15"/>
                      </a:cubicBezTo>
                      <a:cubicBezTo>
                        <a:pt x="106" y="19"/>
                        <a:pt x="93" y="21"/>
                        <a:pt x="93" y="21"/>
                      </a:cubicBezTo>
                      <a:cubicBezTo>
                        <a:pt x="79" y="20"/>
                        <a:pt x="65" y="18"/>
                        <a:pt x="51" y="18"/>
                      </a:cubicBezTo>
                      <a:cubicBezTo>
                        <a:pt x="47" y="18"/>
                        <a:pt x="40" y="17"/>
                        <a:pt x="39" y="21"/>
                      </a:cubicBezTo>
                      <a:cubicBezTo>
                        <a:pt x="38" y="24"/>
                        <a:pt x="45" y="25"/>
                        <a:pt x="48" y="27"/>
                      </a:cubicBezTo>
                      <a:cubicBezTo>
                        <a:pt x="53" y="42"/>
                        <a:pt x="47" y="44"/>
                        <a:pt x="33" y="48"/>
                      </a:cubicBezTo>
                      <a:cubicBezTo>
                        <a:pt x="20" y="39"/>
                        <a:pt x="15" y="29"/>
                        <a:pt x="0" y="24"/>
                      </a:cubicBezTo>
                      <a:cubicBezTo>
                        <a:pt x="14" y="15"/>
                        <a:pt x="15" y="26"/>
                        <a:pt x="24" y="12"/>
                      </a:cubicBezTo>
                      <a:cubicBezTo>
                        <a:pt x="20" y="1"/>
                        <a:pt x="18" y="4"/>
                        <a:pt x="27" y="0"/>
                      </a:cubicBezTo>
                      <a:close/>
                    </a:path>
                  </a:pathLst>
                </a:custGeom>
                <a:solidFill>
                  <a:schemeClr val="bg2"/>
                </a:solidFill>
                <a:ln w="9525">
                  <a:noFill/>
                  <a:round/>
                  <a:headEnd/>
                  <a:tailEnd/>
                </a:ln>
                <a:effectLst/>
              </p:spPr>
              <p:txBody>
                <a:bodyPr wrap="none" anchor="ctr"/>
                <a:lstStyle/>
                <a:p>
                  <a:endParaRPr lang="ja-JP" altLang="en-US"/>
                </a:p>
              </p:txBody>
            </p:sp>
            <p:sp>
              <p:nvSpPr>
                <p:cNvPr id="5174" name="Freeform 54"/>
                <p:cNvSpPr>
                  <a:spLocks/>
                </p:cNvSpPr>
                <p:nvPr/>
              </p:nvSpPr>
              <p:spPr bwMode="ltGray">
                <a:xfrm>
                  <a:off x="2612" y="3280"/>
                  <a:ext cx="97" cy="56"/>
                </a:xfrm>
                <a:custGeom>
                  <a:avLst/>
                  <a:gdLst/>
                  <a:ahLst/>
                  <a:cxnLst>
                    <a:cxn ang="0">
                      <a:pos x="3" y="50"/>
                    </a:cxn>
                    <a:cxn ang="0">
                      <a:pos x="6" y="35"/>
                    </a:cxn>
                    <a:cxn ang="0">
                      <a:pos x="78" y="8"/>
                    </a:cxn>
                    <a:cxn ang="0">
                      <a:pos x="90" y="2"/>
                    </a:cxn>
                    <a:cxn ang="0">
                      <a:pos x="96" y="20"/>
                    </a:cxn>
                    <a:cxn ang="0">
                      <a:pos x="87" y="23"/>
                    </a:cxn>
                    <a:cxn ang="0">
                      <a:pos x="78" y="29"/>
                    </a:cxn>
                    <a:cxn ang="0">
                      <a:pos x="60" y="35"/>
                    </a:cxn>
                    <a:cxn ang="0">
                      <a:pos x="15" y="56"/>
                    </a:cxn>
                    <a:cxn ang="0">
                      <a:pos x="3" y="53"/>
                    </a:cxn>
                    <a:cxn ang="0">
                      <a:pos x="0" y="44"/>
                    </a:cxn>
                    <a:cxn ang="0">
                      <a:pos x="3" y="50"/>
                    </a:cxn>
                  </a:cxnLst>
                  <a:rect l="0" t="0" r="r" b="b"/>
                  <a:pathLst>
                    <a:path w="97" h="56">
                      <a:moveTo>
                        <a:pt x="3" y="50"/>
                      </a:moveTo>
                      <a:cubicBezTo>
                        <a:pt x="4" y="45"/>
                        <a:pt x="3" y="39"/>
                        <a:pt x="6" y="35"/>
                      </a:cubicBezTo>
                      <a:cubicBezTo>
                        <a:pt x="11" y="26"/>
                        <a:pt x="67" y="10"/>
                        <a:pt x="78" y="8"/>
                      </a:cubicBezTo>
                      <a:cubicBezTo>
                        <a:pt x="56" y="1"/>
                        <a:pt x="84" y="0"/>
                        <a:pt x="90" y="2"/>
                      </a:cubicBezTo>
                      <a:cubicBezTo>
                        <a:pt x="92" y="8"/>
                        <a:pt x="94" y="14"/>
                        <a:pt x="96" y="20"/>
                      </a:cubicBezTo>
                      <a:cubicBezTo>
                        <a:pt x="97" y="23"/>
                        <a:pt x="90" y="22"/>
                        <a:pt x="87" y="23"/>
                      </a:cubicBezTo>
                      <a:cubicBezTo>
                        <a:pt x="84" y="25"/>
                        <a:pt x="81" y="28"/>
                        <a:pt x="78" y="29"/>
                      </a:cubicBezTo>
                      <a:cubicBezTo>
                        <a:pt x="72" y="32"/>
                        <a:pt x="66" y="33"/>
                        <a:pt x="60" y="35"/>
                      </a:cubicBezTo>
                      <a:cubicBezTo>
                        <a:pt x="44" y="40"/>
                        <a:pt x="31" y="51"/>
                        <a:pt x="15" y="56"/>
                      </a:cubicBezTo>
                      <a:cubicBezTo>
                        <a:pt x="11" y="55"/>
                        <a:pt x="6" y="56"/>
                        <a:pt x="3" y="53"/>
                      </a:cubicBezTo>
                      <a:cubicBezTo>
                        <a:pt x="1" y="51"/>
                        <a:pt x="0" y="47"/>
                        <a:pt x="0" y="44"/>
                      </a:cubicBezTo>
                      <a:cubicBezTo>
                        <a:pt x="0" y="42"/>
                        <a:pt x="2" y="48"/>
                        <a:pt x="3" y="50"/>
                      </a:cubicBezTo>
                      <a:close/>
                    </a:path>
                  </a:pathLst>
                </a:custGeom>
                <a:solidFill>
                  <a:schemeClr val="bg2"/>
                </a:solidFill>
                <a:ln w="9525">
                  <a:noFill/>
                  <a:round/>
                  <a:headEnd/>
                  <a:tailEnd/>
                </a:ln>
                <a:effectLst/>
              </p:spPr>
              <p:txBody>
                <a:bodyPr wrap="none" anchor="ctr"/>
                <a:lstStyle/>
                <a:p>
                  <a:endParaRPr lang="ja-JP" altLang="en-US"/>
                </a:p>
              </p:txBody>
            </p:sp>
            <p:sp>
              <p:nvSpPr>
                <p:cNvPr id="5175" name="Freeform 55"/>
                <p:cNvSpPr>
                  <a:spLocks/>
                </p:cNvSpPr>
                <p:nvPr/>
              </p:nvSpPr>
              <p:spPr bwMode="ltGray">
                <a:xfrm>
                  <a:off x="2830" y="3270"/>
                  <a:ext cx="22" cy="25"/>
                </a:xfrm>
                <a:custGeom>
                  <a:avLst/>
                  <a:gdLst/>
                  <a:ahLst/>
                  <a:cxnLst>
                    <a:cxn ang="0">
                      <a:pos x="7" y="18"/>
                    </a:cxn>
                    <a:cxn ang="0">
                      <a:pos x="22" y="15"/>
                    </a:cxn>
                    <a:cxn ang="0">
                      <a:pos x="7" y="18"/>
                    </a:cxn>
                  </a:cxnLst>
                  <a:rect l="0" t="0" r="r" b="b"/>
                  <a:pathLst>
                    <a:path w="22" h="25">
                      <a:moveTo>
                        <a:pt x="7" y="18"/>
                      </a:moveTo>
                      <a:cubicBezTo>
                        <a:pt x="11" y="7"/>
                        <a:pt x="17" y="0"/>
                        <a:pt x="22" y="15"/>
                      </a:cubicBezTo>
                      <a:cubicBezTo>
                        <a:pt x="3" y="21"/>
                        <a:pt x="0" y="25"/>
                        <a:pt x="7" y="18"/>
                      </a:cubicBezTo>
                      <a:close/>
                    </a:path>
                  </a:pathLst>
                </a:custGeom>
                <a:solidFill>
                  <a:schemeClr val="bg2"/>
                </a:solidFill>
                <a:ln w="9525">
                  <a:noFill/>
                  <a:round/>
                  <a:headEnd/>
                  <a:tailEnd/>
                </a:ln>
                <a:effectLst/>
              </p:spPr>
              <p:txBody>
                <a:bodyPr wrap="none" anchor="ctr"/>
                <a:lstStyle/>
                <a:p>
                  <a:endParaRPr lang="ja-JP" altLang="en-US"/>
                </a:p>
              </p:txBody>
            </p:sp>
            <p:sp>
              <p:nvSpPr>
                <p:cNvPr id="5176" name="Freeform 56"/>
                <p:cNvSpPr>
                  <a:spLocks/>
                </p:cNvSpPr>
                <p:nvPr/>
              </p:nvSpPr>
              <p:spPr bwMode="ltGray">
                <a:xfrm>
                  <a:off x="2921" y="3218"/>
                  <a:ext cx="29" cy="33"/>
                </a:xfrm>
                <a:custGeom>
                  <a:avLst/>
                  <a:gdLst/>
                  <a:ahLst/>
                  <a:cxnLst>
                    <a:cxn ang="0">
                      <a:pos x="12" y="28"/>
                    </a:cxn>
                    <a:cxn ang="0">
                      <a:pos x="27" y="22"/>
                    </a:cxn>
                    <a:cxn ang="0">
                      <a:pos x="24" y="31"/>
                    </a:cxn>
                    <a:cxn ang="0">
                      <a:pos x="12" y="28"/>
                    </a:cxn>
                  </a:cxnLst>
                  <a:rect l="0" t="0" r="r" b="b"/>
                  <a:pathLst>
                    <a:path w="29" h="33">
                      <a:moveTo>
                        <a:pt x="12" y="28"/>
                      </a:moveTo>
                      <a:cubicBezTo>
                        <a:pt x="10" y="23"/>
                        <a:pt x="0" y="0"/>
                        <a:pt x="27" y="22"/>
                      </a:cubicBezTo>
                      <a:cubicBezTo>
                        <a:pt x="29" y="24"/>
                        <a:pt x="27" y="30"/>
                        <a:pt x="24" y="31"/>
                      </a:cubicBezTo>
                      <a:cubicBezTo>
                        <a:pt x="20" y="33"/>
                        <a:pt x="16" y="29"/>
                        <a:pt x="12" y="28"/>
                      </a:cubicBezTo>
                      <a:close/>
                    </a:path>
                  </a:pathLst>
                </a:custGeom>
                <a:solidFill>
                  <a:schemeClr val="bg2"/>
                </a:solidFill>
                <a:ln w="9525">
                  <a:noFill/>
                  <a:round/>
                  <a:headEnd/>
                  <a:tailEnd/>
                </a:ln>
                <a:effectLst/>
              </p:spPr>
              <p:txBody>
                <a:bodyPr wrap="none" anchor="ctr"/>
                <a:lstStyle/>
                <a:p>
                  <a:endParaRPr lang="ja-JP" altLang="en-US"/>
                </a:p>
              </p:txBody>
            </p:sp>
            <p:sp>
              <p:nvSpPr>
                <p:cNvPr id="5177" name="Freeform 57"/>
                <p:cNvSpPr>
                  <a:spLocks/>
                </p:cNvSpPr>
                <p:nvPr/>
              </p:nvSpPr>
              <p:spPr bwMode="ltGray">
                <a:xfrm>
                  <a:off x="2902" y="3258"/>
                  <a:ext cx="33" cy="24"/>
                </a:xfrm>
                <a:custGeom>
                  <a:avLst/>
                  <a:gdLst/>
                  <a:ahLst/>
                  <a:cxnLst>
                    <a:cxn ang="0">
                      <a:pos x="25" y="0"/>
                    </a:cxn>
                    <a:cxn ang="0">
                      <a:pos x="25" y="0"/>
                    </a:cxn>
                  </a:cxnLst>
                  <a:rect l="0" t="0" r="r" b="b"/>
                  <a:pathLst>
                    <a:path w="33" h="24">
                      <a:moveTo>
                        <a:pt x="25" y="0"/>
                      </a:moveTo>
                      <a:cubicBezTo>
                        <a:pt x="33" y="24"/>
                        <a:pt x="0" y="17"/>
                        <a:pt x="25" y="0"/>
                      </a:cubicBezTo>
                      <a:close/>
                    </a:path>
                  </a:pathLst>
                </a:custGeom>
                <a:solidFill>
                  <a:schemeClr val="bg2"/>
                </a:solidFill>
                <a:ln w="9525">
                  <a:noFill/>
                  <a:round/>
                  <a:headEnd/>
                  <a:tailEnd/>
                </a:ln>
                <a:effectLst/>
              </p:spPr>
              <p:txBody>
                <a:bodyPr wrap="none" anchor="ctr"/>
                <a:lstStyle/>
                <a:p>
                  <a:endParaRPr lang="ja-JP" altLang="en-US"/>
                </a:p>
              </p:txBody>
            </p:sp>
            <p:sp>
              <p:nvSpPr>
                <p:cNvPr id="5178" name="Freeform 58"/>
                <p:cNvSpPr>
                  <a:spLocks/>
                </p:cNvSpPr>
                <p:nvPr/>
              </p:nvSpPr>
              <p:spPr bwMode="ltGray">
                <a:xfrm>
                  <a:off x="2822" y="3102"/>
                  <a:ext cx="607" cy="228"/>
                </a:xfrm>
                <a:custGeom>
                  <a:avLst/>
                  <a:gdLst/>
                  <a:ahLst/>
                  <a:cxnLst>
                    <a:cxn ang="0">
                      <a:pos x="238" y="186"/>
                    </a:cxn>
                    <a:cxn ang="0">
                      <a:pos x="217" y="177"/>
                    </a:cxn>
                    <a:cxn ang="0">
                      <a:pos x="223" y="201"/>
                    </a:cxn>
                    <a:cxn ang="0">
                      <a:pos x="244" y="192"/>
                    </a:cxn>
                    <a:cxn ang="0">
                      <a:pos x="262" y="198"/>
                    </a:cxn>
                    <a:cxn ang="0">
                      <a:pos x="334" y="216"/>
                    </a:cxn>
                    <a:cxn ang="0">
                      <a:pos x="382" y="213"/>
                    </a:cxn>
                    <a:cxn ang="0">
                      <a:pos x="385" y="204"/>
                    </a:cxn>
                    <a:cxn ang="0">
                      <a:pos x="367" y="192"/>
                    </a:cxn>
                    <a:cxn ang="0">
                      <a:pos x="361" y="183"/>
                    </a:cxn>
                    <a:cxn ang="0">
                      <a:pos x="379" y="189"/>
                    </a:cxn>
                    <a:cxn ang="0">
                      <a:pos x="433" y="171"/>
                    </a:cxn>
                    <a:cxn ang="0">
                      <a:pos x="469" y="186"/>
                    </a:cxn>
                    <a:cxn ang="0">
                      <a:pos x="511" y="216"/>
                    </a:cxn>
                    <a:cxn ang="0">
                      <a:pos x="538" y="228"/>
                    </a:cxn>
                    <a:cxn ang="0">
                      <a:pos x="577" y="225"/>
                    </a:cxn>
                    <a:cxn ang="0">
                      <a:pos x="601" y="222"/>
                    </a:cxn>
                    <a:cxn ang="0">
                      <a:pos x="592" y="204"/>
                    </a:cxn>
                    <a:cxn ang="0">
                      <a:pos x="571" y="201"/>
                    </a:cxn>
                    <a:cxn ang="0">
                      <a:pos x="553" y="189"/>
                    </a:cxn>
                    <a:cxn ang="0">
                      <a:pos x="535" y="183"/>
                    </a:cxn>
                    <a:cxn ang="0">
                      <a:pos x="505" y="153"/>
                    </a:cxn>
                    <a:cxn ang="0">
                      <a:pos x="502" y="144"/>
                    </a:cxn>
                    <a:cxn ang="0">
                      <a:pos x="511" y="141"/>
                    </a:cxn>
                    <a:cxn ang="0">
                      <a:pos x="502" y="123"/>
                    </a:cxn>
                    <a:cxn ang="0">
                      <a:pos x="475" y="114"/>
                    </a:cxn>
                    <a:cxn ang="0">
                      <a:pos x="466" y="111"/>
                    </a:cxn>
                    <a:cxn ang="0">
                      <a:pos x="355" y="66"/>
                    </a:cxn>
                    <a:cxn ang="0">
                      <a:pos x="280" y="42"/>
                    </a:cxn>
                    <a:cxn ang="0">
                      <a:pos x="241" y="33"/>
                    </a:cxn>
                    <a:cxn ang="0">
                      <a:pos x="223" y="27"/>
                    </a:cxn>
                    <a:cxn ang="0">
                      <a:pos x="178" y="42"/>
                    </a:cxn>
                    <a:cxn ang="0">
                      <a:pos x="166" y="18"/>
                    </a:cxn>
                    <a:cxn ang="0">
                      <a:pos x="142" y="9"/>
                    </a:cxn>
                    <a:cxn ang="0">
                      <a:pos x="142" y="24"/>
                    </a:cxn>
                    <a:cxn ang="0">
                      <a:pos x="166" y="39"/>
                    </a:cxn>
                    <a:cxn ang="0">
                      <a:pos x="172" y="48"/>
                    </a:cxn>
                    <a:cxn ang="0">
                      <a:pos x="163" y="51"/>
                    </a:cxn>
                    <a:cxn ang="0">
                      <a:pos x="151" y="63"/>
                    </a:cxn>
                    <a:cxn ang="0">
                      <a:pos x="124" y="72"/>
                    </a:cxn>
                    <a:cxn ang="0">
                      <a:pos x="109" y="48"/>
                    </a:cxn>
                    <a:cxn ang="0">
                      <a:pos x="88" y="6"/>
                    </a:cxn>
                    <a:cxn ang="0">
                      <a:pos x="61" y="3"/>
                    </a:cxn>
                    <a:cxn ang="0">
                      <a:pos x="52" y="0"/>
                    </a:cxn>
                    <a:cxn ang="0">
                      <a:pos x="13" y="15"/>
                    </a:cxn>
                    <a:cxn ang="0">
                      <a:pos x="34" y="39"/>
                    </a:cxn>
                    <a:cxn ang="0">
                      <a:pos x="49" y="54"/>
                    </a:cxn>
                    <a:cxn ang="0">
                      <a:pos x="67" y="48"/>
                    </a:cxn>
                    <a:cxn ang="0">
                      <a:pos x="94" y="51"/>
                    </a:cxn>
                    <a:cxn ang="0">
                      <a:pos x="76" y="57"/>
                    </a:cxn>
                    <a:cxn ang="0">
                      <a:pos x="49" y="66"/>
                    </a:cxn>
                    <a:cxn ang="0">
                      <a:pos x="70" y="93"/>
                    </a:cxn>
                    <a:cxn ang="0">
                      <a:pos x="97" y="66"/>
                    </a:cxn>
                    <a:cxn ang="0">
                      <a:pos x="97" y="93"/>
                    </a:cxn>
                    <a:cxn ang="0">
                      <a:pos x="115" y="99"/>
                    </a:cxn>
                    <a:cxn ang="0">
                      <a:pos x="133" y="93"/>
                    </a:cxn>
                    <a:cxn ang="0">
                      <a:pos x="136" y="102"/>
                    </a:cxn>
                    <a:cxn ang="0">
                      <a:pos x="220" y="132"/>
                    </a:cxn>
                    <a:cxn ang="0">
                      <a:pos x="238" y="147"/>
                    </a:cxn>
                    <a:cxn ang="0">
                      <a:pos x="274" y="198"/>
                    </a:cxn>
                    <a:cxn ang="0">
                      <a:pos x="238" y="186"/>
                    </a:cxn>
                  </a:cxnLst>
                  <a:rect l="0" t="0" r="r" b="b"/>
                  <a:pathLst>
                    <a:path w="607" h="228">
                      <a:moveTo>
                        <a:pt x="238" y="186"/>
                      </a:moveTo>
                      <a:cubicBezTo>
                        <a:pt x="234" y="173"/>
                        <a:pt x="229" y="173"/>
                        <a:pt x="217" y="177"/>
                      </a:cubicBezTo>
                      <a:cubicBezTo>
                        <a:pt x="209" y="189"/>
                        <a:pt x="208" y="196"/>
                        <a:pt x="223" y="201"/>
                      </a:cubicBezTo>
                      <a:cubicBezTo>
                        <a:pt x="230" y="199"/>
                        <a:pt x="236" y="192"/>
                        <a:pt x="244" y="192"/>
                      </a:cubicBezTo>
                      <a:cubicBezTo>
                        <a:pt x="250" y="192"/>
                        <a:pt x="262" y="198"/>
                        <a:pt x="262" y="198"/>
                      </a:cubicBezTo>
                      <a:cubicBezTo>
                        <a:pt x="291" y="192"/>
                        <a:pt x="307" y="211"/>
                        <a:pt x="334" y="216"/>
                      </a:cubicBezTo>
                      <a:cubicBezTo>
                        <a:pt x="350" y="212"/>
                        <a:pt x="364" y="215"/>
                        <a:pt x="382" y="213"/>
                      </a:cubicBezTo>
                      <a:cubicBezTo>
                        <a:pt x="383" y="210"/>
                        <a:pt x="387" y="207"/>
                        <a:pt x="385" y="204"/>
                      </a:cubicBezTo>
                      <a:cubicBezTo>
                        <a:pt x="381" y="198"/>
                        <a:pt x="367" y="192"/>
                        <a:pt x="367" y="192"/>
                      </a:cubicBezTo>
                      <a:cubicBezTo>
                        <a:pt x="365" y="189"/>
                        <a:pt x="358" y="184"/>
                        <a:pt x="361" y="183"/>
                      </a:cubicBezTo>
                      <a:cubicBezTo>
                        <a:pt x="367" y="181"/>
                        <a:pt x="379" y="189"/>
                        <a:pt x="379" y="189"/>
                      </a:cubicBezTo>
                      <a:cubicBezTo>
                        <a:pt x="398" y="183"/>
                        <a:pt x="413" y="175"/>
                        <a:pt x="433" y="171"/>
                      </a:cubicBezTo>
                      <a:cubicBezTo>
                        <a:pt x="447" y="176"/>
                        <a:pt x="457" y="178"/>
                        <a:pt x="469" y="186"/>
                      </a:cubicBezTo>
                      <a:cubicBezTo>
                        <a:pt x="478" y="200"/>
                        <a:pt x="497" y="207"/>
                        <a:pt x="511" y="216"/>
                      </a:cubicBezTo>
                      <a:cubicBezTo>
                        <a:pt x="519" y="221"/>
                        <a:pt x="538" y="228"/>
                        <a:pt x="538" y="228"/>
                      </a:cubicBezTo>
                      <a:cubicBezTo>
                        <a:pt x="563" y="220"/>
                        <a:pt x="550" y="221"/>
                        <a:pt x="577" y="225"/>
                      </a:cubicBezTo>
                      <a:cubicBezTo>
                        <a:pt x="585" y="224"/>
                        <a:pt x="594" y="226"/>
                        <a:pt x="601" y="222"/>
                      </a:cubicBezTo>
                      <a:cubicBezTo>
                        <a:pt x="607" y="219"/>
                        <a:pt x="598" y="207"/>
                        <a:pt x="592" y="204"/>
                      </a:cubicBezTo>
                      <a:cubicBezTo>
                        <a:pt x="586" y="201"/>
                        <a:pt x="578" y="202"/>
                        <a:pt x="571" y="201"/>
                      </a:cubicBezTo>
                      <a:cubicBezTo>
                        <a:pt x="565" y="197"/>
                        <a:pt x="560" y="191"/>
                        <a:pt x="553" y="189"/>
                      </a:cubicBezTo>
                      <a:cubicBezTo>
                        <a:pt x="547" y="187"/>
                        <a:pt x="535" y="183"/>
                        <a:pt x="535" y="183"/>
                      </a:cubicBezTo>
                      <a:cubicBezTo>
                        <a:pt x="531" y="170"/>
                        <a:pt x="517" y="161"/>
                        <a:pt x="505" y="153"/>
                      </a:cubicBezTo>
                      <a:cubicBezTo>
                        <a:pt x="504" y="150"/>
                        <a:pt x="501" y="147"/>
                        <a:pt x="502" y="144"/>
                      </a:cubicBezTo>
                      <a:cubicBezTo>
                        <a:pt x="503" y="141"/>
                        <a:pt x="510" y="144"/>
                        <a:pt x="511" y="141"/>
                      </a:cubicBezTo>
                      <a:cubicBezTo>
                        <a:pt x="512" y="138"/>
                        <a:pt x="503" y="124"/>
                        <a:pt x="502" y="123"/>
                      </a:cubicBezTo>
                      <a:cubicBezTo>
                        <a:pt x="502" y="123"/>
                        <a:pt x="480" y="116"/>
                        <a:pt x="475" y="114"/>
                      </a:cubicBezTo>
                      <a:cubicBezTo>
                        <a:pt x="472" y="113"/>
                        <a:pt x="466" y="111"/>
                        <a:pt x="466" y="111"/>
                      </a:cubicBezTo>
                      <a:cubicBezTo>
                        <a:pt x="437" y="82"/>
                        <a:pt x="395" y="70"/>
                        <a:pt x="355" y="66"/>
                      </a:cubicBezTo>
                      <a:cubicBezTo>
                        <a:pt x="330" y="58"/>
                        <a:pt x="305" y="48"/>
                        <a:pt x="280" y="42"/>
                      </a:cubicBezTo>
                      <a:cubicBezTo>
                        <a:pt x="264" y="47"/>
                        <a:pt x="255" y="39"/>
                        <a:pt x="241" y="33"/>
                      </a:cubicBezTo>
                      <a:cubicBezTo>
                        <a:pt x="235" y="30"/>
                        <a:pt x="223" y="27"/>
                        <a:pt x="223" y="27"/>
                      </a:cubicBezTo>
                      <a:cubicBezTo>
                        <a:pt x="205" y="30"/>
                        <a:pt x="195" y="36"/>
                        <a:pt x="178" y="42"/>
                      </a:cubicBezTo>
                      <a:cubicBezTo>
                        <a:pt x="170" y="31"/>
                        <a:pt x="161" y="32"/>
                        <a:pt x="166" y="18"/>
                      </a:cubicBezTo>
                      <a:cubicBezTo>
                        <a:pt x="158" y="7"/>
                        <a:pt x="155" y="5"/>
                        <a:pt x="142" y="9"/>
                      </a:cubicBezTo>
                      <a:cubicBezTo>
                        <a:pt x="148" y="27"/>
                        <a:pt x="165" y="18"/>
                        <a:pt x="142" y="24"/>
                      </a:cubicBezTo>
                      <a:cubicBezTo>
                        <a:pt x="146" y="37"/>
                        <a:pt x="153" y="36"/>
                        <a:pt x="166" y="39"/>
                      </a:cubicBezTo>
                      <a:cubicBezTo>
                        <a:pt x="168" y="42"/>
                        <a:pt x="173" y="45"/>
                        <a:pt x="172" y="48"/>
                      </a:cubicBezTo>
                      <a:cubicBezTo>
                        <a:pt x="171" y="51"/>
                        <a:pt x="165" y="49"/>
                        <a:pt x="163" y="51"/>
                      </a:cubicBezTo>
                      <a:cubicBezTo>
                        <a:pt x="147" y="67"/>
                        <a:pt x="175" y="55"/>
                        <a:pt x="151" y="63"/>
                      </a:cubicBezTo>
                      <a:cubicBezTo>
                        <a:pt x="142" y="76"/>
                        <a:pt x="139" y="76"/>
                        <a:pt x="124" y="72"/>
                      </a:cubicBezTo>
                      <a:cubicBezTo>
                        <a:pt x="117" y="51"/>
                        <a:pt x="123" y="58"/>
                        <a:pt x="109" y="48"/>
                      </a:cubicBezTo>
                      <a:cubicBezTo>
                        <a:pt x="99" y="33"/>
                        <a:pt x="104" y="17"/>
                        <a:pt x="88" y="6"/>
                      </a:cubicBezTo>
                      <a:cubicBezTo>
                        <a:pt x="73" y="11"/>
                        <a:pt x="82" y="10"/>
                        <a:pt x="61" y="3"/>
                      </a:cubicBezTo>
                      <a:cubicBezTo>
                        <a:pt x="58" y="2"/>
                        <a:pt x="52" y="0"/>
                        <a:pt x="52" y="0"/>
                      </a:cubicBezTo>
                      <a:cubicBezTo>
                        <a:pt x="38" y="4"/>
                        <a:pt x="25" y="7"/>
                        <a:pt x="13" y="15"/>
                      </a:cubicBezTo>
                      <a:cubicBezTo>
                        <a:pt x="0" y="35"/>
                        <a:pt x="17" y="36"/>
                        <a:pt x="34" y="39"/>
                      </a:cubicBezTo>
                      <a:cubicBezTo>
                        <a:pt x="37" y="43"/>
                        <a:pt x="42" y="54"/>
                        <a:pt x="49" y="54"/>
                      </a:cubicBezTo>
                      <a:cubicBezTo>
                        <a:pt x="55" y="54"/>
                        <a:pt x="67" y="48"/>
                        <a:pt x="67" y="48"/>
                      </a:cubicBezTo>
                      <a:cubicBezTo>
                        <a:pt x="76" y="49"/>
                        <a:pt x="88" y="45"/>
                        <a:pt x="94" y="51"/>
                      </a:cubicBezTo>
                      <a:cubicBezTo>
                        <a:pt x="98" y="55"/>
                        <a:pt x="82" y="55"/>
                        <a:pt x="76" y="57"/>
                      </a:cubicBezTo>
                      <a:cubicBezTo>
                        <a:pt x="67" y="60"/>
                        <a:pt x="49" y="66"/>
                        <a:pt x="49" y="66"/>
                      </a:cubicBezTo>
                      <a:cubicBezTo>
                        <a:pt x="53" y="81"/>
                        <a:pt x="58" y="85"/>
                        <a:pt x="70" y="93"/>
                      </a:cubicBezTo>
                      <a:cubicBezTo>
                        <a:pt x="88" y="87"/>
                        <a:pt x="81" y="71"/>
                        <a:pt x="97" y="66"/>
                      </a:cubicBezTo>
                      <a:cubicBezTo>
                        <a:pt x="97" y="68"/>
                        <a:pt x="90" y="88"/>
                        <a:pt x="97" y="93"/>
                      </a:cubicBezTo>
                      <a:cubicBezTo>
                        <a:pt x="102" y="97"/>
                        <a:pt x="115" y="99"/>
                        <a:pt x="115" y="99"/>
                      </a:cubicBezTo>
                      <a:cubicBezTo>
                        <a:pt x="120" y="91"/>
                        <a:pt x="121" y="84"/>
                        <a:pt x="133" y="93"/>
                      </a:cubicBezTo>
                      <a:cubicBezTo>
                        <a:pt x="135" y="95"/>
                        <a:pt x="134" y="100"/>
                        <a:pt x="136" y="102"/>
                      </a:cubicBezTo>
                      <a:cubicBezTo>
                        <a:pt x="150" y="120"/>
                        <a:pt x="199" y="125"/>
                        <a:pt x="220" y="132"/>
                      </a:cubicBezTo>
                      <a:cubicBezTo>
                        <a:pt x="226" y="138"/>
                        <a:pt x="233" y="141"/>
                        <a:pt x="238" y="147"/>
                      </a:cubicBezTo>
                      <a:cubicBezTo>
                        <a:pt x="254" y="167"/>
                        <a:pt x="238" y="198"/>
                        <a:pt x="274" y="198"/>
                      </a:cubicBezTo>
                      <a:lnTo>
                        <a:pt x="238" y="186"/>
                      </a:lnTo>
                      <a:close/>
                    </a:path>
                  </a:pathLst>
                </a:custGeom>
                <a:solidFill>
                  <a:schemeClr val="bg2"/>
                </a:solidFill>
                <a:ln w="9525">
                  <a:noFill/>
                  <a:round/>
                  <a:headEnd/>
                  <a:tailEnd/>
                </a:ln>
                <a:effectLst/>
              </p:spPr>
              <p:txBody>
                <a:bodyPr wrap="none" anchor="ctr"/>
                <a:lstStyle/>
                <a:p>
                  <a:endParaRPr lang="ja-JP" altLang="en-US"/>
                </a:p>
              </p:txBody>
            </p:sp>
            <p:sp>
              <p:nvSpPr>
                <p:cNvPr id="5179" name="Freeform 59"/>
                <p:cNvSpPr>
                  <a:spLocks/>
                </p:cNvSpPr>
                <p:nvPr/>
              </p:nvSpPr>
              <p:spPr bwMode="ltGray">
                <a:xfrm>
                  <a:off x="3290" y="3114"/>
                  <a:ext cx="58" cy="27"/>
                </a:xfrm>
                <a:custGeom>
                  <a:avLst/>
                  <a:gdLst/>
                  <a:ahLst/>
                  <a:cxnLst>
                    <a:cxn ang="0">
                      <a:pos x="6" y="9"/>
                    </a:cxn>
                    <a:cxn ang="0">
                      <a:pos x="24" y="3"/>
                    </a:cxn>
                    <a:cxn ang="0">
                      <a:pos x="33" y="0"/>
                    </a:cxn>
                    <a:cxn ang="0">
                      <a:pos x="12" y="18"/>
                    </a:cxn>
                    <a:cxn ang="0">
                      <a:pos x="3" y="24"/>
                    </a:cxn>
                    <a:cxn ang="0">
                      <a:pos x="6" y="9"/>
                    </a:cxn>
                  </a:cxnLst>
                  <a:rect l="0" t="0" r="r" b="b"/>
                  <a:pathLst>
                    <a:path w="58" h="27">
                      <a:moveTo>
                        <a:pt x="6" y="9"/>
                      </a:moveTo>
                      <a:cubicBezTo>
                        <a:pt x="12" y="7"/>
                        <a:pt x="18" y="5"/>
                        <a:pt x="24" y="3"/>
                      </a:cubicBezTo>
                      <a:cubicBezTo>
                        <a:pt x="27" y="2"/>
                        <a:pt x="33" y="0"/>
                        <a:pt x="33" y="0"/>
                      </a:cubicBezTo>
                      <a:cubicBezTo>
                        <a:pt x="58" y="8"/>
                        <a:pt x="19" y="14"/>
                        <a:pt x="12" y="18"/>
                      </a:cubicBezTo>
                      <a:cubicBezTo>
                        <a:pt x="9" y="20"/>
                        <a:pt x="5" y="27"/>
                        <a:pt x="3" y="24"/>
                      </a:cubicBezTo>
                      <a:cubicBezTo>
                        <a:pt x="0" y="20"/>
                        <a:pt x="5" y="14"/>
                        <a:pt x="6" y="9"/>
                      </a:cubicBezTo>
                      <a:close/>
                    </a:path>
                  </a:pathLst>
                </a:custGeom>
                <a:solidFill>
                  <a:schemeClr val="bg2"/>
                </a:solidFill>
                <a:ln w="9525">
                  <a:noFill/>
                  <a:round/>
                  <a:headEnd/>
                  <a:tailEnd/>
                </a:ln>
                <a:effectLst/>
              </p:spPr>
              <p:txBody>
                <a:bodyPr wrap="none" anchor="ctr"/>
                <a:lstStyle/>
                <a:p>
                  <a:endParaRPr lang="ja-JP" altLang="en-US"/>
                </a:p>
              </p:txBody>
            </p:sp>
            <p:sp>
              <p:nvSpPr>
                <p:cNvPr id="5180" name="Freeform 60"/>
                <p:cNvSpPr>
                  <a:spLocks/>
                </p:cNvSpPr>
                <p:nvPr/>
              </p:nvSpPr>
              <p:spPr bwMode="ltGray">
                <a:xfrm>
                  <a:off x="3404" y="3114"/>
                  <a:ext cx="13" cy="21"/>
                </a:xfrm>
                <a:custGeom>
                  <a:avLst/>
                  <a:gdLst/>
                  <a:ahLst/>
                  <a:cxnLst>
                    <a:cxn ang="0">
                      <a:pos x="0" y="18"/>
                    </a:cxn>
                    <a:cxn ang="0">
                      <a:pos x="9" y="21"/>
                    </a:cxn>
                    <a:cxn ang="0">
                      <a:pos x="0" y="18"/>
                    </a:cxn>
                  </a:cxnLst>
                  <a:rect l="0" t="0" r="r" b="b"/>
                  <a:pathLst>
                    <a:path w="13" h="21">
                      <a:moveTo>
                        <a:pt x="0" y="18"/>
                      </a:moveTo>
                      <a:cubicBezTo>
                        <a:pt x="5" y="0"/>
                        <a:pt x="13" y="5"/>
                        <a:pt x="9" y="21"/>
                      </a:cubicBezTo>
                      <a:cubicBezTo>
                        <a:pt x="6" y="20"/>
                        <a:pt x="0" y="18"/>
                        <a:pt x="0" y="18"/>
                      </a:cubicBezTo>
                      <a:close/>
                    </a:path>
                  </a:pathLst>
                </a:custGeom>
                <a:solidFill>
                  <a:schemeClr val="bg2"/>
                </a:solidFill>
                <a:ln w="9525">
                  <a:noFill/>
                  <a:round/>
                  <a:headEnd/>
                  <a:tailEnd/>
                </a:ln>
                <a:effectLst/>
              </p:spPr>
              <p:txBody>
                <a:bodyPr wrap="none" anchor="ctr"/>
                <a:lstStyle/>
                <a:p>
                  <a:endParaRPr lang="ja-JP" altLang="en-US"/>
                </a:p>
              </p:txBody>
            </p:sp>
            <p:sp>
              <p:nvSpPr>
                <p:cNvPr id="5181" name="Freeform 61"/>
                <p:cNvSpPr>
                  <a:spLocks/>
                </p:cNvSpPr>
                <p:nvPr/>
              </p:nvSpPr>
              <p:spPr bwMode="ltGray">
                <a:xfrm>
                  <a:off x="3356" y="3121"/>
                  <a:ext cx="146" cy="107"/>
                </a:xfrm>
                <a:custGeom>
                  <a:avLst/>
                  <a:gdLst/>
                  <a:ahLst/>
                  <a:cxnLst>
                    <a:cxn ang="0">
                      <a:pos x="93" y="20"/>
                    </a:cxn>
                    <a:cxn ang="0">
                      <a:pos x="90" y="2"/>
                    </a:cxn>
                    <a:cxn ang="0">
                      <a:pos x="117" y="20"/>
                    </a:cxn>
                    <a:cxn ang="0">
                      <a:pos x="135" y="32"/>
                    </a:cxn>
                    <a:cxn ang="0">
                      <a:pos x="132" y="56"/>
                    </a:cxn>
                    <a:cxn ang="0">
                      <a:pos x="111" y="44"/>
                    </a:cxn>
                    <a:cxn ang="0">
                      <a:pos x="108" y="62"/>
                    </a:cxn>
                    <a:cxn ang="0">
                      <a:pos x="105" y="77"/>
                    </a:cxn>
                    <a:cxn ang="0">
                      <a:pos x="87" y="86"/>
                    </a:cxn>
                    <a:cxn ang="0">
                      <a:pos x="51" y="107"/>
                    </a:cxn>
                    <a:cxn ang="0">
                      <a:pos x="33" y="101"/>
                    </a:cxn>
                    <a:cxn ang="0">
                      <a:pos x="18" y="98"/>
                    </a:cxn>
                    <a:cxn ang="0">
                      <a:pos x="0" y="92"/>
                    </a:cxn>
                    <a:cxn ang="0">
                      <a:pos x="12" y="77"/>
                    </a:cxn>
                    <a:cxn ang="0">
                      <a:pos x="30" y="83"/>
                    </a:cxn>
                    <a:cxn ang="0">
                      <a:pos x="60" y="80"/>
                    </a:cxn>
                    <a:cxn ang="0">
                      <a:pos x="87" y="59"/>
                    </a:cxn>
                    <a:cxn ang="0">
                      <a:pos x="93" y="20"/>
                    </a:cxn>
                  </a:cxnLst>
                  <a:rect l="0" t="0" r="r" b="b"/>
                  <a:pathLst>
                    <a:path w="146" h="107">
                      <a:moveTo>
                        <a:pt x="93" y="20"/>
                      </a:moveTo>
                      <a:cubicBezTo>
                        <a:pt x="90" y="16"/>
                        <a:pt x="78" y="0"/>
                        <a:pt x="90" y="2"/>
                      </a:cubicBezTo>
                      <a:cubicBezTo>
                        <a:pt x="90" y="2"/>
                        <a:pt x="112" y="17"/>
                        <a:pt x="117" y="20"/>
                      </a:cubicBezTo>
                      <a:cubicBezTo>
                        <a:pt x="123" y="24"/>
                        <a:pt x="135" y="32"/>
                        <a:pt x="135" y="32"/>
                      </a:cubicBezTo>
                      <a:cubicBezTo>
                        <a:pt x="142" y="53"/>
                        <a:pt x="146" y="46"/>
                        <a:pt x="132" y="56"/>
                      </a:cubicBezTo>
                      <a:cubicBezTo>
                        <a:pt x="120" y="48"/>
                        <a:pt x="125" y="39"/>
                        <a:pt x="111" y="44"/>
                      </a:cubicBezTo>
                      <a:cubicBezTo>
                        <a:pt x="117" y="61"/>
                        <a:pt x="114" y="46"/>
                        <a:pt x="108" y="62"/>
                      </a:cubicBezTo>
                      <a:cubicBezTo>
                        <a:pt x="106" y="67"/>
                        <a:pt x="108" y="73"/>
                        <a:pt x="105" y="77"/>
                      </a:cubicBezTo>
                      <a:cubicBezTo>
                        <a:pt x="101" y="84"/>
                        <a:pt x="92" y="83"/>
                        <a:pt x="87" y="86"/>
                      </a:cubicBezTo>
                      <a:cubicBezTo>
                        <a:pt x="76" y="92"/>
                        <a:pt x="62" y="100"/>
                        <a:pt x="51" y="107"/>
                      </a:cubicBezTo>
                      <a:cubicBezTo>
                        <a:pt x="45" y="105"/>
                        <a:pt x="39" y="102"/>
                        <a:pt x="33" y="101"/>
                      </a:cubicBezTo>
                      <a:cubicBezTo>
                        <a:pt x="28" y="100"/>
                        <a:pt x="23" y="99"/>
                        <a:pt x="18" y="98"/>
                      </a:cubicBezTo>
                      <a:cubicBezTo>
                        <a:pt x="12" y="96"/>
                        <a:pt x="0" y="92"/>
                        <a:pt x="0" y="92"/>
                      </a:cubicBezTo>
                      <a:cubicBezTo>
                        <a:pt x="2" y="86"/>
                        <a:pt x="3" y="77"/>
                        <a:pt x="12" y="77"/>
                      </a:cubicBezTo>
                      <a:cubicBezTo>
                        <a:pt x="18" y="77"/>
                        <a:pt x="30" y="83"/>
                        <a:pt x="30" y="83"/>
                      </a:cubicBezTo>
                      <a:cubicBezTo>
                        <a:pt x="45" y="79"/>
                        <a:pt x="47" y="71"/>
                        <a:pt x="60" y="80"/>
                      </a:cubicBezTo>
                      <a:cubicBezTo>
                        <a:pt x="71" y="76"/>
                        <a:pt x="87" y="59"/>
                        <a:pt x="87" y="59"/>
                      </a:cubicBezTo>
                      <a:cubicBezTo>
                        <a:pt x="93" y="30"/>
                        <a:pt x="103" y="54"/>
                        <a:pt x="93" y="20"/>
                      </a:cubicBezTo>
                      <a:close/>
                    </a:path>
                  </a:pathLst>
                </a:custGeom>
                <a:solidFill>
                  <a:schemeClr val="bg2"/>
                </a:solidFill>
                <a:ln w="9525">
                  <a:noFill/>
                  <a:round/>
                  <a:headEnd/>
                  <a:tailEnd/>
                </a:ln>
                <a:effectLst/>
              </p:spPr>
              <p:txBody>
                <a:bodyPr wrap="none" anchor="ctr"/>
                <a:lstStyle/>
                <a:p>
                  <a:endParaRPr lang="ja-JP" altLang="en-US"/>
                </a:p>
              </p:txBody>
            </p:sp>
            <p:sp>
              <p:nvSpPr>
                <p:cNvPr id="5182" name="Freeform 62"/>
                <p:cNvSpPr>
                  <a:spLocks/>
                </p:cNvSpPr>
                <p:nvPr/>
              </p:nvSpPr>
              <p:spPr bwMode="ltGray">
                <a:xfrm>
                  <a:off x="3538" y="3177"/>
                  <a:ext cx="34" cy="41"/>
                </a:xfrm>
                <a:custGeom>
                  <a:avLst/>
                  <a:gdLst/>
                  <a:ahLst/>
                  <a:cxnLst>
                    <a:cxn ang="0">
                      <a:pos x="13" y="24"/>
                    </a:cxn>
                    <a:cxn ang="0">
                      <a:pos x="13" y="0"/>
                    </a:cxn>
                    <a:cxn ang="0">
                      <a:pos x="34" y="24"/>
                    </a:cxn>
                    <a:cxn ang="0">
                      <a:pos x="13" y="33"/>
                    </a:cxn>
                    <a:cxn ang="0">
                      <a:pos x="13" y="24"/>
                    </a:cxn>
                  </a:cxnLst>
                  <a:rect l="0" t="0" r="r" b="b"/>
                  <a:pathLst>
                    <a:path w="34" h="41">
                      <a:moveTo>
                        <a:pt x="13" y="24"/>
                      </a:moveTo>
                      <a:cubicBezTo>
                        <a:pt x="5" y="12"/>
                        <a:pt x="0" y="9"/>
                        <a:pt x="13" y="0"/>
                      </a:cubicBezTo>
                      <a:cubicBezTo>
                        <a:pt x="24" y="7"/>
                        <a:pt x="25" y="15"/>
                        <a:pt x="34" y="24"/>
                      </a:cubicBezTo>
                      <a:cubicBezTo>
                        <a:pt x="29" y="38"/>
                        <a:pt x="26" y="41"/>
                        <a:pt x="13" y="33"/>
                      </a:cubicBezTo>
                      <a:cubicBezTo>
                        <a:pt x="10" y="23"/>
                        <a:pt x="7" y="24"/>
                        <a:pt x="13" y="24"/>
                      </a:cubicBezTo>
                      <a:close/>
                    </a:path>
                  </a:pathLst>
                </a:custGeom>
                <a:solidFill>
                  <a:schemeClr val="bg2"/>
                </a:solidFill>
                <a:ln w="9525">
                  <a:noFill/>
                  <a:round/>
                  <a:headEnd/>
                  <a:tailEnd/>
                </a:ln>
                <a:effectLst/>
              </p:spPr>
              <p:txBody>
                <a:bodyPr wrap="none" anchor="ctr"/>
                <a:lstStyle/>
                <a:p>
                  <a:endParaRPr lang="ja-JP" altLang="en-US"/>
                </a:p>
              </p:txBody>
            </p:sp>
            <p:sp>
              <p:nvSpPr>
                <p:cNvPr id="5183" name="Freeform 63"/>
                <p:cNvSpPr>
                  <a:spLocks/>
                </p:cNvSpPr>
                <p:nvPr/>
              </p:nvSpPr>
              <p:spPr bwMode="ltGray">
                <a:xfrm>
                  <a:off x="3580" y="3187"/>
                  <a:ext cx="39" cy="41"/>
                </a:xfrm>
                <a:custGeom>
                  <a:avLst/>
                  <a:gdLst/>
                  <a:ahLst/>
                  <a:cxnLst>
                    <a:cxn ang="0">
                      <a:pos x="7" y="20"/>
                    </a:cxn>
                    <a:cxn ang="0">
                      <a:pos x="31" y="17"/>
                    </a:cxn>
                    <a:cxn ang="0">
                      <a:pos x="1" y="23"/>
                    </a:cxn>
                    <a:cxn ang="0">
                      <a:pos x="7" y="20"/>
                    </a:cxn>
                  </a:cxnLst>
                  <a:rect l="0" t="0" r="r" b="b"/>
                  <a:pathLst>
                    <a:path w="39" h="41">
                      <a:moveTo>
                        <a:pt x="7" y="20"/>
                      </a:moveTo>
                      <a:cubicBezTo>
                        <a:pt x="0" y="0"/>
                        <a:pt x="20" y="13"/>
                        <a:pt x="31" y="17"/>
                      </a:cubicBezTo>
                      <a:cubicBezTo>
                        <a:pt x="39" y="41"/>
                        <a:pt x="2" y="25"/>
                        <a:pt x="1" y="23"/>
                      </a:cubicBezTo>
                      <a:cubicBezTo>
                        <a:pt x="0" y="21"/>
                        <a:pt x="5" y="21"/>
                        <a:pt x="7" y="20"/>
                      </a:cubicBezTo>
                      <a:close/>
                    </a:path>
                  </a:pathLst>
                </a:custGeom>
                <a:solidFill>
                  <a:schemeClr val="bg2"/>
                </a:solidFill>
                <a:ln w="9525">
                  <a:noFill/>
                  <a:round/>
                  <a:headEnd/>
                  <a:tailEnd/>
                </a:ln>
                <a:effectLst/>
              </p:spPr>
              <p:txBody>
                <a:bodyPr wrap="none" anchor="ctr"/>
                <a:lstStyle/>
                <a:p>
                  <a:endParaRPr lang="ja-JP" altLang="en-US"/>
                </a:p>
              </p:txBody>
            </p:sp>
            <p:sp>
              <p:nvSpPr>
                <p:cNvPr id="5184" name="Freeform 64"/>
                <p:cNvSpPr>
                  <a:spLocks/>
                </p:cNvSpPr>
                <p:nvPr/>
              </p:nvSpPr>
              <p:spPr bwMode="ltGray">
                <a:xfrm>
                  <a:off x="3646" y="3201"/>
                  <a:ext cx="26" cy="24"/>
                </a:xfrm>
                <a:custGeom>
                  <a:avLst/>
                  <a:gdLst/>
                  <a:ahLst/>
                  <a:cxnLst>
                    <a:cxn ang="0">
                      <a:pos x="16" y="21"/>
                    </a:cxn>
                    <a:cxn ang="0">
                      <a:pos x="13" y="0"/>
                    </a:cxn>
                    <a:cxn ang="0">
                      <a:pos x="22" y="24"/>
                    </a:cxn>
                    <a:cxn ang="0">
                      <a:pos x="16" y="21"/>
                    </a:cxn>
                  </a:cxnLst>
                  <a:rect l="0" t="0" r="r" b="b"/>
                  <a:pathLst>
                    <a:path w="26" h="24">
                      <a:moveTo>
                        <a:pt x="16" y="21"/>
                      </a:moveTo>
                      <a:cubicBezTo>
                        <a:pt x="4" y="13"/>
                        <a:pt x="0" y="9"/>
                        <a:pt x="13" y="0"/>
                      </a:cubicBezTo>
                      <a:cubicBezTo>
                        <a:pt x="24" y="8"/>
                        <a:pt x="26" y="11"/>
                        <a:pt x="22" y="24"/>
                      </a:cubicBezTo>
                      <a:cubicBezTo>
                        <a:pt x="8" y="21"/>
                        <a:pt x="6" y="21"/>
                        <a:pt x="16" y="21"/>
                      </a:cubicBezTo>
                      <a:close/>
                    </a:path>
                  </a:pathLst>
                </a:custGeom>
                <a:solidFill>
                  <a:schemeClr val="bg2"/>
                </a:solidFill>
                <a:ln w="9525">
                  <a:noFill/>
                  <a:round/>
                  <a:headEnd/>
                  <a:tailEnd/>
                </a:ln>
                <a:effectLst/>
              </p:spPr>
              <p:txBody>
                <a:bodyPr wrap="none" anchor="ctr"/>
                <a:lstStyle/>
                <a:p>
                  <a:endParaRPr lang="ja-JP" altLang="en-US"/>
                </a:p>
              </p:txBody>
            </p:sp>
            <p:sp>
              <p:nvSpPr>
                <p:cNvPr id="5185" name="Freeform 65"/>
                <p:cNvSpPr>
                  <a:spLocks/>
                </p:cNvSpPr>
                <p:nvPr/>
              </p:nvSpPr>
              <p:spPr bwMode="ltGray">
                <a:xfrm>
                  <a:off x="3679" y="3207"/>
                  <a:ext cx="28" cy="21"/>
                </a:xfrm>
                <a:custGeom>
                  <a:avLst/>
                  <a:gdLst/>
                  <a:ahLst/>
                  <a:cxnLst>
                    <a:cxn ang="0">
                      <a:pos x="16" y="21"/>
                    </a:cxn>
                    <a:cxn ang="0">
                      <a:pos x="13" y="0"/>
                    </a:cxn>
                    <a:cxn ang="0">
                      <a:pos x="25" y="12"/>
                    </a:cxn>
                    <a:cxn ang="0">
                      <a:pos x="16" y="21"/>
                    </a:cxn>
                  </a:cxnLst>
                  <a:rect l="0" t="0" r="r" b="b"/>
                  <a:pathLst>
                    <a:path w="28" h="21">
                      <a:moveTo>
                        <a:pt x="16" y="21"/>
                      </a:moveTo>
                      <a:cubicBezTo>
                        <a:pt x="4" y="13"/>
                        <a:pt x="0" y="9"/>
                        <a:pt x="13" y="0"/>
                      </a:cubicBezTo>
                      <a:cubicBezTo>
                        <a:pt x="18" y="2"/>
                        <a:pt x="28" y="2"/>
                        <a:pt x="25" y="12"/>
                      </a:cubicBezTo>
                      <a:cubicBezTo>
                        <a:pt x="24" y="16"/>
                        <a:pt x="16" y="21"/>
                        <a:pt x="16" y="21"/>
                      </a:cubicBezTo>
                      <a:close/>
                    </a:path>
                  </a:pathLst>
                </a:custGeom>
                <a:solidFill>
                  <a:schemeClr val="bg2"/>
                </a:solidFill>
                <a:ln w="9525">
                  <a:noFill/>
                  <a:round/>
                  <a:headEnd/>
                  <a:tailEnd/>
                </a:ln>
                <a:effectLst/>
              </p:spPr>
              <p:txBody>
                <a:bodyPr wrap="none" anchor="ctr"/>
                <a:lstStyle/>
                <a:p>
                  <a:endParaRPr lang="ja-JP" altLang="en-US"/>
                </a:p>
              </p:txBody>
            </p:sp>
            <p:sp>
              <p:nvSpPr>
                <p:cNvPr id="5186" name="Freeform 66"/>
                <p:cNvSpPr>
                  <a:spLocks/>
                </p:cNvSpPr>
                <p:nvPr/>
              </p:nvSpPr>
              <p:spPr bwMode="ltGray">
                <a:xfrm>
                  <a:off x="3674" y="3232"/>
                  <a:ext cx="24" cy="20"/>
                </a:xfrm>
                <a:custGeom>
                  <a:avLst/>
                  <a:gdLst/>
                  <a:ahLst/>
                  <a:cxnLst>
                    <a:cxn ang="0">
                      <a:pos x="0" y="8"/>
                    </a:cxn>
                    <a:cxn ang="0">
                      <a:pos x="24" y="14"/>
                    </a:cxn>
                    <a:cxn ang="0">
                      <a:pos x="3" y="14"/>
                    </a:cxn>
                    <a:cxn ang="0">
                      <a:pos x="0" y="8"/>
                    </a:cxn>
                  </a:cxnLst>
                  <a:rect l="0" t="0" r="r" b="b"/>
                  <a:pathLst>
                    <a:path w="24" h="20">
                      <a:moveTo>
                        <a:pt x="0" y="8"/>
                      </a:moveTo>
                      <a:cubicBezTo>
                        <a:pt x="13" y="0"/>
                        <a:pt x="16" y="2"/>
                        <a:pt x="24" y="14"/>
                      </a:cubicBezTo>
                      <a:cubicBezTo>
                        <a:pt x="17" y="16"/>
                        <a:pt x="11" y="20"/>
                        <a:pt x="3" y="14"/>
                      </a:cubicBezTo>
                      <a:cubicBezTo>
                        <a:pt x="0" y="11"/>
                        <a:pt x="0" y="0"/>
                        <a:pt x="0" y="8"/>
                      </a:cubicBezTo>
                      <a:close/>
                    </a:path>
                  </a:pathLst>
                </a:custGeom>
                <a:solidFill>
                  <a:schemeClr val="bg2"/>
                </a:solidFill>
                <a:ln w="9525">
                  <a:noFill/>
                  <a:round/>
                  <a:headEnd/>
                  <a:tailEnd/>
                </a:ln>
                <a:effectLst/>
              </p:spPr>
              <p:txBody>
                <a:bodyPr wrap="none" anchor="ctr"/>
                <a:lstStyle/>
                <a:p>
                  <a:endParaRPr lang="ja-JP" altLang="en-US"/>
                </a:p>
              </p:txBody>
            </p:sp>
            <p:sp>
              <p:nvSpPr>
                <p:cNvPr id="5187" name="Freeform 67"/>
                <p:cNvSpPr>
                  <a:spLocks/>
                </p:cNvSpPr>
                <p:nvPr/>
              </p:nvSpPr>
              <p:spPr bwMode="ltGray">
                <a:xfrm>
                  <a:off x="3731" y="3441"/>
                  <a:ext cx="81" cy="54"/>
                </a:xfrm>
                <a:custGeom>
                  <a:avLst/>
                  <a:gdLst/>
                  <a:ahLst/>
                  <a:cxnLst>
                    <a:cxn ang="0">
                      <a:pos x="39" y="27"/>
                    </a:cxn>
                    <a:cxn ang="0">
                      <a:pos x="45" y="6"/>
                    </a:cxn>
                    <a:cxn ang="0">
                      <a:pos x="81" y="33"/>
                    </a:cxn>
                    <a:cxn ang="0">
                      <a:pos x="39" y="27"/>
                    </a:cxn>
                  </a:cxnLst>
                  <a:rect l="0" t="0" r="r" b="b"/>
                  <a:pathLst>
                    <a:path w="81" h="54">
                      <a:moveTo>
                        <a:pt x="39" y="27"/>
                      </a:moveTo>
                      <a:cubicBezTo>
                        <a:pt x="27" y="9"/>
                        <a:pt x="0" y="0"/>
                        <a:pt x="45" y="6"/>
                      </a:cubicBezTo>
                      <a:cubicBezTo>
                        <a:pt x="59" y="15"/>
                        <a:pt x="70" y="22"/>
                        <a:pt x="81" y="33"/>
                      </a:cubicBezTo>
                      <a:cubicBezTo>
                        <a:pt x="74" y="54"/>
                        <a:pt x="50" y="38"/>
                        <a:pt x="39" y="27"/>
                      </a:cubicBezTo>
                      <a:close/>
                    </a:path>
                  </a:pathLst>
                </a:custGeom>
                <a:solidFill>
                  <a:schemeClr val="bg2"/>
                </a:solidFill>
                <a:ln w="9525">
                  <a:noFill/>
                  <a:round/>
                  <a:headEnd/>
                  <a:tailEnd/>
                </a:ln>
                <a:effectLst/>
              </p:spPr>
              <p:txBody>
                <a:bodyPr wrap="none" anchor="ctr"/>
                <a:lstStyle/>
                <a:p>
                  <a:endParaRPr lang="ja-JP" altLang="en-US"/>
                </a:p>
              </p:txBody>
            </p:sp>
            <p:sp>
              <p:nvSpPr>
                <p:cNvPr id="5188" name="Freeform 68"/>
                <p:cNvSpPr>
                  <a:spLocks/>
                </p:cNvSpPr>
                <p:nvPr/>
              </p:nvSpPr>
              <p:spPr bwMode="ltGray">
                <a:xfrm>
                  <a:off x="2361" y="3354"/>
                  <a:ext cx="1079" cy="486"/>
                </a:xfrm>
                <a:custGeom>
                  <a:avLst/>
                  <a:gdLst/>
                  <a:ahLst/>
                  <a:cxnLst>
                    <a:cxn ang="0">
                      <a:pos x="470" y="42"/>
                    </a:cxn>
                    <a:cxn ang="0">
                      <a:pos x="497" y="12"/>
                    </a:cxn>
                    <a:cxn ang="0">
                      <a:pos x="485" y="24"/>
                    </a:cxn>
                    <a:cxn ang="0">
                      <a:pos x="521" y="15"/>
                    </a:cxn>
                    <a:cxn ang="0">
                      <a:pos x="593" y="36"/>
                    </a:cxn>
                    <a:cxn ang="0">
                      <a:pos x="608" y="84"/>
                    </a:cxn>
                    <a:cxn ang="0">
                      <a:pos x="614" y="105"/>
                    </a:cxn>
                    <a:cxn ang="0">
                      <a:pos x="689" y="129"/>
                    </a:cxn>
                    <a:cxn ang="0">
                      <a:pos x="779" y="120"/>
                    </a:cxn>
                    <a:cxn ang="0">
                      <a:pos x="830" y="30"/>
                    </a:cxn>
                    <a:cxn ang="0">
                      <a:pos x="878" y="69"/>
                    </a:cxn>
                    <a:cxn ang="0">
                      <a:pos x="902" y="123"/>
                    </a:cxn>
                    <a:cxn ang="0">
                      <a:pos x="911" y="141"/>
                    </a:cxn>
                    <a:cxn ang="0">
                      <a:pos x="980" y="189"/>
                    </a:cxn>
                    <a:cxn ang="0">
                      <a:pos x="1010" y="231"/>
                    </a:cxn>
                    <a:cxn ang="0">
                      <a:pos x="1028" y="225"/>
                    </a:cxn>
                    <a:cxn ang="0">
                      <a:pos x="1052" y="249"/>
                    </a:cxn>
                    <a:cxn ang="0">
                      <a:pos x="1079" y="306"/>
                    </a:cxn>
                    <a:cxn ang="0">
                      <a:pos x="1004" y="399"/>
                    </a:cxn>
                    <a:cxn ang="0">
                      <a:pos x="947" y="444"/>
                    </a:cxn>
                    <a:cxn ang="0">
                      <a:pos x="842" y="465"/>
                    </a:cxn>
                    <a:cxn ang="0">
                      <a:pos x="818" y="480"/>
                    </a:cxn>
                    <a:cxn ang="0">
                      <a:pos x="722" y="480"/>
                    </a:cxn>
                    <a:cxn ang="0">
                      <a:pos x="674" y="456"/>
                    </a:cxn>
                    <a:cxn ang="0">
                      <a:pos x="677" y="402"/>
                    </a:cxn>
                    <a:cxn ang="0">
                      <a:pos x="647" y="414"/>
                    </a:cxn>
                    <a:cxn ang="0">
                      <a:pos x="602" y="441"/>
                    </a:cxn>
                    <a:cxn ang="0">
                      <a:pos x="512" y="399"/>
                    </a:cxn>
                    <a:cxn ang="0">
                      <a:pos x="416" y="402"/>
                    </a:cxn>
                    <a:cxn ang="0">
                      <a:pos x="320" y="411"/>
                    </a:cxn>
                    <a:cxn ang="0">
                      <a:pos x="239" y="405"/>
                    </a:cxn>
                    <a:cxn ang="0">
                      <a:pos x="179" y="423"/>
                    </a:cxn>
                    <a:cxn ang="0">
                      <a:pos x="116" y="378"/>
                    </a:cxn>
                    <a:cxn ang="0">
                      <a:pos x="2" y="261"/>
                    </a:cxn>
                    <a:cxn ang="0">
                      <a:pos x="17" y="249"/>
                    </a:cxn>
                    <a:cxn ang="0">
                      <a:pos x="2" y="204"/>
                    </a:cxn>
                    <a:cxn ang="0">
                      <a:pos x="20" y="198"/>
                    </a:cxn>
                    <a:cxn ang="0">
                      <a:pos x="179" y="171"/>
                    </a:cxn>
                    <a:cxn ang="0">
                      <a:pos x="233" y="123"/>
                    </a:cxn>
                    <a:cxn ang="0">
                      <a:pos x="272" y="111"/>
                    </a:cxn>
                    <a:cxn ang="0">
                      <a:pos x="317" y="69"/>
                    </a:cxn>
                    <a:cxn ang="0">
                      <a:pos x="386" y="84"/>
                    </a:cxn>
                    <a:cxn ang="0">
                      <a:pos x="404" y="90"/>
                    </a:cxn>
                    <a:cxn ang="0">
                      <a:pos x="437" y="102"/>
                    </a:cxn>
                    <a:cxn ang="0">
                      <a:pos x="449" y="60"/>
                    </a:cxn>
                  </a:cxnLst>
                  <a:rect l="0" t="0" r="r" b="b"/>
                  <a:pathLst>
                    <a:path w="1079" h="486">
                      <a:moveTo>
                        <a:pt x="449" y="60"/>
                      </a:moveTo>
                      <a:cubicBezTo>
                        <a:pt x="453" y="48"/>
                        <a:pt x="458" y="46"/>
                        <a:pt x="470" y="42"/>
                      </a:cubicBezTo>
                      <a:cubicBezTo>
                        <a:pt x="474" y="30"/>
                        <a:pt x="471" y="26"/>
                        <a:pt x="464" y="15"/>
                      </a:cubicBezTo>
                      <a:cubicBezTo>
                        <a:pt x="487" y="7"/>
                        <a:pt x="476" y="8"/>
                        <a:pt x="497" y="12"/>
                      </a:cubicBezTo>
                      <a:cubicBezTo>
                        <a:pt x="496" y="15"/>
                        <a:pt x="496" y="19"/>
                        <a:pt x="494" y="21"/>
                      </a:cubicBezTo>
                      <a:cubicBezTo>
                        <a:pt x="492" y="23"/>
                        <a:pt x="486" y="21"/>
                        <a:pt x="485" y="24"/>
                      </a:cubicBezTo>
                      <a:cubicBezTo>
                        <a:pt x="480" y="33"/>
                        <a:pt x="494" y="35"/>
                        <a:pt x="497" y="36"/>
                      </a:cubicBezTo>
                      <a:cubicBezTo>
                        <a:pt x="535" y="31"/>
                        <a:pt x="514" y="37"/>
                        <a:pt x="521" y="15"/>
                      </a:cubicBezTo>
                      <a:cubicBezTo>
                        <a:pt x="534" y="19"/>
                        <a:pt x="544" y="26"/>
                        <a:pt x="557" y="30"/>
                      </a:cubicBezTo>
                      <a:cubicBezTo>
                        <a:pt x="569" y="34"/>
                        <a:pt x="593" y="36"/>
                        <a:pt x="593" y="36"/>
                      </a:cubicBezTo>
                      <a:cubicBezTo>
                        <a:pt x="607" y="31"/>
                        <a:pt x="619" y="35"/>
                        <a:pt x="632" y="39"/>
                      </a:cubicBezTo>
                      <a:cubicBezTo>
                        <a:pt x="628" y="55"/>
                        <a:pt x="622" y="74"/>
                        <a:pt x="608" y="84"/>
                      </a:cubicBezTo>
                      <a:cubicBezTo>
                        <a:pt x="604" y="96"/>
                        <a:pt x="599" y="98"/>
                        <a:pt x="587" y="102"/>
                      </a:cubicBezTo>
                      <a:cubicBezTo>
                        <a:pt x="598" y="106"/>
                        <a:pt x="603" y="101"/>
                        <a:pt x="614" y="105"/>
                      </a:cubicBezTo>
                      <a:cubicBezTo>
                        <a:pt x="625" y="122"/>
                        <a:pt x="643" y="121"/>
                        <a:pt x="662" y="123"/>
                      </a:cubicBezTo>
                      <a:cubicBezTo>
                        <a:pt x="673" y="130"/>
                        <a:pt x="677" y="133"/>
                        <a:pt x="689" y="129"/>
                      </a:cubicBezTo>
                      <a:cubicBezTo>
                        <a:pt x="701" y="133"/>
                        <a:pt x="711" y="134"/>
                        <a:pt x="722" y="141"/>
                      </a:cubicBezTo>
                      <a:cubicBezTo>
                        <a:pt x="756" y="138"/>
                        <a:pt x="755" y="136"/>
                        <a:pt x="779" y="120"/>
                      </a:cubicBezTo>
                      <a:cubicBezTo>
                        <a:pt x="789" y="91"/>
                        <a:pt x="773" y="13"/>
                        <a:pt x="812" y="0"/>
                      </a:cubicBezTo>
                      <a:cubicBezTo>
                        <a:pt x="828" y="5"/>
                        <a:pt x="822" y="18"/>
                        <a:pt x="830" y="30"/>
                      </a:cubicBezTo>
                      <a:cubicBezTo>
                        <a:pt x="839" y="43"/>
                        <a:pt x="849" y="53"/>
                        <a:pt x="857" y="66"/>
                      </a:cubicBezTo>
                      <a:cubicBezTo>
                        <a:pt x="863" y="111"/>
                        <a:pt x="856" y="76"/>
                        <a:pt x="878" y="69"/>
                      </a:cubicBezTo>
                      <a:cubicBezTo>
                        <a:pt x="881" y="70"/>
                        <a:pt x="885" y="69"/>
                        <a:pt x="887" y="72"/>
                      </a:cubicBezTo>
                      <a:cubicBezTo>
                        <a:pt x="897" y="86"/>
                        <a:pt x="896" y="108"/>
                        <a:pt x="902" y="123"/>
                      </a:cubicBezTo>
                      <a:cubicBezTo>
                        <a:pt x="903" y="126"/>
                        <a:pt x="906" y="129"/>
                        <a:pt x="908" y="132"/>
                      </a:cubicBezTo>
                      <a:cubicBezTo>
                        <a:pt x="909" y="135"/>
                        <a:pt x="910" y="138"/>
                        <a:pt x="911" y="141"/>
                      </a:cubicBezTo>
                      <a:cubicBezTo>
                        <a:pt x="911" y="141"/>
                        <a:pt x="916" y="161"/>
                        <a:pt x="917" y="162"/>
                      </a:cubicBezTo>
                      <a:cubicBezTo>
                        <a:pt x="930" y="175"/>
                        <a:pt x="962" y="177"/>
                        <a:pt x="980" y="189"/>
                      </a:cubicBezTo>
                      <a:cubicBezTo>
                        <a:pt x="987" y="199"/>
                        <a:pt x="992" y="203"/>
                        <a:pt x="998" y="213"/>
                      </a:cubicBezTo>
                      <a:cubicBezTo>
                        <a:pt x="1002" y="219"/>
                        <a:pt x="1006" y="225"/>
                        <a:pt x="1010" y="231"/>
                      </a:cubicBezTo>
                      <a:cubicBezTo>
                        <a:pt x="1012" y="234"/>
                        <a:pt x="1016" y="240"/>
                        <a:pt x="1016" y="240"/>
                      </a:cubicBezTo>
                      <a:cubicBezTo>
                        <a:pt x="1023" y="220"/>
                        <a:pt x="999" y="219"/>
                        <a:pt x="1028" y="225"/>
                      </a:cubicBezTo>
                      <a:cubicBezTo>
                        <a:pt x="1030" y="231"/>
                        <a:pt x="1032" y="237"/>
                        <a:pt x="1034" y="243"/>
                      </a:cubicBezTo>
                      <a:cubicBezTo>
                        <a:pt x="1036" y="249"/>
                        <a:pt x="1052" y="249"/>
                        <a:pt x="1052" y="249"/>
                      </a:cubicBezTo>
                      <a:cubicBezTo>
                        <a:pt x="1073" y="270"/>
                        <a:pt x="1063" y="262"/>
                        <a:pt x="1079" y="273"/>
                      </a:cubicBezTo>
                      <a:cubicBezTo>
                        <a:pt x="1072" y="310"/>
                        <a:pt x="1079" y="264"/>
                        <a:pt x="1079" y="306"/>
                      </a:cubicBezTo>
                      <a:cubicBezTo>
                        <a:pt x="1079" y="330"/>
                        <a:pt x="1061" y="353"/>
                        <a:pt x="1049" y="372"/>
                      </a:cubicBezTo>
                      <a:cubicBezTo>
                        <a:pt x="1044" y="380"/>
                        <a:pt x="1011" y="394"/>
                        <a:pt x="1004" y="399"/>
                      </a:cubicBezTo>
                      <a:cubicBezTo>
                        <a:pt x="996" y="404"/>
                        <a:pt x="977" y="411"/>
                        <a:pt x="977" y="411"/>
                      </a:cubicBezTo>
                      <a:cubicBezTo>
                        <a:pt x="966" y="422"/>
                        <a:pt x="960" y="435"/>
                        <a:pt x="947" y="444"/>
                      </a:cubicBezTo>
                      <a:cubicBezTo>
                        <a:pt x="930" y="469"/>
                        <a:pt x="885" y="463"/>
                        <a:pt x="860" y="480"/>
                      </a:cubicBezTo>
                      <a:cubicBezTo>
                        <a:pt x="854" y="476"/>
                        <a:pt x="850" y="465"/>
                        <a:pt x="842" y="465"/>
                      </a:cubicBezTo>
                      <a:cubicBezTo>
                        <a:pt x="838" y="465"/>
                        <a:pt x="839" y="472"/>
                        <a:pt x="836" y="474"/>
                      </a:cubicBezTo>
                      <a:cubicBezTo>
                        <a:pt x="831" y="477"/>
                        <a:pt x="818" y="480"/>
                        <a:pt x="818" y="480"/>
                      </a:cubicBezTo>
                      <a:cubicBezTo>
                        <a:pt x="799" y="474"/>
                        <a:pt x="758" y="486"/>
                        <a:pt x="758" y="486"/>
                      </a:cubicBezTo>
                      <a:cubicBezTo>
                        <a:pt x="741" y="480"/>
                        <a:pt x="743" y="476"/>
                        <a:pt x="722" y="480"/>
                      </a:cubicBezTo>
                      <a:cubicBezTo>
                        <a:pt x="710" y="476"/>
                        <a:pt x="707" y="468"/>
                        <a:pt x="698" y="459"/>
                      </a:cubicBezTo>
                      <a:cubicBezTo>
                        <a:pt x="693" y="440"/>
                        <a:pt x="687" y="447"/>
                        <a:pt x="674" y="456"/>
                      </a:cubicBezTo>
                      <a:cubicBezTo>
                        <a:pt x="658" y="455"/>
                        <a:pt x="622" y="451"/>
                        <a:pt x="653" y="441"/>
                      </a:cubicBezTo>
                      <a:cubicBezTo>
                        <a:pt x="656" y="431"/>
                        <a:pt x="669" y="407"/>
                        <a:pt x="677" y="402"/>
                      </a:cubicBezTo>
                      <a:cubicBezTo>
                        <a:pt x="674" y="388"/>
                        <a:pt x="677" y="377"/>
                        <a:pt x="662" y="387"/>
                      </a:cubicBezTo>
                      <a:cubicBezTo>
                        <a:pt x="657" y="403"/>
                        <a:pt x="661" y="393"/>
                        <a:pt x="647" y="414"/>
                      </a:cubicBezTo>
                      <a:cubicBezTo>
                        <a:pt x="643" y="420"/>
                        <a:pt x="629" y="426"/>
                        <a:pt x="629" y="426"/>
                      </a:cubicBezTo>
                      <a:cubicBezTo>
                        <a:pt x="620" y="439"/>
                        <a:pt x="619" y="445"/>
                        <a:pt x="602" y="441"/>
                      </a:cubicBezTo>
                      <a:cubicBezTo>
                        <a:pt x="596" y="423"/>
                        <a:pt x="562" y="414"/>
                        <a:pt x="545" y="408"/>
                      </a:cubicBezTo>
                      <a:cubicBezTo>
                        <a:pt x="534" y="404"/>
                        <a:pt x="512" y="399"/>
                        <a:pt x="512" y="399"/>
                      </a:cubicBezTo>
                      <a:cubicBezTo>
                        <a:pt x="500" y="403"/>
                        <a:pt x="492" y="399"/>
                        <a:pt x="479" y="396"/>
                      </a:cubicBezTo>
                      <a:cubicBezTo>
                        <a:pt x="457" y="400"/>
                        <a:pt x="438" y="397"/>
                        <a:pt x="416" y="402"/>
                      </a:cubicBezTo>
                      <a:cubicBezTo>
                        <a:pt x="400" y="398"/>
                        <a:pt x="385" y="401"/>
                        <a:pt x="368" y="399"/>
                      </a:cubicBezTo>
                      <a:cubicBezTo>
                        <a:pt x="352" y="403"/>
                        <a:pt x="336" y="406"/>
                        <a:pt x="320" y="411"/>
                      </a:cubicBezTo>
                      <a:cubicBezTo>
                        <a:pt x="314" y="413"/>
                        <a:pt x="302" y="417"/>
                        <a:pt x="302" y="417"/>
                      </a:cubicBezTo>
                      <a:cubicBezTo>
                        <a:pt x="275" y="408"/>
                        <a:pt x="271" y="408"/>
                        <a:pt x="239" y="405"/>
                      </a:cubicBezTo>
                      <a:cubicBezTo>
                        <a:pt x="227" y="407"/>
                        <a:pt x="206" y="420"/>
                        <a:pt x="206" y="420"/>
                      </a:cubicBezTo>
                      <a:cubicBezTo>
                        <a:pt x="197" y="417"/>
                        <a:pt x="179" y="423"/>
                        <a:pt x="179" y="423"/>
                      </a:cubicBezTo>
                      <a:cubicBezTo>
                        <a:pt x="158" y="420"/>
                        <a:pt x="154" y="417"/>
                        <a:pt x="137" y="411"/>
                      </a:cubicBezTo>
                      <a:cubicBezTo>
                        <a:pt x="97" y="371"/>
                        <a:pt x="132" y="412"/>
                        <a:pt x="116" y="378"/>
                      </a:cubicBezTo>
                      <a:cubicBezTo>
                        <a:pt x="101" y="346"/>
                        <a:pt x="67" y="310"/>
                        <a:pt x="38" y="291"/>
                      </a:cubicBezTo>
                      <a:cubicBezTo>
                        <a:pt x="31" y="271"/>
                        <a:pt x="18" y="272"/>
                        <a:pt x="2" y="261"/>
                      </a:cubicBezTo>
                      <a:cubicBezTo>
                        <a:pt x="3" y="258"/>
                        <a:pt x="3" y="254"/>
                        <a:pt x="5" y="252"/>
                      </a:cubicBezTo>
                      <a:cubicBezTo>
                        <a:pt x="8" y="249"/>
                        <a:pt x="17" y="253"/>
                        <a:pt x="17" y="249"/>
                      </a:cubicBezTo>
                      <a:cubicBezTo>
                        <a:pt x="17" y="242"/>
                        <a:pt x="5" y="231"/>
                        <a:pt x="5" y="231"/>
                      </a:cubicBezTo>
                      <a:cubicBezTo>
                        <a:pt x="8" y="222"/>
                        <a:pt x="2" y="204"/>
                        <a:pt x="2" y="204"/>
                      </a:cubicBezTo>
                      <a:cubicBezTo>
                        <a:pt x="5" y="196"/>
                        <a:pt x="0" y="178"/>
                        <a:pt x="8" y="180"/>
                      </a:cubicBezTo>
                      <a:cubicBezTo>
                        <a:pt x="15" y="181"/>
                        <a:pt x="20" y="198"/>
                        <a:pt x="20" y="198"/>
                      </a:cubicBezTo>
                      <a:cubicBezTo>
                        <a:pt x="43" y="190"/>
                        <a:pt x="64" y="179"/>
                        <a:pt x="89" y="174"/>
                      </a:cubicBezTo>
                      <a:cubicBezTo>
                        <a:pt x="137" y="176"/>
                        <a:pt x="142" y="178"/>
                        <a:pt x="179" y="171"/>
                      </a:cubicBezTo>
                      <a:cubicBezTo>
                        <a:pt x="193" y="168"/>
                        <a:pt x="218" y="153"/>
                        <a:pt x="218" y="153"/>
                      </a:cubicBezTo>
                      <a:cubicBezTo>
                        <a:pt x="227" y="140"/>
                        <a:pt x="215" y="129"/>
                        <a:pt x="233" y="123"/>
                      </a:cubicBezTo>
                      <a:cubicBezTo>
                        <a:pt x="255" y="91"/>
                        <a:pt x="249" y="118"/>
                        <a:pt x="260" y="135"/>
                      </a:cubicBezTo>
                      <a:cubicBezTo>
                        <a:pt x="269" y="121"/>
                        <a:pt x="258" y="120"/>
                        <a:pt x="272" y="111"/>
                      </a:cubicBezTo>
                      <a:cubicBezTo>
                        <a:pt x="276" y="99"/>
                        <a:pt x="280" y="94"/>
                        <a:pt x="290" y="87"/>
                      </a:cubicBezTo>
                      <a:cubicBezTo>
                        <a:pt x="308" y="93"/>
                        <a:pt x="302" y="74"/>
                        <a:pt x="317" y="69"/>
                      </a:cubicBezTo>
                      <a:cubicBezTo>
                        <a:pt x="335" y="73"/>
                        <a:pt x="334" y="68"/>
                        <a:pt x="350" y="63"/>
                      </a:cubicBezTo>
                      <a:cubicBezTo>
                        <a:pt x="371" y="68"/>
                        <a:pt x="369" y="73"/>
                        <a:pt x="386" y="84"/>
                      </a:cubicBezTo>
                      <a:cubicBezTo>
                        <a:pt x="388" y="87"/>
                        <a:pt x="395" y="100"/>
                        <a:pt x="401" y="99"/>
                      </a:cubicBezTo>
                      <a:cubicBezTo>
                        <a:pt x="404" y="98"/>
                        <a:pt x="402" y="92"/>
                        <a:pt x="404" y="90"/>
                      </a:cubicBezTo>
                      <a:cubicBezTo>
                        <a:pt x="406" y="88"/>
                        <a:pt x="410" y="88"/>
                        <a:pt x="413" y="87"/>
                      </a:cubicBezTo>
                      <a:cubicBezTo>
                        <a:pt x="425" y="91"/>
                        <a:pt x="425" y="98"/>
                        <a:pt x="437" y="102"/>
                      </a:cubicBezTo>
                      <a:cubicBezTo>
                        <a:pt x="440" y="93"/>
                        <a:pt x="434" y="75"/>
                        <a:pt x="434" y="75"/>
                      </a:cubicBezTo>
                      <a:cubicBezTo>
                        <a:pt x="438" y="69"/>
                        <a:pt x="449" y="60"/>
                        <a:pt x="449" y="60"/>
                      </a:cubicBezTo>
                      <a:close/>
                    </a:path>
                  </a:pathLst>
                </a:custGeom>
                <a:solidFill>
                  <a:schemeClr val="bg2"/>
                </a:solidFill>
                <a:ln w="9525">
                  <a:noFill/>
                  <a:round/>
                  <a:headEnd/>
                  <a:tailEnd/>
                </a:ln>
                <a:effectLst/>
              </p:spPr>
              <p:txBody>
                <a:bodyPr wrap="none" anchor="ctr"/>
                <a:lstStyle/>
                <a:p>
                  <a:endParaRPr lang="ja-JP" altLang="en-US"/>
                </a:p>
              </p:txBody>
            </p:sp>
            <p:sp>
              <p:nvSpPr>
                <p:cNvPr id="5189" name="Freeform 69"/>
                <p:cNvSpPr>
                  <a:spLocks/>
                </p:cNvSpPr>
                <p:nvPr/>
              </p:nvSpPr>
              <p:spPr bwMode="ltGray">
                <a:xfrm>
                  <a:off x="3182" y="3846"/>
                  <a:ext cx="77" cy="42"/>
                </a:xfrm>
                <a:custGeom>
                  <a:avLst/>
                  <a:gdLst/>
                  <a:ahLst/>
                  <a:cxnLst>
                    <a:cxn ang="0">
                      <a:pos x="12" y="3"/>
                    </a:cxn>
                    <a:cxn ang="0">
                      <a:pos x="60" y="0"/>
                    </a:cxn>
                    <a:cxn ang="0">
                      <a:pos x="66" y="30"/>
                    </a:cxn>
                    <a:cxn ang="0">
                      <a:pos x="30" y="42"/>
                    </a:cxn>
                    <a:cxn ang="0">
                      <a:pos x="9" y="33"/>
                    </a:cxn>
                    <a:cxn ang="0">
                      <a:pos x="3" y="15"/>
                    </a:cxn>
                    <a:cxn ang="0">
                      <a:pos x="0" y="6"/>
                    </a:cxn>
                    <a:cxn ang="0">
                      <a:pos x="12" y="3"/>
                    </a:cxn>
                  </a:cxnLst>
                  <a:rect l="0" t="0" r="r" b="b"/>
                  <a:pathLst>
                    <a:path w="77" h="42">
                      <a:moveTo>
                        <a:pt x="12" y="3"/>
                      </a:moveTo>
                      <a:cubicBezTo>
                        <a:pt x="28" y="8"/>
                        <a:pt x="44" y="4"/>
                        <a:pt x="60" y="0"/>
                      </a:cubicBezTo>
                      <a:cubicBezTo>
                        <a:pt x="77" y="6"/>
                        <a:pt x="71" y="14"/>
                        <a:pt x="66" y="30"/>
                      </a:cubicBezTo>
                      <a:cubicBezTo>
                        <a:pt x="63" y="39"/>
                        <a:pt x="35" y="41"/>
                        <a:pt x="30" y="42"/>
                      </a:cubicBezTo>
                      <a:cubicBezTo>
                        <a:pt x="24" y="41"/>
                        <a:pt x="13" y="39"/>
                        <a:pt x="9" y="33"/>
                      </a:cubicBezTo>
                      <a:cubicBezTo>
                        <a:pt x="6" y="28"/>
                        <a:pt x="5" y="21"/>
                        <a:pt x="3" y="15"/>
                      </a:cubicBezTo>
                      <a:cubicBezTo>
                        <a:pt x="2" y="12"/>
                        <a:pt x="0" y="6"/>
                        <a:pt x="0" y="6"/>
                      </a:cubicBezTo>
                      <a:cubicBezTo>
                        <a:pt x="10" y="3"/>
                        <a:pt x="6" y="3"/>
                        <a:pt x="12" y="3"/>
                      </a:cubicBezTo>
                      <a:close/>
                    </a:path>
                  </a:pathLst>
                </a:custGeom>
                <a:solidFill>
                  <a:schemeClr val="bg2"/>
                </a:solidFill>
                <a:ln w="9525">
                  <a:noFill/>
                  <a:round/>
                  <a:headEnd/>
                  <a:tailEnd/>
                </a:ln>
                <a:effectLst/>
              </p:spPr>
              <p:txBody>
                <a:bodyPr wrap="none" anchor="ctr"/>
                <a:lstStyle/>
                <a:p>
                  <a:endParaRPr lang="ja-JP" altLang="en-US"/>
                </a:p>
              </p:txBody>
            </p:sp>
            <p:sp>
              <p:nvSpPr>
                <p:cNvPr id="5190" name="Freeform 70"/>
                <p:cNvSpPr>
                  <a:spLocks/>
                </p:cNvSpPr>
                <p:nvPr/>
              </p:nvSpPr>
              <p:spPr bwMode="ltGray">
                <a:xfrm>
                  <a:off x="3867" y="3351"/>
                  <a:ext cx="29" cy="18"/>
                </a:xfrm>
                <a:custGeom>
                  <a:avLst/>
                  <a:gdLst/>
                  <a:ahLst/>
                  <a:cxnLst>
                    <a:cxn ang="0">
                      <a:pos x="2" y="9"/>
                    </a:cxn>
                    <a:cxn ang="0">
                      <a:pos x="11" y="18"/>
                    </a:cxn>
                    <a:cxn ang="0">
                      <a:pos x="2" y="9"/>
                    </a:cxn>
                  </a:cxnLst>
                  <a:rect l="0" t="0" r="r" b="b"/>
                  <a:pathLst>
                    <a:path w="29" h="18">
                      <a:moveTo>
                        <a:pt x="2" y="9"/>
                      </a:moveTo>
                      <a:cubicBezTo>
                        <a:pt x="14" y="1"/>
                        <a:pt x="29" y="0"/>
                        <a:pt x="11" y="18"/>
                      </a:cubicBezTo>
                      <a:cubicBezTo>
                        <a:pt x="0" y="14"/>
                        <a:pt x="2" y="18"/>
                        <a:pt x="2" y="9"/>
                      </a:cubicBezTo>
                      <a:close/>
                    </a:path>
                  </a:pathLst>
                </a:custGeom>
                <a:solidFill>
                  <a:schemeClr val="bg2"/>
                </a:solidFill>
                <a:ln w="9525">
                  <a:noFill/>
                  <a:round/>
                  <a:headEnd/>
                  <a:tailEnd/>
                </a:ln>
                <a:effectLst/>
              </p:spPr>
              <p:txBody>
                <a:bodyPr wrap="none" anchor="ctr"/>
                <a:lstStyle/>
                <a:p>
                  <a:endParaRPr lang="ja-JP" altLang="en-US"/>
                </a:p>
              </p:txBody>
            </p:sp>
            <p:sp>
              <p:nvSpPr>
                <p:cNvPr id="5191" name="Freeform 71"/>
                <p:cNvSpPr>
                  <a:spLocks/>
                </p:cNvSpPr>
                <p:nvPr/>
              </p:nvSpPr>
              <p:spPr bwMode="ltGray">
                <a:xfrm>
                  <a:off x="3836" y="3305"/>
                  <a:ext cx="36" cy="49"/>
                </a:xfrm>
                <a:custGeom>
                  <a:avLst/>
                  <a:gdLst/>
                  <a:ahLst/>
                  <a:cxnLst>
                    <a:cxn ang="0">
                      <a:pos x="27" y="49"/>
                    </a:cxn>
                    <a:cxn ang="0">
                      <a:pos x="0" y="19"/>
                    </a:cxn>
                    <a:cxn ang="0">
                      <a:pos x="36" y="13"/>
                    </a:cxn>
                    <a:cxn ang="0">
                      <a:pos x="24" y="31"/>
                    </a:cxn>
                    <a:cxn ang="0">
                      <a:pos x="27" y="49"/>
                    </a:cxn>
                  </a:cxnLst>
                  <a:rect l="0" t="0" r="r" b="b"/>
                  <a:pathLst>
                    <a:path w="36" h="49">
                      <a:moveTo>
                        <a:pt x="27" y="49"/>
                      </a:moveTo>
                      <a:cubicBezTo>
                        <a:pt x="3" y="44"/>
                        <a:pt x="11" y="36"/>
                        <a:pt x="0" y="19"/>
                      </a:cubicBezTo>
                      <a:cubicBezTo>
                        <a:pt x="6" y="0"/>
                        <a:pt x="21" y="10"/>
                        <a:pt x="36" y="13"/>
                      </a:cubicBezTo>
                      <a:cubicBezTo>
                        <a:pt x="21" y="35"/>
                        <a:pt x="17" y="4"/>
                        <a:pt x="24" y="31"/>
                      </a:cubicBezTo>
                      <a:cubicBezTo>
                        <a:pt x="20" y="43"/>
                        <a:pt x="19" y="37"/>
                        <a:pt x="27" y="49"/>
                      </a:cubicBezTo>
                      <a:close/>
                    </a:path>
                  </a:pathLst>
                </a:custGeom>
                <a:solidFill>
                  <a:schemeClr val="bg2"/>
                </a:solidFill>
                <a:ln w="9525">
                  <a:noFill/>
                  <a:round/>
                  <a:headEnd/>
                  <a:tailEnd/>
                </a:ln>
                <a:effectLst/>
              </p:spPr>
              <p:txBody>
                <a:bodyPr wrap="none" anchor="ctr"/>
                <a:lstStyle/>
                <a:p>
                  <a:endParaRPr lang="ja-JP" altLang="en-US"/>
                </a:p>
              </p:txBody>
            </p:sp>
            <p:sp>
              <p:nvSpPr>
                <p:cNvPr id="5192" name="Freeform 72"/>
                <p:cNvSpPr>
                  <a:spLocks/>
                </p:cNvSpPr>
                <p:nvPr/>
              </p:nvSpPr>
              <p:spPr bwMode="ltGray">
                <a:xfrm>
                  <a:off x="4067" y="3275"/>
                  <a:ext cx="39" cy="25"/>
                </a:xfrm>
                <a:custGeom>
                  <a:avLst/>
                  <a:gdLst/>
                  <a:ahLst/>
                  <a:cxnLst>
                    <a:cxn ang="0">
                      <a:pos x="9" y="19"/>
                    </a:cxn>
                    <a:cxn ang="0">
                      <a:pos x="39" y="7"/>
                    </a:cxn>
                    <a:cxn ang="0">
                      <a:pos x="18" y="22"/>
                    </a:cxn>
                    <a:cxn ang="0">
                      <a:pos x="9" y="25"/>
                    </a:cxn>
                    <a:cxn ang="0">
                      <a:pos x="9" y="19"/>
                    </a:cxn>
                  </a:cxnLst>
                  <a:rect l="0" t="0" r="r" b="b"/>
                  <a:pathLst>
                    <a:path w="39" h="25">
                      <a:moveTo>
                        <a:pt x="9" y="19"/>
                      </a:moveTo>
                      <a:cubicBezTo>
                        <a:pt x="14" y="0"/>
                        <a:pt x="20" y="4"/>
                        <a:pt x="39" y="7"/>
                      </a:cubicBezTo>
                      <a:cubicBezTo>
                        <a:pt x="34" y="22"/>
                        <a:pt x="39" y="15"/>
                        <a:pt x="18" y="22"/>
                      </a:cubicBezTo>
                      <a:cubicBezTo>
                        <a:pt x="15" y="23"/>
                        <a:pt x="9" y="25"/>
                        <a:pt x="9" y="25"/>
                      </a:cubicBezTo>
                      <a:cubicBezTo>
                        <a:pt x="2" y="14"/>
                        <a:pt x="0" y="14"/>
                        <a:pt x="9" y="19"/>
                      </a:cubicBezTo>
                      <a:close/>
                    </a:path>
                  </a:pathLst>
                </a:custGeom>
                <a:solidFill>
                  <a:schemeClr val="bg2"/>
                </a:solidFill>
                <a:ln w="9525">
                  <a:noFill/>
                  <a:round/>
                  <a:headEnd/>
                  <a:tailEnd/>
                </a:ln>
                <a:effectLst/>
              </p:spPr>
              <p:txBody>
                <a:bodyPr wrap="none" anchor="ctr"/>
                <a:lstStyle/>
                <a:p>
                  <a:endParaRPr lang="ja-JP" altLang="en-US"/>
                </a:p>
              </p:txBody>
            </p:sp>
            <p:sp>
              <p:nvSpPr>
                <p:cNvPr id="5193" name="Freeform 73"/>
                <p:cNvSpPr>
                  <a:spLocks/>
                </p:cNvSpPr>
                <p:nvPr/>
              </p:nvSpPr>
              <p:spPr bwMode="ltGray">
                <a:xfrm>
                  <a:off x="4104" y="3225"/>
                  <a:ext cx="44" cy="33"/>
                </a:xfrm>
                <a:custGeom>
                  <a:avLst/>
                  <a:gdLst/>
                  <a:ahLst/>
                  <a:cxnLst>
                    <a:cxn ang="0">
                      <a:pos x="20" y="33"/>
                    </a:cxn>
                    <a:cxn ang="0">
                      <a:pos x="2" y="21"/>
                    </a:cxn>
                    <a:cxn ang="0">
                      <a:pos x="26" y="0"/>
                    </a:cxn>
                    <a:cxn ang="0">
                      <a:pos x="20" y="33"/>
                    </a:cxn>
                  </a:cxnLst>
                  <a:rect l="0" t="0" r="r" b="b"/>
                  <a:pathLst>
                    <a:path w="44" h="33">
                      <a:moveTo>
                        <a:pt x="20" y="33"/>
                      </a:moveTo>
                      <a:cubicBezTo>
                        <a:pt x="13" y="32"/>
                        <a:pt x="0" y="33"/>
                        <a:pt x="2" y="21"/>
                      </a:cubicBezTo>
                      <a:cubicBezTo>
                        <a:pt x="4" y="11"/>
                        <a:pt x="26" y="0"/>
                        <a:pt x="26" y="0"/>
                      </a:cubicBezTo>
                      <a:cubicBezTo>
                        <a:pt x="44" y="6"/>
                        <a:pt x="35" y="33"/>
                        <a:pt x="20" y="33"/>
                      </a:cubicBezTo>
                      <a:close/>
                    </a:path>
                  </a:pathLst>
                </a:custGeom>
                <a:solidFill>
                  <a:schemeClr val="bg2"/>
                </a:solidFill>
                <a:ln w="9525">
                  <a:noFill/>
                  <a:round/>
                  <a:headEnd/>
                  <a:tailEnd/>
                </a:ln>
                <a:effectLst/>
              </p:spPr>
              <p:txBody>
                <a:bodyPr wrap="none" anchor="ctr"/>
                <a:lstStyle/>
                <a:p>
                  <a:endParaRPr lang="ja-JP" altLang="en-US"/>
                </a:p>
              </p:txBody>
            </p:sp>
            <p:sp>
              <p:nvSpPr>
                <p:cNvPr id="5194" name="Freeform 74"/>
                <p:cNvSpPr>
                  <a:spLocks/>
                </p:cNvSpPr>
                <p:nvPr/>
              </p:nvSpPr>
              <p:spPr bwMode="ltGray">
                <a:xfrm>
                  <a:off x="4298" y="3159"/>
                  <a:ext cx="15" cy="25"/>
                </a:xfrm>
                <a:custGeom>
                  <a:avLst/>
                  <a:gdLst/>
                  <a:ahLst/>
                  <a:cxnLst>
                    <a:cxn ang="0">
                      <a:pos x="0" y="24"/>
                    </a:cxn>
                    <a:cxn ang="0">
                      <a:pos x="15" y="18"/>
                    </a:cxn>
                    <a:cxn ang="0">
                      <a:pos x="0" y="24"/>
                    </a:cxn>
                  </a:cxnLst>
                  <a:rect l="0" t="0" r="r" b="b"/>
                  <a:pathLst>
                    <a:path w="15" h="25">
                      <a:moveTo>
                        <a:pt x="0" y="24"/>
                      </a:moveTo>
                      <a:cubicBezTo>
                        <a:pt x="3" y="13"/>
                        <a:pt x="9" y="0"/>
                        <a:pt x="15" y="18"/>
                      </a:cubicBezTo>
                      <a:cubicBezTo>
                        <a:pt x="4" y="25"/>
                        <a:pt x="10" y="24"/>
                        <a:pt x="0" y="24"/>
                      </a:cubicBezTo>
                      <a:close/>
                    </a:path>
                  </a:pathLst>
                </a:custGeom>
                <a:solidFill>
                  <a:schemeClr val="bg2"/>
                </a:solidFill>
                <a:ln w="9525">
                  <a:noFill/>
                  <a:round/>
                  <a:headEnd/>
                  <a:tailEnd/>
                </a:ln>
                <a:effectLst/>
              </p:spPr>
              <p:txBody>
                <a:bodyPr wrap="none" anchor="ctr"/>
                <a:lstStyle/>
                <a:p>
                  <a:endParaRPr lang="ja-JP" altLang="en-US"/>
                </a:p>
              </p:txBody>
            </p:sp>
            <p:sp>
              <p:nvSpPr>
                <p:cNvPr id="5195" name="Freeform 75"/>
                <p:cNvSpPr>
                  <a:spLocks/>
                </p:cNvSpPr>
                <p:nvPr/>
              </p:nvSpPr>
              <p:spPr bwMode="ltGray">
                <a:xfrm>
                  <a:off x="4407" y="1986"/>
                  <a:ext cx="23" cy="15"/>
                </a:xfrm>
                <a:custGeom>
                  <a:avLst/>
                  <a:gdLst/>
                  <a:ahLst/>
                  <a:cxnLst>
                    <a:cxn ang="0">
                      <a:pos x="5" y="0"/>
                    </a:cxn>
                    <a:cxn ang="0">
                      <a:pos x="8" y="15"/>
                    </a:cxn>
                    <a:cxn ang="0">
                      <a:pos x="5" y="0"/>
                    </a:cxn>
                  </a:cxnLst>
                  <a:rect l="0" t="0" r="r" b="b"/>
                  <a:pathLst>
                    <a:path w="23" h="15">
                      <a:moveTo>
                        <a:pt x="5" y="0"/>
                      </a:moveTo>
                      <a:cubicBezTo>
                        <a:pt x="16" y="4"/>
                        <a:pt x="23" y="10"/>
                        <a:pt x="8" y="15"/>
                      </a:cubicBezTo>
                      <a:cubicBezTo>
                        <a:pt x="1" y="4"/>
                        <a:pt x="0" y="9"/>
                        <a:pt x="5" y="0"/>
                      </a:cubicBezTo>
                      <a:close/>
                    </a:path>
                  </a:pathLst>
                </a:custGeom>
                <a:solidFill>
                  <a:schemeClr val="bg2"/>
                </a:solidFill>
                <a:ln w="9525">
                  <a:noFill/>
                  <a:round/>
                  <a:headEnd/>
                  <a:tailEnd/>
                </a:ln>
                <a:effectLst/>
              </p:spPr>
              <p:txBody>
                <a:bodyPr wrap="none" anchor="ctr"/>
                <a:lstStyle/>
                <a:p>
                  <a:endParaRPr lang="ja-JP" altLang="en-US"/>
                </a:p>
              </p:txBody>
            </p:sp>
            <p:sp>
              <p:nvSpPr>
                <p:cNvPr id="5196" name="Freeform 76"/>
                <p:cNvSpPr>
                  <a:spLocks/>
                </p:cNvSpPr>
                <p:nvPr/>
              </p:nvSpPr>
              <p:spPr bwMode="ltGray">
                <a:xfrm>
                  <a:off x="4435" y="1977"/>
                  <a:ext cx="31" cy="20"/>
                </a:xfrm>
                <a:custGeom>
                  <a:avLst/>
                  <a:gdLst/>
                  <a:ahLst/>
                  <a:cxnLst>
                    <a:cxn ang="0">
                      <a:pos x="16" y="15"/>
                    </a:cxn>
                    <a:cxn ang="0">
                      <a:pos x="4" y="0"/>
                    </a:cxn>
                    <a:cxn ang="0">
                      <a:pos x="16" y="15"/>
                    </a:cxn>
                  </a:cxnLst>
                  <a:rect l="0" t="0" r="r" b="b"/>
                  <a:pathLst>
                    <a:path w="31" h="20">
                      <a:moveTo>
                        <a:pt x="16" y="15"/>
                      </a:moveTo>
                      <a:cubicBezTo>
                        <a:pt x="2" y="20"/>
                        <a:pt x="0" y="12"/>
                        <a:pt x="4" y="0"/>
                      </a:cubicBezTo>
                      <a:cubicBezTo>
                        <a:pt x="11" y="2"/>
                        <a:pt x="31" y="7"/>
                        <a:pt x="16" y="15"/>
                      </a:cubicBezTo>
                      <a:close/>
                    </a:path>
                  </a:pathLst>
                </a:custGeom>
                <a:solidFill>
                  <a:schemeClr val="bg2"/>
                </a:solidFill>
                <a:ln w="9525">
                  <a:noFill/>
                  <a:round/>
                  <a:headEnd/>
                  <a:tailEnd/>
                </a:ln>
                <a:effectLst/>
              </p:spPr>
              <p:txBody>
                <a:bodyPr wrap="none" anchor="ctr"/>
                <a:lstStyle/>
                <a:p>
                  <a:endParaRPr lang="ja-JP" altLang="en-US"/>
                </a:p>
              </p:txBody>
            </p:sp>
            <p:sp>
              <p:nvSpPr>
                <p:cNvPr id="5197" name="Freeform 77"/>
                <p:cNvSpPr>
                  <a:spLocks/>
                </p:cNvSpPr>
                <p:nvPr/>
              </p:nvSpPr>
              <p:spPr bwMode="ltGray">
                <a:xfrm>
                  <a:off x="4448" y="1977"/>
                  <a:ext cx="64" cy="51"/>
                </a:xfrm>
                <a:custGeom>
                  <a:avLst/>
                  <a:gdLst/>
                  <a:ahLst/>
                  <a:cxnLst>
                    <a:cxn ang="0">
                      <a:pos x="24" y="15"/>
                    </a:cxn>
                    <a:cxn ang="0">
                      <a:pos x="18" y="0"/>
                    </a:cxn>
                    <a:cxn ang="0">
                      <a:pos x="45" y="12"/>
                    </a:cxn>
                    <a:cxn ang="0">
                      <a:pos x="39" y="51"/>
                    </a:cxn>
                    <a:cxn ang="0">
                      <a:pos x="24" y="15"/>
                    </a:cxn>
                  </a:cxnLst>
                  <a:rect l="0" t="0" r="r" b="b"/>
                  <a:pathLst>
                    <a:path w="64" h="51">
                      <a:moveTo>
                        <a:pt x="24" y="15"/>
                      </a:moveTo>
                      <a:cubicBezTo>
                        <a:pt x="13" y="12"/>
                        <a:pt x="0" y="6"/>
                        <a:pt x="18" y="0"/>
                      </a:cubicBezTo>
                      <a:cubicBezTo>
                        <a:pt x="28" y="3"/>
                        <a:pt x="35" y="9"/>
                        <a:pt x="45" y="12"/>
                      </a:cubicBezTo>
                      <a:cubicBezTo>
                        <a:pt x="56" y="28"/>
                        <a:pt x="64" y="43"/>
                        <a:pt x="39" y="51"/>
                      </a:cubicBezTo>
                      <a:cubicBezTo>
                        <a:pt x="26" y="42"/>
                        <a:pt x="24" y="30"/>
                        <a:pt x="24" y="15"/>
                      </a:cubicBezTo>
                      <a:close/>
                    </a:path>
                  </a:pathLst>
                </a:custGeom>
                <a:solidFill>
                  <a:schemeClr val="bg2"/>
                </a:solidFill>
                <a:ln w="9525">
                  <a:noFill/>
                  <a:round/>
                  <a:headEnd/>
                  <a:tailEnd/>
                </a:ln>
                <a:effectLst/>
              </p:spPr>
              <p:txBody>
                <a:bodyPr wrap="none" anchor="ctr"/>
                <a:lstStyle/>
                <a:p>
                  <a:endParaRPr lang="ja-JP" altLang="en-US"/>
                </a:p>
              </p:txBody>
            </p:sp>
            <p:sp>
              <p:nvSpPr>
                <p:cNvPr id="5198" name="Freeform 78"/>
                <p:cNvSpPr>
                  <a:spLocks/>
                </p:cNvSpPr>
                <p:nvPr/>
              </p:nvSpPr>
              <p:spPr bwMode="ltGray">
                <a:xfrm>
                  <a:off x="3458" y="675"/>
                  <a:ext cx="906" cy="630"/>
                </a:xfrm>
                <a:custGeom>
                  <a:avLst/>
                  <a:gdLst/>
                  <a:ahLst/>
                  <a:cxnLst>
                    <a:cxn ang="0">
                      <a:pos x="885" y="504"/>
                    </a:cxn>
                    <a:cxn ang="0">
                      <a:pos x="822" y="477"/>
                    </a:cxn>
                    <a:cxn ang="0">
                      <a:pos x="744" y="417"/>
                    </a:cxn>
                    <a:cxn ang="0">
                      <a:pos x="708" y="390"/>
                    </a:cxn>
                    <a:cxn ang="0">
                      <a:pos x="675" y="363"/>
                    </a:cxn>
                    <a:cxn ang="0">
                      <a:pos x="624" y="330"/>
                    </a:cxn>
                    <a:cxn ang="0">
                      <a:pos x="603" y="309"/>
                    </a:cxn>
                    <a:cxn ang="0">
                      <a:pos x="564" y="303"/>
                    </a:cxn>
                    <a:cxn ang="0">
                      <a:pos x="441" y="294"/>
                    </a:cxn>
                    <a:cxn ang="0">
                      <a:pos x="408" y="273"/>
                    </a:cxn>
                    <a:cxn ang="0">
                      <a:pos x="381" y="291"/>
                    </a:cxn>
                    <a:cxn ang="0">
                      <a:pos x="318" y="330"/>
                    </a:cxn>
                    <a:cxn ang="0">
                      <a:pos x="336" y="381"/>
                    </a:cxn>
                    <a:cxn ang="0">
                      <a:pos x="300" y="351"/>
                    </a:cxn>
                    <a:cxn ang="0">
                      <a:pos x="321" y="375"/>
                    </a:cxn>
                    <a:cxn ang="0">
                      <a:pos x="366" y="408"/>
                    </a:cxn>
                    <a:cxn ang="0">
                      <a:pos x="357" y="438"/>
                    </a:cxn>
                    <a:cxn ang="0">
                      <a:pos x="378" y="510"/>
                    </a:cxn>
                    <a:cxn ang="0">
                      <a:pos x="378" y="546"/>
                    </a:cxn>
                    <a:cxn ang="0">
                      <a:pos x="372" y="591"/>
                    </a:cxn>
                    <a:cxn ang="0">
                      <a:pos x="357" y="630"/>
                    </a:cxn>
                    <a:cxn ang="0">
                      <a:pos x="363" y="585"/>
                    </a:cxn>
                    <a:cxn ang="0">
                      <a:pos x="357" y="537"/>
                    </a:cxn>
                    <a:cxn ang="0">
                      <a:pos x="363" y="501"/>
                    </a:cxn>
                    <a:cxn ang="0">
                      <a:pos x="348" y="462"/>
                    </a:cxn>
                    <a:cxn ang="0">
                      <a:pos x="315" y="438"/>
                    </a:cxn>
                    <a:cxn ang="0">
                      <a:pos x="294" y="468"/>
                    </a:cxn>
                    <a:cxn ang="0">
                      <a:pos x="261" y="444"/>
                    </a:cxn>
                    <a:cxn ang="0">
                      <a:pos x="252" y="456"/>
                    </a:cxn>
                    <a:cxn ang="0">
                      <a:pos x="225" y="456"/>
                    </a:cxn>
                    <a:cxn ang="0">
                      <a:pos x="177" y="420"/>
                    </a:cxn>
                    <a:cxn ang="0">
                      <a:pos x="174" y="384"/>
                    </a:cxn>
                    <a:cxn ang="0">
                      <a:pos x="144" y="369"/>
                    </a:cxn>
                    <a:cxn ang="0">
                      <a:pos x="114" y="384"/>
                    </a:cxn>
                    <a:cxn ang="0">
                      <a:pos x="90" y="366"/>
                    </a:cxn>
                    <a:cxn ang="0">
                      <a:pos x="96" y="315"/>
                    </a:cxn>
                    <a:cxn ang="0">
                      <a:pos x="21" y="315"/>
                    </a:cxn>
                    <a:cxn ang="0">
                      <a:pos x="36" y="222"/>
                    </a:cxn>
                    <a:cxn ang="0">
                      <a:pos x="57" y="207"/>
                    </a:cxn>
                    <a:cxn ang="0">
                      <a:pos x="81" y="174"/>
                    </a:cxn>
                    <a:cxn ang="0">
                      <a:pos x="93" y="135"/>
                    </a:cxn>
                    <a:cxn ang="0">
                      <a:pos x="84" y="87"/>
                    </a:cxn>
                    <a:cxn ang="0">
                      <a:pos x="81" y="51"/>
                    </a:cxn>
                    <a:cxn ang="0">
                      <a:pos x="99" y="6"/>
                    </a:cxn>
                    <a:cxn ang="0">
                      <a:pos x="132" y="39"/>
                    </a:cxn>
                    <a:cxn ang="0">
                      <a:pos x="156" y="84"/>
                    </a:cxn>
                    <a:cxn ang="0">
                      <a:pos x="168" y="108"/>
                    </a:cxn>
                    <a:cxn ang="0">
                      <a:pos x="204" y="99"/>
                    </a:cxn>
                    <a:cxn ang="0">
                      <a:pos x="249" y="84"/>
                    </a:cxn>
                    <a:cxn ang="0">
                      <a:pos x="276" y="114"/>
                    </a:cxn>
                    <a:cxn ang="0">
                      <a:pos x="243" y="66"/>
                    </a:cxn>
                    <a:cxn ang="0">
                      <a:pos x="213" y="30"/>
                    </a:cxn>
                    <a:cxn ang="0">
                      <a:pos x="267" y="3"/>
                    </a:cxn>
                    <a:cxn ang="0">
                      <a:pos x="402" y="69"/>
                    </a:cxn>
                    <a:cxn ang="0">
                      <a:pos x="588" y="198"/>
                    </a:cxn>
                    <a:cxn ang="0">
                      <a:pos x="750" y="345"/>
                    </a:cxn>
                    <a:cxn ang="0">
                      <a:pos x="906" y="531"/>
                    </a:cxn>
                  </a:cxnLst>
                  <a:rect l="0" t="0" r="r" b="b"/>
                  <a:pathLst>
                    <a:path w="906" h="630">
                      <a:moveTo>
                        <a:pt x="906" y="531"/>
                      </a:moveTo>
                      <a:cubicBezTo>
                        <a:pt x="901" y="524"/>
                        <a:pt x="892" y="508"/>
                        <a:pt x="885" y="504"/>
                      </a:cubicBezTo>
                      <a:cubicBezTo>
                        <a:pt x="877" y="499"/>
                        <a:pt x="866" y="500"/>
                        <a:pt x="858" y="495"/>
                      </a:cubicBezTo>
                      <a:cubicBezTo>
                        <a:pt x="847" y="488"/>
                        <a:pt x="834" y="481"/>
                        <a:pt x="822" y="477"/>
                      </a:cubicBezTo>
                      <a:cubicBezTo>
                        <a:pt x="812" y="462"/>
                        <a:pt x="793" y="460"/>
                        <a:pt x="780" y="447"/>
                      </a:cubicBezTo>
                      <a:cubicBezTo>
                        <a:pt x="757" y="424"/>
                        <a:pt x="769" y="434"/>
                        <a:pt x="744" y="417"/>
                      </a:cubicBezTo>
                      <a:cubicBezTo>
                        <a:pt x="712" y="396"/>
                        <a:pt x="761" y="429"/>
                        <a:pt x="726" y="402"/>
                      </a:cubicBezTo>
                      <a:cubicBezTo>
                        <a:pt x="720" y="398"/>
                        <a:pt x="708" y="390"/>
                        <a:pt x="708" y="390"/>
                      </a:cubicBezTo>
                      <a:cubicBezTo>
                        <a:pt x="698" y="375"/>
                        <a:pt x="705" y="383"/>
                        <a:pt x="684" y="369"/>
                      </a:cubicBezTo>
                      <a:cubicBezTo>
                        <a:pt x="681" y="367"/>
                        <a:pt x="675" y="363"/>
                        <a:pt x="675" y="363"/>
                      </a:cubicBezTo>
                      <a:cubicBezTo>
                        <a:pt x="669" y="354"/>
                        <a:pt x="652" y="341"/>
                        <a:pt x="642" y="336"/>
                      </a:cubicBezTo>
                      <a:cubicBezTo>
                        <a:pt x="636" y="333"/>
                        <a:pt x="624" y="330"/>
                        <a:pt x="624" y="330"/>
                      </a:cubicBezTo>
                      <a:cubicBezTo>
                        <a:pt x="613" y="314"/>
                        <a:pt x="618" y="304"/>
                        <a:pt x="597" y="297"/>
                      </a:cubicBezTo>
                      <a:cubicBezTo>
                        <a:pt x="588" y="325"/>
                        <a:pt x="596" y="289"/>
                        <a:pt x="603" y="309"/>
                      </a:cubicBezTo>
                      <a:cubicBezTo>
                        <a:pt x="605" y="314"/>
                        <a:pt x="601" y="319"/>
                        <a:pt x="600" y="324"/>
                      </a:cubicBezTo>
                      <a:cubicBezTo>
                        <a:pt x="582" y="320"/>
                        <a:pt x="581" y="311"/>
                        <a:pt x="564" y="303"/>
                      </a:cubicBezTo>
                      <a:cubicBezTo>
                        <a:pt x="543" y="294"/>
                        <a:pt x="520" y="294"/>
                        <a:pt x="498" y="291"/>
                      </a:cubicBezTo>
                      <a:cubicBezTo>
                        <a:pt x="479" y="294"/>
                        <a:pt x="459" y="288"/>
                        <a:pt x="441" y="294"/>
                      </a:cubicBezTo>
                      <a:cubicBezTo>
                        <a:pt x="435" y="290"/>
                        <a:pt x="432" y="283"/>
                        <a:pt x="426" y="279"/>
                      </a:cubicBezTo>
                      <a:cubicBezTo>
                        <a:pt x="421" y="276"/>
                        <a:pt x="414" y="275"/>
                        <a:pt x="408" y="273"/>
                      </a:cubicBezTo>
                      <a:cubicBezTo>
                        <a:pt x="405" y="272"/>
                        <a:pt x="402" y="269"/>
                        <a:pt x="399" y="267"/>
                      </a:cubicBezTo>
                      <a:cubicBezTo>
                        <a:pt x="392" y="278"/>
                        <a:pt x="394" y="287"/>
                        <a:pt x="381" y="291"/>
                      </a:cubicBezTo>
                      <a:cubicBezTo>
                        <a:pt x="368" y="287"/>
                        <a:pt x="362" y="290"/>
                        <a:pt x="351" y="297"/>
                      </a:cubicBezTo>
                      <a:cubicBezTo>
                        <a:pt x="344" y="317"/>
                        <a:pt x="338" y="323"/>
                        <a:pt x="318" y="330"/>
                      </a:cubicBezTo>
                      <a:cubicBezTo>
                        <a:pt x="314" y="343"/>
                        <a:pt x="317" y="347"/>
                        <a:pt x="330" y="351"/>
                      </a:cubicBezTo>
                      <a:cubicBezTo>
                        <a:pt x="333" y="364"/>
                        <a:pt x="340" y="369"/>
                        <a:pt x="336" y="381"/>
                      </a:cubicBezTo>
                      <a:cubicBezTo>
                        <a:pt x="321" y="376"/>
                        <a:pt x="327" y="369"/>
                        <a:pt x="318" y="360"/>
                      </a:cubicBezTo>
                      <a:cubicBezTo>
                        <a:pt x="313" y="355"/>
                        <a:pt x="306" y="355"/>
                        <a:pt x="300" y="351"/>
                      </a:cubicBezTo>
                      <a:cubicBezTo>
                        <a:pt x="301" y="355"/>
                        <a:pt x="300" y="360"/>
                        <a:pt x="303" y="363"/>
                      </a:cubicBezTo>
                      <a:cubicBezTo>
                        <a:pt x="308" y="368"/>
                        <a:pt x="321" y="375"/>
                        <a:pt x="321" y="375"/>
                      </a:cubicBezTo>
                      <a:cubicBezTo>
                        <a:pt x="330" y="388"/>
                        <a:pt x="326" y="392"/>
                        <a:pt x="342" y="396"/>
                      </a:cubicBezTo>
                      <a:cubicBezTo>
                        <a:pt x="349" y="407"/>
                        <a:pt x="352" y="413"/>
                        <a:pt x="366" y="408"/>
                      </a:cubicBezTo>
                      <a:cubicBezTo>
                        <a:pt x="380" y="417"/>
                        <a:pt x="386" y="437"/>
                        <a:pt x="366" y="444"/>
                      </a:cubicBezTo>
                      <a:cubicBezTo>
                        <a:pt x="363" y="442"/>
                        <a:pt x="359" y="435"/>
                        <a:pt x="357" y="438"/>
                      </a:cubicBezTo>
                      <a:cubicBezTo>
                        <a:pt x="355" y="442"/>
                        <a:pt x="370" y="487"/>
                        <a:pt x="372" y="492"/>
                      </a:cubicBezTo>
                      <a:cubicBezTo>
                        <a:pt x="374" y="498"/>
                        <a:pt x="378" y="510"/>
                        <a:pt x="378" y="510"/>
                      </a:cubicBezTo>
                      <a:cubicBezTo>
                        <a:pt x="376" y="516"/>
                        <a:pt x="370" y="522"/>
                        <a:pt x="372" y="528"/>
                      </a:cubicBezTo>
                      <a:cubicBezTo>
                        <a:pt x="374" y="534"/>
                        <a:pt x="376" y="540"/>
                        <a:pt x="378" y="546"/>
                      </a:cubicBezTo>
                      <a:cubicBezTo>
                        <a:pt x="379" y="549"/>
                        <a:pt x="381" y="555"/>
                        <a:pt x="381" y="555"/>
                      </a:cubicBezTo>
                      <a:cubicBezTo>
                        <a:pt x="373" y="579"/>
                        <a:pt x="376" y="567"/>
                        <a:pt x="372" y="591"/>
                      </a:cubicBezTo>
                      <a:cubicBezTo>
                        <a:pt x="377" y="607"/>
                        <a:pt x="393" y="603"/>
                        <a:pt x="375" y="609"/>
                      </a:cubicBezTo>
                      <a:cubicBezTo>
                        <a:pt x="368" y="620"/>
                        <a:pt x="369" y="626"/>
                        <a:pt x="357" y="630"/>
                      </a:cubicBezTo>
                      <a:cubicBezTo>
                        <a:pt x="347" y="616"/>
                        <a:pt x="350" y="624"/>
                        <a:pt x="357" y="603"/>
                      </a:cubicBezTo>
                      <a:cubicBezTo>
                        <a:pt x="359" y="597"/>
                        <a:pt x="363" y="585"/>
                        <a:pt x="363" y="585"/>
                      </a:cubicBezTo>
                      <a:cubicBezTo>
                        <a:pt x="355" y="573"/>
                        <a:pt x="350" y="570"/>
                        <a:pt x="363" y="561"/>
                      </a:cubicBezTo>
                      <a:cubicBezTo>
                        <a:pt x="361" y="553"/>
                        <a:pt x="356" y="545"/>
                        <a:pt x="357" y="537"/>
                      </a:cubicBezTo>
                      <a:cubicBezTo>
                        <a:pt x="358" y="531"/>
                        <a:pt x="363" y="519"/>
                        <a:pt x="363" y="519"/>
                      </a:cubicBezTo>
                      <a:cubicBezTo>
                        <a:pt x="355" y="495"/>
                        <a:pt x="363" y="525"/>
                        <a:pt x="363" y="501"/>
                      </a:cubicBezTo>
                      <a:cubicBezTo>
                        <a:pt x="363" y="492"/>
                        <a:pt x="354" y="483"/>
                        <a:pt x="351" y="474"/>
                      </a:cubicBezTo>
                      <a:cubicBezTo>
                        <a:pt x="350" y="470"/>
                        <a:pt x="351" y="465"/>
                        <a:pt x="348" y="462"/>
                      </a:cubicBezTo>
                      <a:cubicBezTo>
                        <a:pt x="344" y="457"/>
                        <a:pt x="336" y="457"/>
                        <a:pt x="330" y="453"/>
                      </a:cubicBezTo>
                      <a:cubicBezTo>
                        <a:pt x="323" y="432"/>
                        <a:pt x="330" y="433"/>
                        <a:pt x="315" y="438"/>
                      </a:cubicBezTo>
                      <a:cubicBezTo>
                        <a:pt x="311" y="450"/>
                        <a:pt x="309" y="455"/>
                        <a:pt x="297" y="459"/>
                      </a:cubicBezTo>
                      <a:cubicBezTo>
                        <a:pt x="296" y="462"/>
                        <a:pt x="296" y="466"/>
                        <a:pt x="294" y="468"/>
                      </a:cubicBezTo>
                      <a:cubicBezTo>
                        <a:pt x="280" y="486"/>
                        <a:pt x="278" y="453"/>
                        <a:pt x="270" y="447"/>
                      </a:cubicBezTo>
                      <a:cubicBezTo>
                        <a:pt x="268" y="445"/>
                        <a:pt x="264" y="445"/>
                        <a:pt x="261" y="444"/>
                      </a:cubicBezTo>
                      <a:cubicBezTo>
                        <a:pt x="257" y="445"/>
                        <a:pt x="251" y="444"/>
                        <a:pt x="249" y="447"/>
                      </a:cubicBezTo>
                      <a:cubicBezTo>
                        <a:pt x="247" y="450"/>
                        <a:pt x="252" y="453"/>
                        <a:pt x="252" y="456"/>
                      </a:cubicBezTo>
                      <a:cubicBezTo>
                        <a:pt x="252" y="465"/>
                        <a:pt x="243" y="474"/>
                        <a:pt x="240" y="483"/>
                      </a:cubicBezTo>
                      <a:cubicBezTo>
                        <a:pt x="225" y="473"/>
                        <a:pt x="234" y="469"/>
                        <a:pt x="225" y="456"/>
                      </a:cubicBezTo>
                      <a:cubicBezTo>
                        <a:pt x="220" y="448"/>
                        <a:pt x="198" y="444"/>
                        <a:pt x="198" y="444"/>
                      </a:cubicBezTo>
                      <a:cubicBezTo>
                        <a:pt x="184" y="423"/>
                        <a:pt x="192" y="430"/>
                        <a:pt x="177" y="420"/>
                      </a:cubicBezTo>
                      <a:cubicBezTo>
                        <a:pt x="175" y="416"/>
                        <a:pt x="167" y="407"/>
                        <a:pt x="168" y="402"/>
                      </a:cubicBezTo>
                      <a:cubicBezTo>
                        <a:pt x="169" y="396"/>
                        <a:pt x="174" y="384"/>
                        <a:pt x="174" y="384"/>
                      </a:cubicBezTo>
                      <a:cubicBezTo>
                        <a:pt x="170" y="372"/>
                        <a:pt x="165" y="370"/>
                        <a:pt x="153" y="366"/>
                      </a:cubicBezTo>
                      <a:cubicBezTo>
                        <a:pt x="150" y="367"/>
                        <a:pt x="146" y="366"/>
                        <a:pt x="144" y="369"/>
                      </a:cubicBezTo>
                      <a:cubicBezTo>
                        <a:pt x="140" y="374"/>
                        <a:pt x="138" y="387"/>
                        <a:pt x="138" y="387"/>
                      </a:cubicBezTo>
                      <a:cubicBezTo>
                        <a:pt x="130" y="386"/>
                        <a:pt x="121" y="388"/>
                        <a:pt x="114" y="384"/>
                      </a:cubicBezTo>
                      <a:cubicBezTo>
                        <a:pt x="111" y="382"/>
                        <a:pt x="119" y="377"/>
                        <a:pt x="117" y="375"/>
                      </a:cubicBezTo>
                      <a:cubicBezTo>
                        <a:pt x="110" y="368"/>
                        <a:pt x="90" y="366"/>
                        <a:pt x="90" y="366"/>
                      </a:cubicBezTo>
                      <a:cubicBezTo>
                        <a:pt x="86" y="350"/>
                        <a:pt x="85" y="343"/>
                        <a:pt x="102" y="339"/>
                      </a:cubicBezTo>
                      <a:cubicBezTo>
                        <a:pt x="110" y="326"/>
                        <a:pt x="108" y="323"/>
                        <a:pt x="96" y="315"/>
                      </a:cubicBezTo>
                      <a:cubicBezTo>
                        <a:pt x="82" y="336"/>
                        <a:pt x="91" y="337"/>
                        <a:pt x="60" y="327"/>
                      </a:cubicBezTo>
                      <a:cubicBezTo>
                        <a:pt x="31" y="337"/>
                        <a:pt x="38" y="321"/>
                        <a:pt x="21" y="315"/>
                      </a:cubicBezTo>
                      <a:cubicBezTo>
                        <a:pt x="14" y="294"/>
                        <a:pt x="7" y="273"/>
                        <a:pt x="0" y="252"/>
                      </a:cubicBezTo>
                      <a:cubicBezTo>
                        <a:pt x="5" y="227"/>
                        <a:pt x="14" y="229"/>
                        <a:pt x="36" y="222"/>
                      </a:cubicBezTo>
                      <a:cubicBezTo>
                        <a:pt x="37" y="219"/>
                        <a:pt x="36" y="215"/>
                        <a:pt x="39" y="213"/>
                      </a:cubicBezTo>
                      <a:cubicBezTo>
                        <a:pt x="44" y="209"/>
                        <a:pt x="57" y="207"/>
                        <a:pt x="57" y="207"/>
                      </a:cubicBezTo>
                      <a:cubicBezTo>
                        <a:pt x="61" y="195"/>
                        <a:pt x="67" y="190"/>
                        <a:pt x="78" y="183"/>
                      </a:cubicBezTo>
                      <a:cubicBezTo>
                        <a:pt x="79" y="180"/>
                        <a:pt x="78" y="176"/>
                        <a:pt x="81" y="174"/>
                      </a:cubicBezTo>
                      <a:cubicBezTo>
                        <a:pt x="86" y="170"/>
                        <a:pt x="99" y="168"/>
                        <a:pt x="99" y="168"/>
                      </a:cubicBezTo>
                      <a:cubicBezTo>
                        <a:pt x="105" y="150"/>
                        <a:pt x="112" y="148"/>
                        <a:pt x="93" y="135"/>
                      </a:cubicBezTo>
                      <a:cubicBezTo>
                        <a:pt x="98" y="121"/>
                        <a:pt x="92" y="118"/>
                        <a:pt x="81" y="111"/>
                      </a:cubicBezTo>
                      <a:cubicBezTo>
                        <a:pt x="74" y="90"/>
                        <a:pt x="70" y="97"/>
                        <a:pt x="84" y="87"/>
                      </a:cubicBezTo>
                      <a:cubicBezTo>
                        <a:pt x="82" y="81"/>
                        <a:pt x="75" y="76"/>
                        <a:pt x="75" y="69"/>
                      </a:cubicBezTo>
                      <a:cubicBezTo>
                        <a:pt x="75" y="63"/>
                        <a:pt x="81" y="51"/>
                        <a:pt x="81" y="51"/>
                      </a:cubicBezTo>
                      <a:cubicBezTo>
                        <a:pt x="93" y="55"/>
                        <a:pt x="98" y="55"/>
                        <a:pt x="102" y="42"/>
                      </a:cubicBezTo>
                      <a:cubicBezTo>
                        <a:pt x="101" y="30"/>
                        <a:pt x="97" y="18"/>
                        <a:pt x="99" y="6"/>
                      </a:cubicBezTo>
                      <a:cubicBezTo>
                        <a:pt x="100" y="2"/>
                        <a:pt x="105" y="9"/>
                        <a:pt x="108" y="12"/>
                      </a:cubicBezTo>
                      <a:cubicBezTo>
                        <a:pt x="117" y="21"/>
                        <a:pt x="132" y="39"/>
                        <a:pt x="132" y="39"/>
                      </a:cubicBezTo>
                      <a:cubicBezTo>
                        <a:pt x="136" y="52"/>
                        <a:pt x="147" y="64"/>
                        <a:pt x="159" y="72"/>
                      </a:cubicBezTo>
                      <a:cubicBezTo>
                        <a:pt x="158" y="76"/>
                        <a:pt x="159" y="81"/>
                        <a:pt x="156" y="84"/>
                      </a:cubicBezTo>
                      <a:cubicBezTo>
                        <a:pt x="154" y="86"/>
                        <a:pt x="148" y="84"/>
                        <a:pt x="147" y="87"/>
                      </a:cubicBezTo>
                      <a:cubicBezTo>
                        <a:pt x="143" y="96"/>
                        <a:pt x="168" y="108"/>
                        <a:pt x="168" y="108"/>
                      </a:cubicBezTo>
                      <a:cubicBezTo>
                        <a:pt x="174" y="127"/>
                        <a:pt x="177" y="110"/>
                        <a:pt x="186" y="105"/>
                      </a:cubicBezTo>
                      <a:cubicBezTo>
                        <a:pt x="191" y="102"/>
                        <a:pt x="204" y="99"/>
                        <a:pt x="204" y="99"/>
                      </a:cubicBezTo>
                      <a:cubicBezTo>
                        <a:pt x="184" y="85"/>
                        <a:pt x="211" y="77"/>
                        <a:pt x="225" y="72"/>
                      </a:cubicBezTo>
                      <a:cubicBezTo>
                        <a:pt x="230" y="87"/>
                        <a:pt x="234" y="88"/>
                        <a:pt x="249" y="84"/>
                      </a:cubicBezTo>
                      <a:cubicBezTo>
                        <a:pt x="265" y="89"/>
                        <a:pt x="256" y="84"/>
                        <a:pt x="270" y="105"/>
                      </a:cubicBezTo>
                      <a:cubicBezTo>
                        <a:pt x="272" y="108"/>
                        <a:pt x="276" y="114"/>
                        <a:pt x="276" y="114"/>
                      </a:cubicBezTo>
                      <a:cubicBezTo>
                        <a:pt x="283" y="104"/>
                        <a:pt x="289" y="94"/>
                        <a:pt x="282" y="81"/>
                      </a:cubicBezTo>
                      <a:cubicBezTo>
                        <a:pt x="275" y="70"/>
                        <a:pt x="253" y="72"/>
                        <a:pt x="243" y="66"/>
                      </a:cubicBezTo>
                      <a:cubicBezTo>
                        <a:pt x="237" y="62"/>
                        <a:pt x="225" y="54"/>
                        <a:pt x="225" y="54"/>
                      </a:cubicBezTo>
                      <a:cubicBezTo>
                        <a:pt x="221" y="48"/>
                        <a:pt x="203" y="37"/>
                        <a:pt x="213" y="30"/>
                      </a:cubicBezTo>
                      <a:cubicBezTo>
                        <a:pt x="221" y="24"/>
                        <a:pt x="240" y="20"/>
                        <a:pt x="249" y="15"/>
                      </a:cubicBezTo>
                      <a:cubicBezTo>
                        <a:pt x="255" y="11"/>
                        <a:pt x="260" y="5"/>
                        <a:pt x="267" y="3"/>
                      </a:cubicBezTo>
                      <a:cubicBezTo>
                        <a:pt x="270" y="2"/>
                        <a:pt x="276" y="0"/>
                        <a:pt x="276" y="0"/>
                      </a:cubicBezTo>
                      <a:lnTo>
                        <a:pt x="402" y="69"/>
                      </a:lnTo>
                      <a:lnTo>
                        <a:pt x="504" y="135"/>
                      </a:lnTo>
                      <a:lnTo>
                        <a:pt x="588" y="198"/>
                      </a:lnTo>
                      <a:lnTo>
                        <a:pt x="666" y="261"/>
                      </a:lnTo>
                      <a:lnTo>
                        <a:pt x="750" y="345"/>
                      </a:lnTo>
                      <a:lnTo>
                        <a:pt x="828" y="429"/>
                      </a:lnTo>
                      <a:cubicBezTo>
                        <a:pt x="854" y="463"/>
                        <a:pt x="906" y="531"/>
                        <a:pt x="906" y="531"/>
                      </a:cubicBezTo>
                      <a:close/>
                    </a:path>
                  </a:pathLst>
                </a:custGeom>
                <a:solidFill>
                  <a:schemeClr val="bg2"/>
                </a:solidFill>
                <a:ln w="9525">
                  <a:noFill/>
                  <a:round/>
                  <a:headEnd/>
                  <a:tailEnd/>
                </a:ln>
                <a:effectLst/>
              </p:spPr>
              <p:txBody>
                <a:bodyPr wrap="none" anchor="ctr"/>
                <a:lstStyle/>
                <a:p>
                  <a:endParaRPr lang="ja-JP" altLang="en-US"/>
                </a:p>
              </p:txBody>
            </p:sp>
            <p:sp>
              <p:nvSpPr>
                <p:cNvPr id="5199" name="Freeform 79"/>
                <p:cNvSpPr>
                  <a:spLocks/>
                </p:cNvSpPr>
                <p:nvPr/>
              </p:nvSpPr>
              <p:spPr bwMode="ltGray">
                <a:xfrm>
                  <a:off x="3143" y="494"/>
                  <a:ext cx="155" cy="100"/>
                </a:xfrm>
                <a:custGeom>
                  <a:avLst/>
                  <a:gdLst/>
                  <a:ahLst/>
                  <a:cxnLst>
                    <a:cxn ang="0">
                      <a:pos x="51" y="52"/>
                    </a:cxn>
                    <a:cxn ang="0">
                      <a:pos x="18" y="28"/>
                    </a:cxn>
                    <a:cxn ang="0">
                      <a:pos x="0" y="22"/>
                    </a:cxn>
                    <a:cxn ang="0">
                      <a:pos x="21" y="16"/>
                    </a:cxn>
                    <a:cxn ang="0">
                      <a:pos x="39" y="28"/>
                    </a:cxn>
                    <a:cxn ang="0">
                      <a:pos x="66" y="10"/>
                    </a:cxn>
                    <a:cxn ang="0">
                      <a:pos x="96" y="37"/>
                    </a:cxn>
                    <a:cxn ang="0">
                      <a:pos x="123" y="70"/>
                    </a:cxn>
                    <a:cxn ang="0">
                      <a:pos x="150" y="79"/>
                    </a:cxn>
                    <a:cxn ang="0">
                      <a:pos x="153" y="88"/>
                    </a:cxn>
                    <a:cxn ang="0">
                      <a:pos x="135" y="100"/>
                    </a:cxn>
                    <a:cxn ang="0">
                      <a:pos x="105" y="100"/>
                    </a:cxn>
                    <a:cxn ang="0">
                      <a:pos x="90" y="82"/>
                    </a:cxn>
                    <a:cxn ang="0">
                      <a:pos x="60" y="67"/>
                    </a:cxn>
                    <a:cxn ang="0">
                      <a:pos x="51" y="52"/>
                    </a:cxn>
                  </a:cxnLst>
                  <a:rect l="0" t="0" r="r" b="b"/>
                  <a:pathLst>
                    <a:path w="155" h="100">
                      <a:moveTo>
                        <a:pt x="51" y="52"/>
                      </a:moveTo>
                      <a:cubicBezTo>
                        <a:pt x="43" y="40"/>
                        <a:pt x="31" y="34"/>
                        <a:pt x="18" y="28"/>
                      </a:cubicBezTo>
                      <a:cubicBezTo>
                        <a:pt x="12" y="25"/>
                        <a:pt x="0" y="22"/>
                        <a:pt x="0" y="22"/>
                      </a:cubicBezTo>
                      <a:cubicBezTo>
                        <a:pt x="4" y="10"/>
                        <a:pt x="1" y="8"/>
                        <a:pt x="21" y="16"/>
                      </a:cubicBezTo>
                      <a:cubicBezTo>
                        <a:pt x="28" y="19"/>
                        <a:pt x="39" y="28"/>
                        <a:pt x="39" y="28"/>
                      </a:cubicBezTo>
                      <a:cubicBezTo>
                        <a:pt x="33" y="0"/>
                        <a:pt x="42" y="2"/>
                        <a:pt x="66" y="10"/>
                      </a:cubicBezTo>
                      <a:cubicBezTo>
                        <a:pt x="72" y="27"/>
                        <a:pt x="79" y="33"/>
                        <a:pt x="96" y="37"/>
                      </a:cubicBezTo>
                      <a:cubicBezTo>
                        <a:pt x="101" y="57"/>
                        <a:pt x="105" y="58"/>
                        <a:pt x="123" y="70"/>
                      </a:cubicBezTo>
                      <a:cubicBezTo>
                        <a:pt x="131" y="75"/>
                        <a:pt x="150" y="79"/>
                        <a:pt x="150" y="79"/>
                      </a:cubicBezTo>
                      <a:cubicBezTo>
                        <a:pt x="151" y="82"/>
                        <a:pt x="155" y="85"/>
                        <a:pt x="153" y="88"/>
                      </a:cubicBezTo>
                      <a:cubicBezTo>
                        <a:pt x="149" y="94"/>
                        <a:pt x="135" y="100"/>
                        <a:pt x="135" y="100"/>
                      </a:cubicBezTo>
                      <a:cubicBezTo>
                        <a:pt x="123" y="92"/>
                        <a:pt x="119" y="96"/>
                        <a:pt x="105" y="100"/>
                      </a:cubicBezTo>
                      <a:cubicBezTo>
                        <a:pt x="91" y="97"/>
                        <a:pt x="80" y="97"/>
                        <a:pt x="90" y="82"/>
                      </a:cubicBezTo>
                      <a:cubicBezTo>
                        <a:pt x="80" y="75"/>
                        <a:pt x="70" y="74"/>
                        <a:pt x="60" y="67"/>
                      </a:cubicBezTo>
                      <a:cubicBezTo>
                        <a:pt x="56" y="60"/>
                        <a:pt x="39" y="52"/>
                        <a:pt x="51" y="52"/>
                      </a:cubicBezTo>
                      <a:close/>
                    </a:path>
                  </a:pathLst>
                </a:custGeom>
                <a:solidFill>
                  <a:schemeClr val="bg2"/>
                </a:solidFill>
                <a:ln w="9525">
                  <a:noFill/>
                  <a:round/>
                  <a:headEnd/>
                  <a:tailEnd/>
                </a:ln>
                <a:effectLst/>
              </p:spPr>
              <p:txBody>
                <a:bodyPr wrap="none" anchor="ctr"/>
                <a:lstStyle/>
                <a:p>
                  <a:endParaRPr lang="ja-JP" altLang="en-US"/>
                </a:p>
              </p:txBody>
            </p:sp>
            <p:sp>
              <p:nvSpPr>
                <p:cNvPr id="5200" name="Freeform 80"/>
                <p:cNvSpPr>
                  <a:spLocks/>
                </p:cNvSpPr>
                <p:nvPr/>
              </p:nvSpPr>
              <p:spPr bwMode="ltGray">
                <a:xfrm>
                  <a:off x="3210" y="601"/>
                  <a:ext cx="67" cy="53"/>
                </a:xfrm>
                <a:custGeom>
                  <a:avLst/>
                  <a:gdLst/>
                  <a:ahLst/>
                  <a:cxnLst>
                    <a:cxn ang="0">
                      <a:pos x="5" y="17"/>
                    </a:cxn>
                    <a:cxn ang="0">
                      <a:pos x="20" y="5"/>
                    </a:cxn>
                    <a:cxn ang="0">
                      <a:pos x="59" y="14"/>
                    </a:cxn>
                    <a:cxn ang="0">
                      <a:pos x="65" y="23"/>
                    </a:cxn>
                    <a:cxn ang="0">
                      <a:pos x="47" y="35"/>
                    </a:cxn>
                    <a:cxn ang="0">
                      <a:pos x="47" y="53"/>
                    </a:cxn>
                    <a:cxn ang="0">
                      <a:pos x="38" y="35"/>
                    </a:cxn>
                    <a:cxn ang="0">
                      <a:pos x="20" y="29"/>
                    </a:cxn>
                    <a:cxn ang="0">
                      <a:pos x="5" y="17"/>
                    </a:cxn>
                  </a:cxnLst>
                  <a:rect l="0" t="0" r="r" b="b"/>
                  <a:pathLst>
                    <a:path w="67" h="53">
                      <a:moveTo>
                        <a:pt x="5" y="17"/>
                      </a:moveTo>
                      <a:cubicBezTo>
                        <a:pt x="0" y="3"/>
                        <a:pt x="8" y="1"/>
                        <a:pt x="20" y="5"/>
                      </a:cubicBezTo>
                      <a:cubicBezTo>
                        <a:pt x="36" y="0"/>
                        <a:pt x="44" y="9"/>
                        <a:pt x="59" y="14"/>
                      </a:cubicBezTo>
                      <a:cubicBezTo>
                        <a:pt x="61" y="17"/>
                        <a:pt x="67" y="20"/>
                        <a:pt x="65" y="23"/>
                      </a:cubicBezTo>
                      <a:cubicBezTo>
                        <a:pt x="61" y="29"/>
                        <a:pt x="47" y="35"/>
                        <a:pt x="47" y="35"/>
                      </a:cubicBezTo>
                      <a:cubicBezTo>
                        <a:pt x="47" y="35"/>
                        <a:pt x="55" y="53"/>
                        <a:pt x="47" y="53"/>
                      </a:cubicBezTo>
                      <a:cubicBezTo>
                        <a:pt x="40" y="53"/>
                        <a:pt x="41" y="37"/>
                        <a:pt x="38" y="35"/>
                      </a:cubicBezTo>
                      <a:cubicBezTo>
                        <a:pt x="33" y="31"/>
                        <a:pt x="20" y="29"/>
                        <a:pt x="20" y="29"/>
                      </a:cubicBezTo>
                      <a:cubicBezTo>
                        <a:pt x="9" y="18"/>
                        <a:pt x="15" y="22"/>
                        <a:pt x="5" y="17"/>
                      </a:cubicBezTo>
                      <a:close/>
                    </a:path>
                  </a:pathLst>
                </a:custGeom>
                <a:solidFill>
                  <a:schemeClr val="bg2"/>
                </a:solidFill>
                <a:ln w="9525">
                  <a:noFill/>
                  <a:round/>
                  <a:headEnd/>
                  <a:tailEnd/>
                </a:ln>
                <a:effectLst/>
              </p:spPr>
              <p:txBody>
                <a:bodyPr wrap="none" anchor="ctr"/>
                <a:lstStyle/>
                <a:p>
                  <a:endParaRPr lang="ja-JP" altLang="en-US"/>
                </a:p>
              </p:txBody>
            </p:sp>
            <p:sp>
              <p:nvSpPr>
                <p:cNvPr id="5201" name="Freeform 81"/>
                <p:cNvSpPr>
                  <a:spLocks/>
                </p:cNvSpPr>
                <p:nvPr/>
              </p:nvSpPr>
              <p:spPr bwMode="ltGray">
                <a:xfrm>
                  <a:off x="3204" y="641"/>
                  <a:ext cx="31" cy="31"/>
                </a:xfrm>
                <a:custGeom>
                  <a:avLst/>
                  <a:gdLst/>
                  <a:ahLst/>
                  <a:cxnLst>
                    <a:cxn ang="0">
                      <a:pos x="8" y="16"/>
                    </a:cxn>
                    <a:cxn ang="0">
                      <a:pos x="23" y="10"/>
                    </a:cxn>
                    <a:cxn ang="0">
                      <a:pos x="17" y="31"/>
                    </a:cxn>
                    <a:cxn ang="0">
                      <a:pos x="8" y="16"/>
                    </a:cxn>
                  </a:cxnLst>
                  <a:rect l="0" t="0" r="r" b="b"/>
                  <a:pathLst>
                    <a:path w="31" h="31">
                      <a:moveTo>
                        <a:pt x="8" y="16"/>
                      </a:moveTo>
                      <a:cubicBezTo>
                        <a:pt x="3" y="0"/>
                        <a:pt x="13" y="3"/>
                        <a:pt x="23" y="10"/>
                      </a:cubicBezTo>
                      <a:cubicBezTo>
                        <a:pt x="31" y="22"/>
                        <a:pt x="31" y="26"/>
                        <a:pt x="17" y="31"/>
                      </a:cubicBezTo>
                      <a:cubicBezTo>
                        <a:pt x="10" y="29"/>
                        <a:pt x="0" y="24"/>
                        <a:pt x="8" y="16"/>
                      </a:cubicBezTo>
                      <a:close/>
                    </a:path>
                  </a:pathLst>
                </a:custGeom>
                <a:solidFill>
                  <a:schemeClr val="bg2"/>
                </a:solidFill>
                <a:ln w="9525">
                  <a:noFill/>
                  <a:round/>
                  <a:headEnd/>
                  <a:tailEnd/>
                </a:ln>
                <a:effectLst/>
              </p:spPr>
              <p:txBody>
                <a:bodyPr wrap="none" anchor="ctr"/>
                <a:lstStyle/>
                <a:p>
                  <a:endParaRPr lang="ja-JP" altLang="en-US"/>
                </a:p>
              </p:txBody>
            </p:sp>
            <p:sp>
              <p:nvSpPr>
                <p:cNvPr id="5202" name="Freeform 82"/>
                <p:cNvSpPr>
                  <a:spLocks/>
                </p:cNvSpPr>
                <p:nvPr/>
              </p:nvSpPr>
              <p:spPr bwMode="ltGray">
                <a:xfrm>
                  <a:off x="3116" y="615"/>
                  <a:ext cx="70" cy="33"/>
                </a:xfrm>
                <a:custGeom>
                  <a:avLst/>
                  <a:gdLst/>
                  <a:ahLst/>
                  <a:cxnLst>
                    <a:cxn ang="0">
                      <a:pos x="24" y="9"/>
                    </a:cxn>
                    <a:cxn ang="0">
                      <a:pos x="63" y="9"/>
                    </a:cxn>
                    <a:cxn ang="0">
                      <a:pos x="69" y="18"/>
                    </a:cxn>
                    <a:cxn ang="0">
                      <a:pos x="42" y="30"/>
                    </a:cxn>
                    <a:cxn ang="0">
                      <a:pos x="33" y="33"/>
                    </a:cxn>
                    <a:cxn ang="0">
                      <a:pos x="18" y="30"/>
                    </a:cxn>
                    <a:cxn ang="0">
                      <a:pos x="9" y="27"/>
                    </a:cxn>
                    <a:cxn ang="0">
                      <a:pos x="24" y="9"/>
                    </a:cxn>
                  </a:cxnLst>
                  <a:rect l="0" t="0" r="r" b="b"/>
                  <a:pathLst>
                    <a:path w="70" h="33">
                      <a:moveTo>
                        <a:pt x="24" y="9"/>
                      </a:moveTo>
                      <a:cubicBezTo>
                        <a:pt x="37" y="0"/>
                        <a:pt x="48" y="4"/>
                        <a:pt x="63" y="9"/>
                      </a:cubicBezTo>
                      <a:cubicBezTo>
                        <a:pt x="65" y="12"/>
                        <a:pt x="70" y="14"/>
                        <a:pt x="69" y="18"/>
                      </a:cubicBezTo>
                      <a:cubicBezTo>
                        <a:pt x="67" y="28"/>
                        <a:pt x="51" y="27"/>
                        <a:pt x="42" y="30"/>
                      </a:cubicBezTo>
                      <a:cubicBezTo>
                        <a:pt x="39" y="31"/>
                        <a:pt x="33" y="33"/>
                        <a:pt x="33" y="33"/>
                      </a:cubicBezTo>
                      <a:cubicBezTo>
                        <a:pt x="28" y="32"/>
                        <a:pt x="23" y="31"/>
                        <a:pt x="18" y="30"/>
                      </a:cubicBezTo>
                      <a:cubicBezTo>
                        <a:pt x="15" y="29"/>
                        <a:pt x="10" y="30"/>
                        <a:pt x="9" y="27"/>
                      </a:cubicBezTo>
                      <a:cubicBezTo>
                        <a:pt x="0" y="10"/>
                        <a:pt x="45" y="19"/>
                        <a:pt x="24" y="9"/>
                      </a:cubicBezTo>
                      <a:close/>
                    </a:path>
                  </a:pathLst>
                </a:custGeom>
                <a:solidFill>
                  <a:schemeClr val="bg2"/>
                </a:solidFill>
                <a:ln w="9525">
                  <a:noFill/>
                  <a:round/>
                  <a:headEnd/>
                  <a:tailEnd/>
                </a:ln>
                <a:effectLst/>
              </p:spPr>
              <p:txBody>
                <a:bodyPr wrap="none" anchor="ctr"/>
                <a:lstStyle/>
                <a:p>
                  <a:endParaRPr lang="ja-JP" altLang="en-US"/>
                </a:p>
              </p:txBody>
            </p:sp>
            <p:sp>
              <p:nvSpPr>
                <p:cNvPr id="5203" name="Freeform 83"/>
                <p:cNvSpPr>
                  <a:spLocks/>
                </p:cNvSpPr>
                <p:nvPr/>
              </p:nvSpPr>
              <p:spPr bwMode="ltGray">
                <a:xfrm>
                  <a:off x="3013" y="577"/>
                  <a:ext cx="145" cy="77"/>
                </a:xfrm>
                <a:custGeom>
                  <a:avLst/>
                  <a:gdLst/>
                  <a:ahLst/>
                  <a:cxnLst>
                    <a:cxn ang="0">
                      <a:pos x="145" y="29"/>
                    </a:cxn>
                    <a:cxn ang="0">
                      <a:pos x="91" y="35"/>
                    </a:cxn>
                    <a:cxn ang="0">
                      <a:pos x="34" y="41"/>
                    </a:cxn>
                    <a:cxn ang="0">
                      <a:pos x="16" y="53"/>
                    </a:cxn>
                    <a:cxn ang="0">
                      <a:pos x="43" y="68"/>
                    </a:cxn>
                    <a:cxn ang="0">
                      <a:pos x="61" y="71"/>
                    </a:cxn>
                    <a:cxn ang="0">
                      <a:pos x="79" y="77"/>
                    </a:cxn>
                    <a:cxn ang="0">
                      <a:pos x="94" y="56"/>
                    </a:cxn>
                    <a:cxn ang="0">
                      <a:pos x="133" y="41"/>
                    </a:cxn>
                    <a:cxn ang="0">
                      <a:pos x="145" y="29"/>
                    </a:cxn>
                  </a:cxnLst>
                  <a:rect l="0" t="0" r="r" b="b"/>
                  <a:pathLst>
                    <a:path w="145" h="77">
                      <a:moveTo>
                        <a:pt x="145" y="29"/>
                      </a:moveTo>
                      <a:cubicBezTo>
                        <a:pt x="138" y="0"/>
                        <a:pt x="110" y="30"/>
                        <a:pt x="91" y="35"/>
                      </a:cubicBezTo>
                      <a:cubicBezTo>
                        <a:pt x="75" y="30"/>
                        <a:pt x="49" y="31"/>
                        <a:pt x="34" y="41"/>
                      </a:cubicBezTo>
                      <a:cubicBezTo>
                        <a:pt x="28" y="45"/>
                        <a:pt x="16" y="53"/>
                        <a:pt x="16" y="53"/>
                      </a:cubicBezTo>
                      <a:cubicBezTo>
                        <a:pt x="0" y="76"/>
                        <a:pt x="22" y="70"/>
                        <a:pt x="43" y="68"/>
                      </a:cubicBezTo>
                      <a:cubicBezTo>
                        <a:pt x="49" y="69"/>
                        <a:pt x="55" y="70"/>
                        <a:pt x="61" y="71"/>
                      </a:cubicBezTo>
                      <a:cubicBezTo>
                        <a:pt x="67" y="73"/>
                        <a:pt x="79" y="77"/>
                        <a:pt x="79" y="77"/>
                      </a:cubicBezTo>
                      <a:cubicBezTo>
                        <a:pt x="94" y="72"/>
                        <a:pt x="87" y="77"/>
                        <a:pt x="94" y="56"/>
                      </a:cubicBezTo>
                      <a:cubicBezTo>
                        <a:pt x="97" y="46"/>
                        <a:pt x="123" y="43"/>
                        <a:pt x="133" y="41"/>
                      </a:cubicBezTo>
                      <a:cubicBezTo>
                        <a:pt x="137" y="29"/>
                        <a:pt x="133" y="33"/>
                        <a:pt x="145" y="29"/>
                      </a:cubicBezTo>
                      <a:close/>
                    </a:path>
                  </a:pathLst>
                </a:custGeom>
                <a:solidFill>
                  <a:schemeClr val="bg2"/>
                </a:solidFill>
                <a:ln w="9525">
                  <a:noFill/>
                  <a:round/>
                  <a:headEnd/>
                  <a:tailEnd/>
                </a:ln>
                <a:effectLst/>
              </p:spPr>
              <p:txBody>
                <a:bodyPr wrap="none" anchor="ctr"/>
                <a:lstStyle/>
                <a:p>
                  <a:endParaRPr lang="ja-JP" altLang="en-US"/>
                </a:p>
              </p:txBody>
            </p:sp>
            <p:sp>
              <p:nvSpPr>
                <p:cNvPr id="5204" name="Freeform 84"/>
                <p:cNvSpPr>
                  <a:spLocks/>
                </p:cNvSpPr>
                <p:nvPr/>
              </p:nvSpPr>
              <p:spPr bwMode="ltGray">
                <a:xfrm>
                  <a:off x="2717" y="483"/>
                  <a:ext cx="397" cy="156"/>
                </a:xfrm>
                <a:custGeom>
                  <a:avLst/>
                  <a:gdLst/>
                  <a:ahLst/>
                  <a:cxnLst>
                    <a:cxn ang="0">
                      <a:pos x="324" y="3"/>
                    </a:cxn>
                    <a:cxn ang="0">
                      <a:pos x="303" y="27"/>
                    </a:cxn>
                    <a:cxn ang="0">
                      <a:pos x="294" y="33"/>
                    </a:cxn>
                    <a:cxn ang="0">
                      <a:pos x="309" y="57"/>
                    </a:cxn>
                    <a:cxn ang="0">
                      <a:pos x="387" y="90"/>
                    </a:cxn>
                    <a:cxn ang="0">
                      <a:pos x="324" y="117"/>
                    </a:cxn>
                    <a:cxn ang="0">
                      <a:pos x="309" y="132"/>
                    </a:cxn>
                    <a:cxn ang="0">
                      <a:pos x="291" y="138"/>
                    </a:cxn>
                    <a:cxn ang="0">
                      <a:pos x="240" y="129"/>
                    </a:cxn>
                    <a:cxn ang="0">
                      <a:pos x="207" y="147"/>
                    </a:cxn>
                    <a:cxn ang="0">
                      <a:pos x="177" y="156"/>
                    </a:cxn>
                    <a:cxn ang="0">
                      <a:pos x="147" y="147"/>
                    </a:cxn>
                    <a:cxn ang="0">
                      <a:pos x="126" y="123"/>
                    </a:cxn>
                    <a:cxn ang="0">
                      <a:pos x="102" y="153"/>
                    </a:cxn>
                    <a:cxn ang="0">
                      <a:pos x="90" y="129"/>
                    </a:cxn>
                    <a:cxn ang="0">
                      <a:pos x="63" y="111"/>
                    </a:cxn>
                    <a:cxn ang="0">
                      <a:pos x="42" y="87"/>
                    </a:cxn>
                    <a:cxn ang="0">
                      <a:pos x="0" y="60"/>
                    </a:cxn>
                    <a:cxn ang="0">
                      <a:pos x="24" y="42"/>
                    </a:cxn>
                    <a:cxn ang="0">
                      <a:pos x="30" y="21"/>
                    </a:cxn>
                    <a:cxn ang="0">
                      <a:pos x="60" y="27"/>
                    </a:cxn>
                    <a:cxn ang="0">
                      <a:pos x="90" y="6"/>
                    </a:cxn>
                    <a:cxn ang="0">
                      <a:pos x="180" y="3"/>
                    </a:cxn>
                    <a:cxn ang="0">
                      <a:pos x="270" y="0"/>
                    </a:cxn>
                    <a:cxn ang="0">
                      <a:pos x="324" y="3"/>
                    </a:cxn>
                  </a:cxnLst>
                  <a:rect l="0" t="0" r="r" b="b"/>
                  <a:pathLst>
                    <a:path w="397" h="156">
                      <a:moveTo>
                        <a:pt x="324" y="3"/>
                      </a:moveTo>
                      <a:cubicBezTo>
                        <a:pt x="319" y="22"/>
                        <a:pt x="324" y="13"/>
                        <a:pt x="303" y="27"/>
                      </a:cubicBezTo>
                      <a:cubicBezTo>
                        <a:pt x="300" y="29"/>
                        <a:pt x="294" y="33"/>
                        <a:pt x="294" y="33"/>
                      </a:cubicBezTo>
                      <a:cubicBezTo>
                        <a:pt x="301" y="54"/>
                        <a:pt x="295" y="47"/>
                        <a:pt x="309" y="57"/>
                      </a:cubicBezTo>
                      <a:cubicBezTo>
                        <a:pt x="330" y="88"/>
                        <a:pt x="353" y="82"/>
                        <a:pt x="387" y="90"/>
                      </a:cubicBezTo>
                      <a:cubicBezTo>
                        <a:pt x="397" y="119"/>
                        <a:pt x="337" y="116"/>
                        <a:pt x="324" y="117"/>
                      </a:cubicBezTo>
                      <a:cubicBezTo>
                        <a:pt x="319" y="125"/>
                        <a:pt x="318" y="128"/>
                        <a:pt x="309" y="132"/>
                      </a:cubicBezTo>
                      <a:cubicBezTo>
                        <a:pt x="303" y="135"/>
                        <a:pt x="291" y="138"/>
                        <a:pt x="291" y="138"/>
                      </a:cubicBezTo>
                      <a:cubicBezTo>
                        <a:pt x="273" y="132"/>
                        <a:pt x="259" y="131"/>
                        <a:pt x="240" y="129"/>
                      </a:cubicBezTo>
                      <a:cubicBezTo>
                        <a:pt x="202" y="116"/>
                        <a:pt x="224" y="137"/>
                        <a:pt x="207" y="147"/>
                      </a:cubicBezTo>
                      <a:cubicBezTo>
                        <a:pt x="202" y="150"/>
                        <a:pt x="184" y="154"/>
                        <a:pt x="177" y="156"/>
                      </a:cubicBezTo>
                      <a:cubicBezTo>
                        <a:pt x="157" y="143"/>
                        <a:pt x="176" y="128"/>
                        <a:pt x="147" y="147"/>
                      </a:cubicBezTo>
                      <a:cubicBezTo>
                        <a:pt x="137" y="137"/>
                        <a:pt x="139" y="127"/>
                        <a:pt x="126" y="123"/>
                      </a:cubicBezTo>
                      <a:cubicBezTo>
                        <a:pt x="122" y="134"/>
                        <a:pt x="112" y="147"/>
                        <a:pt x="102" y="153"/>
                      </a:cubicBezTo>
                      <a:cubicBezTo>
                        <a:pt x="91" y="146"/>
                        <a:pt x="85" y="143"/>
                        <a:pt x="90" y="129"/>
                      </a:cubicBezTo>
                      <a:cubicBezTo>
                        <a:pt x="81" y="120"/>
                        <a:pt x="75" y="115"/>
                        <a:pt x="63" y="111"/>
                      </a:cubicBezTo>
                      <a:cubicBezTo>
                        <a:pt x="56" y="101"/>
                        <a:pt x="49" y="97"/>
                        <a:pt x="42" y="87"/>
                      </a:cubicBezTo>
                      <a:cubicBezTo>
                        <a:pt x="50" y="62"/>
                        <a:pt x="17" y="66"/>
                        <a:pt x="0" y="60"/>
                      </a:cubicBezTo>
                      <a:cubicBezTo>
                        <a:pt x="11" y="53"/>
                        <a:pt x="20" y="55"/>
                        <a:pt x="24" y="42"/>
                      </a:cubicBezTo>
                      <a:cubicBezTo>
                        <a:pt x="16" y="30"/>
                        <a:pt x="16" y="26"/>
                        <a:pt x="30" y="21"/>
                      </a:cubicBezTo>
                      <a:cubicBezTo>
                        <a:pt x="42" y="29"/>
                        <a:pt x="45" y="31"/>
                        <a:pt x="60" y="27"/>
                      </a:cubicBezTo>
                      <a:cubicBezTo>
                        <a:pt x="85" y="35"/>
                        <a:pt x="77" y="19"/>
                        <a:pt x="90" y="6"/>
                      </a:cubicBezTo>
                      <a:lnTo>
                        <a:pt x="180" y="3"/>
                      </a:lnTo>
                      <a:lnTo>
                        <a:pt x="270" y="0"/>
                      </a:lnTo>
                      <a:lnTo>
                        <a:pt x="324" y="3"/>
                      </a:lnTo>
                      <a:close/>
                    </a:path>
                  </a:pathLst>
                </a:custGeom>
                <a:solidFill>
                  <a:schemeClr val="bg2"/>
                </a:solidFill>
                <a:ln w="9525">
                  <a:noFill/>
                  <a:round/>
                  <a:headEnd/>
                  <a:tailEnd/>
                </a:ln>
                <a:effectLst/>
              </p:spPr>
              <p:txBody>
                <a:bodyPr wrap="none" anchor="ctr"/>
                <a:lstStyle/>
                <a:p>
                  <a:endParaRPr lang="ja-JP" altLang="en-US"/>
                </a:p>
              </p:txBody>
            </p:sp>
            <p:sp>
              <p:nvSpPr>
                <p:cNvPr id="5205" name="Freeform 85"/>
                <p:cNvSpPr>
                  <a:spLocks/>
                </p:cNvSpPr>
                <p:nvPr/>
              </p:nvSpPr>
              <p:spPr bwMode="ltGray">
                <a:xfrm>
                  <a:off x="3293" y="603"/>
                  <a:ext cx="40" cy="30"/>
                </a:xfrm>
                <a:custGeom>
                  <a:avLst/>
                  <a:gdLst/>
                  <a:ahLst/>
                  <a:cxnLst>
                    <a:cxn ang="0">
                      <a:pos x="6" y="6"/>
                    </a:cxn>
                    <a:cxn ang="0">
                      <a:pos x="33" y="18"/>
                    </a:cxn>
                    <a:cxn ang="0">
                      <a:pos x="27" y="30"/>
                    </a:cxn>
                    <a:cxn ang="0">
                      <a:pos x="0" y="15"/>
                    </a:cxn>
                    <a:cxn ang="0">
                      <a:pos x="6" y="6"/>
                    </a:cxn>
                  </a:cxnLst>
                  <a:rect l="0" t="0" r="r" b="b"/>
                  <a:pathLst>
                    <a:path w="40" h="30">
                      <a:moveTo>
                        <a:pt x="6" y="6"/>
                      </a:moveTo>
                      <a:cubicBezTo>
                        <a:pt x="27" y="13"/>
                        <a:pt x="19" y="8"/>
                        <a:pt x="33" y="18"/>
                      </a:cubicBezTo>
                      <a:cubicBezTo>
                        <a:pt x="36" y="26"/>
                        <a:pt x="40" y="30"/>
                        <a:pt x="27" y="30"/>
                      </a:cubicBezTo>
                      <a:cubicBezTo>
                        <a:pt x="17" y="30"/>
                        <a:pt x="0" y="15"/>
                        <a:pt x="0" y="15"/>
                      </a:cubicBezTo>
                      <a:cubicBezTo>
                        <a:pt x="3" y="2"/>
                        <a:pt x="0" y="0"/>
                        <a:pt x="6" y="6"/>
                      </a:cubicBezTo>
                      <a:close/>
                    </a:path>
                  </a:pathLst>
                </a:custGeom>
                <a:solidFill>
                  <a:schemeClr val="bg2"/>
                </a:solidFill>
                <a:ln w="9525">
                  <a:noFill/>
                  <a:round/>
                  <a:headEnd/>
                  <a:tailEnd/>
                </a:ln>
                <a:effectLst/>
              </p:spPr>
              <p:txBody>
                <a:bodyPr wrap="none" anchor="ctr"/>
                <a:lstStyle/>
                <a:p>
                  <a:endParaRPr lang="ja-JP" altLang="en-US"/>
                </a:p>
              </p:txBody>
            </p:sp>
            <p:sp>
              <p:nvSpPr>
                <p:cNvPr id="5206" name="Freeform 86"/>
                <p:cNvSpPr>
                  <a:spLocks/>
                </p:cNvSpPr>
                <p:nvPr/>
              </p:nvSpPr>
              <p:spPr bwMode="ltGray">
                <a:xfrm>
                  <a:off x="3281" y="645"/>
                  <a:ext cx="32" cy="15"/>
                </a:xfrm>
                <a:custGeom>
                  <a:avLst/>
                  <a:gdLst/>
                  <a:ahLst/>
                  <a:cxnLst>
                    <a:cxn ang="0">
                      <a:pos x="9" y="0"/>
                    </a:cxn>
                    <a:cxn ang="0">
                      <a:pos x="12" y="15"/>
                    </a:cxn>
                    <a:cxn ang="0">
                      <a:pos x="9" y="0"/>
                    </a:cxn>
                  </a:cxnLst>
                  <a:rect l="0" t="0" r="r" b="b"/>
                  <a:pathLst>
                    <a:path w="32" h="15">
                      <a:moveTo>
                        <a:pt x="9" y="0"/>
                      </a:moveTo>
                      <a:cubicBezTo>
                        <a:pt x="29" y="4"/>
                        <a:pt x="32" y="8"/>
                        <a:pt x="12" y="15"/>
                      </a:cubicBezTo>
                      <a:cubicBezTo>
                        <a:pt x="1" y="4"/>
                        <a:pt x="0" y="9"/>
                        <a:pt x="9" y="0"/>
                      </a:cubicBezTo>
                      <a:close/>
                    </a:path>
                  </a:pathLst>
                </a:custGeom>
                <a:solidFill>
                  <a:schemeClr val="bg2"/>
                </a:solidFill>
                <a:ln w="9525">
                  <a:noFill/>
                  <a:round/>
                  <a:headEnd/>
                  <a:tailEnd/>
                </a:ln>
                <a:effectLst/>
              </p:spPr>
              <p:txBody>
                <a:bodyPr wrap="none" anchor="ctr"/>
                <a:lstStyle/>
                <a:p>
                  <a:endParaRPr lang="ja-JP" altLang="en-US"/>
                </a:p>
              </p:txBody>
            </p:sp>
            <p:sp>
              <p:nvSpPr>
                <p:cNvPr id="5207" name="Freeform 87"/>
                <p:cNvSpPr>
                  <a:spLocks/>
                </p:cNvSpPr>
                <p:nvPr/>
              </p:nvSpPr>
              <p:spPr bwMode="ltGray">
                <a:xfrm>
                  <a:off x="3305" y="660"/>
                  <a:ext cx="69" cy="66"/>
                </a:xfrm>
                <a:custGeom>
                  <a:avLst/>
                  <a:gdLst/>
                  <a:ahLst/>
                  <a:cxnLst>
                    <a:cxn ang="0">
                      <a:pos x="9" y="9"/>
                    </a:cxn>
                    <a:cxn ang="0">
                      <a:pos x="45" y="12"/>
                    </a:cxn>
                    <a:cxn ang="0">
                      <a:pos x="51" y="30"/>
                    </a:cxn>
                    <a:cxn ang="0">
                      <a:pos x="69" y="48"/>
                    </a:cxn>
                    <a:cxn ang="0">
                      <a:pos x="36" y="54"/>
                    </a:cxn>
                    <a:cxn ang="0">
                      <a:pos x="0" y="39"/>
                    </a:cxn>
                    <a:cxn ang="0">
                      <a:pos x="21" y="30"/>
                    </a:cxn>
                    <a:cxn ang="0">
                      <a:pos x="0" y="18"/>
                    </a:cxn>
                    <a:cxn ang="0">
                      <a:pos x="9" y="9"/>
                    </a:cxn>
                  </a:cxnLst>
                  <a:rect l="0" t="0" r="r" b="b"/>
                  <a:pathLst>
                    <a:path w="69" h="66">
                      <a:moveTo>
                        <a:pt x="9" y="9"/>
                      </a:moveTo>
                      <a:cubicBezTo>
                        <a:pt x="23" y="0"/>
                        <a:pt x="32" y="3"/>
                        <a:pt x="45" y="12"/>
                      </a:cubicBezTo>
                      <a:cubicBezTo>
                        <a:pt x="47" y="18"/>
                        <a:pt x="47" y="26"/>
                        <a:pt x="51" y="30"/>
                      </a:cubicBezTo>
                      <a:cubicBezTo>
                        <a:pt x="57" y="36"/>
                        <a:pt x="69" y="48"/>
                        <a:pt x="69" y="48"/>
                      </a:cubicBezTo>
                      <a:cubicBezTo>
                        <a:pt x="63" y="66"/>
                        <a:pt x="51" y="59"/>
                        <a:pt x="36" y="54"/>
                      </a:cubicBezTo>
                      <a:cubicBezTo>
                        <a:pt x="27" y="40"/>
                        <a:pt x="15" y="43"/>
                        <a:pt x="0" y="39"/>
                      </a:cubicBezTo>
                      <a:cubicBezTo>
                        <a:pt x="4" y="26"/>
                        <a:pt x="9" y="26"/>
                        <a:pt x="21" y="30"/>
                      </a:cubicBezTo>
                      <a:cubicBezTo>
                        <a:pt x="41" y="23"/>
                        <a:pt x="9" y="21"/>
                        <a:pt x="0" y="18"/>
                      </a:cubicBezTo>
                      <a:cubicBezTo>
                        <a:pt x="3" y="15"/>
                        <a:pt x="9" y="9"/>
                        <a:pt x="9" y="9"/>
                      </a:cubicBezTo>
                      <a:close/>
                    </a:path>
                  </a:pathLst>
                </a:custGeom>
                <a:solidFill>
                  <a:schemeClr val="bg2"/>
                </a:solidFill>
                <a:ln w="9525">
                  <a:noFill/>
                  <a:round/>
                  <a:headEnd/>
                  <a:tailEnd/>
                </a:ln>
                <a:effectLst/>
              </p:spPr>
              <p:txBody>
                <a:bodyPr wrap="none" anchor="ctr"/>
                <a:lstStyle/>
                <a:p>
                  <a:endParaRPr lang="ja-JP" altLang="en-US"/>
                </a:p>
              </p:txBody>
            </p:sp>
            <p:sp>
              <p:nvSpPr>
                <p:cNvPr id="5208" name="Freeform 88"/>
                <p:cNvSpPr>
                  <a:spLocks/>
                </p:cNvSpPr>
                <p:nvPr/>
              </p:nvSpPr>
              <p:spPr bwMode="ltGray">
                <a:xfrm>
                  <a:off x="3392" y="692"/>
                  <a:ext cx="90" cy="60"/>
                </a:xfrm>
                <a:custGeom>
                  <a:avLst/>
                  <a:gdLst/>
                  <a:ahLst/>
                  <a:cxnLst>
                    <a:cxn ang="0">
                      <a:pos x="0" y="28"/>
                    </a:cxn>
                    <a:cxn ang="0">
                      <a:pos x="57" y="37"/>
                    </a:cxn>
                    <a:cxn ang="0">
                      <a:pos x="84" y="46"/>
                    </a:cxn>
                    <a:cxn ang="0">
                      <a:pos x="87" y="55"/>
                    </a:cxn>
                    <a:cxn ang="0">
                      <a:pos x="3" y="40"/>
                    </a:cxn>
                    <a:cxn ang="0">
                      <a:pos x="0" y="28"/>
                    </a:cxn>
                  </a:cxnLst>
                  <a:rect l="0" t="0" r="r" b="b"/>
                  <a:pathLst>
                    <a:path w="90" h="60">
                      <a:moveTo>
                        <a:pt x="0" y="28"/>
                      </a:moveTo>
                      <a:cubicBezTo>
                        <a:pt x="9" y="0"/>
                        <a:pt x="34" y="29"/>
                        <a:pt x="57" y="37"/>
                      </a:cubicBezTo>
                      <a:cubicBezTo>
                        <a:pt x="66" y="40"/>
                        <a:pt x="84" y="46"/>
                        <a:pt x="84" y="46"/>
                      </a:cubicBezTo>
                      <a:cubicBezTo>
                        <a:pt x="85" y="49"/>
                        <a:pt x="90" y="54"/>
                        <a:pt x="87" y="55"/>
                      </a:cubicBezTo>
                      <a:cubicBezTo>
                        <a:pt x="64" y="60"/>
                        <a:pt x="26" y="43"/>
                        <a:pt x="3" y="40"/>
                      </a:cubicBezTo>
                      <a:cubicBezTo>
                        <a:pt x="0" y="30"/>
                        <a:pt x="0" y="34"/>
                        <a:pt x="0" y="28"/>
                      </a:cubicBezTo>
                      <a:close/>
                    </a:path>
                  </a:pathLst>
                </a:custGeom>
                <a:solidFill>
                  <a:schemeClr val="bg2"/>
                </a:solidFill>
                <a:ln w="9525">
                  <a:noFill/>
                  <a:round/>
                  <a:headEnd/>
                  <a:tailEnd/>
                </a:ln>
                <a:effectLst/>
              </p:spPr>
              <p:txBody>
                <a:bodyPr wrap="none" anchor="ctr"/>
                <a:lstStyle/>
                <a:p>
                  <a:endParaRPr lang="ja-JP" altLang="en-US"/>
                </a:p>
              </p:txBody>
            </p:sp>
            <p:sp>
              <p:nvSpPr>
                <p:cNvPr id="5209" name="Freeform 89"/>
                <p:cNvSpPr>
                  <a:spLocks/>
                </p:cNvSpPr>
                <p:nvPr/>
              </p:nvSpPr>
              <p:spPr bwMode="ltGray">
                <a:xfrm>
                  <a:off x="3386" y="654"/>
                  <a:ext cx="162" cy="81"/>
                </a:xfrm>
                <a:custGeom>
                  <a:avLst/>
                  <a:gdLst/>
                  <a:ahLst/>
                  <a:cxnLst>
                    <a:cxn ang="0">
                      <a:pos x="30" y="30"/>
                    </a:cxn>
                    <a:cxn ang="0">
                      <a:pos x="0" y="15"/>
                    </a:cxn>
                    <a:cxn ang="0">
                      <a:pos x="3" y="6"/>
                    </a:cxn>
                    <a:cxn ang="0">
                      <a:pos x="21" y="12"/>
                    </a:cxn>
                    <a:cxn ang="0">
                      <a:pos x="48" y="0"/>
                    </a:cxn>
                    <a:cxn ang="0">
                      <a:pos x="141" y="27"/>
                    </a:cxn>
                    <a:cxn ang="0">
                      <a:pos x="132" y="54"/>
                    </a:cxn>
                    <a:cxn ang="0">
                      <a:pos x="120" y="81"/>
                    </a:cxn>
                    <a:cxn ang="0">
                      <a:pos x="93" y="45"/>
                    </a:cxn>
                    <a:cxn ang="0">
                      <a:pos x="78" y="72"/>
                    </a:cxn>
                    <a:cxn ang="0">
                      <a:pos x="63" y="60"/>
                    </a:cxn>
                    <a:cxn ang="0">
                      <a:pos x="30" y="30"/>
                    </a:cxn>
                  </a:cxnLst>
                  <a:rect l="0" t="0" r="r" b="b"/>
                  <a:pathLst>
                    <a:path w="162" h="81">
                      <a:moveTo>
                        <a:pt x="30" y="30"/>
                      </a:moveTo>
                      <a:cubicBezTo>
                        <a:pt x="25" y="15"/>
                        <a:pt x="16" y="18"/>
                        <a:pt x="0" y="15"/>
                      </a:cubicBezTo>
                      <a:cubicBezTo>
                        <a:pt x="1" y="12"/>
                        <a:pt x="0" y="6"/>
                        <a:pt x="3" y="6"/>
                      </a:cubicBezTo>
                      <a:cubicBezTo>
                        <a:pt x="9" y="5"/>
                        <a:pt x="21" y="12"/>
                        <a:pt x="21" y="12"/>
                      </a:cubicBezTo>
                      <a:cubicBezTo>
                        <a:pt x="31" y="9"/>
                        <a:pt x="38" y="3"/>
                        <a:pt x="48" y="0"/>
                      </a:cubicBezTo>
                      <a:cubicBezTo>
                        <a:pt x="82" y="3"/>
                        <a:pt x="109" y="16"/>
                        <a:pt x="141" y="27"/>
                      </a:cubicBezTo>
                      <a:cubicBezTo>
                        <a:pt x="156" y="49"/>
                        <a:pt x="162" y="47"/>
                        <a:pt x="132" y="54"/>
                      </a:cubicBezTo>
                      <a:cubicBezTo>
                        <a:pt x="129" y="64"/>
                        <a:pt x="123" y="71"/>
                        <a:pt x="120" y="81"/>
                      </a:cubicBezTo>
                      <a:cubicBezTo>
                        <a:pt x="92" y="75"/>
                        <a:pt x="107" y="66"/>
                        <a:pt x="93" y="45"/>
                      </a:cubicBezTo>
                      <a:cubicBezTo>
                        <a:pt x="89" y="58"/>
                        <a:pt x="90" y="64"/>
                        <a:pt x="78" y="72"/>
                      </a:cubicBezTo>
                      <a:cubicBezTo>
                        <a:pt x="60" y="66"/>
                        <a:pt x="77" y="74"/>
                        <a:pt x="63" y="60"/>
                      </a:cubicBezTo>
                      <a:cubicBezTo>
                        <a:pt x="39" y="36"/>
                        <a:pt x="42" y="65"/>
                        <a:pt x="30" y="30"/>
                      </a:cubicBezTo>
                      <a:close/>
                    </a:path>
                  </a:pathLst>
                </a:custGeom>
                <a:solidFill>
                  <a:schemeClr val="bg2"/>
                </a:solidFill>
                <a:ln w="9525">
                  <a:noFill/>
                  <a:round/>
                  <a:headEnd/>
                  <a:tailEnd/>
                </a:ln>
                <a:effectLst/>
              </p:spPr>
              <p:txBody>
                <a:bodyPr wrap="none" anchor="ctr"/>
                <a:lstStyle/>
                <a:p>
                  <a:endParaRPr lang="ja-JP" altLang="en-US"/>
                </a:p>
              </p:txBody>
            </p:sp>
            <p:sp>
              <p:nvSpPr>
                <p:cNvPr id="5210" name="Freeform 90"/>
                <p:cNvSpPr>
                  <a:spLocks/>
                </p:cNvSpPr>
                <p:nvPr/>
              </p:nvSpPr>
              <p:spPr bwMode="ltGray">
                <a:xfrm>
                  <a:off x="3339" y="615"/>
                  <a:ext cx="59" cy="36"/>
                </a:xfrm>
                <a:custGeom>
                  <a:avLst/>
                  <a:gdLst/>
                  <a:ahLst/>
                  <a:cxnLst>
                    <a:cxn ang="0">
                      <a:pos x="14" y="0"/>
                    </a:cxn>
                    <a:cxn ang="0">
                      <a:pos x="50" y="9"/>
                    </a:cxn>
                    <a:cxn ang="0">
                      <a:pos x="44" y="36"/>
                    </a:cxn>
                    <a:cxn ang="0">
                      <a:pos x="17" y="27"/>
                    </a:cxn>
                    <a:cxn ang="0">
                      <a:pos x="8" y="24"/>
                    </a:cxn>
                    <a:cxn ang="0">
                      <a:pos x="14" y="0"/>
                    </a:cxn>
                  </a:cxnLst>
                  <a:rect l="0" t="0" r="r" b="b"/>
                  <a:pathLst>
                    <a:path w="59" h="36">
                      <a:moveTo>
                        <a:pt x="14" y="0"/>
                      </a:moveTo>
                      <a:cubicBezTo>
                        <a:pt x="26" y="2"/>
                        <a:pt x="38" y="5"/>
                        <a:pt x="50" y="9"/>
                      </a:cubicBezTo>
                      <a:cubicBezTo>
                        <a:pt x="59" y="22"/>
                        <a:pt x="55" y="25"/>
                        <a:pt x="44" y="36"/>
                      </a:cubicBezTo>
                      <a:cubicBezTo>
                        <a:pt x="35" y="33"/>
                        <a:pt x="26" y="30"/>
                        <a:pt x="17" y="27"/>
                      </a:cubicBezTo>
                      <a:cubicBezTo>
                        <a:pt x="14" y="26"/>
                        <a:pt x="8" y="24"/>
                        <a:pt x="8" y="24"/>
                      </a:cubicBezTo>
                      <a:cubicBezTo>
                        <a:pt x="0" y="11"/>
                        <a:pt x="2" y="8"/>
                        <a:pt x="14" y="0"/>
                      </a:cubicBezTo>
                      <a:close/>
                    </a:path>
                  </a:pathLst>
                </a:custGeom>
                <a:solidFill>
                  <a:schemeClr val="bg2"/>
                </a:solidFill>
                <a:ln w="9525">
                  <a:noFill/>
                  <a:round/>
                  <a:headEnd/>
                  <a:tailEnd/>
                </a:ln>
                <a:effectLst/>
              </p:spPr>
              <p:txBody>
                <a:bodyPr wrap="none" anchor="ctr"/>
                <a:lstStyle/>
                <a:p>
                  <a:endParaRPr lang="ja-JP" altLang="en-US"/>
                </a:p>
              </p:txBody>
            </p:sp>
            <p:sp>
              <p:nvSpPr>
                <p:cNvPr id="5211" name="Freeform 91"/>
                <p:cNvSpPr>
                  <a:spLocks/>
                </p:cNvSpPr>
                <p:nvPr/>
              </p:nvSpPr>
              <p:spPr bwMode="ltGray">
                <a:xfrm>
                  <a:off x="3369" y="540"/>
                  <a:ext cx="383" cy="225"/>
                </a:xfrm>
                <a:custGeom>
                  <a:avLst/>
                  <a:gdLst/>
                  <a:ahLst/>
                  <a:cxnLst>
                    <a:cxn ang="0">
                      <a:pos x="11" y="0"/>
                    </a:cxn>
                    <a:cxn ang="0">
                      <a:pos x="41" y="36"/>
                    </a:cxn>
                    <a:cxn ang="0">
                      <a:pos x="77" y="39"/>
                    </a:cxn>
                    <a:cxn ang="0">
                      <a:pos x="71" y="60"/>
                    </a:cxn>
                    <a:cxn ang="0">
                      <a:pos x="20" y="45"/>
                    </a:cxn>
                    <a:cxn ang="0">
                      <a:pos x="23" y="60"/>
                    </a:cxn>
                    <a:cxn ang="0">
                      <a:pos x="5" y="63"/>
                    </a:cxn>
                    <a:cxn ang="0">
                      <a:pos x="14" y="81"/>
                    </a:cxn>
                    <a:cxn ang="0">
                      <a:pos x="53" y="84"/>
                    </a:cxn>
                    <a:cxn ang="0">
                      <a:pos x="98" y="78"/>
                    </a:cxn>
                    <a:cxn ang="0">
                      <a:pos x="122" y="93"/>
                    </a:cxn>
                    <a:cxn ang="0">
                      <a:pos x="98" y="102"/>
                    </a:cxn>
                    <a:cxn ang="0">
                      <a:pos x="125" y="117"/>
                    </a:cxn>
                    <a:cxn ang="0">
                      <a:pos x="155" y="132"/>
                    </a:cxn>
                    <a:cxn ang="0">
                      <a:pos x="185" y="135"/>
                    </a:cxn>
                    <a:cxn ang="0">
                      <a:pos x="200" y="168"/>
                    </a:cxn>
                    <a:cxn ang="0">
                      <a:pos x="239" y="204"/>
                    </a:cxn>
                    <a:cxn ang="0">
                      <a:pos x="227" y="207"/>
                    </a:cxn>
                    <a:cxn ang="0">
                      <a:pos x="245" y="213"/>
                    </a:cxn>
                    <a:cxn ang="0">
                      <a:pos x="293" y="225"/>
                    </a:cxn>
                    <a:cxn ang="0">
                      <a:pos x="296" y="198"/>
                    </a:cxn>
                    <a:cxn ang="0">
                      <a:pos x="299" y="168"/>
                    </a:cxn>
                    <a:cxn ang="0">
                      <a:pos x="383" y="147"/>
                    </a:cxn>
                    <a:cxn ang="0">
                      <a:pos x="260" y="81"/>
                    </a:cxn>
                    <a:cxn ang="0">
                      <a:pos x="134" y="36"/>
                    </a:cxn>
                    <a:cxn ang="0">
                      <a:pos x="59" y="12"/>
                    </a:cxn>
                    <a:cxn ang="0">
                      <a:pos x="11" y="0"/>
                    </a:cxn>
                  </a:cxnLst>
                  <a:rect l="0" t="0" r="r" b="b"/>
                  <a:pathLst>
                    <a:path w="383" h="225">
                      <a:moveTo>
                        <a:pt x="11" y="0"/>
                      </a:moveTo>
                      <a:cubicBezTo>
                        <a:pt x="17" y="19"/>
                        <a:pt x="20" y="29"/>
                        <a:pt x="41" y="36"/>
                      </a:cubicBezTo>
                      <a:cubicBezTo>
                        <a:pt x="54" y="32"/>
                        <a:pt x="64" y="35"/>
                        <a:pt x="77" y="39"/>
                      </a:cubicBezTo>
                      <a:cubicBezTo>
                        <a:pt x="85" y="51"/>
                        <a:pt x="85" y="55"/>
                        <a:pt x="71" y="60"/>
                      </a:cubicBezTo>
                      <a:cubicBezTo>
                        <a:pt x="54" y="54"/>
                        <a:pt x="37" y="51"/>
                        <a:pt x="20" y="45"/>
                      </a:cubicBezTo>
                      <a:cubicBezTo>
                        <a:pt x="5" y="50"/>
                        <a:pt x="12" y="56"/>
                        <a:pt x="23" y="60"/>
                      </a:cubicBezTo>
                      <a:cubicBezTo>
                        <a:pt x="17" y="61"/>
                        <a:pt x="10" y="59"/>
                        <a:pt x="5" y="63"/>
                      </a:cubicBezTo>
                      <a:cubicBezTo>
                        <a:pt x="0" y="67"/>
                        <a:pt x="8" y="79"/>
                        <a:pt x="14" y="81"/>
                      </a:cubicBezTo>
                      <a:cubicBezTo>
                        <a:pt x="27" y="84"/>
                        <a:pt x="40" y="83"/>
                        <a:pt x="53" y="84"/>
                      </a:cubicBezTo>
                      <a:cubicBezTo>
                        <a:pt x="78" y="92"/>
                        <a:pt x="75" y="86"/>
                        <a:pt x="98" y="78"/>
                      </a:cubicBezTo>
                      <a:cubicBezTo>
                        <a:pt x="102" y="91"/>
                        <a:pt x="109" y="90"/>
                        <a:pt x="122" y="93"/>
                      </a:cubicBezTo>
                      <a:cubicBezTo>
                        <a:pt x="113" y="107"/>
                        <a:pt x="112" y="97"/>
                        <a:pt x="98" y="102"/>
                      </a:cubicBezTo>
                      <a:cubicBezTo>
                        <a:pt x="107" y="108"/>
                        <a:pt x="116" y="111"/>
                        <a:pt x="125" y="117"/>
                      </a:cubicBezTo>
                      <a:cubicBezTo>
                        <a:pt x="133" y="129"/>
                        <a:pt x="142" y="128"/>
                        <a:pt x="155" y="132"/>
                      </a:cubicBezTo>
                      <a:cubicBezTo>
                        <a:pt x="167" y="128"/>
                        <a:pt x="174" y="131"/>
                        <a:pt x="185" y="135"/>
                      </a:cubicBezTo>
                      <a:cubicBezTo>
                        <a:pt x="189" y="146"/>
                        <a:pt x="200" y="161"/>
                        <a:pt x="200" y="168"/>
                      </a:cubicBezTo>
                      <a:cubicBezTo>
                        <a:pt x="213" y="180"/>
                        <a:pt x="229" y="189"/>
                        <a:pt x="239" y="204"/>
                      </a:cubicBezTo>
                      <a:cubicBezTo>
                        <a:pt x="241" y="207"/>
                        <a:pt x="225" y="204"/>
                        <a:pt x="227" y="207"/>
                      </a:cubicBezTo>
                      <a:cubicBezTo>
                        <a:pt x="231" y="212"/>
                        <a:pt x="245" y="213"/>
                        <a:pt x="245" y="213"/>
                      </a:cubicBezTo>
                      <a:cubicBezTo>
                        <a:pt x="262" y="207"/>
                        <a:pt x="279" y="216"/>
                        <a:pt x="293" y="225"/>
                      </a:cubicBezTo>
                      <a:cubicBezTo>
                        <a:pt x="311" y="219"/>
                        <a:pt x="311" y="208"/>
                        <a:pt x="296" y="198"/>
                      </a:cubicBezTo>
                      <a:cubicBezTo>
                        <a:pt x="285" y="182"/>
                        <a:pt x="277" y="175"/>
                        <a:pt x="299" y="168"/>
                      </a:cubicBezTo>
                      <a:cubicBezTo>
                        <a:pt x="319" y="182"/>
                        <a:pt x="366" y="164"/>
                        <a:pt x="383" y="147"/>
                      </a:cubicBezTo>
                      <a:lnTo>
                        <a:pt x="260" y="81"/>
                      </a:lnTo>
                      <a:lnTo>
                        <a:pt x="134" y="36"/>
                      </a:lnTo>
                      <a:lnTo>
                        <a:pt x="59" y="12"/>
                      </a:lnTo>
                      <a:lnTo>
                        <a:pt x="11" y="0"/>
                      </a:lnTo>
                      <a:close/>
                    </a:path>
                  </a:pathLst>
                </a:custGeom>
                <a:solidFill>
                  <a:schemeClr val="bg2"/>
                </a:solidFill>
                <a:ln w="9525">
                  <a:noFill/>
                  <a:round/>
                  <a:headEnd/>
                  <a:tailEnd/>
                </a:ln>
                <a:effectLst/>
              </p:spPr>
              <p:txBody>
                <a:bodyPr wrap="none" anchor="ctr"/>
                <a:lstStyle/>
                <a:p>
                  <a:endParaRPr lang="ja-JP" altLang="en-US"/>
                </a:p>
              </p:txBody>
            </p:sp>
            <p:sp>
              <p:nvSpPr>
                <p:cNvPr id="5212" name="Freeform 92"/>
                <p:cNvSpPr>
                  <a:spLocks/>
                </p:cNvSpPr>
                <p:nvPr/>
              </p:nvSpPr>
              <p:spPr bwMode="ltGray">
                <a:xfrm>
                  <a:off x="2516" y="522"/>
                  <a:ext cx="81" cy="39"/>
                </a:xfrm>
                <a:custGeom>
                  <a:avLst/>
                  <a:gdLst/>
                  <a:ahLst/>
                  <a:cxnLst>
                    <a:cxn ang="0">
                      <a:pos x="18" y="33"/>
                    </a:cxn>
                    <a:cxn ang="0">
                      <a:pos x="60" y="0"/>
                    </a:cxn>
                    <a:cxn ang="0">
                      <a:pos x="81" y="18"/>
                    </a:cxn>
                    <a:cxn ang="0">
                      <a:pos x="54" y="24"/>
                    </a:cxn>
                    <a:cxn ang="0">
                      <a:pos x="27" y="39"/>
                    </a:cxn>
                    <a:cxn ang="0">
                      <a:pos x="18" y="33"/>
                    </a:cxn>
                  </a:cxnLst>
                  <a:rect l="0" t="0" r="r" b="b"/>
                  <a:pathLst>
                    <a:path w="81" h="39">
                      <a:moveTo>
                        <a:pt x="18" y="33"/>
                      </a:moveTo>
                      <a:cubicBezTo>
                        <a:pt x="0" y="6"/>
                        <a:pt x="43" y="6"/>
                        <a:pt x="60" y="0"/>
                      </a:cubicBezTo>
                      <a:cubicBezTo>
                        <a:pt x="72" y="4"/>
                        <a:pt x="77" y="6"/>
                        <a:pt x="81" y="18"/>
                      </a:cubicBezTo>
                      <a:cubicBezTo>
                        <a:pt x="70" y="25"/>
                        <a:pt x="66" y="28"/>
                        <a:pt x="54" y="24"/>
                      </a:cubicBezTo>
                      <a:cubicBezTo>
                        <a:pt x="44" y="27"/>
                        <a:pt x="27" y="39"/>
                        <a:pt x="27" y="39"/>
                      </a:cubicBezTo>
                      <a:cubicBezTo>
                        <a:pt x="18" y="36"/>
                        <a:pt x="4" y="19"/>
                        <a:pt x="18" y="33"/>
                      </a:cubicBezTo>
                      <a:close/>
                    </a:path>
                  </a:pathLst>
                </a:custGeom>
                <a:solidFill>
                  <a:schemeClr val="bg2"/>
                </a:solidFill>
                <a:ln w="9525">
                  <a:noFill/>
                  <a:round/>
                  <a:headEnd/>
                  <a:tailEnd/>
                </a:ln>
                <a:effectLst/>
              </p:spPr>
              <p:txBody>
                <a:bodyPr wrap="none" anchor="ctr"/>
                <a:lstStyle/>
                <a:p>
                  <a:endParaRPr lang="ja-JP" altLang="en-US"/>
                </a:p>
              </p:txBody>
            </p:sp>
            <p:sp>
              <p:nvSpPr>
                <p:cNvPr id="5213" name="Freeform 93"/>
                <p:cNvSpPr>
                  <a:spLocks/>
                </p:cNvSpPr>
                <p:nvPr/>
              </p:nvSpPr>
              <p:spPr bwMode="ltGray">
                <a:xfrm>
                  <a:off x="2576" y="657"/>
                  <a:ext cx="93" cy="40"/>
                </a:xfrm>
                <a:custGeom>
                  <a:avLst/>
                  <a:gdLst/>
                  <a:ahLst/>
                  <a:cxnLst>
                    <a:cxn ang="0">
                      <a:pos x="15" y="36"/>
                    </a:cxn>
                    <a:cxn ang="0">
                      <a:pos x="51" y="6"/>
                    </a:cxn>
                    <a:cxn ang="0">
                      <a:pos x="69" y="0"/>
                    </a:cxn>
                    <a:cxn ang="0">
                      <a:pos x="93" y="15"/>
                    </a:cxn>
                    <a:cxn ang="0">
                      <a:pos x="42" y="39"/>
                    </a:cxn>
                    <a:cxn ang="0">
                      <a:pos x="9" y="36"/>
                    </a:cxn>
                    <a:cxn ang="0">
                      <a:pos x="12" y="27"/>
                    </a:cxn>
                    <a:cxn ang="0">
                      <a:pos x="15" y="36"/>
                    </a:cxn>
                  </a:cxnLst>
                  <a:rect l="0" t="0" r="r" b="b"/>
                  <a:pathLst>
                    <a:path w="93" h="40">
                      <a:moveTo>
                        <a:pt x="15" y="36"/>
                      </a:moveTo>
                      <a:cubicBezTo>
                        <a:pt x="0" y="14"/>
                        <a:pt x="36" y="10"/>
                        <a:pt x="51" y="6"/>
                      </a:cubicBezTo>
                      <a:cubicBezTo>
                        <a:pt x="57" y="4"/>
                        <a:pt x="69" y="0"/>
                        <a:pt x="69" y="0"/>
                      </a:cubicBezTo>
                      <a:cubicBezTo>
                        <a:pt x="82" y="3"/>
                        <a:pt x="89" y="2"/>
                        <a:pt x="93" y="15"/>
                      </a:cubicBezTo>
                      <a:cubicBezTo>
                        <a:pt x="59" y="24"/>
                        <a:pt x="65" y="16"/>
                        <a:pt x="42" y="39"/>
                      </a:cubicBezTo>
                      <a:cubicBezTo>
                        <a:pt x="31" y="38"/>
                        <a:pt x="19" y="40"/>
                        <a:pt x="9" y="36"/>
                      </a:cubicBezTo>
                      <a:cubicBezTo>
                        <a:pt x="6" y="35"/>
                        <a:pt x="9" y="27"/>
                        <a:pt x="12" y="27"/>
                      </a:cubicBezTo>
                      <a:cubicBezTo>
                        <a:pt x="15" y="27"/>
                        <a:pt x="14" y="33"/>
                        <a:pt x="15" y="36"/>
                      </a:cubicBezTo>
                      <a:close/>
                    </a:path>
                  </a:pathLst>
                </a:custGeom>
                <a:solidFill>
                  <a:schemeClr val="bg2"/>
                </a:solidFill>
                <a:ln w="9525">
                  <a:noFill/>
                  <a:round/>
                  <a:headEnd/>
                  <a:tailEnd/>
                </a:ln>
                <a:effectLst/>
              </p:spPr>
              <p:txBody>
                <a:bodyPr wrap="none" anchor="ctr"/>
                <a:lstStyle/>
                <a:p>
                  <a:endParaRPr lang="ja-JP" altLang="en-US"/>
                </a:p>
              </p:txBody>
            </p:sp>
            <p:sp>
              <p:nvSpPr>
                <p:cNvPr id="5214" name="Freeform 94"/>
                <p:cNvSpPr>
                  <a:spLocks/>
                </p:cNvSpPr>
                <p:nvPr/>
              </p:nvSpPr>
              <p:spPr bwMode="ltGray">
                <a:xfrm>
                  <a:off x="2625" y="680"/>
                  <a:ext cx="53" cy="31"/>
                </a:xfrm>
                <a:custGeom>
                  <a:avLst/>
                  <a:gdLst/>
                  <a:ahLst/>
                  <a:cxnLst>
                    <a:cxn ang="0">
                      <a:pos x="14" y="25"/>
                    </a:cxn>
                    <a:cxn ang="0">
                      <a:pos x="35" y="1"/>
                    </a:cxn>
                    <a:cxn ang="0">
                      <a:pos x="47" y="4"/>
                    </a:cxn>
                    <a:cxn ang="0">
                      <a:pos x="32" y="25"/>
                    </a:cxn>
                    <a:cxn ang="0">
                      <a:pos x="23" y="31"/>
                    </a:cxn>
                    <a:cxn ang="0">
                      <a:pos x="14" y="25"/>
                    </a:cxn>
                  </a:cxnLst>
                  <a:rect l="0" t="0" r="r" b="b"/>
                  <a:pathLst>
                    <a:path w="53" h="31">
                      <a:moveTo>
                        <a:pt x="14" y="25"/>
                      </a:moveTo>
                      <a:cubicBezTo>
                        <a:pt x="8" y="6"/>
                        <a:pt x="19" y="5"/>
                        <a:pt x="35" y="1"/>
                      </a:cubicBezTo>
                      <a:cubicBezTo>
                        <a:pt x="39" y="2"/>
                        <a:pt x="46" y="0"/>
                        <a:pt x="47" y="4"/>
                      </a:cubicBezTo>
                      <a:cubicBezTo>
                        <a:pt x="53" y="24"/>
                        <a:pt x="41" y="21"/>
                        <a:pt x="32" y="25"/>
                      </a:cubicBezTo>
                      <a:cubicBezTo>
                        <a:pt x="29" y="27"/>
                        <a:pt x="26" y="29"/>
                        <a:pt x="23" y="31"/>
                      </a:cubicBezTo>
                      <a:cubicBezTo>
                        <a:pt x="14" y="28"/>
                        <a:pt x="0" y="11"/>
                        <a:pt x="14" y="25"/>
                      </a:cubicBezTo>
                      <a:close/>
                    </a:path>
                  </a:pathLst>
                </a:custGeom>
                <a:solidFill>
                  <a:schemeClr val="bg2"/>
                </a:solidFill>
                <a:ln w="9525">
                  <a:noFill/>
                  <a:round/>
                  <a:headEnd/>
                  <a:tailEnd/>
                </a:ln>
                <a:effectLst/>
              </p:spPr>
              <p:txBody>
                <a:bodyPr wrap="none" anchor="ctr"/>
                <a:lstStyle/>
                <a:p>
                  <a:endParaRPr lang="ja-JP" altLang="en-US"/>
                </a:p>
              </p:txBody>
            </p:sp>
            <p:sp>
              <p:nvSpPr>
                <p:cNvPr id="5215" name="Freeform 95"/>
                <p:cNvSpPr>
                  <a:spLocks/>
                </p:cNvSpPr>
                <p:nvPr/>
              </p:nvSpPr>
              <p:spPr bwMode="ltGray">
                <a:xfrm>
                  <a:off x="2629" y="744"/>
                  <a:ext cx="62" cy="21"/>
                </a:xfrm>
                <a:custGeom>
                  <a:avLst/>
                  <a:gdLst/>
                  <a:ahLst/>
                  <a:cxnLst>
                    <a:cxn ang="0">
                      <a:pos x="25" y="21"/>
                    </a:cxn>
                    <a:cxn ang="0">
                      <a:pos x="31" y="0"/>
                    </a:cxn>
                    <a:cxn ang="0">
                      <a:pos x="25" y="21"/>
                    </a:cxn>
                  </a:cxnLst>
                  <a:rect l="0" t="0" r="r" b="b"/>
                  <a:pathLst>
                    <a:path w="62" h="21">
                      <a:moveTo>
                        <a:pt x="25" y="21"/>
                      </a:moveTo>
                      <a:cubicBezTo>
                        <a:pt x="0" y="4"/>
                        <a:pt x="10" y="5"/>
                        <a:pt x="31" y="0"/>
                      </a:cubicBezTo>
                      <a:cubicBezTo>
                        <a:pt x="62" y="6"/>
                        <a:pt x="40" y="16"/>
                        <a:pt x="25" y="21"/>
                      </a:cubicBezTo>
                      <a:close/>
                    </a:path>
                  </a:pathLst>
                </a:custGeom>
                <a:solidFill>
                  <a:schemeClr val="bg2"/>
                </a:solidFill>
                <a:ln w="9525">
                  <a:noFill/>
                  <a:round/>
                  <a:headEnd/>
                  <a:tailEnd/>
                </a:ln>
                <a:effectLst/>
              </p:spPr>
              <p:txBody>
                <a:bodyPr wrap="none" anchor="ctr"/>
                <a:lstStyle/>
                <a:p>
                  <a:endParaRPr lang="ja-JP" altLang="en-US"/>
                </a:p>
              </p:txBody>
            </p:sp>
            <p:sp>
              <p:nvSpPr>
                <p:cNvPr id="5216" name="Freeform 96"/>
                <p:cNvSpPr>
                  <a:spLocks/>
                </p:cNvSpPr>
                <p:nvPr/>
              </p:nvSpPr>
              <p:spPr bwMode="ltGray">
                <a:xfrm>
                  <a:off x="2642" y="777"/>
                  <a:ext cx="45" cy="31"/>
                </a:xfrm>
                <a:custGeom>
                  <a:avLst/>
                  <a:gdLst/>
                  <a:ahLst/>
                  <a:cxnLst>
                    <a:cxn ang="0">
                      <a:pos x="0" y="12"/>
                    </a:cxn>
                    <a:cxn ang="0">
                      <a:pos x="45" y="15"/>
                    </a:cxn>
                    <a:cxn ang="0">
                      <a:pos x="15" y="15"/>
                    </a:cxn>
                    <a:cxn ang="0">
                      <a:pos x="0" y="12"/>
                    </a:cxn>
                  </a:cxnLst>
                  <a:rect l="0" t="0" r="r" b="b"/>
                  <a:pathLst>
                    <a:path w="45" h="31">
                      <a:moveTo>
                        <a:pt x="0" y="12"/>
                      </a:moveTo>
                      <a:cubicBezTo>
                        <a:pt x="17" y="0"/>
                        <a:pt x="29" y="4"/>
                        <a:pt x="45" y="15"/>
                      </a:cubicBezTo>
                      <a:cubicBezTo>
                        <a:pt x="34" y="31"/>
                        <a:pt x="29" y="20"/>
                        <a:pt x="15" y="15"/>
                      </a:cubicBezTo>
                      <a:cubicBezTo>
                        <a:pt x="10" y="13"/>
                        <a:pt x="0" y="12"/>
                        <a:pt x="0" y="12"/>
                      </a:cubicBezTo>
                      <a:close/>
                    </a:path>
                  </a:pathLst>
                </a:custGeom>
                <a:solidFill>
                  <a:schemeClr val="bg2"/>
                </a:solidFill>
                <a:ln w="9525">
                  <a:noFill/>
                  <a:round/>
                  <a:headEnd/>
                  <a:tailEnd/>
                </a:ln>
                <a:effectLst/>
              </p:spPr>
              <p:txBody>
                <a:bodyPr wrap="none" anchor="ctr"/>
                <a:lstStyle/>
                <a:p>
                  <a:endParaRPr lang="ja-JP" altLang="en-US"/>
                </a:p>
              </p:txBody>
            </p:sp>
            <p:sp>
              <p:nvSpPr>
                <p:cNvPr id="5217" name="Freeform 97"/>
                <p:cNvSpPr>
                  <a:spLocks/>
                </p:cNvSpPr>
                <p:nvPr/>
              </p:nvSpPr>
              <p:spPr bwMode="ltGray">
                <a:xfrm>
                  <a:off x="2735" y="828"/>
                  <a:ext cx="54" cy="30"/>
                </a:xfrm>
                <a:custGeom>
                  <a:avLst/>
                  <a:gdLst/>
                  <a:ahLst/>
                  <a:cxnLst>
                    <a:cxn ang="0">
                      <a:pos x="0" y="24"/>
                    </a:cxn>
                    <a:cxn ang="0">
                      <a:pos x="18" y="30"/>
                    </a:cxn>
                    <a:cxn ang="0">
                      <a:pos x="0" y="24"/>
                    </a:cxn>
                  </a:cxnLst>
                  <a:rect l="0" t="0" r="r" b="b"/>
                  <a:pathLst>
                    <a:path w="54" h="30">
                      <a:moveTo>
                        <a:pt x="0" y="24"/>
                      </a:moveTo>
                      <a:cubicBezTo>
                        <a:pt x="16" y="0"/>
                        <a:pt x="54" y="18"/>
                        <a:pt x="18" y="30"/>
                      </a:cubicBezTo>
                      <a:cubicBezTo>
                        <a:pt x="13" y="28"/>
                        <a:pt x="0" y="18"/>
                        <a:pt x="0" y="24"/>
                      </a:cubicBezTo>
                      <a:close/>
                    </a:path>
                  </a:pathLst>
                </a:custGeom>
                <a:solidFill>
                  <a:schemeClr val="bg2"/>
                </a:solidFill>
                <a:ln w="9525">
                  <a:noFill/>
                  <a:round/>
                  <a:headEnd/>
                  <a:tailEnd/>
                </a:ln>
                <a:effectLst/>
              </p:spPr>
              <p:txBody>
                <a:bodyPr wrap="none" anchor="ctr"/>
                <a:lstStyle/>
                <a:p>
                  <a:endParaRPr lang="ja-JP" altLang="en-US"/>
                </a:p>
              </p:txBody>
            </p:sp>
            <p:sp>
              <p:nvSpPr>
                <p:cNvPr id="5218" name="Freeform 98"/>
                <p:cNvSpPr>
                  <a:spLocks/>
                </p:cNvSpPr>
                <p:nvPr/>
              </p:nvSpPr>
              <p:spPr bwMode="ltGray">
                <a:xfrm>
                  <a:off x="2714" y="863"/>
                  <a:ext cx="40" cy="24"/>
                </a:xfrm>
                <a:custGeom>
                  <a:avLst/>
                  <a:gdLst/>
                  <a:ahLst/>
                  <a:cxnLst>
                    <a:cxn ang="0">
                      <a:pos x="6" y="10"/>
                    </a:cxn>
                    <a:cxn ang="0">
                      <a:pos x="33" y="4"/>
                    </a:cxn>
                    <a:cxn ang="0">
                      <a:pos x="12" y="19"/>
                    </a:cxn>
                    <a:cxn ang="0">
                      <a:pos x="6" y="10"/>
                    </a:cxn>
                  </a:cxnLst>
                  <a:rect l="0" t="0" r="r" b="b"/>
                  <a:pathLst>
                    <a:path w="40" h="24">
                      <a:moveTo>
                        <a:pt x="6" y="10"/>
                      </a:moveTo>
                      <a:cubicBezTo>
                        <a:pt x="17" y="3"/>
                        <a:pt x="21" y="0"/>
                        <a:pt x="33" y="4"/>
                      </a:cubicBezTo>
                      <a:cubicBezTo>
                        <a:pt x="40" y="24"/>
                        <a:pt x="33" y="22"/>
                        <a:pt x="12" y="19"/>
                      </a:cubicBezTo>
                      <a:cubicBezTo>
                        <a:pt x="2" y="12"/>
                        <a:pt x="0" y="16"/>
                        <a:pt x="6" y="10"/>
                      </a:cubicBezTo>
                      <a:close/>
                    </a:path>
                  </a:pathLst>
                </a:custGeom>
                <a:solidFill>
                  <a:schemeClr val="bg2"/>
                </a:solidFill>
                <a:ln w="9525">
                  <a:noFill/>
                  <a:round/>
                  <a:headEnd/>
                  <a:tailEnd/>
                </a:ln>
                <a:effectLst/>
              </p:spPr>
              <p:txBody>
                <a:bodyPr wrap="none" anchor="ctr"/>
                <a:lstStyle/>
                <a:p>
                  <a:endParaRPr lang="ja-JP" altLang="en-US"/>
                </a:p>
              </p:txBody>
            </p:sp>
            <p:sp>
              <p:nvSpPr>
                <p:cNvPr id="5219" name="Freeform 99"/>
                <p:cNvSpPr>
                  <a:spLocks/>
                </p:cNvSpPr>
                <p:nvPr/>
              </p:nvSpPr>
              <p:spPr bwMode="ltGray">
                <a:xfrm>
                  <a:off x="2729" y="898"/>
                  <a:ext cx="30" cy="20"/>
                </a:xfrm>
                <a:custGeom>
                  <a:avLst/>
                  <a:gdLst/>
                  <a:ahLst/>
                  <a:cxnLst>
                    <a:cxn ang="0">
                      <a:pos x="3" y="5"/>
                    </a:cxn>
                    <a:cxn ang="0">
                      <a:pos x="30" y="14"/>
                    </a:cxn>
                    <a:cxn ang="0">
                      <a:pos x="12" y="14"/>
                    </a:cxn>
                    <a:cxn ang="0">
                      <a:pos x="3" y="5"/>
                    </a:cxn>
                  </a:cxnLst>
                  <a:rect l="0" t="0" r="r" b="b"/>
                  <a:pathLst>
                    <a:path w="30" h="20">
                      <a:moveTo>
                        <a:pt x="3" y="5"/>
                      </a:moveTo>
                      <a:cubicBezTo>
                        <a:pt x="16" y="1"/>
                        <a:pt x="25" y="0"/>
                        <a:pt x="30" y="14"/>
                      </a:cubicBezTo>
                      <a:cubicBezTo>
                        <a:pt x="23" y="16"/>
                        <a:pt x="19" y="20"/>
                        <a:pt x="12" y="14"/>
                      </a:cubicBezTo>
                      <a:cubicBezTo>
                        <a:pt x="0" y="4"/>
                        <a:pt x="11" y="5"/>
                        <a:pt x="3" y="5"/>
                      </a:cubicBezTo>
                      <a:close/>
                    </a:path>
                  </a:pathLst>
                </a:custGeom>
                <a:solidFill>
                  <a:schemeClr val="bg2"/>
                </a:solidFill>
                <a:ln w="9525">
                  <a:noFill/>
                  <a:round/>
                  <a:headEnd/>
                  <a:tailEnd/>
                </a:ln>
                <a:effectLst/>
              </p:spPr>
              <p:txBody>
                <a:bodyPr wrap="none" anchor="ctr"/>
                <a:lstStyle/>
                <a:p>
                  <a:endParaRPr lang="ja-JP" altLang="en-US"/>
                </a:p>
              </p:txBody>
            </p:sp>
            <p:sp>
              <p:nvSpPr>
                <p:cNvPr id="5220" name="Freeform 100"/>
                <p:cNvSpPr>
                  <a:spLocks/>
                </p:cNvSpPr>
                <p:nvPr/>
              </p:nvSpPr>
              <p:spPr bwMode="ltGray">
                <a:xfrm>
                  <a:off x="2953" y="975"/>
                  <a:ext cx="62" cy="41"/>
                </a:xfrm>
                <a:custGeom>
                  <a:avLst/>
                  <a:gdLst/>
                  <a:ahLst/>
                  <a:cxnLst>
                    <a:cxn ang="0">
                      <a:pos x="49" y="18"/>
                    </a:cxn>
                    <a:cxn ang="0">
                      <a:pos x="4" y="21"/>
                    </a:cxn>
                    <a:cxn ang="0">
                      <a:pos x="16" y="0"/>
                    </a:cxn>
                    <a:cxn ang="0">
                      <a:pos x="46" y="3"/>
                    </a:cxn>
                    <a:cxn ang="0">
                      <a:pos x="61" y="18"/>
                    </a:cxn>
                    <a:cxn ang="0">
                      <a:pos x="49" y="18"/>
                    </a:cxn>
                  </a:cxnLst>
                  <a:rect l="0" t="0" r="r" b="b"/>
                  <a:pathLst>
                    <a:path w="62" h="41">
                      <a:moveTo>
                        <a:pt x="49" y="18"/>
                      </a:moveTo>
                      <a:cubicBezTo>
                        <a:pt x="41" y="41"/>
                        <a:pt x="20" y="31"/>
                        <a:pt x="4" y="21"/>
                      </a:cubicBezTo>
                      <a:cubicBezTo>
                        <a:pt x="0" y="8"/>
                        <a:pt x="3" y="4"/>
                        <a:pt x="16" y="0"/>
                      </a:cubicBezTo>
                      <a:cubicBezTo>
                        <a:pt x="27" y="4"/>
                        <a:pt x="34" y="7"/>
                        <a:pt x="46" y="3"/>
                      </a:cubicBezTo>
                      <a:cubicBezTo>
                        <a:pt x="49" y="5"/>
                        <a:pt x="62" y="12"/>
                        <a:pt x="61" y="18"/>
                      </a:cubicBezTo>
                      <a:cubicBezTo>
                        <a:pt x="58" y="29"/>
                        <a:pt x="51" y="20"/>
                        <a:pt x="49" y="18"/>
                      </a:cubicBezTo>
                      <a:close/>
                    </a:path>
                  </a:pathLst>
                </a:custGeom>
                <a:solidFill>
                  <a:schemeClr val="bg2"/>
                </a:solidFill>
                <a:ln w="9525">
                  <a:noFill/>
                  <a:round/>
                  <a:headEnd/>
                  <a:tailEnd/>
                </a:ln>
                <a:effectLst/>
              </p:spPr>
              <p:txBody>
                <a:bodyPr wrap="none" anchor="ctr"/>
                <a:lstStyle/>
                <a:p>
                  <a:endParaRPr lang="ja-JP" altLang="en-US"/>
                </a:p>
              </p:txBody>
            </p:sp>
            <p:sp>
              <p:nvSpPr>
                <p:cNvPr id="5221" name="Freeform 101"/>
                <p:cNvSpPr>
                  <a:spLocks/>
                </p:cNvSpPr>
                <p:nvPr/>
              </p:nvSpPr>
              <p:spPr bwMode="ltGray">
                <a:xfrm>
                  <a:off x="3022" y="981"/>
                  <a:ext cx="45" cy="18"/>
                </a:xfrm>
                <a:custGeom>
                  <a:avLst/>
                  <a:gdLst/>
                  <a:ahLst/>
                  <a:cxnLst>
                    <a:cxn ang="0">
                      <a:pos x="25" y="15"/>
                    </a:cxn>
                    <a:cxn ang="0">
                      <a:pos x="16" y="0"/>
                    </a:cxn>
                    <a:cxn ang="0">
                      <a:pos x="34" y="18"/>
                    </a:cxn>
                    <a:cxn ang="0">
                      <a:pos x="25" y="15"/>
                    </a:cxn>
                  </a:cxnLst>
                  <a:rect l="0" t="0" r="r" b="b"/>
                  <a:pathLst>
                    <a:path w="45" h="18">
                      <a:moveTo>
                        <a:pt x="25" y="15"/>
                      </a:moveTo>
                      <a:cubicBezTo>
                        <a:pt x="13" y="11"/>
                        <a:pt x="0" y="10"/>
                        <a:pt x="16" y="0"/>
                      </a:cubicBezTo>
                      <a:cubicBezTo>
                        <a:pt x="31" y="3"/>
                        <a:pt x="45" y="2"/>
                        <a:pt x="34" y="18"/>
                      </a:cubicBezTo>
                      <a:cubicBezTo>
                        <a:pt x="31" y="17"/>
                        <a:pt x="25" y="15"/>
                        <a:pt x="25" y="15"/>
                      </a:cubicBezTo>
                      <a:close/>
                    </a:path>
                  </a:pathLst>
                </a:custGeom>
                <a:solidFill>
                  <a:schemeClr val="bg2"/>
                </a:solidFill>
                <a:ln w="9525">
                  <a:noFill/>
                  <a:round/>
                  <a:headEnd/>
                  <a:tailEnd/>
                </a:ln>
                <a:effectLst/>
              </p:spPr>
              <p:txBody>
                <a:bodyPr wrap="none" anchor="ctr"/>
                <a:lstStyle/>
                <a:p>
                  <a:endParaRPr lang="ja-JP" altLang="en-US"/>
                </a:p>
              </p:txBody>
            </p:sp>
            <p:sp>
              <p:nvSpPr>
                <p:cNvPr id="5222" name="Freeform 102"/>
                <p:cNvSpPr>
                  <a:spLocks/>
                </p:cNvSpPr>
                <p:nvPr/>
              </p:nvSpPr>
              <p:spPr bwMode="ltGray">
                <a:xfrm>
                  <a:off x="2973" y="1015"/>
                  <a:ext cx="45" cy="23"/>
                </a:xfrm>
                <a:custGeom>
                  <a:avLst/>
                  <a:gdLst/>
                  <a:ahLst/>
                  <a:cxnLst>
                    <a:cxn ang="0">
                      <a:pos x="8" y="8"/>
                    </a:cxn>
                    <a:cxn ang="0">
                      <a:pos x="38" y="8"/>
                    </a:cxn>
                    <a:cxn ang="0">
                      <a:pos x="17" y="23"/>
                    </a:cxn>
                    <a:cxn ang="0">
                      <a:pos x="8" y="8"/>
                    </a:cxn>
                  </a:cxnLst>
                  <a:rect l="0" t="0" r="r" b="b"/>
                  <a:pathLst>
                    <a:path w="45" h="23">
                      <a:moveTo>
                        <a:pt x="8" y="8"/>
                      </a:moveTo>
                      <a:cubicBezTo>
                        <a:pt x="18" y="5"/>
                        <a:pt x="27" y="0"/>
                        <a:pt x="38" y="8"/>
                      </a:cubicBezTo>
                      <a:cubicBezTo>
                        <a:pt x="45" y="13"/>
                        <a:pt x="17" y="23"/>
                        <a:pt x="17" y="23"/>
                      </a:cubicBezTo>
                      <a:cubicBezTo>
                        <a:pt x="10" y="21"/>
                        <a:pt x="0" y="16"/>
                        <a:pt x="8" y="8"/>
                      </a:cubicBezTo>
                      <a:close/>
                    </a:path>
                  </a:pathLst>
                </a:custGeom>
                <a:solidFill>
                  <a:schemeClr val="bg2"/>
                </a:solidFill>
                <a:ln w="9525">
                  <a:noFill/>
                  <a:round/>
                  <a:headEnd/>
                  <a:tailEnd/>
                </a:ln>
                <a:effectLst/>
              </p:spPr>
              <p:txBody>
                <a:bodyPr wrap="none" anchor="ctr"/>
                <a:lstStyle/>
                <a:p>
                  <a:endParaRPr lang="ja-JP" altLang="en-US"/>
                </a:p>
              </p:txBody>
            </p:sp>
            <p:sp>
              <p:nvSpPr>
                <p:cNvPr id="5223" name="Freeform 103"/>
                <p:cNvSpPr>
                  <a:spLocks/>
                </p:cNvSpPr>
                <p:nvPr/>
              </p:nvSpPr>
              <p:spPr bwMode="ltGray">
                <a:xfrm>
                  <a:off x="3325" y="985"/>
                  <a:ext cx="50" cy="26"/>
                </a:xfrm>
                <a:custGeom>
                  <a:avLst/>
                  <a:gdLst/>
                  <a:ahLst/>
                  <a:cxnLst>
                    <a:cxn ang="0">
                      <a:pos x="22" y="2"/>
                    </a:cxn>
                    <a:cxn ang="0">
                      <a:pos x="37" y="14"/>
                    </a:cxn>
                    <a:cxn ang="0">
                      <a:pos x="10" y="26"/>
                    </a:cxn>
                    <a:cxn ang="0">
                      <a:pos x="22" y="2"/>
                    </a:cxn>
                  </a:cxnLst>
                  <a:rect l="0" t="0" r="r" b="b"/>
                  <a:pathLst>
                    <a:path w="50" h="26">
                      <a:moveTo>
                        <a:pt x="22" y="2"/>
                      </a:moveTo>
                      <a:cubicBezTo>
                        <a:pt x="29" y="0"/>
                        <a:pt x="50" y="1"/>
                        <a:pt x="37" y="14"/>
                      </a:cubicBezTo>
                      <a:cubicBezTo>
                        <a:pt x="32" y="19"/>
                        <a:pt x="17" y="24"/>
                        <a:pt x="10" y="26"/>
                      </a:cubicBezTo>
                      <a:cubicBezTo>
                        <a:pt x="4" y="8"/>
                        <a:pt x="0" y="2"/>
                        <a:pt x="22" y="2"/>
                      </a:cubicBezTo>
                      <a:close/>
                    </a:path>
                  </a:pathLst>
                </a:custGeom>
                <a:solidFill>
                  <a:schemeClr val="bg2"/>
                </a:solidFill>
                <a:ln w="9525">
                  <a:noFill/>
                  <a:round/>
                  <a:headEnd/>
                  <a:tailEnd/>
                </a:ln>
                <a:effectLst/>
              </p:spPr>
              <p:txBody>
                <a:bodyPr wrap="none" anchor="ctr"/>
                <a:lstStyle/>
                <a:p>
                  <a:endParaRPr lang="ja-JP" altLang="en-US"/>
                </a:p>
              </p:txBody>
            </p:sp>
            <p:sp>
              <p:nvSpPr>
                <p:cNvPr id="5224" name="Freeform 104"/>
                <p:cNvSpPr>
                  <a:spLocks/>
                </p:cNvSpPr>
                <p:nvPr/>
              </p:nvSpPr>
              <p:spPr bwMode="ltGray">
                <a:xfrm>
                  <a:off x="3578" y="1091"/>
                  <a:ext cx="24" cy="17"/>
                </a:xfrm>
                <a:custGeom>
                  <a:avLst/>
                  <a:gdLst/>
                  <a:ahLst/>
                  <a:cxnLst>
                    <a:cxn ang="0">
                      <a:pos x="0" y="13"/>
                    </a:cxn>
                    <a:cxn ang="0">
                      <a:pos x="24" y="4"/>
                    </a:cxn>
                    <a:cxn ang="0">
                      <a:pos x="0" y="13"/>
                    </a:cxn>
                  </a:cxnLst>
                  <a:rect l="0" t="0" r="r" b="b"/>
                  <a:pathLst>
                    <a:path w="24" h="17">
                      <a:moveTo>
                        <a:pt x="0" y="13"/>
                      </a:moveTo>
                      <a:cubicBezTo>
                        <a:pt x="8" y="2"/>
                        <a:pt x="11" y="0"/>
                        <a:pt x="24" y="4"/>
                      </a:cubicBezTo>
                      <a:cubicBezTo>
                        <a:pt x="16" y="15"/>
                        <a:pt x="13" y="17"/>
                        <a:pt x="0" y="13"/>
                      </a:cubicBezTo>
                      <a:close/>
                    </a:path>
                  </a:pathLst>
                </a:custGeom>
                <a:solidFill>
                  <a:schemeClr val="bg2"/>
                </a:solidFill>
                <a:ln w="9525">
                  <a:noFill/>
                  <a:round/>
                  <a:headEnd/>
                  <a:tailEnd/>
                </a:ln>
                <a:effectLst/>
              </p:spPr>
              <p:txBody>
                <a:bodyPr wrap="none" anchor="ctr"/>
                <a:lstStyle/>
                <a:p>
                  <a:endParaRPr lang="ja-JP" altLang="en-US"/>
                </a:p>
              </p:txBody>
            </p:sp>
            <p:sp>
              <p:nvSpPr>
                <p:cNvPr id="5225" name="Freeform 105"/>
                <p:cNvSpPr>
                  <a:spLocks/>
                </p:cNvSpPr>
                <p:nvPr/>
              </p:nvSpPr>
              <p:spPr bwMode="ltGray">
                <a:xfrm>
                  <a:off x="1234" y="639"/>
                  <a:ext cx="2308" cy="2297"/>
                </a:xfrm>
                <a:custGeom>
                  <a:avLst/>
                  <a:gdLst/>
                  <a:ahLst/>
                  <a:cxnLst>
                    <a:cxn ang="0">
                      <a:pos x="844" y="111"/>
                    </a:cxn>
                    <a:cxn ang="0">
                      <a:pos x="871" y="201"/>
                    </a:cxn>
                    <a:cxn ang="0">
                      <a:pos x="925" y="90"/>
                    </a:cxn>
                    <a:cxn ang="0">
                      <a:pos x="1126" y="30"/>
                    </a:cxn>
                    <a:cxn ang="0">
                      <a:pos x="1030" y="129"/>
                    </a:cxn>
                    <a:cxn ang="0">
                      <a:pos x="1000" y="195"/>
                    </a:cxn>
                    <a:cxn ang="0">
                      <a:pos x="1117" y="258"/>
                    </a:cxn>
                    <a:cxn ang="0">
                      <a:pos x="1240" y="273"/>
                    </a:cxn>
                    <a:cxn ang="0">
                      <a:pos x="1105" y="366"/>
                    </a:cxn>
                    <a:cxn ang="0">
                      <a:pos x="1219" y="312"/>
                    </a:cxn>
                    <a:cxn ang="0">
                      <a:pos x="1306" y="294"/>
                    </a:cxn>
                    <a:cxn ang="0">
                      <a:pos x="1498" y="288"/>
                    </a:cxn>
                    <a:cxn ang="0">
                      <a:pos x="1606" y="393"/>
                    </a:cxn>
                    <a:cxn ang="0">
                      <a:pos x="1750" y="420"/>
                    </a:cxn>
                    <a:cxn ang="0">
                      <a:pos x="1864" y="426"/>
                    </a:cxn>
                    <a:cxn ang="0">
                      <a:pos x="2065" y="441"/>
                    </a:cxn>
                    <a:cxn ang="0">
                      <a:pos x="2260" y="408"/>
                    </a:cxn>
                    <a:cxn ang="0">
                      <a:pos x="2245" y="516"/>
                    </a:cxn>
                    <a:cxn ang="0">
                      <a:pos x="2182" y="641"/>
                    </a:cxn>
                    <a:cxn ang="0">
                      <a:pos x="2152" y="749"/>
                    </a:cxn>
                    <a:cxn ang="0">
                      <a:pos x="2148" y="861"/>
                    </a:cxn>
                    <a:cxn ang="0">
                      <a:pos x="2074" y="977"/>
                    </a:cxn>
                    <a:cxn ang="0">
                      <a:pos x="2058" y="769"/>
                    </a:cxn>
                    <a:cxn ang="0">
                      <a:pos x="2094" y="623"/>
                    </a:cxn>
                    <a:cxn ang="0">
                      <a:pos x="2012" y="717"/>
                    </a:cxn>
                    <a:cxn ang="0">
                      <a:pos x="1716" y="861"/>
                    </a:cxn>
                    <a:cxn ang="0">
                      <a:pos x="1762" y="1127"/>
                    </a:cxn>
                    <a:cxn ang="0">
                      <a:pos x="1584" y="1263"/>
                    </a:cxn>
                    <a:cxn ang="0">
                      <a:pos x="1560" y="1445"/>
                    </a:cxn>
                    <a:cxn ang="0">
                      <a:pos x="1476" y="1329"/>
                    </a:cxn>
                    <a:cxn ang="0">
                      <a:pos x="1414" y="1251"/>
                    </a:cxn>
                    <a:cxn ang="0">
                      <a:pos x="1332" y="1349"/>
                    </a:cxn>
                    <a:cxn ang="0">
                      <a:pos x="1342" y="1383"/>
                    </a:cxn>
                    <a:cxn ang="0">
                      <a:pos x="1348" y="1517"/>
                    </a:cxn>
                    <a:cxn ang="0">
                      <a:pos x="1300" y="1663"/>
                    </a:cxn>
                    <a:cxn ang="0">
                      <a:pos x="1118" y="1769"/>
                    </a:cxn>
                    <a:cxn ang="0">
                      <a:pos x="940" y="1773"/>
                    </a:cxn>
                    <a:cxn ang="0">
                      <a:pos x="972" y="2031"/>
                    </a:cxn>
                    <a:cxn ang="0">
                      <a:pos x="840" y="2091"/>
                    </a:cxn>
                    <a:cxn ang="0">
                      <a:pos x="736" y="1943"/>
                    </a:cxn>
                    <a:cxn ang="0">
                      <a:pos x="800" y="2247"/>
                    </a:cxn>
                    <a:cxn ang="0">
                      <a:pos x="694" y="2085"/>
                    </a:cxn>
                    <a:cxn ang="0">
                      <a:pos x="690" y="1807"/>
                    </a:cxn>
                    <a:cxn ang="0">
                      <a:pos x="598" y="1565"/>
                    </a:cxn>
                    <a:cxn ang="0">
                      <a:pos x="434" y="1627"/>
                    </a:cxn>
                    <a:cxn ang="0">
                      <a:pos x="282" y="1829"/>
                    </a:cxn>
                    <a:cxn ang="0">
                      <a:pos x="252" y="1467"/>
                    </a:cxn>
                    <a:cxn ang="0">
                      <a:pos x="232" y="1357"/>
                    </a:cxn>
                    <a:cxn ang="0">
                      <a:pos x="176" y="1149"/>
                    </a:cxn>
                    <a:cxn ang="0">
                      <a:pos x="138" y="1021"/>
                    </a:cxn>
                    <a:cxn ang="0">
                      <a:pos x="132" y="1253"/>
                    </a:cxn>
                    <a:cxn ang="0">
                      <a:pos x="22" y="1151"/>
                    </a:cxn>
                    <a:cxn ang="0">
                      <a:pos x="206" y="681"/>
                    </a:cxn>
                    <a:cxn ang="0">
                      <a:pos x="404" y="515"/>
                    </a:cxn>
                    <a:cxn ang="0">
                      <a:pos x="386" y="673"/>
                    </a:cxn>
                    <a:cxn ang="0">
                      <a:pos x="378" y="733"/>
                    </a:cxn>
                    <a:cxn ang="0">
                      <a:pos x="498" y="599"/>
                    </a:cxn>
                    <a:cxn ang="0">
                      <a:pos x="494" y="411"/>
                    </a:cxn>
                    <a:cxn ang="0">
                      <a:pos x="500" y="375"/>
                    </a:cxn>
                  </a:cxnLst>
                  <a:rect l="0" t="0" r="r" b="b"/>
                  <a:pathLst>
                    <a:path w="2308" h="2297">
                      <a:moveTo>
                        <a:pt x="847" y="63"/>
                      </a:moveTo>
                      <a:cubicBezTo>
                        <a:pt x="856" y="89"/>
                        <a:pt x="868" y="59"/>
                        <a:pt x="883" y="54"/>
                      </a:cubicBezTo>
                      <a:cubicBezTo>
                        <a:pt x="892" y="51"/>
                        <a:pt x="901" y="48"/>
                        <a:pt x="910" y="45"/>
                      </a:cubicBezTo>
                      <a:cubicBezTo>
                        <a:pt x="913" y="44"/>
                        <a:pt x="919" y="42"/>
                        <a:pt x="919" y="42"/>
                      </a:cubicBezTo>
                      <a:cubicBezTo>
                        <a:pt x="922" y="43"/>
                        <a:pt x="951" y="46"/>
                        <a:pt x="934" y="60"/>
                      </a:cubicBezTo>
                      <a:cubicBezTo>
                        <a:pt x="930" y="63"/>
                        <a:pt x="924" y="62"/>
                        <a:pt x="919" y="63"/>
                      </a:cubicBezTo>
                      <a:cubicBezTo>
                        <a:pt x="899" y="56"/>
                        <a:pt x="879" y="70"/>
                        <a:pt x="865" y="84"/>
                      </a:cubicBezTo>
                      <a:cubicBezTo>
                        <a:pt x="863" y="102"/>
                        <a:pt x="865" y="118"/>
                        <a:pt x="844" y="111"/>
                      </a:cubicBezTo>
                      <a:cubicBezTo>
                        <a:pt x="818" y="114"/>
                        <a:pt x="807" y="111"/>
                        <a:pt x="799" y="135"/>
                      </a:cubicBezTo>
                      <a:cubicBezTo>
                        <a:pt x="800" y="139"/>
                        <a:pt x="799" y="144"/>
                        <a:pt x="802" y="147"/>
                      </a:cubicBezTo>
                      <a:cubicBezTo>
                        <a:pt x="807" y="151"/>
                        <a:pt x="820" y="153"/>
                        <a:pt x="820" y="153"/>
                      </a:cubicBezTo>
                      <a:cubicBezTo>
                        <a:pt x="840" y="149"/>
                        <a:pt x="846" y="140"/>
                        <a:pt x="862" y="129"/>
                      </a:cubicBezTo>
                      <a:cubicBezTo>
                        <a:pt x="866" y="132"/>
                        <a:pt x="877" y="136"/>
                        <a:pt x="874" y="144"/>
                      </a:cubicBezTo>
                      <a:cubicBezTo>
                        <a:pt x="872" y="151"/>
                        <a:pt x="867" y="157"/>
                        <a:pt x="862" y="162"/>
                      </a:cubicBezTo>
                      <a:cubicBezTo>
                        <a:pt x="856" y="168"/>
                        <a:pt x="844" y="180"/>
                        <a:pt x="844" y="180"/>
                      </a:cubicBezTo>
                      <a:cubicBezTo>
                        <a:pt x="848" y="202"/>
                        <a:pt x="849" y="205"/>
                        <a:pt x="871" y="201"/>
                      </a:cubicBezTo>
                      <a:cubicBezTo>
                        <a:pt x="882" y="194"/>
                        <a:pt x="888" y="189"/>
                        <a:pt x="892" y="177"/>
                      </a:cubicBezTo>
                      <a:cubicBezTo>
                        <a:pt x="890" y="170"/>
                        <a:pt x="884" y="164"/>
                        <a:pt x="883" y="156"/>
                      </a:cubicBezTo>
                      <a:cubicBezTo>
                        <a:pt x="878" y="102"/>
                        <a:pt x="934" y="96"/>
                        <a:pt x="973" y="90"/>
                      </a:cubicBezTo>
                      <a:cubicBezTo>
                        <a:pt x="992" y="96"/>
                        <a:pt x="1006" y="97"/>
                        <a:pt x="1027" y="99"/>
                      </a:cubicBezTo>
                      <a:cubicBezTo>
                        <a:pt x="1029" y="100"/>
                        <a:pt x="1051" y="110"/>
                        <a:pt x="1042" y="93"/>
                      </a:cubicBezTo>
                      <a:cubicBezTo>
                        <a:pt x="1034" y="79"/>
                        <a:pt x="1013" y="80"/>
                        <a:pt x="1000" y="78"/>
                      </a:cubicBezTo>
                      <a:cubicBezTo>
                        <a:pt x="981" y="72"/>
                        <a:pt x="985" y="69"/>
                        <a:pt x="961" y="72"/>
                      </a:cubicBezTo>
                      <a:cubicBezTo>
                        <a:pt x="948" y="76"/>
                        <a:pt x="938" y="86"/>
                        <a:pt x="925" y="90"/>
                      </a:cubicBezTo>
                      <a:cubicBezTo>
                        <a:pt x="919" y="73"/>
                        <a:pt x="932" y="70"/>
                        <a:pt x="946" y="60"/>
                      </a:cubicBezTo>
                      <a:cubicBezTo>
                        <a:pt x="952" y="56"/>
                        <a:pt x="964" y="48"/>
                        <a:pt x="964" y="48"/>
                      </a:cubicBezTo>
                      <a:cubicBezTo>
                        <a:pt x="967" y="43"/>
                        <a:pt x="978" y="25"/>
                        <a:pt x="985" y="21"/>
                      </a:cubicBezTo>
                      <a:cubicBezTo>
                        <a:pt x="993" y="16"/>
                        <a:pt x="1004" y="17"/>
                        <a:pt x="1012" y="12"/>
                      </a:cubicBezTo>
                      <a:cubicBezTo>
                        <a:pt x="1020" y="7"/>
                        <a:pt x="1039" y="0"/>
                        <a:pt x="1039" y="0"/>
                      </a:cubicBezTo>
                      <a:cubicBezTo>
                        <a:pt x="1060" y="2"/>
                        <a:pt x="1068" y="1"/>
                        <a:pt x="1084" y="12"/>
                      </a:cubicBezTo>
                      <a:cubicBezTo>
                        <a:pt x="1091" y="33"/>
                        <a:pt x="1084" y="28"/>
                        <a:pt x="1099" y="33"/>
                      </a:cubicBezTo>
                      <a:cubicBezTo>
                        <a:pt x="1110" y="29"/>
                        <a:pt x="1115" y="34"/>
                        <a:pt x="1126" y="30"/>
                      </a:cubicBezTo>
                      <a:cubicBezTo>
                        <a:pt x="1140" y="34"/>
                        <a:pt x="1150" y="32"/>
                        <a:pt x="1159" y="45"/>
                      </a:cubicBezTo>
                      <a:cubicBezTo>
                        <a:pt x="1167" y="78"/>
                        <a:pt x="1154" y="97"/>
                        <a:pt x="1123" y="105"/>
                      </a:cubicBezTo>
                      <a:cubicBezTo>
                        <a:pt x="1110" y="114"/>
                        <a:pt x="1106" y="126"/>
                        <a:pt x="1093" y="135"/>
                      </a:cubicBezTo>
                      <a:cubicBezTo>
                        <a:pt x="1086" y="146"/>
                        <a:pt x="1039" y="169"/>
                        <a:pt x="1024" y="174"/>
                      </a:cubicBezTo>
                      <a:cubicBezTo>
                        <a:pt x="1015" y="188"/>
                        <a:pt x="1011" y="186"/>
                        <a:pt x="994" y="183"/>
                      </a:cubicBezTo>
                      <a:cubicBezTo>
                        <a:pt x="991" y="180"/>
                        <a:pt x="986" y="178"/>
                        <a:pt x="985" y="174"/>
                      </a:cubicBezTo>
                      <a:cubicBezTo>
                        <a:pt x="983" y="163"/>
                        <a:pt x="1004" y="150"/>
                        <a:pt x="1012" y="147"/>
                      </a:cubicBezTo>
                      <a:cubicBezTo>
                        <a:pt x="1018" y="141"/>
                        <a:pt x="1024" y="135"/>
                        <a:pt x="1030" y="129"/>
                      </a:cubicBezTo>
                      <a:cubicBezTo>
                        <a:pt x="1034" y="125"/>
                        <a:pt x="1018" y="133"/>
                        <a:pt x="1012" y="135"/>
                      </a:cubicBezTo>
                      <a:cubicBezTo>
                        <a:pt x="1006" y="137"/>
                        <a:pt x="1000" y="141"/>
                        <a:pt x="994" y="144"/>
                      </a:cubicBezTo>
                      <a:cubicBezTo>
                        <a:pt x="988" y="148"/>
                        <a:pt x="976" y="156"/>
                        <a:pt x="976" y="156"/>
                      </a:cubicBezTo>
                      <a:cubicBezTo>
                        <a:pt x="969" y="167"/>
                        <a:pt x="963" y="167"/>
                        <a:pt x="952" y="174"/>
                      </a:cubicBezTo>
                      <a:cubicBezTo>
                        <a:pt x="938" y="195"/>
                        <a:pt x="936" y="186"/>
                        <a:pt x="946" y="201"/>
                      </a:cubicBezTo>
                      <a:cubicBezTo>
                        <a:pt x="952" y="199"/>
                        <a:pt x="958" y="197"/>
                        <a:pt x="964" y="195"/>
                      </a:cubicBezTo>
                      <a:cubicBezTo>
                        <a:pt x="967" y="194"/>
                        <a:pt x="973" y="192"/>
                        <a:pt x="973" y="192"/>
                      </a:cubicBezTo>
                      <a:cubicBezTo>
                        <a:pt x="994" y="199"/>
                        <a:pt x="985" y="200"/>
                        <a:pt x="1000" y="195"/>
                      </a:cubicBezTo>
                      <a:cubicBezTo>
                        <a:pt x="1018" y="222"/>
                        <a:pt x="982" y="200"/>
                        <a:pt x="1006" y="216"/>
                      </a:cubicBezTo>
                      <a:cubicBezTo>
                        <a:pt x="1019" y="212"/>
                        <a:pt x="1031" y="221"/>
                        <a:pt x="1042" y="228"/>
                      </a:cubicBezTo>
                      <a:cubicBezTo>
                        <a:pt x="1050" y="216"/>
                        <a:pt x="1053" y="210"/>
                        <a:pt x="1066" y="219"/>
                      </a:cubicBezTo>
                      <a:cubicBezTo>
                        <a:pt x="1076" y="234"/>
                        <a:pt x="1073" y="223"/>
                        <a:pt x="1063" y="234"/>
                      </a:cubicBezTo>
                      <a:cubicBezTo>
                        <a:pt x="1058" y="239"/>
                        <a:pt x="1051" y="252"/>
                        <a:pt x="1051" y="252"/>
                      </a:cubicBezTo>
                      <a:cubicBezTo>
                        <a:pt x="1063" y="260"/>
                        <a:pt x="1076" y="262"/>
                        <a:pt x="1090" y="267"/>
                      </a:cubicBezTo>
                      <a:cubicBezTo>
                        <a:pt x="1096" y="265"/>
                        <a:pt x="1102" y="263"/>
                        <a:pt x="1108" y="261"/>
                      </a:cubicBezTo>
                      <a:cubicBezTo>
                        <a:pt x="1111" y="260"/>
                        <a:pt x="1117" y="258"/>
                        <a:pt x="1117" y="258"/>
                      </a:cubicBezTo>
                      <a:cubicBezTo>
                        <a:pt x="1119" y="264"/>
                        <a:pt x="1121" y="270"/>
                        <a:pt x="1123" y="276"/>
                      </a:cubicBezTo>
                      <a:cubicBezTo>
                        <a:pt x="1124" y="279"/>
                        <a:pt x="1126" y="285"/>
                        <a:pt x="1126" y="285"/>
                      </a:cubicBezTo>
                      <a:cubicBezTo>
                        <a:pt x="1113" y="289"/>
                        <a:pt x="1114" y="296"/>
                        <a:pt x="1111" y="309"/>
                      </a:cubicBezTo>
                      <a:cubicBezTo>
                        <a:pt x="1112" y="314"/>
                        <a:pt x="1110" y="320"/>
                        <a:pt x="1114" y="324"/>
                      </a:cubicBezTo>
                      <a:cubicBezTo>
                        <a:pt x="1124" y="334"/>
                        <a:pt x="1133" y="301"/>
                        <a:pt x="1138" y="294"/>
                      </a:cubicBezTo>
                      <a:cubicBezTo>
                        <a:pt x="1144" y="286"/>
                        <a:pt x="1156" y="286"/>
                        <a:pt x="1165" y="285"/>
                      </a:cubicBezTo>
                      <a:cubicBezTo>
                        <a:pt x="1180" y="275"/>
                        <a:pt x="1199" y="271"/>
                        <a:pt x="1216" y="267"/>
                      </a:cubicBezTo>
                      <a:cubicBezTo>
                        <a:pt x="1228" y="259"/>
                        <a:pt x="1235" y="258"/>
                        <a:pt x="1240" y="273"/>
                      </a:cubicBezTo>
                      <a:cubicBezTo>
                        <a:pt x="1230" y="283"/>
                        <a:pt x="1224" y="287"/>
                        <a:pt x="1210" y="291"/>
                      </a:cubicBezTo>
                      <a:cubicBezTo>
                        <a:pt x="1202" y="296"/>
                        <a:pt x="1183" y="303"/>
                        <a:pt x="1183" y="303"/>
                      </a:cubicBezTo>
                      <a:cubicBezTo>
                        <a:pt x="1167" y="328"/>
                        <a:pt x="1163" y="332"/>
                        <a:pt x="1135" y="339"/>
                      </a:cubicBezTo>
                      <a:cubicBezTo>
                        <a:pt x="1125" y="349"/>
                        <a:pt x="1119" y="350"/>
                        <a:pt x="1105" y="354"/>
                      </a:cubicBezTo>
                      <a:cubicBezTo>
                        <a:pt x="1085" y="347"/>
                        <a:pt x="1075" y="345"/>
                        <a:pt x="1054" y="342"/>
                      </a:cubicBezTo>
                      <a:cubicBezTo>
                        <a:pt x="1054" y="342"/>
                        <a:pt x="1062" y="355"/>
                        <a:pt x="1069" y="357"/>
                      </a:cubicBezTo>
                      <a:cubicBezTo>
                        <a:pt x="1075" y="359"/>
                        <a:pt x="1081" y="359"/>
                        <a:pt x="1087" y="360"/>
                      </a:cubicBezTo>
                      <a:cubicBezTo>
                        <a:pt x="1093" y="362"/>
                        <a:pt x="1105" y="366"/>
                        <a:pt x="1105" y="366"/>
                      </a:cubicBezTo>
                      <a:cubicBezTo>
                        <a:pt x="1116" y="362"/>
                        <a:pt x="1123" y="359"/>
                        <a:pt x="1135" y="363"/>
                      </a:cubicBezTo>
                      <a:cubicBezTo>
                        <a:pt x="1138" y="360"/>
                        <a:pt x="1140" y="356"/>
                        <a:pt x="1144" y="354"/>
                      </a:cubicBezTo>
                      <a:cubicBezTo>
                        <a:pt x="1147" y="352"/>
                        <a:pt x="1152" y="348"/>
                        <a:pt x="1153" y="351"/>
                      </a:cubicBezTo>
                      <a:cubicBezTo>
                        <a:pt x="1154" y="357"/>
                        <a:pt x="1147" y="369"/>
                        <a:pt x="1147" y="369"/>
                      </a:cubicBezTo>
                      <a:cubicBezTo>
                        <a:pt x="1148" y="373"/>
                        <a:pt x="1146" y="380"/>
                        <a:pt x="1150" y="381"/>
                      </a:cubicBezTo>
                      <a:cubicBezTo>
                        <a:pt x="1162" y="384"/>
                        <a:pt x="1162" y="348"/>
                        <a:pt x="1165" y="345"/>
                      </a:cubicBezTo>
                      <a:cubicBezTo>
                        <a:pt x="1166" y="343"/>
                        <a:pt x="1195" y="321"/>
                        <a:pt x="1201" y="318"/>
                      </a:cubicBezTo>
                      <a:cubicBezTo>
                        <a:pt x="1207" y="315"/>
                        <a:pt x="1219" y="312"/>
                        <a:pt x="1219" y="312"/>
                      </a:cubicBezTo>
                      <a:cubicBezTo>
                        <a:pt x="1220" y="318"/>
                        <a:pt x="1219" y="325"/>
                        <a:pt x="1222" y="330"/>
                      </a:cubicBezTo>
                      <a:cubicBezTo>
                        <a:pt x="1224" y="333"/>
                        <a:pt x="1223" y="324"/>
                        <a:pt x="1225" y="321"/>
                      </a:cubicBezTo>
                      <a:cubicBezTo>
                        <a:pt x="1227" y="317"/>
                        <a:pt x="1230" y="314"/>
                        <a:pt x="1234" y="312"/>
                      </a:cubicBezTo>
                      <a:cubicBezTo>
                        <a:pt x="1240" y="309"/>
                        <a:pt x="1252" y="306"/>
                        <a:pt x="1252" y="306"/>
                      </a:cubicBezTo>
                      <a:cubicBezTo>
                        <a:pt x="1268" y="310"/>
                        <a:pt x="1273" y="324"/>
                        <a:pt x="1258" y="336"/>
                      </a:cubicBezTo>
                      <a:cubicBezTo>
                        <a:pt x="1253" y="340"/>
                        <a:pt x="1246" y="341"/>
                        <a:pt x="1240" y="345"/>
                      </a:cubicBezTo>
                      <a:cubicBezTo>
                        <a:pt x="1225" y="368"/>
                        <a:pt x="1262" y="342"/>
                        <a:pt x="1270" y="339"/>
                      </a:cubicBezTo>
                      <a:cubicBezTo>
                        <a:pt x="1277" y="317"/>
                        <a:pt x="1282" y="302"/>
                        <a:pt x="1306" y="294"/>
                      </a:cubicBezTo>
                      <a:cubicBezTo>
                        <a:pt x="1320" y="298"/>
                        <a:pt x="1320" y="305"/>
                        <a:pt x="1333" y="309"/>
                      </a:cubicBezTo>
                      <a:cubicBezTo>
                        <a:pt x="1365" y="301"/>
                        <a:pt x="1327" y="312"/>
                        <a:pt x="1354" y="300"/>
                      </a:cubicBezTo>
                      <a:cubicBezTo>
                        <a:pt x="1360" y="297"/>
                        <a:pt x="1372" y="294"/>
                        <a:pt x="1372" y="294"/>
                      </a:cubicBezTo>
                      <a:cubicBezTo>
                        <a:pt x="1387" y="299"/>
                        <a:pt x="1378" y="298"/>
                        <a:pt x="1399" y="291"/>
                      </a:cubicBezTo>
                      <a:cubicBezTo>
                        <a:pt x="1405" y="289"/>
                        <a:pt x="1417" y="285"/>
                        <a:pt x="1417" y="285"/>
                      </a:cubicBezTo>
                      <a:cubicBezTo>
                        <a:pt x="1424" y="287"/>
                        <a:pt x="1431" y="288"/>
                        <a:pt x="1438" y="291"/>
                      </a:cubicBezTo>
                      <a:cubicBezTo>
                        <a:pt x="1444" y="294"/>
                        <a:pt x="1456" y="303"/>
                        <a:pt x="1456" y="303"/>
                      </a:cubicBezTo>
                      <a:cubicBezTo>
                        <a:pt x="1475" y="284"/>
                        <a:pt x="1464" y="284"/>
                        <a:pt x="1498" y="288"/>
                      </a:cubicBezTo>
                      <a:cubicBezTo>
                        <a:pt x="1513" y="293"/>
                        <a:pt x="1524" y="300"/>
                        <a:pt x="1540" y="303"/>
                      </a:cubicBezTo>
                      <a:cubicBezTo>
                        <a:pt x="1553" y="322"/>
                        <a:pt x="1536" y="347"/>
                        <a:pt x="1516" y="354"/>
                      </a:cubicBezTo>
                      <a:cubicBezTo>
                        <a:pt x="1500" y="349"/>
                        <a:pt x="1511" y="359"/>
                        <a:pt x="1495" y="363"/>
                      </a:cubicBezTo>
                      <a:cubicBezTo>
                        <a:pt x="1474" y="368"/>
                        <a:pt x="1453" y="376"/>
                        <a:pt x="1432" y="381"/>
                      </a:cubicBezTo>
                      <a:cubicBezTo>
                        <a:pt x="1443" y="385"/>
                        <a:pt x="1485" y="376"/>
                        <a:pt x="1495" y="375"/>
                      </a:cubicBezTo>
                      <a:cubicBezTo>
                        <a:pt x="1511" y="370"/>
                        <a:pt x="1524" y="376"/>
                        <a:pt x="1540" y="381"/>
                      </a:cubicBezTo>
                      <a:cubicBezTo>
                        <a:pt x="1549" y="384"/>
                        <a:pt x="1567" y="390"/>
                        <a:pt x="1567" y="390"/>
                      </a:cubicBezTo>
                      <a:cubicBezTo>
                        <a:pt x="1577" y="406"/>
                        <a:pt x="1590" y="398"/>
                        <a:pt x="1606" y="393"/>
                      </a:cubicBezTo>
                      <a:cubicBezTo>
                        <a:pt x="1608" y="386"/>
                        <a:pt x="1608" y="380"/>
                        <a:pt x="1618" y="381"/>
                      </a:cubicBezTo>
                      <a:cubicBezTo>
                        <a:pt x="1624" y="382"/>
                        <a:pt x="1636" y="387"/>
                        <a:pt x="1636" y="387"/>
                      </a:cubicBezTo>
                      <a:cubicBezTo>
                        <a:pt x="1650" y="408"/>
                        <a:pt x="1650" y="398"/>
                        <a:pt x="1645" y="414"/>
                      </a:cubicBezTo>
                      <a:cubicBezTo>
                        <a:pt x="1650" y="428"/>
                        <a:pt x="1652" y="438"/>
                        <a:pt x="1660" y="450"/>
                      </a:cubicBezTo>
                      <a:cubicBezTo>
                        <a:pt x="1671" y="443"/>
                        <a:pt x="1669" y="436"/>
                        <a:pt x="1681" y="432"/>
                      </a:cubicBezTo>
                      <a:cubicBezTo>
                        <a:pt x="1694" y="435"/>
                        <a:pt x="1702" y="439"/>
                        <a:pt x="1714" y="435"/>
                      </a:cubicBezTo>
                      <a:cubicBezTo>
                        <a:pt x="1724" y="438"/>
                        <a:pt x="1731" y="444"/>
                        <a:pt x="1741" y="447"/>
                      </a:cubicBezTo>
                      <a:cubicBezTo>
                        <a:pt x="1760" y="441"/>
                        <a:pt x="1761" y="437"/>
                        <a:pt x="1750" y="420"/>
                      </a:cubicBezTo>
                      <a:cubicBezTo>
                        <a:pt x="1751" y="417"/>
                        <a:pt x="1750" y="413"/>
                        <a:pt x="1753" y="411"/>
                      </a:cubicBezTo>
                      <a:cubicBezTo>
                        <a:pt x="1758" y="407"/>
                        <a:pt x="1771" y="405"/>
                        <a:pt x="1771" y="405"/>
                      </a:cubicBezTo>
                      <a:cubicBezTo>
                        <a:pt x="1786" y="407"/>
                        <a:pt x="1808" y="404"/>
                        <a:pt x="1813" y="420"/>
                      </a:cubicBezTo>
                      <a:cubicBezTo>
                        <a:pt x="1810" y="423"/>
                        <a:pt x="1804" y="425"/>
                        <a:pt x="1804" y="429"/>
                      </a:cubicBezTo>
                      <a:cubicBezTo>
                        <a:pt x="1804" y="433"/>
                        <a:pt x="1810" y="436"/>
                        <a:pt x="1813" y="435"/>
                      </a:cubicBezTo>
                      <a:cubicBezTo>
                        <a:pt x="1820" y="433"/>
                        <a:pt x="1816" y="420"/>
                        <a:pt x="1822" y="417"/>
                      </a:cubicBezTo>
                      <a:cubicBezTo>
                        <a:pt x="1826" y="414"/>
                        <a:pt x="1832" y="415"/>
                        <a:pt x="1837" y="414"/>
                      </a:cubicBezTo>
                      <a:cubicBezTo>
                        <a:pt x="1858" y="421"/>
                        <a:pt x="1850" y="416"/>
                        <a:pt x="1864" y="426"/>
                      </a:cubicBezTo>
                      <a:cubicBezTo>
                        <a:pt x="1874" y="440"/>
                        <a:pt x="1867" y="436"/>
                        <a:pt x="1888" y="429"/>
                      </a:cubicBezTo>
                      <a:cubicBezTo>
                        <a:pt x="1894" y="427"/>
                        <a:pt x="1906" y="423"/>
                        <a:pt x="1906" y="423"/>
                      </a:cubicBezTo>
                      <a:cubicBezTo>
                        <a:pt x="1927" y="427"/>
                        <a:pt x="1916" y="424"/>
                        <a:pt x="1939" y="432"/>
                      </a:cubicBezTo>
                      <a:cubicBezTo>
                        <a:pt x="1942" y="433"/>
                        <a:pt x="1948" y="435"/>
                        <a:pt x="1948" y="435"/>
                      </a:cubicBezTo>
                      <a:cubicBezTo>
                        <a:pt x="1954" y="444"/>
                        <a:pt x="1972" y="456"/>
                        <a:pt x="1972" y="456"/>
                      </a:cubicBezTo>
                      <a:cubicBezTo>
                        <a:pt x="1984" y="453"/>
                        <a:pt x="1991" y="449"/>
                        <a:pt x="2002" y="444"/>
                      </a:cubicBezTo>
                      <a:cubicBezTo>
                        <a:pt x="2008" y="441"/>
                        <a:pt x="2020" y="438"/>
                        <a:pt x="2020" y="438"/>
                      </a:cubicBezTo>
                      <a:cubicBezTo>
                        <a:pt x="2036" y="441"/>
                        <a:pt x="2049" y="445"/>
                        <a:pt x="2065" y="441"/>
                      </a:cubicBezTo>
                      <a:cubicBezTo>
                        <a:pt x="2059" y="423"/>
                        <a:pt x="2065" y="423"/>
                        <a:pt x="2083" y="417"/>
                      </a:cubicBezTo>
                      <a:cubicBezTo>
                        <a:pt x="2090" y="415"/>
                        <a:pt x="2095" y="409"/>
                        <a:pt x="2101" y="405"/>
                      </a:cubicBezTo>
                      <a:cubicBezTo>
                        <a:pt x="2104" y="403"/>
                        <a:pt x="2110" y="399"/>
                        <a:pt x="2110" y="399"/>
                      </a:cubicBezTo>
                      <a:cubicBezTo>
                        <a:pt x="2119" y="400"/>
                        <a:pt x="2136" y="402"/>
                        <a:pt x="2146" y="405"/>
                      </a:cubicBezTo>
                      <a:cubicBezTo>
                        <a:pt x="2155" y="407"/>
                        <a:pt x="2173" y="414"/>
                        <a:pt x="2173" y="414"/>
                      </a:cubicBezTo>
                      <a:cubicBezTo>
                        <a:pt x="2189" y="403"/>
                        <a:pt x="2197" y="405"/>
                        <a:pt x="2215" y="411"/>
                      </a:cubicBezTo>
                      <a:cubicBezTo>
                        <a:pt x="2222" y="413"/>
                        <a:pt x="2233" y="423"/>
                        <a:pt x="2233" y="423"/>
                      </a:cubicBezTo>
                      <a:cubicBezTo>
                        <a:pt x="2244" y="419"/>
                        <a:pt x="2249" y="412"/>
                        <a:pt x="2260" y="408"/>
                      </a:cubicBezTo>
                      <a:cubicBezTo>
                        <a:pt x="2271" y="412"/>
                        <a:pt x="2280" y="413"/>
                        <a:pt x="2290" y="420"/>
                      </a:cubicBezTo>
                      <a:cubicBezTo>
                        <a:pt x="2287" y="434"/>
                        <a:pt x="2284" y="442"/>
                        <a:pt x="2299" y="447"/>
                      </a:cubicBezTo>
                      <a:cubicBezTo>
                        <a:pt x="2308" y="460"/>
                        <a:pt x="2304" y="463"/>
                        <a:pt x="2293" y="474"/>
                      </a:cubicBezTo>
                      <a:cubicBezTo>
                        <a:pt x="2284" y="471"/>
                        <a:pt x="2275" y="468"/>
                        <a:pt x="2266" y="465"/>
                      </a:cubicBezTo>
                      <a:cubicBezTo>
                        <a:pt x="2263" y="464"/>
                        <a:pt x="2257" y="462"/>
                        <a:pt x="2257" y="462"/>
                      </a:cubicBezTo>
                      <a:cubicBezTo>
                        <a:pt x="2242" y="465"/>
                        <a:pt x="2235" y="462"/>
                        <a:pt x="2221" y="465"/>
                      </a:cubicBezTo>
                      <a:cubicBezTo>
                        <a:pt x="2229" y="477"/>
                        <a:pt x="2234" y="480"/>
                        <a:pt x="2221" y="489"/>
                      </a:cubicBezTo>
                      <a:cubicBezTo>
                        <a:pt x="2214" y="509"/>
                        <a:pt x="2227" y="512"/>
                        <a:pt x="2245" y="516"/>
                      </a:cubicBezTo>
                      <a:cubicBezTo>
                        <a:pt x="2248" y="518"/>
                        <a:pt x="2252" y="519"/>
                        <a:pt x="2254" y="522"/>
                      </a:cubicBezTo>
                      <a:cubicBezTo>
                        <a:pt x="2257" y="527"/>
                        <a:pt x="2260" y="540"/>
                        <a:pt x="2260" y="540"/>
                      </a:cubicBezTo>
                      <a:cubicBezTo>
                        <a:pt x="2253" y="550"/>
                        <a:pt x="2248" y="554"/>
                        <a:pt x="2236" y="558"/>
                      </a:cubicBezTo>
                      <a:cubicBezTo>
                        <a:pt x="2230" y="567"/>
                        <a:pt x="2228" y="575"/>
                        <a:pt x="2221" y="582"/>
                      </a:cubicBezTo>
                      <a:lnTo>
                        <a:pt x="2212" y="623"/>
                      </a:lnTo>
                      <a:lnTo>
                        <a:pt x="2218" y="643"/>
                      </a:lnTo>
                      <a:lnTo>
                        <a:pt x="2198" y="631"/>
                      </a:lnTo>
                      <a:lnTo>
                        <a:pt x="2182" y="641"/>
                      </a:lnTo>
                      <a:lnTo>
                        <a:pt x="2176" y="655"/>
                      </a:lnTo>
                      <a:lnTo>
                        <a:pt x="2156" y="659"/>
                      </a:lnTo>
                      <a:lnTo>
                        <a:pt x="2146" y="673"/>
                      </a:lnTo>
                      <a:lnTo>
                        <a:pt x="2132" y="687"/>
                      </a:lnTo>
                      <a:lnTo>
                        <a:pt x="2132" y="709"/>
                      </a:lnTo>
                      <a:lnTo>
                        <a:pt x="2136" y="727"/>
                      </a:lnTo>
                      <a:lnTo>
                        <a:pt x="2150" y="729"/>
                      </a:lnTo>
                      <a:lnTo>
                        <a:pt x="2152" y="749"/>
                      </a:lnTo>
                      <a:lnTo>
                        <a:pt x="2176" y="763"/>
                      </a:lnTo>
                      <a:lnTo>
                        <a:pt x="2180" y="779"/>
                      </a:lnTo>
                      <a:lnTo>
                        <a:pt x="2158" y="769"/>
                      </a:lnTo>
                      <a:lnTo>
                        <a:pt x="2152" y="789"/>
                      </a:lnTo>
                      <a:lnTo>
                        <a:pt x="2166" y="807"/>
                      </a:lnTo>
                      <a:lnTo>
                        <a:pt x="2152" y="821"/>
                      </a:lnTo>
                      <a:lnTo>
                        <a:pt x="2146" y="839"/>
                      </a:lnTo>
                      <a:lnTo>
                        <a:pt x="2148" y="861"/>
                      </a:lnTo>
                      <a:lnTo>
                        <a:pt x="2132" y="879"/>
                      </a:lnTo>
                      <a:lnTo>
                        <a:pt x="2128" y="907"/>
                      </a:lnTo>
                      <a:lnTo>
                        <a:pt x="2118" y="925"/>
                      </a:lnTo>
                      <a:lnTo>
                        <a:pt x="2118" y="945"/>
                      </a:lnTo>
                      <a:lnTo>
                        <a:pt x="2100" y="963"/>
                      </a:lnTo>
                      <a:lnTo>
                        <a:pt x="2100" y="979"/>
                      </a:lnTo>
                      <a:lnTo>
                        <a:pt x="2088" y="983"/>
                      </a:lnTo>
                      <a:lnTo>
                        <a:pt x="2074" y="977"/>
                      </a:lnTo>
                      <a:lnTo>
                        <a:pt x="2086" y="961"/>
                      </a:lnTo>
                      <a:lnTo>
                        <a:pt x="2104" y="945"/>
                      </a:lnTo>
                      <a:lnTo>
                        <a:pt x="2110" y="925"/>
                      </a:lnTo>
                      <a:lnTo>
                        <a:pt x="2106" y="893"/>
                      </a:lnTo>
                      <a:lnTo>
                        <a:pt x="2090" y="865"/>
                      </a:lnTo>
                      <a:lnTo>
                        <a:pt x="2070" y="837"/>
                      </a:lnTo>
                      <a:lnTo>
                        <a:pt x="2056" y="797"/>
                      </a:lnTo>
                      <a:lnTo>
                        <a:pt x="2058" y="769"/>
                      </a:lnTo>
                      <a:lnTo>
                        <a:pt x="2062" y="745"/>
                      </a:lnTo>
                      <a:lnTo>
                        <a:pt x="2080" y="731"/>
                      </a:lnTo>
                      <a:lnTo>
                        <a:pt x="2098" y="701"/>
                      </a:lnTo>
                      <a:lnTo>
                        <a:pt x="2108" y="677"/>
                      </a:lnTo>
                      <a:lnTo>
                        <a:pt x="2106" y="663"/>
                      </a:lnTo>
                      <a:lnTo>
                        <a:pt x="2116" y="623"/>
                      </a:lnTo>
                      <a:lnTo>
                        <a:pt x="2106" y="603"/>
                      </a:lnTo>
                      <a:lnTo>
                        <a:pt x="2094" y="623"/>
                      </a:lnTo>
                      <a:lnTo>
                        <a:pt x="2100" y="641"/>
                      </a:lnTo>
                      <a:lnTo>
                        <a:pt x="2076" y="665"/>
                      </a:lnTo>
                      <a:lnTo>
                        <a:pt x="2060" y="659"/>
                      </a:lnTo>
                      <a:lnTo>
                        <a:pt x="2060" y="639"/>
                      </a:lnTo>
                      <a:lnTo>
                        <a:pt x="2022" y="657"/>
                      </a:lnTo>
                      <a:lnTo>
                        <a:pt x="2020" y="679"/>
                      </a:lnTo>
                      <a:lnTo>
                        <a:pt x="2004" y="703"/>
                      </a:lnTo>
                      <a:lnTo>
                        <a:pt x="2012" y="717"/>
                      </a:lnTo>
                      <a:lnTo>
                        <a:pt x="1968" y="731"/>
                      </a:lnTo>
                      <a:lnTo>
                        <a:pt x="1962" y="711"/>
                      </a:lnTo>
                      <a:lnTo>
                        <a:pt x="1934" y="719"/>
                      </a:lnTo>
                      <a:lnTo>
                        <a:pt x="1906" y="735"/>
                      </a:lnTo>
                      <a:lnTo>
                        <a:pt x="1854" y="737"/>
                      </a:lnTo>
                      <a:lnTo>
                        <a:pt x="1814" y="753"/>
                      </a:lnTo>
                      <a:lnTo>
                        <a:pt x="1810" y="767"/>
                      </a:lnTo>
                      <a:lnTo>
                        <a:pt x="1716" y="861"/>
                      </a:lnTo>
                      <a:lnTo>
                        <a:pt x="1738" y="877"/>
                      </a:lnTo>
                      <a:lnTo>
                        <a:pt x="1762" y="889"/>
                      </a:lnTo>
                      <a:lnTo>
                        <a:pt x="1794" y="875"/>
                      </a:lnTo>
                      <a:lnTo>
                        <a:pt x="1820" y="905"/>
                      </a:lnTo>
                      <a:lnTo>
                        <a:pt x="1826" y="953"/>
                      </a:lnTo>
                      <a:lnTo>
                        <a:pt x="1820" y="1021"/>
                      </a:lnTo>
                      <a:lnTo>
                        <a:pt x="1800" y="1059"/>
                      </a:lnTo>
                      <a:lnTo>
                        <a:pt x="1762" y="1127"/>
                      </a:lnTo>
                      <a:lnTo>
                        <a:pt x="1734" y="1151"/>
                      </a:lnTo>
                      <a:lnTo>
                        <a:pt x="1706" y="1191"/>
                      </a:lnTo>
                      <a:lnTo>
                        <a:pt x="1670" y="1207"/>
                      </a:lnTo>
                      <a:lnTo>
                        <a:pt x="1648" y="1209"/>
                      </a:lnTo>
                      <a:lnTo>
                        <a:pt x="1636" y="1193"/>
                      </a:lnTo>
                      <a:lnTo>
                        <a:pt x="1620" y="1215"/>
                      </a:lnTo>
                      <a:lnTo>
                        <a:pt x="1592" y="1239"/>
                      </a:lnTo>
                      <a:lnTo>
                        <a:pt x="1584" y="1263"/>
                      </a:lnTo>
                      <a:lnTo>
                        <a:pt x="1564" y="1281"/>
                      </a:lnTo>
                      <a:lnTo>
                        <a:pt x="1534" y="1295"/>
                      </a:lnTo>
                      <a:lnTo>
                        <a:pt x="1536" y="1317"/>
                      </a:lnTo>
                      <a:lnTo>
                        <a:pt x="1560" y="1337"/>
                      </a:lnTo>
                      <a:lnTo>
                        <a:pt x="1574" y="1375"/>
                      </a:lnTo>
                      <a:lnTo>
                        <a:pt x="1580" y="1409"/>
                      </a:lnTo>
                      <a:lnTo>
                        <a:pt x="1574" y="1427"/>
                      </a:lnTo>
                      <a:lnTo>
                        <a:pt x="1560" y="1445"/>
                      </a:lnTo>
                      <a:lnTo>
                        <a:pt x="1526" y="1449"/>
                      </a:lnTo>
                      <a:lnTo>
                        <a:pt x="1500" y="1445"/>
                      </a:lnTo>
                      <a:lnTo>
                        <a:pt x="1506" y="1393"/>
                      </a:lnTo>
                      <a:lnTo>
                        <a:pt x="1500" y="1377"/>
                      </a:lnTo>
                      <a:lnTo>
                        <a:pt x="1510" y="1369"/>
                      </a:lnTo>
                      <a:lnTo>
                        <a:pt x="1506" y="1355"/>
                      </a:lnTo>
                      <a:lnTo>
                        <a:pt x="1478" y="1341"/>
                      </a:lnTo>
                      <a:lnTo>
                        <a:pt x="1476" y="1329"/>
                      </a:lnTo>
                      <a:lnTo>
                        <a:pt x="1488" y="1315"/>
                      </a:lnTo>
                      <a:lnTo>
                        <a:pt x="1482" y="1295"/>
                      </a:lnTo>
                      <a:lnTo>
                        <a:pt x="1460" y="1281"/>
                      </a:lnTo>
                      <a:lnTo>
                        <a:pt x="1436" y="1279"/>
                      </a:lnTo>
                      <a:lnTo>
                        <a:pt x="1416" y="1299"/>
                      </a:lnTo>
                      <a:lnTo>
                        <a:pt x="1402" y="1299"/>
                      </a:lnTo>
                      <a:lnTo>
                        <a:pt x="1398" y="1283"/>
                      </a:lnTo>
                      <a:lnTo>
                        <a:pt x="1414" y="1251"/>
                      </a:lnTo>
                      <a:lnTo>
                        <a:pt x="1396" y="1243"/>
                      </a:lnTo>
                      <a:lnTo>
                        <a:pt x="1368" y="1269"/>
                      </a:lnTo>
                      <a:lnTo>
                        <a:pt x="1336" y="1283"/>
                      </a:lnTo>
                      <a:lnTo>
                        <a:pt x="1326" y="1293"/>
                      </a:lnTo>
                      <a:lnTo>
                        <a:pt x="1306" y="1295"/>
                      </a:lnTo>
                      <a:lnTo>
                        <a:pt x="1308" y="1323"/>
                      </a:lnTo>
                      <a:lnTo>
                        <a:pt x="1328" y="1325"/>
                      </a:lnTo>
                      <a:lnTo>
                        <a:pt x="1332" y="1349"/>
                      </a:lnTo>
                      <a:lnTo>
                        <a:pt x="1346" y="1353"/>
                      </a:lnTo>
                      <a:lnTo>
                        <a:pt x="1376" y="1337"/>
                      </a:lnTo>
                      <a:lnTo>
                        <a:pt x="1392" y="1345"/>
                      </a:lnTo>
                      <a:lnTo>
                        <a:pt x="1410" y="1357"/>
                      </a:lnTo>
                      <a:lnTo>
                        <a:pt x="1408" y="1367"/>
                      </a:lnTo>
                      <a:lnTo>
                        <a:pt x="1380" y="1365"/>
                      </a:lnTo>
                      <a:lnTo>
                        <a:pt x="1358" y="1379"/>
                      </a:lnTo>
                      <a:lnTo>
                        <a:pt x="1342" y="1383"/>
                      </a:lnTo>
                      <a:lnTo>
                        <a:pt x="1342" y="1397"/>
                      </a:lnTo>
                      <a:lnTo>
                        <a:pt x="1322" y="1411"/>
                      </a:lnTo>
                      <a:lnTo>
                        <a:pt x="1326" y="1425"/>
                      </a:lnTo>
                      <a:lnTo>
                        <a:pt x="1350" y="1439"/>
                      </a:lnTo>
                      <a:lnTo>
                        <a:pt x="1354" y="1475"/>
                      </a:lnTo>
                      <a:lnTo>
                        <a:pt x="1370" y="1507"/>
                      </a:lnTo>
                      <a:lnTo>
                        <a:pt x="1378" y="1519"/>
                      </a:lnTo>
                      <a:lnTo>
                        <a:pt x="1348" y="1517"/>
                      </a:lnTo>
                      <a:lnTo>
                        <a:pt x="1366" y="1537"/>
                      </a:lnTo>
                      <a:lnTo>
                        <a:pt x="1366" y="1547"/>
                      </a:lnTo>
                      <a:lnTo>
                        <a:pt x="1344" y="1565"/>
                      </a:lnTo>
                      <a:lnTo>
                        <a:pt x="1364" y="1581"/>
                      </a:lnTo>
                      <a:lnTo>
                        <a:pt x="1368" y="1601"/>
                      </a:lnTo>
                      <a:lnTo>
                        <a:pt x="1352" y="1619"/>
                      </a:lnTo>
                      <a:lnTo>
                        <a:pt x="1334" y="1635"/>
                      </a:lnTo>
                      <a:lnTo>
                        <a:pt x="1300" y="1663"/>
                      </a:lnTo>
                      <a:lnTo>
                        <a:pt x="1290" y="1693"/>
                      </a:lnTo>
                      <a:lnTo>
                        <a:pt x="1258" y="1725"/>
                      </a:lnTo>
                      <a:lnTo>
                        <a:pt x="1220" y="1747"/>
                      </a:lnTo>
                      <a:lnTo>
                        <a:pt x="1198" y="1765"/>
                      </a:lnTo>
                      <a:lnTo>
                        <a:pt x="1172" y="1765"/>
                      </a:lnTo>
                      <a:lnTo>
                        <a:pt x="1140" y="1763"/>
                      </a:lnTo>
                      <a:lnTo>
                        <a:pt x="1124" y="1753"/>
                      </a:lnTo>
                      <a:lnTo>
                        <a:pt x="1118" y="1769"/>
                      </a:lnTo>
                      <a:lnTo>
                        <a:pt x="1088" y="1779"/>
                      </a:lnTo>
                      <a:lnTo>
                        <a:pt x="1046" y="1783"/>
                      </a:lnTo>
                      <a:lnTo>
                        <a:pt x="1030" y="1801"/>
                      </a:lnTo>
                      <a:lnTo>
                        <a:pt x="1016" y="1793"/>
                      </a:lnTo>
                      <a:lnTo>
                        <a:pt x="1014" y="1767"/>
                      </a:lnTo>
                      <a:lnTo>
                        <a:pt x="992" y="1757"/>
                      </a:lnTo>
                      <a:lnTo>
                        <a:pt x="968" y="1761"/>
                      </a:lnTo>
                      <a:lnTo>
                        <a:pt x="940" y="1773"/>
                      </a:lnTo>
                      <a:lnTo>
                        <a:pt x="912" y="1783"/>
                      </a:lnTo>
                      <a:lnTo>
                        <a:pt x="890" y="1815"/>
                      </a:lnTo>
                      <a:lnTo>
                        <a:pt x="908" y="1849"/>
                      </a:lnTo>
                      <a:lnTo>
                        <a:pt x="924" y="1875"/>
                      </a:lnTo>
                      <a:lnTo>
                        <a:pt x="946" y="1909"/>
                      </a:lnTo>
                      <a:lnTo>
                        <a:pt x="970" y="1955"/>
                      </a:lnTo>
                      <a:lnTo>
                        <a:pt x="972" y="1989"/>
                      </a:lnTo>
                      <a:lnTo>
                        <a:pt x="972" y="2031"/>
                      </a:lnTo>
                      <a:lnTo>
                        <a:pt x="966" y="2051"/>
                      </a:lnTo>
                      <a:lnTo>
                        <a:pt x="952" y="2071"/>
                      </a:lnTo>
                      <a:lnTo>
                        <a:pt x="932" y="2071"/>
                      </a:lnTo>
                      <a:lnTo>
                        <a:pt x="906" y="2077"/>
                      </a:lnTo>
                      <a:lnTo>
                        <a:pt x="878" y="2091"/>
                      </a:lnTo>
                      <a:lnTo>
                        <a:pt x="862" y="2103"/>
                      </a:lnTo>
                      <a:lnTo>
                        <a:pt x="850" y="2101"/>
                      </a:lnTo>
                      <a:lnTo>
                        <a:pt x="840" y="2091"/>
                      </a:lnTo>
                      <a:lnTo>
                        <a:pt x="852" y="2067"/>
                      </a:lnTo>
                      <a:lnTo>
                        <a:pt x="822" y="2047"/>
                      </a:lnTo>
                      <a:lnTo>
                        <a:pt x="806" y="2019"/>
                      </a:lnTo>
                      <a:lnTo>
                        <a:pt x="802" y="1997"/>
                      </a:lnTo>
                      <a:lnTo>
                        <a:pt x="782" y="1977"/>
                      </a:lnTo>
                      <a:lnTo>
                        <a:pt x="760" y="1963"/>
                      </a:lnTo>
                      <a:lnTo>
                        <a:pt x="756" y="1937"/>
                      </a:lnTo>
                      <a:lnTo>
                        <a:pt x="736" y="1943"/>
                      </a:lnTo>
                      <a:lnTo>
                        <a:pt x="736" y="1977"/>
                      </a:lnTo>
                      <a:lnTo>
                        <a:pt x="724" y="2007"/>
                      </a:lnTo>
                      <a:lnTo>
                        <a:pt x="708" y="2033"/>
                      </a:lnTo>
                      <a:lnTo>
                        <a:pt x="726" y="2067"/>
                      </a:lnTo>
                      <a:lnTo>
                        <a:pt x="734" y="2113"/>
                      </a:lnTo>
                      <a:lnTo>
                        <a:pt x="752" y="2129"/>
                      </a:lnTo>
                      <a:lnTo>
                        <a:pt x="798" y="2197"/>
                      </a:lnTo>
                      <a:lnTo>
                        <a:pt x="800" y="2247"/>
                      </a:lnTo>
                      <a:lnTo>
                        <a:pt x="818" y="2293"/>
                      </a:lnTo>
                      <a:lnTo>
                        <a:pt x="806" y="2297"/>
                      </a:lnTo>
                      <a:lnTo>
                        <a:pt x="774" y="2259"/>
                      </a:lnTo>
                      <a:lnTo>
                        <a:pt x="744" y="2225"/>
                      </a:lnTo>
                      <a:lnTo>
                        <a:pt x="732" y="2193"/>
                      </a:lnTo>
                      <a:lnTo>
                        <a:pt x="728" y="2151"/>
                      </a:lnTo>
                      <a:lnTo>
                        <a:pt x="716" y="2125"/>
                      </a:lnTo>
                      <a:lnTo>
                        <a:pt x="694" y="2085"/>
                      </a:lnTo>
                      <a:lnTo>
                        <a:pt x="676" y="2055"/>
                      </a:lnTo>
                      <a:lnTo>
                        <a:pt x="688" y="2021"/>
                      </a:lnTo>
                      <a:lnTo>
                        <a:pt x="702" y="1985"/>
                      </a:lnTo>
                      <a:lnTo>
                        <a:pt x="702" y="1947"/>
                      </a:lnTo>
                      <a:lnTo>
                        <a:pt x="688" y="1919"/>
                      </a:lnTo>
                      <a:lnTo>
                        <a:pt x="698" y="1885"/>
                      </a:lnTo>
                      <a:lnTo>
                        <a:pt x="690" y="1841"/>
                      </a:lnTo>
                      <a:lnTo>
                        <a:pt x="690" y="1807"/>
                      </a:lnTo>
                      <a:lnTo>
                        <a:pt x="656" y="1825"/>
                      </a:lnTo>
                      <a:lnTo>
                        <a:pt x="630" y="1829"/>
                      </a:lnTo>
                      <a:lnTo>
                        <a:pt x="620" y="1819"/>
                      </a:lnTo>
                      <a:lnTo>
                        <a:pt x="628" y="1763"/>
                      </a:lnTo>
                      <a:lnTo>
                        <a:pt x="624" y="1715"/>
                      </a:lnTo>
                      <a:lnTo>
                        <a:pt x="600" y="1641"/>
                      </a:lnTo>
                      <a:lnTo>
                        <a:pt x="598" y="1585"/>
                      </a:lnTo>
                      <a:lnTo>
                        <a:pt x="598" y="1565"/>
                      </a:lnTo>
                      <a:lnTo>
                        <a:pt x="582" y="1563"/>
                      </a:lnTo>
                      <a:lnTo>
                        <a:pt x="580" y="1595"/>
                      </a:lnTo>
                      <a:lnTo>
                        <a:pt x="548" y="1597"/>
                      </a:lnTo>
                      <a:lnTo>
                        <a:pt x="536" y="1583"/>
                      </a:lnTo>
                      <a:lnTo>
                        <a:pt x="502" y="1587"/>
                      </a:lnTo>
                      <a:lnTo>
                        <a:pt x="490" y="1607"/>
                      </a:lnTo>
                      <a:lnTo>
                        <a:pt x="470" y="1625"/>
                      </a:lnTo>
                      <a:lnTo>
                        <a:pt x="434" y="1627"/>
                      </a:lnTo>
                      <a:lnTo>
                        <a:pt x="394" y="1659"/>
                      </a:lnTo>
                      <a:lnTo>
                        <a:pt x="348" y="1671"/>
                      </a:lnTo>
                      <a:lnTo>
                        <a:pt x="322" y="1691"/>
                      </a:lnTo>
                      <a:lnTo>
                        <a:pt x="322" y="1749"/>
                      </a:lnTo>
                      <a:lnTo>
                        <a:pt x="300" y="1779"/>
                      </a:lnTo>
                      <a:lnTo>
                        <a:pt x="300" y="1805"/>
                      </a:lnTo>
                      <a:lnTo>
                        <a:pt x="286" y="1813"/>
                      </a:lnTo>
                      <a:lnTo>
                        <a:pt x="282" y="1829"/>
                      </a:lnTo>
                      <a:lnTo>
                        <a:pt x="264" y="1839"/>
                      </a:lnTo>
                      <a:lnTo>
                        <a:pt x="248" y="1835"/>
                      </a:lnTo>
                      <a:lnTo>
                        <a:pt x="238" y="1815"/>
                      </a:lnTo>
                      <a:lnTo>
                        <a:pt x="238" y="1769"/>
                      </a:lnTo>
                      <a:lnTo>
                        <a:pt x="234" y="1695"/>
                      </a:lnTo>
                      <a:lnTo>
                        <a:pt x="232" y="1607"/>
                      </a:lnTo>
                      <a:lnTo>
                        <a:pt x="240" y="1531"/>
                      </a:lnTo>
                      <a:lnTo>
                        <a:pt x="252" y="1467"/>
                      </a:lnTo>
                      <a:lnTo>
                        <a:pt x="270" y="1451"/>
                      </a:lnTo>
                      <a:lnTo>
                        <a:pt x="268" y="1425"/>
                      </a:lnTo>
                      <a:lnTo>
                        <a:pt x="276" y="1409"/>
                      </a:lnTo>
                      <a:lnTo>
                        <a:pt x="262" y="1397"/>
                      </a:lnTo>
                      <a:lnTo>
                        <a:pt x="244" y="1415"/>
                      </a:lnTo>
                      <a:lnTo>
                        <a:pt x="234" y="1405"/>
                      </a:lnTo>
                      <a:lnTo>
                        <a:pt x="228" y="1377"/>
                      </a:lnTo>
                      <a:lnTo>
                        <a:pt x="232" y="1357"/>
                      </a:lnTo>
                      <a:lnTo>
                        <a:pt x="254" y="1359"/>
                      </a:lnTo>
                      <a:lnTo>
                        <a:pt x="240" y="1337"/>
                      </a:lnTo>
                      <a:lnTo>
                        <a:pt x="256" y="1333"/>
                      </a:lnTo>
                      <a:lnTo>
                        <a:pt x="228" y="1307"/>
                      </a:lnTo>
                      <a:lnTo>
                        <a:pt x="236" y="1265"/>
                      </a:lnTo>
                      <a:lnTo>
                        <a:pt x="244" y="1237"/>
                      </a:lnTo>
                      <a:lnTo>
                        <a:pt x="208" y="1207"/>
                      </a:lnTo>
                      <a:lnTo>
                        <a:pt x="176" y="1149"/>
                      </a:lnTo>
                      <a:lnTo>
                        <a:pt x="168" y="1101"/>
                      </a:lnTo>
                      <a:lnTo>
                        <a:pt x="180" y="1075"/>
                      </a:lnTo>
                      <a:lnTo>
                        <a:pt x="164" y="1051"/>
                      </a:lnTo>
                      <a:lnTo>
                        <a:pt x="170" y="971"/>
                      </a:lnTo>
                      <a:lnTo>
                        <a:pt x="196" y="921"/>
                      </a:lnTo>
                      <a:lnTo>
                        <a:pt x="186" y="895"/>
                      </a:lnTo>
                      <a:lnTo>
                        <a:pt x="152" y="975"/>
                      </a:lnTo>
                      <a:lnTo>
                        <a:pt x="138" y="1021"/>
                      </a:lnTo>
                      <a:lnTo>
                        <a:pt x="148" y="1037"/>
                      </a:lnTo>
                      <a:lnTo>
                        <a:pt x="126" y="1055"/>
                      </a:lnTo>
                      <a:lnTo>
                        <a:pt x="130" y="1107"/>
                      </a:lnTo>
                      <a:lnTo>
                        <a:pt x="158" y="1087"/>
                      </a:lnTo>
                      <a:lnTo>
                        <a:pt x="150" y="1133"/>
                      </a:lnTo>
                      <a:lnTo>
                        <a:pt x="146" y="1217"/>
                      </a:lnTo>
                      <a:lnTo>
                        <a:pt x="144" y="1233"/>
                      </a:lnTo>
                      <a:lnTo>
                        <a:pt x="132" y="1253"/>
                      </a:lnTo>
                      <a:lnTo>
                        <a:pt x="110" y="1255"/>
                      </a:lnTo>
                      <a:lnTo>
                        <a:pt x="96" y="1285"/>
                      </a:lnTo>
                      <a:lnTo>
                        <a:pt x="76" y="1281"/>
                      </a:lnTo>
                      <a:lnTo>
                        <a:pt x="50" y="1293"/>
                      </a:lnTo>
                      <a:lnTo>
                        <a:pt x="18" y="1291"/>
                      </a:lnTo>
                      <a:lnTo>
                        <a:pt x="0" y="1251"/>
                      </a:lnTo>
                      <a:lnTo>
                        <a:pt x="2" y="1209"/>
                      </a:lnTo>
                      <a:lnTo>
                        <a:pt x="22" y="1151"/>
                      </a:lnTo>
                      <a:lnTo>
                        <a:pt x="52" y="1081"/>
                      </a:lnTo>
                      <a:lnTo>
                        <a:pt x="84" y="1019"/>
                      </a:lnTo>
                      <a:lnTo>
                        <a:pt x="108" y="973"/>
                      </a:lnTo>
                      <a:lnTo>
                        <a:pt x="124" y="945"/>
                      </a:lnTo>
                      <a:lnTo>
                        <a:pt x="150" y="891"/>
                      </a:lnTo>
                      <a:lnTo>
                        <a:pt x="176" y="855"/>
                      </a:lnTo>
                      <a:lnTo>
                        <a:pt x="186" y="765"/>
                      </a:lnTo>
                      <a:lnTo>
                        <a:pt x="206" y="681"/>
                      </a:lnTo>
                      <a:lnTo>
                        <a:pt x="268" y="593"/>
                      </a:lnTo>
                      <a:lnTo>
                        <a:pt x="328" y="513"/>
                      </a:lnTo>
                      <a:lnTo>
                        <a:pt x="380" y="457"/>
                      </a:lnTo>
                      <a:lnTo>
                        <a:pt x="422" y="403"/>
                      </a:lnTo>
                      <a:lnTo>
                        <a:pt x="430" y="431"/>
                      </a:lnTo>
                      <a:lnTo>
                        <a:pt x="434" y="471"/>
                      </a:lnTo>
                      <a:lnTo>
                        <a:pt x="404" y="493"/>
                      </a:lnTo>
                      <a:lnTo>
                        <a:pt x="404" y="515"/>
                      </a:lnTo>
                      <a:lnTo>
                        <a:pt x="396" y="557"/>
                      </a:lnTo>
                      <a:lnTo>
                        <a:pt x="464" y="475"/>
                      </a:lnTo>
                      <a:lnTo>
                        <a:pt x="438" y="531"/>
                      </a:lnTo>
                      <a:lnTo>
                        <a:pt x="464" y="549"/>
                      </a:lnTo>
                      <a:lnTo>
                        <a:pt x="450" y="575"/>
                      </a:lnTo>
                      <a:lnTo>
                        <a:pt x="426" y="607"/>
                      </a:lnTo>
                      <a:lnTo>
                        <a:pt x="406" y="635"/>
                      </a:lnTo>
                      <a:lnTo>
                        <a:pt x="386" y="673"/>
                      </a:lnTo>
                      <a:lnTo>
                        <a:pt x="354" y="693"/>
                      </a:lnTo>
                      <a:lnTo>
                        <a:pt x="322" y="727"/>
                      </a:lnTo>
                      <a:lnTo>
                        <a:pt x="320" y="759"/>
                      </a:lnTo>
                      <a:lnTo>
                        <a:pt x="308" y="785"/>
                      </a:lnTo>
                      <a:lnTo>
                        <a:pt x="328" y="803"/>
                      </a:lnTo>
                      <a:lnTo>
                        <a:pt x="358" y="759"/>
                      </a:lnTo>
                      <a:lnTo>
                        <a:pt x="362" y="741"/>
                      </a:lnTo>
                      <a:lnTo>
                        <a:pt x="378" y="733"/>
                      </a:lnTo>
                      <a:lnTo>
                        <a:pt x="390" y="703"/>
                      </a:lnTo>
                      <a:lnTo>
                        <a:pt x="414" y="709"/>
                      </a:lnTo>
                      <a:lnTo>
                        <a:pt x="420" y="695"/>
                      </a:lnTo>
                      <a:lnTo>
                        <a:pt x="408" y="679"/>
                      </a:lnTo>
                      <a:lnTo>
                        <a:pt x="430" y="655"/>
                      </a:lnTo>
                      <a:lnTo>
                        <a:pt x="438" y="629"/>
                      </a:lnTo>
                      <a:lnTo>
                        <a:pt x="478" y="593"/>
                      </a:lnTo>
                      <a:lnTo>
                        <a:pt x="498" y="599"/>
                      </a:lnTo>
                      <a:lnTo>
                        <a:pt x="518" y="585"/>
                      </a:lnTo>
                      <a:lnTo>
                        <a:pt x="522" y="563"/>
                      </a:lnTo>
                      <a:lnTo>
                        <a:pt x="502" y="549"/>
                      </a:lnTo>
                      <a:lnTo>
                        <a:pt x="466" y="551"/>
                      </a:lnTo>
                      <a:lnTo>
                        <a:pt x="446" y="525"/>
                      </a:lnTo>
                      <a:lnTo>
                        <a:pt x="462" y="473"/>
                      </a:lnTo>
                      <a:lnTo>
                        <a:pt x="480" y="433"/>
                      </a:lnTo>
                      <a:lnTo>
                        <a:pt x="494" y="411"/>
                      </a:lnTo>
                      <a:lnTo>
                        <a:pt x="494" y="441"/>
                      </a:lnTo>
                      <a:lnTo>
                        <a:pt x="510" y="439"/>
                      </a:lnTo>
                      <a:lnTo>
                        <a:pt x="520" y="419"/>
                      </a:lnTo>
                      <a:lnTo>
                        <a:pt x="512" y="377"/>
                      </a:lnTo>
                      <a:lnTo>
                        <a:pt x="534" y="369"/>
                      </a:lnTo>
                      <a:lnTo>
                        <a:pt x="536" y="355"/>
                      </a:lnTo>
                      <a:lnTo>
                        <a:pt x="522" y="347"/>
                      </a:lnTo>
                      <a:lnTo>
                        <a:pt x="500" y="375"/>
                      </a:lnTo>
                      <a:lnTo>
                        <a:pt x="490" y="391"/>
                      </a:lnTo>
                      <a:lnTo>
                        <a:pt x="438" y="419"/>
                      </a:lnTo>
                      <a:lnTo>
                        <a:pt x="438" y="391"/>
                      </a:lnTo>
                      <a:lnTo>
                        <a:pt x="494" y="331"/>
                      </a:lnTo>
                      <a:lnTo>
                        <a:pt x="608" y="231"/>
                      </a:lnTo>
                      <a:lnTo>
                        <a:pt x="704" y="157"/>
                      </a:lnTo>
                      <a:lnTo>
                        <a:pt x="847" y="63"/>
                      </a:lnTo>
                      <a:close/>
                    </a:path>
                  </a:pathLst>
                </a:custGeom>
                <a:solidFill>
                  <a:schemeClr val="bg2"/>
                </a:solidFill>
                <a:ln w="9525">
                  <a:noFill/>
                  <a:round/>
                  <a:headEnd/>
                  <a:tailEnd/>
                </a:ln>
                <a:effectLst/>
              </p:spPr>
              <p:txBody>
                <a:bodyPr wrap="none" anchor="ctr"/>
                <a:lstStyle/>
                <a:p>
                  <a:endParaRPr lang="ja-JP" altLang="en-US"/>
                </a:p>
              </p:txBody>
            </p:sp>
            <p:sp>
              <p:nvSpPr>
                <p:cNvPr id="5226" name="Freeform 106"/>
                <p:cNvSpPr>
                  <a:spLocks/>
                </p:cNvSpPr>
                <p:nvPr/>
              </p:nvSpPr>
              <p:spPr bwMode="ltGray">
                <a:xfrm>
                  <a:off x="2810" y="2105"/>
                  <a:ext cx="58" cy="87"/>
                </a:xfrm>
                <a:custGeom>
                  <a:avLst/>
                  <a:gdLst/>
                  <a:ahLst/>
                  <a:cxnLst>
                    <a:cxn ang="0">
                      <a:pos x="0" y="23"/>
                    </a:cxn>
                    <a:cxn ang="0">
                      <a:pos x="2" y="17"/>
                    </a:cxn>
                    <a:cxn ang="0">
                      <a:pos x="14" y="13"/>
                    </a:cxn>
                    <a:cxn ang="0">
                      <a:pos x="36" y="5"/>
                    </a:cxn>
                    <a:cxn ang="0">
                      <a:pos x="46" y="19"/>
                    </a:cxn>
                    <a:cxn ang="0">
                      <a:pos x="58" y="33"/>
                    </a:cxn>
                    <a:cxn ang="0">
                      <a:pos x="40" y="71"/>
                    </a:cxn>
                    <a:cxn ang="0">
                      <a:pos x="38" y="83"/>
                    </a:cxn>
                    <a:cxn ang="0">
                      <a:pos x="26" y="87"/>
                    </a:cxn>
                    <a:cxn ang="0">
                      <a:pos x="12" y="75"/>
                    </a:cxn>
                    <a:cxn ang="0">
                      <a:pos x="18" y="43"/>
                    </a:cxn>
                    <a:cxn ang="0">
                      <a:pos x="6" y="41"/>
                    </a:cxn>
                    <a:cxn ang="0">
                      <a:pos x="0" y="23"/>
                    </a:cxn>
                  </a:cxnLst>
                  <a:rect l="0" t="0" r="r" b="b"/>
                  <a:pathLst>
                    <a:path w="58" h="87">
                      <a:moveTo>
                        <a:pt x="0" y="23"/>
                      </a:moveTo>
                      <a:cubicBezTo>
                        <a:pt x="1" y="21"/>
                        <a:pt x="0" y="18"/>
                        <a:pt x="2" y="17"/>
                      </a:cubicBezTo>
                      <a:cubicBezTo>
                        <a:pt x="5" y="15"/>
                        <a:pt x="14" y="13"/>
                        <a:pt x="14" y="13"/>
                      </a:cubicBezTo>
                      <a:cubicBezTo>
                        <a:pt x="18" y="0"/>
                        <a:pt x="23" y="3"/>
                        <a:pt x="36" y="5"/>
                      </a:cubicBezTo>
                      <a:cubicBezTo>
                        <a:pt x="52" y="2"/>
                        <a:pt x="55" y="5"/>
                        <a:pt x="46" y="19"/>
                      </a:cubicBezTo>
                      <a:cubicBezTo>
                        <a:pt x="51" y="26"/>
                        <a:pt x="55" y="25"/>
                        <a:pt x="58" y="33"/>
                      </a:cubicBezTo>
                      <a:cubicBezTo>
                        <a:pt x="49" y="47"/>
                        <a:pt x="45" y="55"/>
                        <a:pt x="40" y="71"/>
                      </a:cubicBezTo>
                      <a:cubicBezTo>
                        <a:pt x="42" y="76"/>
                        <a:pt x="44" y="79"/>
                        <a:pt x="38" y="83"/>
                      </a:cubicBezTo>
                      <a:cubicBezTo>
                        <a:pt x="34" y="85"/>
                        <a:pt x="26" y="87"/>
                        <a:pt x="26" y="87"/>
                      </a:cubicBezTo>
                      <a:cubicBezTo>
                        <a:pt x="23" y="79"/>
                        <a:pt x="20" y="78"/>
                        <a:pt x="12" y="75"/>
                      </a:cubicBezTo>
                      <a:cubicBezTo>
                        <a:pt x="15" y="64"/>
                        <a:pt x="15" y="54"/>
                        <a:pt x="18" y="43"/>
                      </a:cubicBezTo>
                      <a:cubicBezTo>
                        <a:pt x="15" y="34"/>
                        <a:pt x="12" y="33"/>
                        <a:pt x="6" y="41"/>
                      </a:cubicBezTo>
                      <a:cubicBezTo>
                        <a:pt x="2" y="34"/>
                        <a:pt x="0" y="31"/>
                        <a:pt x="0" y="23"/>
                      </a:cubicBezTo>
                      <a:close/>
                    </a:path>
                  </a:pathLst>
                </a:custGeom>
                <a:solidFill>
                  <a:schemeClr val="bg2"/>
                </a:solidFill>
                <a:ln w="9525">
                  <a:noFill/>
                  <a:round/>
                  <a:headEnd/>
                  <a:tailEnd/>
                </a:ln>
                <a:effectLst/>
              </p:spPr>
              <p:txBody>
                <a:bodyPr wrap="none" anchor="ctr"/>
                <a:lstStyle/>
                <a:p>
                  <a:endParaRPr lang="ja-JP" altLang="en-US"/>
                </a:p>
              </p:txBody>
            </p:sp>
            <p:sp>
              <p:nvSpPr>
                <p:cNvPr id="5227" name="Freeform 107"/>
                <p:cNvSpPr>
                  <a:spLocks/>
                </p:cNvSpPr>
                <p:nvPr/>
              </p:nvSpPr>
              <p:spPr bwMode="ltGray">
                <a:xfrm>
                  <a:off x="2840" y="1841"/>
                  <a:ext cx="279" cy="307"/>
                </a:xfrm>
                <a:custGeom>
                  <a:avLst/>
                  <a:gdLst/>
                  <a:ahLst/>
                  <a:cxnLst>
                    <a:cxn ang="0">
                      <a:pos x="44" y="251"/>
                    </a:cxn>
                    <a:cxn ang="0">
                      <a:pos x="28" y="265"/>
                    </a:cxn>
                    <a:cxn ang="0">
                      <a:pos x="10" y="271"/>
                    </a:cxn>
                    <a:cxn ang="0">
                      <a:pos x="4" y="269"/>
                    </a:cxn>
                    <a:cxn ang="0">
                      <a:pos x="0" y="257"/>
                    </a:cxn>
                    <a:cxn ang="0">
                      <a:pos x="22" y="241"/>
                    </a:cxn>
                    <a:cxn ang="0">
                      <a:pos x="34" y="237"/>
                    </a:cxn>
                    <a:cxn ang="0">
                      <a:pos x="48" y="223"/>
                    </a:cxn>
                    <a:cxn ang="0">
                      <a:pos x="66" y="217"/>
                    </a:cxn>
                    <a:cxn ang="0">
                      <a:pos x="82" y="219"/>
                    </a:cxn>
                    <a:cxn ang="0">
                      <a:pos x="94" y="215"/>
                    </a:cxn>
                    <a:cxn ang="0">
                      <a:pos x="104" y="205"/>
                    </a:cxn>
                    <a:cxn ang="0">
                      <a:pos x="122" y="211"/>
                    </a:cxn>
                    <a:cxn ang="0">
                      <a:pos x="128" y="195"/>
                    </a:cxn>
                    <a:cxn ang="0">
                      <a:pos x="146" y="183"/>
                    </a:cxn>
                    <a:cxn ang="0">
                      <a:pos x="142" y="165"/>
                    </a:cxn>
                    <a:cxn ang="0">
                      <a:pos x="154" y="161"/>
                    </a:cxn>
                    <a:cxn ang="0">
                      <a:pos x="166" y="163"/>
                    </a:cxn>
                    <a:cxn ang="0">
                      <a:pos x="170" y="183"/>
                    </a:cxn>
                    <a:cxn ang="0">
                      <a:pos x="194" y="163"/>
                    </a:cxn>
                    <a:cxn ang="0">
                      <a:pos x="180" y="149"/>
                    </a:cxn>
                    <a:cxn ang="0">
                      <a:pos x="192" y="131"/>
                    </a:cxn>
                    <a:cxn ang="0">
                      <a:pos x="208" y="145"/>
                    </a:cxn>
                    <a:cxn ang="0">
                      <a:pos x="228" y="121"/>
                    </a:cxn>
                    <a:cxn ang="0">
                      <a:pos x="224" y="95"/>
                    </a:cxn>
                    <a:cxn ang="0">
                      <a:pos x="232" y="55"/>
                    </a:cxn>
                    <a:cxn ang="0">
                      <a:pos x="230" y="37"/>
                    </a:cxn>
                    <a:cxn ang="0">
                      <a:pos x="222" y="25"/>
                    </a:cxn>
                    <a:cxn ang="0">
                      <a:pos x="218" y="13"/>
                    </a:cxn>
                    <a:cxn ang="0">
                      <a:pos x="230" y="3"/>
                    </a:cxn>
                    <a:cxn ang="0">
                      <a:pos x="244" y="17"/>
                    </a:cxn>
                    <a:cxn ang="0">
                      <a:pos x="246" y="31"/>
                    </a:cxn>
                    <a:cxn ang="0">
                      <a:pos x="254" y="53"/>
                    </a:cxn>
                    <a:cxn ang="0">
                      <a:pos x="266" y="69"/>
                    </a:cxn>
                    <a:cxn ang="0">
                      <a:pos x="276" y="93"/>
                    </a:cxn>
                    <a:cxn ang="0">
                      <a:pos x="262" y="137"/>
                    </a:cxn>
                    <a:cxn ang="0">
                      <a:pos x="246" y="177"/>
                    </a:cxn>
                    <a:cxn ang="0">
                      <a:pos x="240" y="231"/>
                    </a:cxn>
                    <a:cxn ang="0">
                      <a:pos x="220" y="229"/>
                    </a:cxn>
                    <a:cxn ang="0">
                      <a:pos x="206" y="237"/>
                    </a:cxn>
                    <a:cxn ang="0">
                      <a:pos x="188" y="239"/>
                    </a:cxn>
                    <a:cxn ang="0">
                      <a:pos x="168" y="245"/>
                    </a:cxn>
                    <a:cxn ang="0">
                      <a:pos x="150" y="239"/>
                    </a:cxn>
                    <a:cxn ang="0">
                      <a:pos x="140" y="267"/>
                    </a:cxn>
                    <a:cxn ang="0">
                      <a:pos x="130" y="281"/>
                    </a:cxn>
                    <a:cxn ang="0">
                      <a:pos x="110" y="271"/>
                    </a:cxn>
                    <a:cxn ang="0">
                      <a:pos x="104" y="243"/>
                    </a:cxn>
                    <a:cxn ang="0">
                      <a:pos x="82" y="253"/>
                    </a:cxn>
                    <a:cxn ang="0">
                      <a:pos x="64" y="255"/>
                    </a:cxn>
                    <a:cxn ang="0">
                      <a:pos x="50" y="255"/>
                    </a:cxn>
                    <a:cxn ang="0">
                      <a:pos x="52" y="261"/>
                    </a:cxn>
                    <a:cxn ang="0">
                      <a:pos x="50" y="267"/>
                    </a:cxn>
                    <a:cxn ang="0">
                      <a:pos x="80" y="259"/>
                    </a:cxn>
                    <a:cxn ang="0">
                      <a:pos x="86" y="257"/>
                    </a:cxn>
                    <a:cxn ang="0">
                      <a:pos x="98" y="261"/>
                    </a:cxn>
                    <a:cxn ang="0">
                      <a:pos x="96" y="269"/>
                    </a:cxn>
                    <a:cxn ang="0">
                      <a:pos x="80" y="291"/>
                    </a:cxn>
                    <a:cxn ang="0">
                      <a:pos x="60" y="289"/>
                    </a:cxn>
                    <a:cxn ang="0">
                      <a:pos x="50" y="307"/>
                    </a:cxn>
                    <a:cxn ang="0">
                      <a:pos x="36" y="291"/>
                    </a:cxn>
                    <a:cxn ang="0">
                      <a:pos x="44" y="273"/>
                    </a:cxn>
                    <a:cxn ang="0">
                      <a:pos x="40" y="261"/>
                    </a:cxn>
                    <a:cxn ang="0">
                      <a:pos x="44" y="251"/>
                    </a:cxn>
                  </a:cxnLst>
                  <a:rect l="0" t="0" r="r" b="b"/>
                  <a:pathLst>
                    <a:path w="279" h="307">
                      <a:moveTo>
                        <a:pt x="44" y="251"/>
                      </a:moveTo>
                      <a:cubicBezTo>
                        <a:pt x="38" y="255"/>
                        <a:pt x="35" y="262"/>
                        <a:pt x="28" y="265"/>
                      </a:cubicBezTo>
                      <a:cubicBezTo>
                        <a:pt x="22" y="268"/>
                        <a:pt x="10" y="271"/>
                        <a:pt x="10" y="271"/>
                      </a:cubicBezTo>
                      <a:cubicBezTo>
                        <a:pt x="8" y="270"/>
                        <a:pt x="5" y="271"/>
                        <a:pt x="4" y="269"/>
                      </a:cubicBezTo>
                      <a:cubicBezTo>
                        <a:pt x="2" y="266"/>
                        <a:pt x="0" y="257"/>
                        <a:pt x="0" y="257"/>
                      </a:cubicBezTo>
                      <a:cubicBezTo>
                        <a:pt x="5" y="249"/>
                        <a:pt x="13" y="245"/>
                        <a:pt x="22" y="241"/>
                      </a:cubicBezTo>
                      <a:cubicBezTo>
                        <a:pt x="26" y="239"/>
                        <a:pt x="34" y="237"/>
                        <a:pt x="34" y="237"/>
                      </a:cubicBezTo>
                      <a:cubicBezTo>
                        <a:pt x="37" y="233"/>
                        <a:pt x="44" y="226"/>
                        <a:pt x="48" y="223"/>
                      </a:cubicBezTo>
                      <a:cubicBezTo>
                        <a:pt x="53" y="220"/>
                        <a:pt x="66" y="217"/>
                        <a:pt x="66" y="217"/>
                      </a:cubicBezTo>
                      <a:cubicBezTo>
                        <a:pt x="71" y="218"/>
                        <a:pt x="77" y="219"/>
                        <a:pt x="82" y="219"/>
                      </a:cubicBezTo>
                      <a:cubicBezTo>
                        <a:pt x="86" y="219"/>
                        <a:pt x="94" y="215"/>
                        <a:pt x="94" y="215"/>
                      </a:cubicBezTo>
                      <a:cubicBezTo>
                        <a:pt x="96" y="212"/>
                        <a:pt x="100" y="205"/>
                        <a:pt x="104" y="205"/>
                      </a:cubicBezTo>
                      <a:cubicBezTo>
                        <a:pt x="110" y="205"/>
                        <a:pt x="122" y="211"/>
                        <a:pt x="122" y="211"/>
                      </a:cubicBezTo>
                      <a:cubicBezTo>
                        <a:pt x="132" y="208"/>
                        <a:pt x="130" y="204"/>
                        <a:pt x="128" y="195"/>
                      </a:cubicBezTo>
                      <a:cubicBezTo>
                        <a:pt x="136" y="190"/>
                        <a:pt x="141" y="191"/>
                        <a:pt x="146" y="183"/>
                      </a:cubicBezTo>
                      <a:cubicBezTo>
                        <a:pt x="144" y="179"/>
                        <a:pt x="136" y="170"/>
                        <a:pt x="142" y="165"/>
                      </a:cubicBezTo>
                      <a:cubicBezTo>
                        <a:pt x="145" y="163"/>
                        <a:pt x="154" y="161"/>
                        <a:pt x="154" y="161"/>
                      </a:cubicBezTo>
                      <a:cubicBezTo>
                        <a:pt x="159" y="175"/>
                        <a:pt x="151" y="158"/>
                        <a:pt x="166" y="163"/>
                      </a:cubicBezTo>
                      <a:cubicBezTo>
                        <a:pt x="163" y="173"/>
                        <a:pt x="158" y="179"/>
                        <a:pt x="170" y="183"/>
                      </a:cubicBezTo>
                      <a:cubicBezTo>
                        <a:pt x="182" y="179"/>
                        <a:pt x="181" y="167"/>
                        <a:pt x="194" y="163"/>
                      </a:cubicBezTo>
                      <a:cubicBezTo>
                        <a:pt x="192" y="157"/>
                        <a:pt x="180" y="149"/>
                        <a:pt x="180" y="149"/>
                      </a:cubicBezTo>
                      <a:cubicBezTo>
                        <a:pt x="173" y="138"/>
                        <a:pt x="182" y="134"/>
                        <a:pt x="192" y="131"/>
                      </a:cubicBezTo>
                      <a:cubicBezTo>
                        <a:pt x="206" y="136"/>
                        <a:pt x="191" y="149"/>
                        <a:pt x="208" y="145"/>
                      </a:cubicBezTo>
                      <a:cubicBezTo>
                        <a:pt x="212" y="133"/>
                        <a:pt x="216" y="125"/>
                        <a:pt x="228" y="121"/>
                      </a:cubicBezTo>
                      <a:cubicBezTo>
                        <a:pt x="231" y="112"/>
                        <a:pt x="226" y="104"/>
                        <a:pt x="224" y="95"/>
                      </a:cubicBezTo>
                      <a:cubicBezTo>
                        <a:pt x="228" y="82"/>
                        <a:pt x="223" y="68"/>
                        <a:pt x="232" y="55"/>
                      </a:cubicBezTo>
                      <a:cubicBezTo>
                        <a:pt x="234" y="45"/>
                        <a:pt x="239" y="43"/>
                        <a:pt x="230" y="37"/>
                      </a:cubicBezTo>
                      <a:cubicBezTo>
                        <a:pt x="227" y="33"/>
                        <a:pt x="224" y="30"/>
                        <a:pt x="222" y="25"/>
                      </a:cubicBezTo>
                      <a:cubicBezTo>
                        <a:pt x="221" y="21"/>
                        <a:pt x="218" y="13"/>
                        <a:pt x="218" y="13"/>
                      </a:cubicBezTo>
                      <a:cubicBezTo>
                        <a:pt x="221" y="5"/>
                        <a:pt x="221" y="0"/>
                        <a:pt x="230" y="3"/>
                      </a:cubicBezTo>
                      <a:cubicBezTo>
                        <a:pt x="233" y="11"/>
                        <a:pt x="236" y="14"/>
                        <a:pt x="244" y="17"/>
                      </a:cubicBezTo>
                      <a:cubicBezTo>
                        <a:pt x="248" y="29"/>
                        <a:pt x="234" y="23"/>
                        <a:pt x="246" y="31"/>
                      </a:cubicBezTo>
                      <a:cubicBezTo>
                        <a:pt x="242" y="42"/>
                        <a:pt x="246" y="47"/>
                        <a:pt x="254" y="53"/>
                      </a:cubicBezTo>
                      <a:cubicBezTo>
                        <a:pt x="257" y="61"/>
                        <a:pt x="259" y="64"/>
                        <a:pt x="266" y="69"/>
                      </a:cubicBezTo>
                      <a:cubicBezTo>
                        <a:pt x="269" y="78"/>
                        <a:pt x="271" y="85"/>
                        <a:pt x="276" y="93"/>
                      </a:cubicBezTo>
                      <a:cubicBezTo>
                        <a:pt x="279" y="107"/>
                        <a:pt x="272" y="127"/>
                        <a:pt x="262" y="137"/>
                      </a:cubicBezTo>
                      <a:cubicBezTo>
                        <a:pt x="245" y="131"/>
                        <a:pt x="250" y="164"/>
                        <a:pt x="246" y="177"/>
                      </a:cubicBezTo>
                      <a:cubicBezTo>
                        <a:pt x="244" y="197"/>
                        <a:pt x="245" y="212"/>
                        <a:pt x="240" y="231"/>
                      </a:cubicBezTo>
                      <a:cubicBezTo>
                        <a:pt x="232" y="229"/>
                        <a:pt x="228" y="226"/>
                        <a:pt x="220" y="229"/>
                      </a:cubicBezTo>
                      <a:cubicBezTo>
                        <a:pt x="217" y="237"/>
                        <a:pt x="215" y="240"/>
                        <a:pt x="206" y="237"/>
                      </a:cubicBezTo>
                      <a:cubicBezTo>
                        <a:pt x="203" y="247"/>
                        <a:pt x="196" y="242"/>
                        <a:pt x="188" y="239"/>
                      </a:cubicBezTo>
                      <a:cubicBezTo>
                        <a:pt x="181" y="241"/>
                        <a:pt x="175" y="243"/>
                        <a:pt x="168" y="245"/>
                      </a:cubicBezTo>
                      <a:cubicBezTo>
                        <a:pt x="162" y="243"/>
                        <a:pt x="150" y="239"/>
                        <a:pt x="150" y="239"/>
                      </a:cubicBezTo>
                      <a:cubicBezTo>
                        <a:pt x="153" y="253"/>
                        <a:pt x="150" y="257"/>
                        <a:pt x="140" y="267"/>
                      </a:cubicBezTo>
                      <a:cubicBezTo>
                        <a:pt x="135" y="281"/>
                        <a:pt x="140" y="278"/>
                        <a:pt x="130" y="281"/>
                      </a:cubicBezTo>
                      <a:cubicBezTo>
                        <a:pt x="121" y="278"/>
                        <a:pt x="113" y="281"/>
                        <a:pt x="110" y="271"/>
                      </a:cubicBezTo>
                      <a:cubicBezTo>
                        <a:pt x="114" y="259"/>
                        <a:pt x="116" y="251"/>
                        <a:pt x="104" y="243"/>
                      </a:cubicBezTo>
                      <a:cubicBezTo>
                        <a:pt x="93" y="245"/>
                        <a:pt x="88" y="244"/>
                        <a:pt x="82" y="253"/>
                      </a:cubicBezTo>
                      <a:cubicBezTo>
                        <a:pt x="67" y="248"/>
                        <a:pt x="73" y="246"/>
                        <a:pt x="64" y="255"/>
                      </a:cubicBezTo>
                      <a:cubicBezTo>
                        <a:pt x="56" y="252"/>
                        <a:pt x="53" y="245"/>
                        <a:pt x="50" y="255"/>
                      </a:cubicBezTo>
                      <a:cubicBezTo>
                        <a:pt x="51" y="257"/>
                        <a:pt x="52" y="259"/>
                        <a:pt x="52" y="261"/>
                      </a:cubicBezTo>
                      <a:cubicBezTo>
                        <a:pt x="52" y="263"/>
                        <a:pt x="48" y="266"/>
                        <a:pt x="50" y="267"/>
                      </a:cubicBezTo>
                      <a:cubicBezTo>
                        <a:pt x="55" y="269"/>
                        <a:pt x="76" y="260"/>
                        <a:pt x="80" y="259"/>
                      </a:cubicBezTo>
                      <a:cubicBezTo>
                        <a:pt x="82" y="258"/>
                        <a:pt x="86" y="257"/>
                        <a:pt x="86" y="257"/>
                      </a:cubicBezTo>
                      <a:cubicBezTo>
                        <a:pt x="90" y="258"/>
                        <a:pt x="94" y="260"/>
                        <a:pt x="98" y="261"/>
                      </a:cubicBezTo>
                      <a:cubicBezTo>
                        <a:pt x="101" y="262"/>
                        <a:pt x="97" y="266"/>
                        <a:pt x="96" y="269"/>
                      </a:cubicBezTo>
                      <a:cubicBezTo>
                        <a:pt x="92" y="281"/>
                        <a:pt x="91" y="284"/>
                        <a:pt x="80" y="291"/>
                      </a:cubicBezTo>
                      <a:cubicBezTo>
                        <a:pt x="72" y="283"/>
                        <a:pt x="71" y="286"/>
                        <a:pt x="60" y="289"/>
                      </a:cubicBezTo>
                      <a:cubicBezTo>
                        <a:pt x="55" y="304"/>
                        <a:pt x="59" y="298"/>
                        <a:pt x="50" y="307"/>
                      </a:cubicBezTo>
                      <a:cubicBezTo>
                        <a:pt x="39" y="304"/>
                        <a:pt x="42" y="300"/>
                        <a:pt x="36" y="291"/>
                      </a:cubicBezTo>
                      <a:cubicBezTo>
                        <a:pt x="41" y="277"/>
                        <a:pt x="38" y="283"/>
                        <a:pt x="44" y="273"/>
                      </a:cubicBezTo>
                      <a:cubicBezTo>
                        <a:pt x="43" y="269"/>
                        <a:pt x="36" y="263"/>
                        <a:pt x="40" y="261"/>
                      </a:cubicBezTo>
                      <a:cubicBezTo>
                        <a:pt x="48" y="256"/>
                        <a:pt x="47" y="259"/>
                        <a:pt x="44" y="251"/>
                      </a:cubicBezTo>
                      <a:close/>
                    </a:path>
                  </a:pathLst>
                </a:custGeom>
                <a:solidFill>
                  <a:schemeClr val="bg2"/>
                </a:solidFill>
                <a:ln w="9525">
                  <a:noFill/>
                  <a:round/>
                  <a:headEnd/>
                  <a:tailEnd/>
                </a:ln>
                <a:effectLst/>
              </p:spPr>
              <p:txBody>
                <a:bodyPr wrap="none" anchor="ctr"/>
                <a:lstStyle/>
                <a:p>
                  <a:endParaRPr lang="ja-JP" altLang="en-US"/>
                </a:p>
              </p:txBody>
            </p:sp>
            <p:sp>
              <p:nvSpPr>
                <p:cNvPr id="5228" name="Freeform 108"/>
                <p:cNvSpPr>
                  <a:spLocks/>
                </p:cNvSpPr>
                <p:nvPr/>
              </p:nvSpPr>
              <p:spPr bwMode="ltGray">
                <a:xfrm>
                  <a:off x="3063" y="1757"/>
                  <a:ext cx="138" cy="113"/>
                </a:xfrm>
                <a:custGeom>
                  <a:avLst/>
                  <a:gdLst/>
                  <a:ahLst/>
                  <a:cxnLst>
                    <a:cxn ang="0">
                      <a:pos x="7" y="81"/>
                    </a:cxn>
                    <a:cxn ang="0">
                      <a:pos x="11" y="63"/>
                    </a:cxn>
                    <a:cxn ang="0">
                      <a:pos x="23" y="69"/>
                    </a:cxn>
                    <a:cxn ang="0">
                      <a:pos x="29" y="51"/>
                    </a:cxn>
                    <a:cxn ang="0">
                      <a:pos x="31" y="45"/>
                    </a:cxn>
                    <a:cxn ang="0">
                      <a:pos x="25" y="15"/>
                    </a:cxn>
                    <a:cxn ang="0">
                      <a:pos x="35" y="3"/>
                    </a:cxn>
                    <a:cxn ang="0">
                      <a:pos x="57" y="17"/>
                    </a:cxn>
                    <a:cxn ang="0">
                      <a:pos x="79" y="41"/>
                    </a:cxn>
                    <a:cxn ang="0">
                      <a:pos x="99" y="35"/>
                    </a:cxn>
                    <a:cxn ang="0">
                      <a:pos x="113" y="37"/>
                    </a:cxn>
                    <a:cxn ang="0">
                      <a:pos x="127" y="25"/>
                    </a:cxn>
                    <a:cxn ang="0">
                      <a:pos x="125" y="39"/>
                    </a:cxn>
                    <a:cxn ang="0">
                      <a:pos x="111" y="45"/>
                    </a:cxn>
                    <a:cxn ang="0">
                      <a:pos x="109" y="57"/>
                    </a:cxn>
                    <a:cxn ang="0">
                      <a:pos x="95" y="73"/>
                    </a:cxn>
                    <a:cxn ang="0">
                      <a:pos x="83" y="77"/>
                    </a:cxn>
                    <a:cxn ang="0">
                      <a:pos x="73" y="101"/>
                    </a:cxn>
                    <a:cxn ang="0">
                      <a:pos x="69" y="113"/>
                    </a:cxn>
                    <a:cxn ang="0">
                      <a:pos x="51" y="99"/>
                    </a:cxn>
                    <a:cxn ang="0">
                      <a:pos x="33" y="87"/>
                    </a:cxn>
                    <a:cxn ang="0">
                      <a:pos x="17" y="95"/>
                    </a:cxn>
                    <a:cxn ang="0">
                      <a:pos x="7" y="81"/>
                    </a:cxn>
                  </a:cxnLst>
                  <a:rect l="0" t="0" r="r" b="b"/>
                  <a:pathLst>
                    <a:path w="138" h="113">
                      <a:moveTo>
                        <a:pt x="7" y="81"/>
                      </a:moveTo>
                      <a:cubicBezTo>
                        <a:pt x="2" y="73"/>
                        <a:pt x="1" y="66"/>
                        <a:pt x="11" y="63"/>
                      </a:cubicBezTo>
                      <a:cubicBezTo>
                        <a:pt x="11" y="63"/>
                        <a:pt x="21" y="71"/>
                        <a:pt x="23" y="69"/>
                      </a:cubicBezTo>
                      <a:cubicBezTo>
                        <a:pt x="23" y="69"/>
                        <a:pt x="28" y="54"/>
                        <a:pt x="29" y="51"/>
                      </a:cubicBezTo>
                      <a:cubicBezTo>
                        <a:pt x="30" y="49"/>
                        <a:pt x="31" y="45"/>
                        <a:pt x="31" y="45"/>
                      </a:cubicBezTo>
                      <a:cubicBezTo>
                        <a:pt x="30" y="34"/>
                        <a:pt x="28" y="26"/>
                        <a:pt x="25" y="15"/>
                      </a:cubicBezTo>
                      <a:cubicBezTo>
                        <a:pt x="27" y="6"/>
                        <a:pt x="25" y="0"/>
                        <a:pt x="35" y="3"/>
                      </a:cubicBezTo>
                      <a:cubicBezTo>
                        <a:pt x="42" y="13"/>
                        <a:pt x="44" y="15"/>
                        <a:pt x="57" y="17"/>
                      </a:cubicBezTo>
                      <a:cubicBezTo>
                        <a:pt x="61" y="29"/>
                        <a:pt x="66" y="37"/>
                        <a:pt x="79" y="41"/>
                      </a:cubicBezTo>
                      <a:cubicBezTo>
                        <a:pt x="94" y="36"/>
                        <a:pt x="87" y="38"/>
                        <a:pt x="99" y="35"/>
                      </a:cubicBezTo>
                      <a:cubicBezTo>
                        <a:pt x="106" y="25"/>
                        <a:pt x="104" y="34"/>
                        <a:pt x="113" y="37"/>
                      </a:cubicBezTo>
                      <a:cubicBezTo>
                        <a:pt x="120" y="32"/>
                        <a:pt x="119" y="28"/>
                        <a:pt x="127" y="25"/>
                      </a:cubicBezTo>
                      <a:cubicBezTo>
                        <a:pt x="138" y="29"/>
                        <a:pt x="131" y="33"/>
                        <a:pt x="125" y="39"/>
                      </a:cubicBezTo>
                      <a:cubicBezTo>
                        <a:pt x="122" y="48"/>
                        <a:pt x="119" y="48"/>
                        <a:pt x="111" y="45"/>
                      </a:cubicBezTo>
                      <a:cubicBezTo>
                        <a:pt x="98" y="48"/>
                        <a:pt x="99" y="50"/>
                        <a:pt x="109" y="57"/>
                      </a:cubicBezTo>
                      <a:cubicBezTo>
                        <a:pt x="117" y="69"/>
                        <a:pt x="105" y="70"/>
                        <a:pt x="95" y="73"/>
                      </a:cubicBezTo>
                      <a:cubicBezTo>
                        <a:pt x="91" y="74"/>
                        <a:pt x="83" y="77"/>
                        <a:pt x="83" y="77"/>
                      </a:cubicBezTo>
                      <a:cubicBezTo>
                        <a:pt x="80" y="86"/>
                        <a:pt x="76" y="92"/>
                        <a:pt x="73" y="101"/>
                      </a:cubicBezTo>
                      <a:cubicBezTo>
                        <a:pt x="72" y="105"/>
                        <a:pt x="69" y="113"/>
                        <a:pt x="69" y="113"/>
                      </a:cubicBezTo>
                      <a:cubicBezTo>
                        <a:pt x="58" y="110"/>
                        <a:pt x="60" y="106"/>
                        <a:pt x="51" y="99"/>
                      </a:cubicBezTo>
                      <a:cubicBezTo>
                        <a:pt x="45" y="95"/>
                        <a:pt x="33" y="87"/>
                        <a:pt x="33" y="87"/>
                      </a:cubicBezTo>
                      <a:cubicBezTo>
                        <a:pt x="25" y="92"/>
                        <a:pt x="26" y="98"/>
                        <a:pt x="17" y="95"/>
                      </a:cubicBezTo>
                      <a:cubicBezTo>
                        <a:pt x="16" y="93"/>
                        <a:pt x="0" y="81"/>
                        <a:pt x="7" y="81"/>
                      </a:cubicBezTo>
                      <a:close/>
                    </a:path>
                  </a:pathLst>
                </a:custGeom>
                <a:solidFill>
                  <a:schemeClr val="bg2"/>
                </a:solidFill>
                <a:ln w="9525">
                  <a:noFill/>
                  <a:round/>
                  <a:headEnd/>
                  <a:tailEnd/>
                </a:ln>
                <a:effectLst/>
              </p:spPr>
              <p:txBody>
                <a:bodyPr wrap="none" anchor="ctr"/>
                <a:lstStyle/>
                <a:p>
                  <a:endParaRPr lang="ja-JP" altLang="en-US"/>
                </a:p>
              </p:txBody>
            </p:sp>
            <p:sp>
              <p:nvSpPr>
                <p:cNvPr id="5229" name="Freeform 109"/>
                <p:cNvSpPr>
                  <a:spLocks/>
                </p:cNvSpPr>
                <p:nvPr/>
              </p:nvSpPr>
              <p:spPr bwMode="ltGray">
                <a:xfrm>
                  <a:off x="3202" y="1742"/>
                  <a:ext cx="46" cy="34"/>
                </a:xfrm>
                <a:custGeom>
                  <a:avLst/>
                  <a:gdLst/>
                  <a:ahLst/>
                  <a:cxnLst>
                    <a:cxn ang="0">
                      <a:pos x="0" y="24"/>
                    </a:cxn>
                    <a:cxn ang="0">
                      <a:pos x="24" y="0"/>
                    </a:cxn>
                    <a:cxn ang="0">
                      <a:pos x="46" y="16"/>
                    </a:cxn>
                    <a:cxn ang="0">
                      <a:pos x="24" y="20"/>
                    </a:cxn>
                    <a:cxn ang="0">
                      <a:pos x="0" y="24"/>
                    </a:cxn>
                  </a:cxnLst>
                  <a:rect l="0" t="0" r="r" b="b"/>
                  <a:pathLst>
                    <a:path w="46" h="34">
                      <a:moveTo>
                        <a:pt x="0" y="24"/>
                      </a:moveTo>
                      <a:cubicBezTo>
                        <a:pt x="22" y="17"/>
                        <a:pt x="7" y="12"/>
                        <a:pt x="24" y="0"/>
                      </a:cubicBezTo>
                      <a:cubicBezTo>
                        <a:pt x="43" y="6"/>
                        <a:pt x="21" y="12"/>
                        <a:pt x="46" y="16"/>
                      </a:cubicBezTo>
                      <a:cubicBezTo>
                        <a:pt x="42" y="28"/>
                        <a:pt x="34" y="23"/>
                        <a:pt x="24" y="20"/>
                      </a:cubicBezTo>
                      <a:cubicBezTo>
                        <a:pt x="3" y="34"/>
                        <a:pt x="12" y="16"/>
                        <a:pt x="0" y="24"/>
                      </a:cubicBezTo>
                      <a:close/>
                    </a:path>
                  </a:pathLst>
                </a:custGeom>
                <a:solidFill>
                  <a:schemeClr val="bg2"/>
                </a:solidFill>
                <a:ln w="9525">
                  <a:noFill/>
                  <a:round/>
                  <a:headEnd/>
                  <a:tailEnd/>
                </a:ln>
                <a:effectLst/>
              </p:spPr>
              <p:txBody>
                <a:bodyPr wrap="none" anchor="ctr"/>
                <a:lstStyle/>
                <a:p>
                  <a:endParaRPr lang="ja-JP" altLang="en-US"/>
                </a:p>
              </p:txBody>
            </p:sp>
            <p:sp>
              <p:nvSpPr>
                <p:cNvPr id="5230" name="Freeform 110"/>
                <p:cNvSpPr>
                  <a:spLocks/>
                </p:cNvSpPr>
                <p:nvPr/>
              </p:nvSpPr>
              <p:spPr bwMode="ltGray">
                <a:xfrm>
                  <a:off x="3241" y="1699"/>
                  <a:ext cx="39" cy="47"/>
                </a:xfrm>
                <a:custGeom>
                  <a:avLst/>
                  <a:gdLst/>
                  <a:ahLst/>
                  <a:cxnLst>
                    <a:cxn ang="0">
                      <a:pos x="17" y="43"/>
                    </a:cxn>
                    <a:cxn ang="0">
                      <a:pos x="13" y="17"/>
                    </a:cxn>
                    <a:cxn ang="0">
                      <a:pos x="29" y="19"/>
                    </a:cxn>
                    <a:cxn ang="0">
                      <a:pos x="25" y="33"/>
                    </a:cxn>
                    <a:cxn ang="0">
                      <a:pos x="17" y="43"/>
                    </a:cxn>
                  </a:cxnLst>
                  <a:rect l="0" t="0" r="r" b="b"/>
                  <a:pathLst>
                    <a:path w="39" h="47">
                      <a:moveTo>
                        <a:pt x="17" y="43"/>
                      </a:moveTo>
                      <a:cubicBezTo>
                        <a:pt x="0" y="39"/>
                        <a:pt x="6" y="28"/>
                        <a:pt x="13" y="17"/>
                      </a:cubicBezTo>
                      <a:cubicBezTo>
                        <a:pt x="7" y="0"/>
                        <a:pt x="24" y="16"/>
                        <a:pt x="29" y="19"/>
                      </a:cubicBezTo>
                      <a:cubicBezTo>
                        <a:pt x="36" y="29"/>
                        <a:pt x="39" y="30"/>
                        <a:pt x="25" y="33"/>
                      </a:cubicBezTo>
                      <a:cubicBezTo>
                        <a:pt x="21" y="46"/>
                        <a:pt x="25" y="47"/>
                        <a:pt x="17" y="43"/>
                      </a:cubicBezTo>
                      <a:close/>
                    </a:path>
                  </a:pathLst>
                </a:custGeom>
                <a:solidFill>
                  <a:schemeClr val="bg2"/>
                </a:solidFill>
                <a:ln w="9525">
                  <a:noFill/>
                  <a:round/>
                  <a:headEnd/>
                  <a:tailEnd/>
                </a:ln>
                <a:effectLst/>
              </p:spPr>
              <p:txBody>
                <a:bodyPr wrap="none" anchor="ctr"/>
                <a:lstStyle/>
                <a:p>
                  <a:endParaRPr lang="ja-JP" altLang="en-US"/>
                </a:p>
              </p:txBody>
            </p:sp>
            <p:sp>
              <p:nvSpPr>
                <p:cNvPr id="5231" name="Freeform 111"/>
                <p:cNvSpPr>
                  <a:spLocks/>
                </p:cNvSpPr>
                <p:nvPr/>
              </p:nvSpPr>
              <p:spPr bwMode="ltGray">
                <a:xfrm>
                  <a:off x="3285" y="1686"/>
                  <a:ext cx="25" cy="27"/>
                </a:xfrm>
                <a:custGeom>
                  <a:avLst/>
                  <a:gdLst/>
                  <a:ahLst/>
                  <a:cxnLst>
                    <a:cxn ang="0">
                      <a:pos x="11" y="18"/>
                    </a:cxn>
                    <a:cxn ang="0">
                      <a:pos x="7" y="8"/>
                    </a:cxn>
                    <a:cxn ang="0">
                      <a:pos x="19" y="0"/>
                    </a:cxn>
                    <a:cxn ang="0">
                      <a:pos x="11" y="18"/>
                    </a:cxn>
                  </a:cxnLst>
                  <a:rect l="0" t="0" r="r" b="b"/>
                  <a:pathLst>
                    <a:path w="25" h="27">
                      <a:moveTo>
                        <a:pt x="11" y="18"/>
                      </a:moveTo>
                      <a:cubicBezTo>
                        <a:pt x="6" y="16"/>
                        <a:pt x="0" y="16"/>
                        <a:pt x="7" y="8"/>
                      </a:cubicBezTo>
                      <a:cubicBezTo>
                        <a:pt x="10" y="4"/>
                        <a:pt x="19" y="0"/>
                        <a:pt x="19" y="0"/>
                      </a:cubicBezTo>
                      <a:cubicBezTo>
                        <a:pt x="25" y="9"/>
                        <a:pt x="20" y="27"/>
                        <a:pt x="11" y="18"/>
                      </a:cubicBezTo>
                      <a:close/>
                    </a:path>
                  </a:pathLst>
                </a:custGeom>
                <a:solidFill>
                  <a:schemeClr val="bg2"/>
                </a:solidFill>
                <a:ln w="9525">
                  <a:noFill/>
                  <a:round/>
                  <a:headEnd/>
                  <a:tailEnd/>
                </a:ln>
                <a:effectLst/>
              </p:spPr>
              <p:txBody>
                <a:bodyPr wrap="none" anchor="ctr"/>
                <a:lstStyle/>
                <a:p>
                  <a:endParaRPr lang="ja-JP" altLang="en-US"/>
                </a:p>
              </p:txBody>
            </p:sp>
            <p:sp>
              <p:nvSpPr>
                <p:cNvPr id="5232" name="Freeform 112"/>
                <p:cNvSpPr>
                  <a:spLocks/>
                </p:cNvSpPr>
                <p:nvPr/>
              </p:nvSpPr>
              <p:spPr bwMode="ltGray">
                <a:xfrm>
                  <a:off x="3069" y="1506"/>
                  <a:ext cx="62" cy="238"/>
                </a:xfrm>
                <a:custGeom>
                  <a:avLst/>
                  <a:gdLst/>
                  <a:ahLst/>
                  <a:cxnLst>
                    <a:cxn ang="0">
                      <a:pos x="3" y="60"/>
                    </a:cxn>
                    <a:cxn ang="0">
                      <a:pos x="11" y="32"/>
                    </a:cxn>
                    <a:cxn ang="0">
                      <a:pos x="13" y="2"/>
                    </a:cxn>
                    <a:cxn ang="0">
                      <a:pos x="19" y="6"/>
                    </a:cxn>
                    <a:cxn ang="0">
                      <a:pos x="25" y="30"/>
                    </a:cxn>
                    <a:cxn ang="0">
                      <a:pos x="49" y="94"/>
                    </a:cxn>
                    <a:cxn ang="0">
                      <a:pos x="57" y="122"/>
                    </a:cxn>
                    <a:cxn ang="0">
                      <a:pos x="61" y="134"/>
                    </a:cxn>
                    <a:cxn ang="0">
                      <a:pos x="51" y="148"/>
                    </a:cxn>
                    <a:cxn ang="0">
                      <a:pos x="39" y="144"/>
                    </a:cxn>
                    <a:cxn ang="0">
                      <a:pos x="27" y="162"/>
                    </a:cxn>
                    <a:cxn ang="0">
                      <a:pos x="51" y="220"/>
                    </a:cxn>
                    <a:cxn ang="0">
                      <a:pos x="35" y="230"/>
                    </a:cxn>
                    <a:cxn ang="0">
                      <a:pos x="11" y="238"/>
                    </a:cxn>
                    <a:cxn ang="0">
                      <a:pos x="11" y="196"/>
                    </a:cxn>
                    <a:cxn ang="0">
                      <a:pos x="9" y="140"/>
                    </a:cxn>
                    <a:cxn ang="0">
                      <a:pos x="19" y="122"/>
                    </a:cxn>
                    <a:cxn ang="0">
                      <a:pos x="1" y="76"/>
                    </a:cxn>
                    <a:cxn ang="0">
                      <a:pos x="3" y="60"/>
                    </a:cxn>
                  </a:cxnLst>
                  <a:rect l="0" t="0" r="r" b="b"/>
                  <a:pathLst>
                    <a:path w="62" h="238">
                      <a:moveTo>
                        <a:pt x="3" y="60"/>
                      </a:moveTo>
                      <a:cubicBezTo>
                        <a:pt x="5" y="47"/>
                        <a:pt x="4" y="42"/>
                        <a:pt x="11" y="32"/>
                      </a:cubicBezTo>
                      <a:cubicBezTo>
                        <a:pt x="12" y="22"/>
                        <a:pt x="10" y="12"/>
                        <a:pt x="13" y="2"/>
                      </a:cubicBezTo>
                      <a:cubicBezTo>
                        <a:pt x="14" y="0"/>
                        <a:pt x="18" y="4"/>
                        <a:pt x="19" y="6"/>
                      </a:cubicBezTo>
                      <a:cubicBezTo>
                        <a:pt x="24" y="13"/>
                        <a:pt x="23" y="22"/>
                        <a:pt x="25" y="30"/>
                      </a:cubicBezTo>
                      <a:cubicBezTo>
                        <a:pt x="31" y="53"/>
                        <a:pt x="44" y="71"/>
                        <a:pt x="49" y="94"/>
                      </a:cubicBezTo>
                      <a:cubicBezTo>
                        <a:pt x="51" y="104"/>
                        <a:pt x="54" y="113"/>
                        <a:pt x="57" y="122"/>
                      </a:cubicBezTo>
                      <a:cubicBezTo>
                        <a:pt x="58" y="126"/>
                        <a:pt x="61" y="134"/>
                        <a:pt x="61" y="134"/>
                      </a:cubicBezTo>
                      <a:cubicBezTo>
                        <a:pt x="59" y="144"/>
                        <a:pt x="62" y="155"/>
                        <a:pt x="51" y="148"/>
                      </a:cubicBezTo>
                      <a:cubicBezTo>
                        <a:pt x="48" y="143"/>
                        <a:pt x="47" y="137"/>
                        <a:pt x="39" y="144"/>
                      </a:cubicBezTo>
                      <a:cubicBezTo>
                        <a:pt x="34" y="149"/>
                        <a:pt x="27" y="162"/>
                        <a:pt x="27" y="162"/>
                      </a:cubicBezTo>
                      <a:cubicBezTo>
                        <a:pt x="31" y="184"/>
                        <a:pt x="44" y="199"/>
                        <a:pt x="51" y="220"/>
                      </a:cubicBezTo>
                      <a:cubicBezTo>
                        <a:pt x="47" y="231"/>
                        <a:pt x="47" y="232"/>
                        <a:pt x="35" y="230"/>
                      </a:cubicBezTo>
                      <a:cubicBezTo>
                        <a:pt x="23" y="222"/>
                        <a:pt x="21" y="232"/>
                        <a:pt x="11" y="238"/>
                      </a:cubicBezTo>
                      <a:cubicBezTo>
                        <a:pt x="4" y="227"/>
                        <a:pt x="10" y="208"/>
                        <a:pt x="11" y="196"/>
                      </a:cubicBezTo>
                      <a:cubicBezTo>
                        <a:pt x="9" y="179"/>
                        <a:pt x="3" y="157"/>
                        <a:pt x="9" y="140"/>
                      </a:cubicBezTo>
                      <a:cubicBezTo>
                        <a:pt x="11" y="133"/>
                        <a:pt x="17" y="129"/>
                        <a:pt x="19" y="122"/>
                      </a:cubicBezTo>
                      <a:cubicBezTo>
                        <a:pt x="13" y="105"/>
                        <a:pt x="17" y="86"/>
                        <a:pt x="1" y="76"/>
                      </a:cubicBezTo>
                      <a:cubicBezTo>
                        <a:pt x="0" y="72"/>
                        <a:pt x="3" y="50"/>
                        <a:pt x="3" y="60"/>
                      </a:cubicBezTo>
                      <a:close/>
                    </a:path>
                  </a:pathLst>
                </a:custGeom>
                <a:solidFill>
                  <a:schemeClr val="bg2"/>
                </a:solidFill>
                <a:ln w="9525">
                  <a:noFill/>
                  <a:round/>
                  <a:headEnd/>
                  <a:tailEnd/>
                </a:ln>
                <a:effectLst/>
              </p:spPr>
              <p:txBody>
                <a:bodyPr wrap="none" anchor="ctr"/>
                <a:lstStyle/>
                <a:p>
                  <a:endParaRPr lang="ja-JP" altLang="en-US"/>
                </a:p>
              </p:txBody>
            </p:sp>
            <p:sp>
              <p:nvSpPr>
                <p:cNvPr id="5233" name="Freeform 113"/>
                <p:cNvSpPr>
                  <a:spLocks/>
                </p:cNvSpPr>
                <p:nvPr/>
              </p:nvSpPr>
              <p:spPr bwMode="ltGray">
                <a:xfrm>
                  <a:off x="1518" y="2478"/>
                  <a:ext cx="47" cy="114"/>
                </a:xfrm>
                <a:custGeom>
                  <a:avLst/>
                  <a:gdLst/>
                  <a:ahLst/>
                  <a:cxnLst>
                    <a:cxn ang="0">
                      <a:pos x="6" y="58"/>
                    </a:cxn>
                    <a:cxn ang="0">
                      <a:pos x="20" y="0"/>
                    </a:cxn>
                    <a:cxn ang="0">
                      <a:pos x="36" y="28"/>
                    </a:cxn>
                    <a:cxn ang="0">
                      <a:pos x="38" y="46"/>
                    </a:cxn>
                    <a:cxn ang="0">
                      <a:pos x="42" y="58"/>
                    </a:cxn>
                    <a:cxn ang="0">
                      <a:pos x="26" y="104"/>
                    </a:cxn>
                    <a:cxn ang="0">
                      <a:pos x="8" y="108"/>
                    </a:cxn>
                    <a:cxn ang="0">
                      <a:pos x="0" y="74"/>
                    </a:cxn>
                    <a:cxn ang="0">
                      <a:pos x="2" y="66"/>
                    </a:cxn>
                    <a:cxn ang="0">
                      <a:pos x="6" y="58"/>
                    </a:cxn>
                  </a:cxnLst>
                  <a:rect l="0" t="0" r="r" b="b"/>
                  <a:pathLst>
                    <a:path w="47" h="114">
                      <a:moveTo>
                        <a:pt x="6" y="58"/>
                      </a:moveTo>
                      <a:cubicBezTo>
                        <a:pt x="3" y="48"/>
                        <a:pt x="6" y="5"/>
                        <a:pt x="20" y="0"/>
                      </a:cubicBezTo>
                      <a:cubicBezTo>
                        <a:pt x="32" y="4"/>
                        <a:pt x="32" y="17"/>
                        <a:pt x="36" y="28"/>
                      </a:cubicBezTo>
                      <a:cubicBezTo>
                        <a:pt x="33" y="38"/>
                        <a:pt x="33" y="32"/>
                        <a:pt x="38" y="46"/>
                      </a:cubicBezTo>
                      <a:cubicBezTo>
                        <a:pt x="39" y="50"/>
                        <a:pt x="42" y="58"/>
                        <a:pt x="42" y="58"/>
                      </a:cubicBezTo>
                      <a:cubicBezTo>
                        <a:pt x="44" y="77"/>
                        <a:pt x="47" y="97"/>
                        <a:pt x="26" y="104"/>
                      </a:cubicBezTo>
                      <a:cubicBezTo>
                        <a:pt x="19" y="111"/>
                        <a:pt x="17" y="114"/>
                        <a:pt x="8" y="108"/>
                      </a:cubicBezTo>
                      <a:cubicBezTo>
                        <a:pt x="4" y="97"/>
                        <a:pt x="4" y="85"/>
                        <a:pt x="0" y="74"/>
                      </a:cubicBezTo>
                      <a:cubicBezTo>
                        <a:pt x="1" y="71"/>
                        <a:pt x="1" y="69"/>
                        <a:pt x="2" y="66"/>
                      </a:cubicBezTo>
                      <a:cubicBezTo>
                        <a:pt x="6" y="51"/>
                        <a:pt x="6" y="50"/>
                        <a:pt x="6" y="58"/>
                      </a:cubicBezTo>
                      <a:close/>
                    </a:path>
                  </a:pathLst>
                </a:custGeom>
                <a:solidFill>
                  <a:schemeClr val="bg2"/>
                </a:solidFill>
                <a:ln w="9525">
                  <a:noFill/>
                  <a:round/>
                  <a:headEnd/>
                  <a:tailEnd/>
                </a:ln>
                <a:effectLst/>
              </p:spPr>
              <p:txBody>
                <a:bodyPr wrap="none" anchor="ctr"/>
                <a:lstStyle/>
                <a:p>
                  <a:endParaRPr lang="ja-JP" altLang="en-US"/>
                </a:p>
              </p:txBody>
            </p:sp>
            <p:sp>
              <p:nvSpPr>
                <p:cNvPr id="5234" name="Freeform 114"/>
                <p:cNvSpPr>
                  <a:spLocks/>
                </p:cNvSpPr>
                <p:nvPr/>
              </p:nvSpPr>
              <p:spPr bwMode="ltGray">
                <a:xfrm>
                  <a:off x="1194" y="1923"/>
                  <a:ext cx="55" cy="239"/>
                </a:xfrm>
                <a:custGeom>
                  <a:avLst/>
                  <a:gdLst/>
                  <a:ahLst/>
                  <a:cxnLst>
                    <a:cxn ang="0">
                      <a:pos x="24" y="11"/>
                    </a:cxn>
                    <a:cxn ang="0">
                      <a:pos x="28" y="27"/>
                    </a:cxn>
                    <a:cxn ang="0">
                      <a:pos x="32" y="39"/>
                    </a:cxn>
                    <a:cxn ang="0">
                      <a:pos x="48" y="81"/>
                    </a:cxn>
                    <a:cxn ang="0">
                      <a:pos x="44" y="111"/>
                    </a:cxn>
                    <a:cxn ang="0">
                      <a:pos x="22" y="197"/>
                    </a:cxn>
                    <a:cxn ang="0">
                      <a:pos x="10" y="221"/>
                    </a:cxn>
                    <a:cxn ang="0">
                      <a:pos x="2" y="233"/>
                    </a:cxn>
                    <a:cxn ang="0">
                      <a:pos x="0" y="239"/>
                    </a:cxn>
                    <a:cxn ang="0">
                      <a:pos x="2" y="123"/>
                    </a:cxn>
                    <a:cxn ang="0">
                      <a:pos x="16" y="29"/>
                    </a:cxn>
                    <a:cxn ang="0">
                      <a:pos x="24" y="11"/>
                    </a:cxn>
                  </a:cxnLst>
                  <a:rect l="0" t="0" r="r" b="b"/>
                  <a:pathLst>
                    <a:path w="55" h="239">
                      <a:moveTo>
                        <a:pt x="24" y="11"/>
                      </a:moveTo>
                      <a:cubicBezTo>
                        <a:pt x="30" y="29"/>
                        <a:pt x="21" y="0"/>
                        <a:pt x="28" y="27"/>
                      </a:cubicBezTo>
                      <a:cubicBezTo>
                        <a:pt x="29" y="31"/>
                        <a:pt x="32" y="39"/>
                        <a:pt x="32" y="39"/>
                      </a:cubicBezTo>
                      <a:cubicBezTo>
                        <a:pt x="27" y="55"/>
                        <a:pt x="31" y="75"/>
                        <a:pt x="48" y="81"/>
                      </a:cubicBezTo>
                      <a:cubicBezTo>
                        <a:pt x="55" y="91"/>
                        <a:pt x="47" y="101"/>
                        <a:pt x="44" y="111"/>
                      </a:cubicBezTo>
                      <a:cubicBezTo>
                        <a:pt x="35" y="139"/>
                        <a:pt x="31" y="169"/>
                        <a:pt x="22" y="197"/>
                      </a:cubicBezTo>
                      <a:cubicBezTo>
                        <a:pt x="19" y="205"/>
                        <a:pt x="14" y="213"/>
                        <a:pt x="10" y="221"/>
                      </a:cubicBezTo>
                      <a:cubicBezTo>
                        <a:pt x="8" y="225"/>
                        <a:pt x="5" y="229"/>
                        <a:pt x="2" y="233"/>
                      </a:cubicBezTo>
                      <a:cubicBezTo>
                        <a:pt x="1" y="235"/>
                        <a:pt x="0" y="239"/>
                        <a:pt x="0" y="239"/>
                      </a:cubicBezTo>
                      <a:lnTo>
                        <a:pt x="2" y="123"/>
                      </a:lnTo>
                      <a:lnTo>
                        <a:pt x="16" y="29"/>
                      </a:lnTo>
                      <a:lnTo>
                        <a:pt x="24" y="11"/>
                      </a:lnTo>
                      <a:close/>
                    </a:path>
                  </a:pathLst>
                </a:custGeom>
                <a:solidFill>
                  <a:schemeClr val="bg2"/>
                </a:solidFill>
                <a:ln w="9525">
                  <a:noFill/>
                  <a:round/>
                  <a:headEnd/>
                  <a:tailEnd/>
                </a:ln>
                <a:effectLst/>
              </p:spPr>
              <p:txBody>
                <a:bodyPr wrap="none" anchor="ctr"/>
                <a:lstStyle/>
                <a:p>
                  <a:endParaRPr lang="ja-JP" altLang="en-US"/>
                </a:p>
              </p:txBody>
            </p:sp>
            <p:sp>
              <p:nvSpPr>
                <p:cNvPr id="5235" name="Freeform 115"/>
                <p:cNvSpPr>
                  <a:spLocks/>
                </p:cNvSpPr>
                <p:nvPr/>
              </p:nvSpPr>
              <p:spPr bwMode="ltGray">
                <a:xfrm>
                  <a:off x="1827" y="2741"/>
                  <a:ext cx="291" cy="399"/>
                </a:xfrm>
                <a:custGeom>
                  <a:avLst/>
                  <a:gdLst/>
                  <a:ahLst/>
                  <a:cxnLst>
                    <a:cxn ang="0">
                      <a:pos x="33" y="55"/>
                    </a:cxn>
                    <a:cxn ang="0">
                      <a:pos x="13" y="45"/>
                    </a:cxn>
                    <a:cxn ang="0">
                      <a:pos x="7" y="41"/>
                    </a:cxn>
                    <a:cxn ang="0">
                      <a:pos x="3" y="23"/>
                    </a:cxn>
                    <a:cxn ang="0">
                      <a:pos x="17" y="5"/>
                    </a:cxn>
                    <a:cxn ang="0">
                      <a:pos x="29" y="15"/>
                    </a:cxn>
                    <a:cxn ang="0">
                      <a:pos x="41" y="31"/>
                    </a:cxn>
                    <a:cxn ang="0">
                      <a:pos x="59" y="37"/>
                    </a:cxn>
                    <a:cxn ang="0">
                      <a:pos x="83" y="77"/>
                    </a:cxn>
                    <a:cxn ang="0">
                      <a:pos x="103" y="97"/>
                    </a:cxn>
                    <a:cxn ang="0">
                      <a:pos x="137" y="141"/>
                    </a:cxn>
                    <a:cxn ang="0">
                      <a:pos x="185" y="195"/>
                    </a:cxn>
                    <a:cxn ang="0">
                      <a:pos x="191" y="207"/>
                    </a:cxn>
                    <a:cxn ang="0">
                      <a:pos x="215" y="219"/>
                    </a:cxn>
                    <a:cxn ang="0">
                      <a:pos x="241" y="239"/>
                    </a:cxn>
                    <a:cxn ang="0">
                      <a:pos x="227" y="239"/>
                    </a:cxn>
                    <a:cxn ang="0">
                      <a:pos x="215" y="231"/>
                    </a:cxn>
                    <a:cxn ang="0">
                      <a:pos x="205" y="239"/>
                    </a:cxn>
                    <a:cxn ang="0">
                      <a:pos x="221" y="255"/>
                    </a:cxn>
                    <a:cxn ang="0">
                      <a:pos x="237" y="285"/>
                    </a:cxn>
                    <a:cxn ang="0">
                      <a:pos x="241" y="297"/>
                    </a:cxn>
                    <a:cxn ang="0">
                      <a:pos x="253" y="307"/>
                    </a:cxn>
                    <a:cxn ang="0">
                      <a:pos x="255" y="289"/>
                    </a:cxn>
                    <a:cxn ang="0">
                      <a:pos x="271" y="283"/>
                    </a:cxn>
                    <a:cxn ang="0">
                      <a:pos x="273" y="295"/>
                    </a:cxn>
                    <a:cxn ang="0">
                      <a:pos x="279" y="299"/>
                    </a:cxn>
                    <a:cxn ang="0">
                      <a:pos x="291" y="311"/>
                    </a:cxn>
                    <a:cxn ang="0">
                      <a:pos x="275" y="315"/>
                    </a:cxn>
                    <a:cxn ang="0">
                      <a:pos x="277" y="335"/>
                    </a:cxn>
                    <a:cxn ang="0">
                      <a:pos x="281" y="367"/>
                    </a:cxn>
                    <a:cxn ang="0">
                      <a:pos x="273" y="393"/>
                    </a:cxn>
                    <a:cxn ang="0">
                      <a:pos x="271" y="399"/>
                    </a:cxn>
                    <a:cxn ang="0">
                      <a:pos x="257" y="385"/>
                    </a:cxn>
                    <a:cxn ang="0">
                      <a:pos x="239" y="379"/>
                    </a:cxn>
                    <a:cxn ang="0">
                      <a:pos x="213" y="355"/>
                    </a:cxn>
                    <a:cxn ang="0">
                      <a:pos x="201" y="347"/>
                    </a:cxn>
                    <a:cxn ang="0">
                      <a:pos x="189" y="333"/>
                    </a:cxn>
                    <a:cxn ang="0">
                      <a:pos x="175" y="315"/>
                    </a:cxn>
                    <a:cxn ang="0">
                      <a:pos x="153" y="281"/>
                    </a:cxn>
                    <a:cxn ang="0">
                      <a:pos x="133" y="245"/>
                    </a:cxn>
                    <a:cxn ang="0">
                      <a:pos x="117" y="209"/>
                    </a:cxn>
                    <a:cxn ang="0">
                      <a:pos x="119" y="195"/>
                    </a:cxn>
                    <a:cxn ang="0">
                      <a:pos x="93" y="167"/>
                    </a:cxn>
                    <a:cxn ang="0">
                      <a:pos x="85" y="149"/>
                    </a:cxn>
                    <a:cxn ang="0">
                      <a:pos x="73" y="117"/>
                    </a:cxn>
                    <a:cxn ang="0">
                      <a:pos x="55" y="107"/>
                    </a:cxn>
                    <a:cxn ang="0">
                      <a:pos x="41" y="79"/>
                    </a:cxn>
                    <a:cxn ang="0">
                      <a:pos x="29" y="55"/>
                    </a:cxn>
                    <a:cxn ang="0">
                      <a:pos x="33" y="55"/>
                    </a:cxn>
                  </a:cxnLst>
                  <a:rect l="0" t="0" r="r" b="b"/>
                  <a:pathLst>
                    <a:path w="291" h="399">
                      <a:moveTo>
                        <a:pt x="33" y="55"/>
                      </a:moveTo>
                      <a:cubicBezTo>
                        <a:pt x="20" y="52"/>
                        <a:pt x="27" y="55"/>
                        <a:pt x="13" y="45"/>
                      </a:cubicBezTo>
                      <a:cubicBezTo>
                        <a:pt x="11" y="44"/>
                        <a:pt x="7" y="41"/>
                        <a:pt x="7" y="41"/>
                      </a:cubicBezTo>
                      <a:cubicBezTo>
                        <a:pt x="2" y="34"/>
                        <a:pt x="0" y="31"/>
                        <a:pt x="3" y="23"/>
                      </a:cubicBezTo>
                      <a:cubicBezTo>
                        <a:pt x="5" y="8"/>
                        <a:pt x="2" y="0"/>
                        <a:pt x="17" y="5"/>
                      </a:cubicBezTo>
                      <a:cubicBezTo>
                        <a:pt x="21" y="9"/>
                        <a:pt x="26" y="11"/>
                        <a:pt x="29" y="15"/>
                      </a:cubicBezTo>
                      <a:cubicBezTo>
                        <a:pt x="34" y="21"/>
                        <a:pt x="32" y="27"/>
                        <a:pt x="41" y="31"/>
                      </a:cubicBezTo>
                      <a:cubicBezTo>
                        <a:pt x="47" y="34"/>
                        <a:pt x="59" y="37"/>
                        <a:pt x="59" y="37"/>
                      </a:cubicBezTo>
                      <a:cubicBezTo>
                        <a:pt x="69" y="53"/>
                        <a:pt x="67" y="66"/>
                        <a:pt x="83" y="77"/>
                      </a:cubicBezTo>
                      <a:cubicBezTo>
                        <a:pt x="88" y="84"/>
                        <a:pt x="96" y="92"/>
                        <a:pt x="103" y="97"/>
                      </a:cubicBezTo>
                      <a:cubicBezTo>
                        <a:pt x="113" y="111"/>
                        <a:pt x="119" y="135"/>
                        <a:pt x="137" y="141"/>
                      </a:cubicBezTo>
                      <a:cubicBezTo>
                        <a:pt x="150" y="161"/>
                        <a:pt x="168" y="178"/>
                        <a:pt x="185" y="195"/>
                      </a:cubicBezTo>
                      <a:cubicBezTo>
                        <a:pt x="202" y="212"/>
                        <a:pt x="178" y="191"/>
                        <a:pt x="191" y="207"/>
                      </a:cubicBezTo>
                      <a:cubicBezTo>
                        <a:pt x="196" y="214"/>
                        <a:pt x="208" y="214"/>
                        <a:pt x="215" y="219"/>
                      </a:cubicBezTo>
                      <a:cubicBezTo>
                        <a:pt x="219" y="230"/>
                        <a:pt x="231" y="236"/>
                        <a:pt x="241" y="239"/>
                      </a:cubicBezTo>
                      <a:cubicBezTo>
                        <a:pt x="235" y="241"/>
                        <a:pt x="234" y="243"/>
                        <a:pt x="227" y="239"/>
                      </a:cubicBezTo>
                      <a:cubicBezTo>
                        <a:pt x="223" y="237"/>
                        <a:pt x="215" y="231"/>
                        <a:pt x="215" y="231"/>
                      </a:cubicBezTo>
                      <a:cubicBezTo>
                        <a:pt x="211" y="232"/>
                        <a:pt x="205" y="233"/>
                        <a:pt x="205" y="239"/>
                      </a:cubicBezTo>
                      <a:cubicBezTo>
                        <a:pt x="205" y="245"/>
                        <a:pt x="218" y="251"/>
                        <a:pt x="221" y="255"/>
                      </a:cubicBezTo>
                      <a:cubicBezTo>
                        <a:pt x="229" y="266"/>
                        <a:pt x="233" y="273"/>
                        <a:pt x="237" y="285"/>
                      </a:cubicBezTo>
                      <a:cubicBezTo>
                        <a:pt x="238" y="289"/>
                        <a:pt x="237" y="295"/>
                        <a:pt x="241" y="297"/>
                      </a:cubicBezTo>
                      <a:cubicBezTo>
                        <a:pt x="249" y="303"/>
                        <a:pt x="245" y="299"/>
                        <a:pt x="253" y="307"/>
                      </a:cubicBezTo>
                      <a:cubicBezTo>
                        <a:pt x="258" y="293"/>
                        <a:pt x="258" y="299"/>
                        <a:pt x="255" y="289"/>
                      </a:cubicBezTo>
                      <a:cubicBezTo>
                        <a:pt x="258" y="279"/>
                        <a:pt x="262" y="281"/>
                        <a:pt x="271" y="283"/>
                      </a:cubicBezTo>
                      <a:cubicBezTo>
                        <a:pt x="289" y="301"/>
                        <a:pt x="270" y="278"/>
                        <a:pt x="273" y="295"/>
                      </a:cubicBezTo>
                      <a:cubicBezTo>
                        <a:pt x="273" y="297"/>
                        <a:pt x="277" y="297"/>
                        <a:pt x="279" y="299"/>
                      </a:cubicBezTo>
                      <a:cubicBezTo>
                        <a:pt x="283" y="303"/>
                        <a:pt x="291" y="311"/>
                        <a:pt x="291" y="311"/>
                      </a:cubicBezTo>
                      <a:cubicBezTo>
                        <a:pt x="288" y="325"/>
                        <a:pt x="285" y="322"/>
                        <a:pt x="275" y="315"/>
                      </a:cubicBezTo>
                      <a:cubicBezTo>
                        <a:pt x="272" y="323"/>
                        <a:pt x="274" y="327"/>
                        <a:pt x="277" y="335"/>
                      </a:cubicBezTo>
                      <a:cubicBezTo>
                        <a:pt x="275" y="347"/>
                        <a:pt x="277" y="356"/>
                        <a:pt x="281" y="367"/>
                      </a:cubicBezTo>
                      <a:cubicBezTo>
                        <a:pt x="278" y="376"/>
                        <a:pt x="276" y="384"/>
                        <a:pt x="273" y="393"/>
                      </a:cubicBezTo>
                      <a:cubicBezTo>
                        <a:pt x="272" y="395"/>
                        <a:pt x="271" y="399"/>
                        <a:pt x="271" y="399"/>
                      </a:cubicBezTo>
                      <a:cubicBezTo>
                        <a:pt x="260" y="395"/>
                        <a:pt x="266" y="399"/>
                        <a:pt x="257" y="385"/>
                      </a:cubicBezTo>
                      <a:cubicBezTo>
                        <a:pt x="253" y="380"/>
                        <a:pt x="239" y="379"/>
                        <a:pt x="239" y="379"/>
                      </a:cubicBezTo>
                      <a:cubicBezTo>
                        <a:pt x="232" y="369"/>
                        <a:pt x="223" y="362"/>
                        <a:pt x="213" y="355"/>
                      </a:cubicBezTo>
                      <a:cubicBezTo>
                        <a:pt x="209" y="352"/>
                        <a:pt x="201" y="347"/>
                        <a:pt x="201" y="347"/>
                      </a:cubicBezTo>
                      <a:cubicBezTo>
                        <a:pt x="196" y="340"/>
                        <a:pt x="197" y="336"/>
                        <a:pt x="189" y="333"/>
                      </a:cubicBezTo>
                      <a:cubicBezTo>
                        <a:pt x="183" y="327"/>
                        <a:pt x="181" y="321"/>
                        <a:pt x="175" y="315"/>
                      </a:cubicBezTo>
                      <a:cubicBezTo>
                        <a:pt x="170" y="299"/>
                        <a:pt x="164" y="292"/>
                        <a:pt x="153" y="281"/>
                      </a:cubicBezTo>
                      <a:cubicBezTo>
                        <a:pt x="149" y="270"/>
                        <a:pt x="140" y="255"/>
                        <a:pt x="133" y="245"/>
                      </a:cubicBezTo>
                      <a:cubicBezTo>
                        <a:pt x="131" y="231"/>
                        <a:pt x="121" y="222"/>
                        <a:pt x="117" y="209"/>
                      </a:cubicBezTo>
                      <a:cubicBezTo>
                        <a:pt x="121" y="198"/>
                        <a:pt x="129" y="205"/>
                        <a:pt x="119" y="195"/>
                      </a:cubicBezTo>
                      <a:cubicBezTo>
                        <a:pt x="100" y="200"/>
                        <a:pt x="101" y="179"/>
                        <a:pt x="93" y="167"/>
                      </a:cubicBezTo>
                      <a:cubicBezTo>
                        <a:pt x="89" y="162"/>
                        <a:pt x="85" y="149"/>
                        <a:pt x="85" y="149"/>
                      </a:cubicBezTo>
                      <a:cubicBezTo>
                        <a:pt x="84" y="140"/>
                        <a:pt x="80" y="124"/>
                        <a:pt x="73" y="117"/>
                      </a:cubicBezTo>
                      <a:cubicBezTo>
                        <a:pt x="68" y="112"/>
                        <a:pt x="55" y="107"/>
                        <a:pt x="55" y="107"/>
                      </a:cubicBezTo>
                      <a:cubicBezTo>
                        <a:pt x="48" y="97"/>
                        <a:pt x="51" y="85"/>
                        <a:pt x="41" y="79"/>
                      </a:cubicBezTo>
                      <a:cubicBezTo>
                        <a:pt x="40" y="77"/>
                        <a:pt x="29" y="57"/>
                        <a:pt x="29" y="55"/>
                      </a:cubicBezTo>
                      <a:cubicBezTo>
                        <a:pt x="29" y="54"/>
                        <a:pt x="32" y="55"/>
                        <a:pt x="33" y="55"/>
                      </a:cubicBezTo>
                      <a:close/>
                    </a:path>
                  </a:pathLst>
                </a:custGeom>
                <a:solidFill>
                  <a:schemeClr val="bg2"/>
                </a:solidFill>
                <a:ln w="9525">
                  <a:noFill/>
                  <a:round/>
                  <a:headEnd/>
                  <a:tailEnd/>
                </a:ln>
                <a:effectLst/>
              </p:spPr>
              <p:txBody>
                <a:bodyPr wrap="none" anchor="ctr"/>
                <a:lstStyle/>
                <a:p>
                  <a:endParaRPr lang="ja-JP" altLang="en-US"/>
                </a:p>
              </p:txBody>
            </p:sp>
            <p:sp>
              <p:nvSpPr>
                <p:cNvPr id="5236" name="Freeform 116"/>
                <p:cNvSpPr>
                  <a:spLocks/>
                </p:cNvSpPr>
                <p:nvPr/>
              </p:nvSpPr>
              <p:spPr bwMode="ltGray">
                <a:xfrm>
                  <a:off x="1834" y="2825"/>
                  <a:ext cx="31" cy="33"/>
                </a:xfrm>
                <a:custGeom>
                  <a:avLst/>
                  <a:gdLst/>
                  <a:ahLst/>
                  <a:cxnLst>
                    <a:cxn ang="0">
                      <a:pos x="18" y="21"/>
                    </a:cxn>
                    <a:cxn ang="0">
                      <a:pos x="0" y="3"/>
                    </a:cxn>
                    <a:cxn ang="0">
                      <a:pos x="22" y="5"/>
                    </a:cxn>
                    <a:cxn ang="0">
                      <a:pos x="18" y="21"/>
                    </a:cxn>
                  </a:cxnLst>
                  <a:rect l="0" t="0" r="r" b="b"/>
                  <a:pathLst>
                    <a:path w="31" h="33">
                      <a:moveTo>
                        <a:pt x="18" y="21"/>
                      </a:moveTo>
                      <a:cubicBezTo>
                        <a:pt x="8" y="18"/>
                        <a:pt x="3" y="13"/>
                        <a:pt x="0" y="3"/>
                      </a:cubicBezTo>
                      <a:cubicBezTo>
                        <a:pt x="8" y="0"/>
                        <a:pt x="14" y="2"/>
                        <a:pt x="22" y="5"/>
                      </a:cubicBezTo>
                      <a:cubicBezTo>
                        <a:pt x="31" y="33"/>
                        <a:pt x="2" y="16"/>
                        <a:pt x="18" y="21"/>
                      </a:cubicBezTo>
                      <a:close/>
                    </a:path>
                  </a:pathLst>
                </a:custGeom>
                <a:solidFill>
                  <a:schemeClr val="bg2"/>
                </a:solidFill>
                <a:ln w="9525">
                  <a:noFill/>
                  <a:round/>
                  <a:headEnd/>
                  <a:tailEnd/>
                </a:ln>
                <a:effectLst/>
              </p:spPr>
              <p:txBody>
                <a:bodyPr wrap="none" anchor="ctr"/>
                <a:lstStyle/>
                <a:p>
                  <a:endParaRPr lang="ja-JP" altLang="en-US"/>
                </a:p>
              </p:txBody>
            </p:sp>
            <p:sp>
              <p:nvSpPr>
                <p:cNvPr id="5237" name="Freeform 117"/>
                <p:cNvSpPr>
                  <a:spLocks/>
                </p:cNvSpPr>
                <p:nvPr/>
              </p:nvSpPr>
              <p:spPr bwMode="ltGray">
                <a:xfrm>
                  <a:off x="1872" y="2876"/>
                  <a:ext cx="28" cy="34"/>
                </a:xfrm>
                <a:custGeom>
                  <a:avLst/>
                  <a:gdLst/>
                  <a:ahLst/>
                  <a:cxnLst>
                    <a:cxn ang="0">
                      <a:pos x="16" y="28"/>
                    </a:cxn>
                    <a:cxn ang="0">
                      <a:pos x="0" y="12"/>
                    </a:cxn>
                    <a:cxn ang="0">
                      <a:pos x="14" y="6"/>
                    </a:cxn>
                    <a:cxn ang="0">
                      <a:pos x="28" y="30"/>
                    </a:cxn>
                    <a:cxn ang="0">
                      <a:pos x="16" y="28"/>
                    </a:cxn>
                  </a:cxnLst>
                  <a:rect l="0" t="0" r="r" b="b"/>
                  <a:pathLst>
                    <a:path w="28" h="34">
                      <a:moveTo>
                        <a:pt x="16" y="28"/>
                      </a:moveTo>
                      <a:cubicBezTo>
                        <a:pt x="11" y="21"/>
                        <a:pt x="7" y="17"/>
                        <a:pt x="0" y="12"/>
                      </a:cubicBezTo>
                      <a:cubicBezTo>
                        <a:pt x="3" y="2"/>
                        <a:pt x="5" y="0"/>
                        <a:pt x="14" y="6"/>
                      </a:cubicBezTo>
                      <a:cubicBezTo>
                        <a:pt x="20" y="14"/>
                        <a:pt x="25" y="21"/>
                        <a:pt x="28" y="30"/>
                      </a:cubicBezTo>
                      <a:cubicBezTo>
                        <a:pt x="15" y="34"/>
                        <a:pt x="22" y="22"/>
                        <a:pt x="16" y="28"/>
                      </a:cubicBezTo>
                      <a:close/>
                    </a:path>
                  </a:pathLst>
                </a:custGeom>
                <a:solidFill>
                  <a:schemeClr val="bg2"/>
                </a:solidFill>
                <a:ln w="9525">
                  <a:noFill/>
                  <a:round/>
                  <a:headEnd/>
                  <a:tailEnd/>
                </a:ln>
                <a:effectLst/>
              </p:spPr>
              <p:txBody>
                <a:bodyPr wrap="none" anchor="ctr"/>
                <a:lstStyle/>
                <a:p>
                  <a:endParaRPr lang="ja-JP" altLang="en-US"/>
                </a:p>
              </p:txBody>
            </p:sp>
            <p:sp>
              <p:nvSpPr>
                <p:cNvPr id="5238" name="Freeform 118"/>
                <p:cNvSpPr>
                  <a:spLocks/>
                </p:cNvSpPr>
                <p:nvPr/>
              </p:nvSpPr>
              <p:spPr bwMode="ltGray">
                <a:xfrm>
                  <a:off x="1902" y="2956"/>
                  <a:ext cx="28" cy="23"/>
                </a:xfrm>
                <a:custGeom>
                  <a:avLst/>
                  <a:gdLst/>
                  <a:ahLst/>
                  <a:cxnLst>
                    <a:cxn ang="0">
                      <a:pos x="14" y="20"/>
                    </a:cxn>
                    <a:cxn ang="0">
                      <a:pos x="14" y="0"/>
                    </a:cxn>
                    <a:cxn ang="0">
                      <a:pos x="28" y="14"/>
                    </a:cxn>
                    <a:cxn ang="0">
                      <a:pos x="26" y="22"/>
                    </a:cxn>
                    <a:cxn ang="0">
                      <a:pos x="14" y="20"/>
                    </a:cxn>
                  </a:cxnLst>
                  <a:rect l="0" t="0" r="r" b="b"/>
                  <a:pathLst>
                    <a:path w="28" h="23">
                      <a:moveTo>
                        <a:pt x="14" y="20"/>
                      </a:moveTo>
                      <a:cubicBezTo>
                        <a:pt x="8" y="11"/>
                        <a:pt x="0" y="5"/>
                        <a:pt x="14" y="0"/>
                      </a:cubicBezTo>
                      <a:cubicBezTo>
                        <a:pt x="20" y="2"/>
                        <a:pt x="28" y="14"/>
                        <a:pt x="28" y="14"/>
                      </a:cubicBezTo>
                      <a:cubicBezTo>
                        <a:pt x="27" y="17"/>
                        <a:pt x="28" y="21"/>
                        <a:pt x="26" y="22"/>
                      </a:cubicBezTo>
                      <a:cubicBezTo>
                        <a:pt x="24" y="23"/>
                        <a:pt x="8" y="14"/>
                        <a:pt x="14" y="20"/>
                      </a:cubicBezTo>
                      <a:close/>
                    </a:path>
                  </a:pathLst>
                </a:custGeom>
                <a:solidFill>
                  <a:schemeClr val="bg2"/>
                </a:solidFill>
                <a:ln w="9525">
                  <a:noFill/>
                  <a:round/>
                  <a:headEnd/>
                  <a:tailEnd/>
                </a:ln>
                <a:effectLst/>
              </p:spPr>
              <p:txBody>
                <a:bodyPr wrap="none" anchor="ctr"/>
                <a:lstStyle/>
                <a:p>
                  <a:endParaRPr lang="ja-JP" altLang="en-US"/>
                </a:p>
              </p:txBody>
            </p:sp>
            <p:sp>
              <p:nvSpPr>
                <p:cNvPr id="5239" name="Freeform 119"/>
                <p:cNvSpPr>
                  <a:spLocks/>
                </p:cNvSpPr>
                <p:nvPr/>
              </p:nvSpPr>
              <p:spPr bwMode="ltGray">
                <a:xfrm>
                  <a:off x="2208" y="2448"/>
                  <a:ext cx="77" cy="60"/>
                </a:xfrm>
                <a:custGeom>
                  <a:avLst/>
                  <a:gdLst/>
                  <a:ahLst/>
                  <a:cxnLst>
                    <a:cxn ang="0">
                      <a:pos x="14" y="54"/>
                    </a:cxn>
                    <a:cxn ang="0">
                      <a:pos x="0" y="40"/>
                    </a:cxn>
                    <a:cxn ang="0">
                      <a:pos x="20" y="10"/>
                    </a:cxn>
                    <a:cxn ang="0">
                      <a:pos x="30" y="2"/>
                    </a:cxn>
                    <a:cxn ang="0">
                      <a:pos x="42" y="6"/>
                    </a:cxn>
                    <a:cxn ang="0">
                      <a:pos x="62" y="4"/>
                    </a:cxn>
                    <a:cxn ang="0">
                      <a:pos x="74" y="12"/>
                    </a:cxn>
                    <a:cxn ang="0">
                      <a:pos x="68" y="32"/>
                    </a:cxn>
                    <a:cxn ang="0">
                      <a:pos x="46" y="44"/>
                    </a:cxn>
                    <a:cxn ang="0">
                      <a:pos x="40" y="56"/>
                    </a:cxn>
                    <a:cxn ang="0">
                      <a:pos x="28" y="60"/>
                    </a:cxn>
                    <a:cxn ang="0">
                      <a:pos x="14" y="54"/>
                    </a:cxn>
                  </a:cxnLst>
                  <a:rect l="0" t="0" r="r" b="b"/>
                  <a:pathLst>
                    <a:path w="77" h="60">
                      <a:moveTo>
                        <a:pt x="14" y="54"/>
                      </a:moveTo>
                      <a:cubicBezTo>
                        <a:pt x="4" y="52"/>
                        <a:pt x="3" y="49"/>
                        <a:pt x="0" y="40"/>
                      </a:cubicBezTo>
                      <a:cubicBezTo>
                        <a:pt x="2" y="25"/>
                        <a:pt x="5" y="15"/>
                        <a:pt x="20" y="10"/>
                      </a:cubicBezTo>
                      <a:cubicBezTo>
                        <a:pt x="23" y="6"/>
                        <a:pt x="24" y="1"/>
                        <a:pt x="30" y="2"/>
                      </a:cubicBezTo>
                      <a:cubicBezTo>
                        <a:pt x="34" y="2"/>
                        <a:pt x="42" y="6"/>
                        <a:pt x="42" y="6"/>
                      </a:cubicBezTo>
                      <a:cubicBezTo>
                        <a:pt x="49" y="4"/>
                        <a:pt x="55" y="0"/>
                        <a:pt x="62" y="4"/>
                      </a:cubicBezTo>
                      <a:cubicBezTo>
                        <a:pt x="66" y="6"/>
                        <a:pt x="74" y="12"/>
                        <a:pt x="74" y="12"/>
                      </a:cubicBezTo>
                      <a:cubicBezTo>
                        <a:pt x="77" y="22"/>
                        <a:pt x="75" y="25"/>
                        <a:pt x="68" y="32"/>
                      </a:cubicBezTo>
                      <a:cubicBezTo>
                        <a:pt x="56" y="28"/>
                        <a:pt x="54" y="36"/>
                        <a:pt x="46" y="44"/>
                      </a:cubicBezTo>
                      <a:cubicBezTo>
                        <a:pt x="45" y="47"/>
                        <a:pt x="43" y="54"/>
                        <a:pt x="40" y="56"/>
                      </a:cubicBezTo>
                      <a:cubicBezTo>
                        <a:pt x="36" y="58"/>
                        <a:pt x="28" y="60"/>
                        <a:pt x="28" y="60"/>
                      </a:cubicBezTo>
                      <a:cubicBezTo>
                        <a:pt x="23" y="59"/>
                        <a:pt x="9" y="54"/>
                        <a:pt x="14" y="54"/>
                      </a:cubicBezTo>
                      <a:close/>
                    </a:path>
                  </a:pathLst>
                </a:custGeom>
                <a:solidFill>
                  <a:schemeClr val="bg2"/>
                </a:solidFill>
                <a:ln w="9525">
                  <a:noFill/>
                  <a:round/>
                  <a:headEnd/>
                  <a:tailEnd/>
                </a:ln>
                <a:effectLst/>
              </p:spPr>
              <p:txBody>
                <a:bodyPr wrap="none" anchor="ctr"/>
                <a:lstStyle/>
                <a:p>
                  <a:endParaRPr lang="ja-JP" altLang="en-US"/>
                </a:p>
              </p:txBody>
            </p:sp>
            <p:sp>
              <p:nvSpPr>
                <p:cNvPr id="5240" name="Freeform 120"/>
                <p:cNvSpPr>
                  <a:spLocks/>
                </p:cNvSpPr>
                <p:nvPr/>
              </p:nvSpPr>
              <p:spPr bwMode="ltGray">
                <a:xfrm>
                  <a:off x="2531" y="2342"/>
                  <a:ext cx="59" cy="102"/>
                </a:xfrm>
                <a:custGeom>
                  <a:avLst/>
                  <a:gdLst/>
                  <a:ahLst/>
                  <a:cxnLst>
                    <a:cxn ang="0">
                      <a:pos x="35" y="60"/>
                    </a:cxn>
                    <a:cxn ang="0">
                      <a:pos x="39" y="78"/>
                    </a:cxn>
                    <a:cxn ang="0">
                      <a:pos x="37" y="84"/>
                    </a:cxn>
                    <a:cxn ang="0">
                      <a:pos x="33" y="90"/>
                    </a:cxn>
                    <a:cxn ang="0">
                      <a:pos x="29" y="102"/>
                    </a:cxn>
                    <a:cxn ang="0">
                      <a:pos x="3" y="78"/>
                    </a:cxn>
                    <a:cxn ang="0">
                      <a:pos x="9" y="64"/>
                    </a:cxn>
                    <a:cxn ang="0">
                      <a:pos x="7" y="46"/>
                    </a:cxn>
                    <a:cxn ang="0">
                      <a:pos x="21" y="30"/>
                    </a:cxn>
                    <a:cxn ang="0">
                      <a:pos x="43" y="0"/>
                    </a:cxn>
                    <a:cxn ang="0">
                      <a:pos x="49" y="14"/>
                    </a:cxn>
                    <a:cxn ang="0">
                      <a:pos x="51" y="34"/>
                    </a:cxn>
                    <a:cxn ang="0">
                      <a:pos x="39" y="66"/>
                    </a:cxn>
                    <a:cxn ang="0">
                      <a:pos x="35" y="60"/>
                    </a:cxn>
                  </a:cxnLst>
                  <a:rect l="0" t="0" r="r" b="b"/>
                  <a:pathLst>
                    <a:path w="59" h="102">
                      <a:moveTo>
                        <a:pt x="35" y="60"/>
                      </a:moveTo>
                      <a:cubicBezTo>
                        <a:pt x="32" y="68"/>
                        <a:pt x="34" y="71"/>
                        <a:pt x="39" y="78"/>
                      </a:cubicBezTo>
                      <a:cubicBezTo>
                        <a:pt x="38" y="80"/>
                        <a:pt x="38" y="82"/>
                        <a:pt x="37" y="84"/>
                      </a:cubicBezTo>
                      <a:cubicBezTo>
                        <a:pt x="36" y="86"/>
                        <a:pt x="34" y="88"/>
                        <a:pt x="33" y="90"/>
                      </a:cubicBezTo>
                      <a:cubicBezTo>
                        <a:pt x="31" y="94"/>
                        <a:pt x="29" y="102"/>
                        <a:pt x="29" y="102"/>
                      </a:cubicBezTo>
                      <a:cubicBezTo>
                        <a:pt x="7" y="98"/>
                        <a:pt x="18" y="88"/>
                        <a:pt x="3" y="78"/>
                      </a:cubicBezTo>
                      <a:cubicBezTo>
                        <a:pt x="0" y="70"/>
                        <a:pt x="0" y="67"/>
                        <a:pt x="9" y="64"/>
                      </a:cubicBezTo>
                      <a:cubicBezTo>
                        <a:pt x="15" y="56"/>
                        <a:pt x="12" y="54"/>
                        <a:pt x="7" y="46"/>
                      </a:cubicBezTo>
                      <a:cubicBezTo>
                        <a:pt x="10" y="33"/>
                        <a:pt x="11" y="37"/>
                        <a:pt x="21" y="30"/>
                      </a:cubicBezTo>
                      <a:cubicBezTo>
                        <a:pt x="28" y="19"/>
                        <a:pt x="36" y="10"/>
                        <a:pt x="43" y="0"/>
                      </a:cubicBezTo>
                      <a:cubicBezTo>
                        <a:pt x="52" y="3"/>
                        <a:pt x="52" y="6"/>
                        <a:pt x="49" y="14"/>
                      </a:cubicBezTo>
                      <a:cubicBezTo>
                        <a:pt x="59" y="17"/>
                        <a:pt x="53" y="25"/>
                        <a:pt x="51" y="34"/>
                      </a:cubicBezTo>
                      <a:cubicBezTo>
                        <a:pt x="54" y="46"/>
                        <a:pt x="49" y="59"/>
                        <a:pt x="39" y="66"/>
                      </a:cubicBezTo>
                      <a:cubicBezTo>
                        <a:pt x="32" y="61"/>
                        <a:pt x="31" y="64"/>
                        <a:pt x="35" y="60"/>
                      </a:cubicBezTo>
                      <a:close/>
                    </a:path>
                  </a:pathLst>
                </a:custGeom>
                <a:solidFill>
                  <a:schemeClr val="bg2"/>
                </a:solidFill>
                <a:ln w="9525">
                  <a:noFill/>
                  <a:round/>
                  <a:headEnd/>
                  <a:tailEnd/>
                </a:ln>
                <a:effectLst/>
              </p:spPr>
              <p:txBody>
                <a:bodyPr wrap="none" anchor="ctr"/>
                <a:lstStyle/>
                <a:p>
                  <a:endParaRPr lang="ja-JP" altLang="en-US"/>
                </a:p>
              </p:txBody>
            </p:sp>
            <p:sp>
              <p:nvSpPr>
                <p:cNvPr id="5241" name="Freeform 121"/>
                <p:cNvSpPr>
                  <a:spLocks/>
                </p:cNvSpPr>
                <p:nvPr/>
              </p:nvSpPr>
              <p:spPr bwMode="ltGray">
                <a:xfrm>
                  <a:off x="2738" y="2316"/>
                  <a:ext cx="35" cy="32"/>
                </a:xfrm>
                <a:custGeom>
                  <a:avLst/>
                  <a:gdLst/>
                  <a:ahLst/>
                  <a:cxnLst>
                    <a:cxn ang="0">
                      <a:pos x="4" y="22"/>
                    </a:cxn>
                    <a:cxn ang="0">
                      <a:pos x="20" y="0"/>
                    </a:cxn>
                    <a:cxn ang="0">
                      <a:pos x="12" y="22"/>
                    </a:cxn>
                    <a:cxn ang="0">
                      <a:pos x="4" y="22"/>
                    </a:cxn>
                  </a:cxnLst>
                  <a:rect l="0" t="0" r="r" b="b"/>
                  <a:pathLst>
                    <a:path w="35" h="32">
                      <a:moveTo>
                        <a:pt x="4" y="22"/>
                      </a:moveTo>
                      <a:cubicBezTo>
                        <a:pt x="6" y="13"/>
                        <a:pt x="13" y="5"/>
                        <a:pt x="20" y="0"/>
                      </a:cubicBezTo>
                      <a:cubicBezTo>
                        <a:pt x="35" y="5"/>
                        <a:pt x="19" y="17"/>
                        <a:pt x="12" y="22"/>
                      </a:cubicBezTo>
                      <a:cubicBezTo>
                        <a:pt x="9" y="32"/>
                        <a:pt x="0" y="31"/>
                        <a:pt x="4" y="22"/>
                      </a:cubicBezTo>
                      <a:close/>
                    </a:path>
                  </a:pathLst>
                </a:custGeom>
                <a:solidFill>
                  <a:schemeClr val="bg2"/>
                </a:solidFill>
                <a:ln w="9525">
                  <a:noFill/>
                  <a:round/>
                  <a:headEnd/>
                  <a:tailEnd/>
                </a:ln>
                <a:effectLst/>
              </p:spPr>
              <p:txBody>
                <a:bodyPr wrap="none" anchor="ctr"/>
                <a:lstStyle/>
                <a:p>
                  <a:endParaRPr lang="ja-JP" altLang="en-US"/>
                </a:p>
              </p:txBody>
            </p:sp>
            <p:sp>
              <p:nvSpPr>
                <p:cNvPr id="5242" name="Freeform 122"/>
                <p:cNvSpPr>
                  <a:spLocks/>
                </p:cNvSpPr>
                <p:nvPr/>
              </p:nvSpPr>
              <p:spPr bwMode="ltGray">
                <a:xfrm>
                  <a:off x="2786" y="2270"/>
                  <a:ext cx="30" cy="16"/>
                </a:xfrm>
                <a:custGeom>
                  <a:avLst/>
                  <a:gdLst/>
                  <a:ahLst/>
                  <a:cxnLst>
                    <a:cxn ang="0">
                      <a:pos x="4" y="12"/>
                    </a:cxn>
                    <a:cxn ang="0">
                      <a:pos x="14" y="0"/>
                    </a:cxn>
                    <a:cxn ang="0">
                      <a:pos x="6" y="14"/>
                    </a:cxn>
                    <a:cxn ang="0">
                      <a:pos x="0" y="16"/>
                    </a:cxn>
                    <a:cxn ang="0">
                      <a:pos x="4" y="12"/>
                    </a:cxn>
                  </a:cxnLst>
                  <a:rect l="0" t="0" r="r" b="b"/>
                  <a:pathLst>
                    <a:path w="30" h="16">
                      <a:moveTo>
                        <a:pt x="4" y="12"/>
                      </a:moveTo>
                      <a:cubicBezTo>
                        <a:pt x="1" y="3"/>
                        <a:pt x="6" y="3"/>
                        <a:pt x="14" y="0"/>
                      </a:cubicBezTo>
                      <a:cubicBezTo>
                        <a:pt x="30" y="5"/>
                        <a:pt x="14" y="12"/>
                        <a:pt x="6" y="14"/>
                      </a:cubicBezTo>
                      <a:cubicBezTo>
                        <a:pt x="4" y="14"/>
                        <a:pt x="2" y="15"/>
                        <a:pt x="0" y="16"/>
                      </a:cubicBezTo>
                      <a:cubicBezTo>
                        <a:pt x="2" y="9"/>
                        <a:pt x="1" y="9"/>
                        <a:pt x="4" y="12"/>
                      </a:cubicBezTo>
                      <a:close/>
                    </a:path>
                  </a:pathLst>
                </a:custGeom>
                <a:solidFill>
                  <a:schemeClr val="bg2"/>
                </a:solidFill>
                <a:ln w="9525">
                  <a:noFill/>
                  <a:round/>
                  <a:headEnd/>
                  <a:tailEnd/>
                </a:ln>
                <a:effectLst/>
              </p:spPr>
              <p:txBody>
                <a:bodyPr wrap="none" anchor="ctr"/>
                <a:lstStyle/>
                <a:p>
                  <a:endParaRPr lang="ja-JP" altLang="en-US"/>
                </a:p>
              </p:txBody>
            </p:sp>
          </p:grpSp>
          <p:grpSp>
            <p:nvGrpSpPr>
              <p:cNvPr id="8" name="Group 123"/>
              <p:cNvGrpSpPr>
                <a:grpSpLocks/>
              </p:cNvGrpSpPr>
              <p:nvPr/>
            </p:nvGrpSpPr>
            <p:grpSpPr bwMode="auto">
              <a:xfrm>
                <a:off x="487" y="816"/>
                <a:ext cx="2547" cy="2615"/>
                <a:chOff x="1186" y="459"/>
                <a:chExt cx="3318" cy="3405"/>
              </a:xfrm>
            </p:grpSpPr>
            <p:sp>
              <p:nvSpPr>
                <p:cNvPr id="5244" name="Freeform 124"/>
                <p:cNvSpPr>
                  <a:spLocks/>
                </p:cNvSpPr>
                <p:nvPr/>
              </p:nvSpPr>
              <p:spPr bwMode="ltGray">
                <a:xfrm>
                  <a:off x="2178" y="2849"/>
                  <a:ext cx="292" cy="274"/>
                </a:xfrm>
                <a:custGeom>
                  <a:avLst/>
                  <a:gdLst/>
                  <a:ahLst/>
                  <a:cxnLst>
                    <a:cxn ang="0">
                      <a:pos x="69" y="73"/>
                    </a:cxn>
                    <a:cxn ang="0">
                      <a:pos x="102" y="79"/>
                    </a:cxn>
                    <a:cxn ang="0">
                      <a:pos x="177" y="34"/>
                    </a:cxn>
                    <a:cxn ang="0">
                      <a:pos x="195" y="22"/>
                    </a:cxn>
                    <a:cxn ang="0">
                      <a:pos x="204" y="16"/>
                    </a:cxn>
                    <a:cxn ang="0">
                      <a:pos x="210" y="7"/>
                    </a:cxn>
                    <a:cxn ang="0">
                      <a:pos x="228" y="1"/>
                    </a:cxn>
                    <a:cxn ang="0">
                      <a:pos x="255" y="22"/>
                    </a:cxn>
                    <a:cxn ang="0">
                      <a:pos x="267" y="25"/>
                    </a:cxn>
                    <a:cxn ang="0">
                      <a:pos x="285" y="31"/>
                    </a:cxn>
                    <a:cxn ang="0">
                      <a:pos x="291" y="40"/>
                    </a:cxn>
                    <a:cxn ang="0">
                      <a:pos x="282" y="43"/>
                    </a:cxn>
                    <a:cxn ang="0">
                      <a:pos x="252" y="70"/>
                    </a:cxn>
                    <a:cxn ang="0">
                      <a:pos x="240" y="97"/>
                    </a:cxn>
                    <a:cxn ang="0">
                      <a:pos x="249" y="124"/>
                    </a:cxn>
                    <a:cxn ang="0">
                      <a:pos x="270" y="145"/>
                    </a:cxn>
                    <a:cxn ang="0">
                      <a:pos x="252" y="169"/>
                    </a:cxn>
                    <a:cxn ang="0">
                      <a:pos x="237" y="196"/>
                    </a:cxn>
                    <a:cxn ang="0">
                      <a:pos x="219" y="205"/>
                    </a:cxn>
                    <a:cxn ang="0">
                      <a:pos x="201" y="256"/>
                    </a:cxn>
                    <a:cxn ang="0">
                      <a:pos x="165" y="274"/>
                    </a:cxn>
                    <a:cxn ang="0">
                      <a:pos x="156" y="271"/>
                    </a:cxn>
                    <a:cxn ang="0">
                      <a:pos x="153" y="262"/>
                    </a:cxn>
                    <a:cxn ang="0">
                      <a:pos x="135" y="256"/>
                    </a:cxn>
                    <a:cxn ang="0">
                      <a:pos x="120" y="241"/>
                    </a:cxn>
                    <a:cxn ang="0">
                      <a:pos x="102" y="247"/>
                    </a:cxn>
                    <a:cxn ang="0">
                      <a:pos x="81" y="241"/>
                    </a:cxn>
                    <a:cxn ang="0">
                      <a:pos x="78" y="232"/>
                    </a:cxn>
                    <a:cxn ang="0">
                      <a:pos x="69" y="226"/>
                    </a:cxn>
                    <a:cxn ang="0">
                      <a:pos x="42" y="223"/>
                    </a:cxn>
                    <a:cxn ang="0">
                      <a:pos x="33" y="175"/>
                    </a:cxn>
                    <a:cxn ang="0">
                      <a:pos x="15" y="169"/>
                    </a:cxn>
                    <a:cxn ang="0">
                      <a:pos x="0" y="118"/>
                    </a:cxn>
                    <a:cxn ang="0">
                      <a:pos x="18" y="82"/>
                    </a:cxn>
                    <a:cxn ang="0">
                      <a:pos x="57" y="100"/>
                    </a:cxn>
                    <a:cxn ang="0">
                      <a:pos x="69" y="73"/>
                    </a:cxn>
                  </a:cxnLst>
                  <a:rect l="0" t="0" r="r" b="b"/>
                  <a:pathLst>
                    <a:path w="292" h="274">
                      <a:moveTo>
                        <a:pt x="69" y="73"/>
                      </a:moveTo>
                      <a:cubicBezTo>
                        <a:pt x="83" y="82"/>
                        <a:pt x="85" y="82"/>
                        <a:pt x="102" y="79"/>
                      </a:cubicBezTo>
                      <a:cubicBezTo>
                        <a:pt x="129" y="61"/>
                        <a:pt x="143" y="39"/>
                        <a:pt x="177" y="34"/>
                      </a:cubicBezTo>
                      <a:cubicBezTo>
                        <a:pt x="183" y="30"/>
                        <a:pt x="189" y="26"/>
                        <a:pt x="195" y="22"/>
                      </a:cubicBezTo>
                      <a:cubicBezTo>
                        <a:pt x="198" y="20"/>
                        <a:pt x="204" y="16"/>
                        <a:pt x="204" y="16"/>
                      </a:cubicBezTo>
                      <a:cubicBezTo>
                        <a:pt x="206" y="13"/>
                        <a:pt x="207" y="9"/>
                        <a:pt x="210" y="7"/>
                      </a:cubicBezTo>
                      <a:cubicBezTo>
                        <a:pt x="215" y="4"/>
                        <a:pt x="228" y="1"/>
                        <a:pt x="228" y="1"/>
                      </a:cubicBezTo>
                      <a:cubicBezTo>
                        <a:pt x="250" y="5"/>
                        <a:pt x="240" y="0"/>
                        <a:pt x="255" y="22"/>
                      </a:cubicBezTo>
                      <a:cubicBezTo>
                        <a:pt x="257" y="25"/>
                        <a:pt x="263" y="24"/>
                        <a:pt x="267" y="25"/>
                      </a:cubicBezTo>
                      <a:cubicBezTo>
                        <a:pt x="273" y="27"/>
                        <a:pt x="285" y="31"/>
                        <a:pt x="285" y="31"/>
                      </a:cubicBezTo>
                      <a:cubicBezTo>
                        <a:pt x="287" y="34"/>
                        <a:pt x="292" y="37"/>
                        <a:pt x="291" y="40"/>
                      </a:cubicBezTo>
                      <a:cubicBezTo>
                        <a:pt x="290" y="43"/>
                        <a:pt x="284" y="41"/>
                        <a:pt x="282" y="43"/>
                      </a:cubicBezTo>
                      <a:cubicBezTo>
                        <a:pt x="266" y="59"/>
                        <a:pt x="273" y="63"/>
                        <a:pt x="252" y="70"/>
                      </a:cubicBezTo>
                      <a:cubicBezTo>
                        <a:pt x="247" y="78"/>
                        <a:pt x="240" y="97"/>
                        <a:pt x="240" y="97"/>
                      </a:cubicBezTo>
                      <a:cubicBezTo>
                        <a:pt x="254" y="118"/>
                        <a:pt x="254" y="108"/>
                        <a:pt x="249" y="124"/>
                      </a:cubicBezTo>
                      <a:cubicBezTo>
                        <a:pt x="252" y="133"/>
                        <a:pt x="270" y="145"/>
                        <a:pt x="270" y="145"/>
                      </a:cubicBezTo>
                      <a:cubicBezTo>
                        <a:pt x="278" y="170"/>
                        <a:pt x="277" y="164"/>
                        <a:pt x="252" y="169"/>
                      </a:cubicBezTo>
                      <a:cubicBezTo>
                        <a:pt x="247" y="176"/>
                        <a:pt x="244" y="190"/>
                        <a:pt x="237" y="196"/>
                      </a:cubicBezTo>
                      <a:cubicBezTo>
                        <a:pt x="232" y="200"/>
                        <a:pt x="225" y="201"/>
                        <a:pt x="219" y="205"/>
                      </a:cubicBezTo>
                      <a:cubicBezTo>
                        <a:pt x="209" y="220"/>
                        <a:pt x="207" y="238"/>
                        <a:pt x="201" y="256"/>
                      </a:cubicBezTo>
                      <a:cubicBezTo>
                        <a:pt x="199" y="262"/>
                        <a:pt x="171" y="272"/>
                        <a:pt x="165" y="274"/>
                      </a:cubicBezTo>
                      <a:cubicBezTo>
                        <a:pt x="162" y="273"/>
                        <a:pt x="158" y="273"/>
                        <a:pt x="156" y="271"/>
                      </a:cubicBezTo>
                      <a:cubicBezTo>
                        <a:pt x="154" y="269"/>
                        <a:pt x="156" y="264"/>
                        <a:pt x="153" y="262"/>
                      </a:cubicBezTo>
                      <a:cubicBezTo>
                        <a:pt x="148" y="258"/>
                        <a:pt x="135" y="256"/>
                        <a:pt x="135" y="256"/>
                      </a:cubicBezTo>
                      <a:cubicBezTo>
                        <a:pt x="132" y="252"/>
                        <a:pt x="127" y="241"/>
                        <a:pt x="120" y="241"/>
                      </a:cubicBezTo>
                      <a:cubicBezTo>
                        <a:pt x="114" y="241"/>
                        <a:pt x="102" y="247"/>
                        <a:pt x="102" y="247"/>
                      </a:cubicBezTo>
                      <a:cubicBezTo>
                        <a:pt x="95" y="245"/>
                        <a:pt x="87" y="246"/>
                        <a:pt x="81" y="241"/>
                      </a:cubicBezTo>
                      <a:cubicBezTo>
                        <a:pt x="79" y="239"/>
                        <a:pt x="80" y="234"/>
                        <a:pt x="78" y="232"/>
                      </a:cubicBezTo>
                      <a:cubicBezTo>
                        <a:pt x="76" y="229"/>
                        <a:pt x="72" y="228"/>
                        <a:pt x="69" y="226"/>
                      </a:cubicBezTo>
                      <a:cubicBezTo>
                        <a:pt x="60" y="229"/>
                        <a:pt x="42" y="223"/>
                        <a:pt x="42" y="223"/>
                      </a:cubicBezTo>
                      <a:cubicBezTo>
                        <a:pt x="33" y="210"/>
                        <a:pt x="44" y="187"/>
                        <a:pt x="33" y="175"/>
                      </a:cubicBezTo>
                      <a:cubicBezTo>
                        <a:pt x="29" y="170"/>
                        <a:pt x="15" y="169"/>
                        <a:pt x="15" y="169"/>
                      </a:cubicBezTo>
                      <a:cubicBezTo>
                        <a:pt x="9" y="151"/>
                        <a:pt x="3" y="137"/>
                        <a:pt x="0" y="118"/>
                      </a:cubicBezTo>
                      <a:cubicBezTo>
                        <a:pt x="3" y="102"/>
                        <a:pt x="2" y="87"/>
                        <a:pt x="18" y="82"/>
                      </a:cubicBezTo>
                      <a:cubicBezTo>
                        <a:pt x="34" y="93"/>
                        <a:pt x="40" y="94"/>
                        <a:pt x="57" y="100"/>
                      </a:cubicBezTo>
                      <a:cubicBezTo>
                        <a:pt x="52" y="86"/>
                        <a:pt x="53" y="73"/>
                        <a:pt x="69" y="73"/>
                      </a:cubicBezTo>
                      <a:close/>
                    </a:path>
                  </a:pathLst>
                </a:custGeom>
                <a:solidFill>
                  <a:schemeClr val="accent1"/>
                </a:solidFill>
                <a:ln w="9525">
                  <a:noFill/>
                  <a:round/>
                  <a:headEnd/>
                  <a:tailEnd/>
                </a:ln>
                <a:effectLst/>
              </p:spPr>
              <p:txBody>
                <a:bodyPr wrap="none" anchor="ctr"/>
                <a:lstStyle/>
                <a:p>
                  <a:endParaRPr lang="ja-JP" altLang="en-US"/>
                </a:p>
              </p:txBody>
            </p:sp>
            <p:sp>
              <p:nvSpPr>
                <p:cNvPr id="5245" name="Freeform 125"/>
                <p:cNvSpPr>
                  <a:spLocks/>
                </p:cNvSpPr>
                <p:nvPr/>
              </p:nvSpPr>
              <p:spPr bwMode="ltGray">
                <a:xfrm>
                  <a:off x="2088" y="3114"/>
                  <a:ext cx="384" cy="144"/>
                </a:xfrm>
                <a:custGeom>
                  <a:avLst/>
                  <a:gdLst/>
                  <a:ahLst/>
                  <a:cxnLst>
                    <a:cxn ang="0">
                      <a:pos x="0" y="12"/>
                    </a:cxn>
                    <a:cxn ang="0">
                      <a:pos x="48" y="12"/>
                    </a:cxn>
                    <a:cxn ang="0">
                      <a:pos x="75" y="21"/>
                    </a:cxn>
                    <a:cxn ang="0">
                      <a:pos x="108" y="45"/>
                    </a:cxn>
                    <a:cxn ang="0">
                      <a:pos x="126" y="51"/>
                    </a:cxn>
                    <a:cxn ang="0">
                      <a:pos x="153" y="48"/>
                    </a:cxn>
                    <a:cxn ang="0">
                      <a:pos x="201" y="66"/>
                    </a:cxn>
                    <a:cxn ang="0">
                      <a:pos x="228" y="78"/>
                    </a:cxn>
                    <a:cxn ang="0">
                      <a:pos x="234" y="99"/>
                    </a:cxn>
                    <a:cxn ang="0">
                      <a:pos x="297" y="117"/>
                    </a:cxn>
                    <a:cxn ang="0">
                      <a:pos x="324" y="126"/>
                    </a:cxn>
                    <a:cxn ang="0">
                      <a:pos x="384" y="135"/>
                    </a:cxn>
                    <a:cxn ang="0">
                      <a:pos x="342" y="135"/>
                    </a:cxn>
                    <a:cxn ang="0">
                      <a:pos x="267" y="117"/>
                    </a:cxn>
                    <a:cxn ang="0">
                      <a:pos x="240" y="105"/>
                    </a:cxn>
                    <a:cxn ang="0">
                      <a:pos x="189" y="102"/>
                    </a:cxn>
                    <a:cxn ang="0">
                      <a:pos x="144" y="87"/>
                    </a:cxn>
                    <a:cxn ang="0">
                      <a:pos x="75" y="63"/>
                    </a:cxn>
                    <a:cxn ang="0">
                      <a:pos x="0" y="12"/>
                    </a:cxn>
                  </a:cxnLst>
                  <a:rect l="0" t="0" r="r" b="b"/>
                  <a:pathLst>
                    <a:path w="384" h="144">
                      <a:moveTo>
                        <a:pt x="0" y="12"/>
                      </a:moveTo>
                      <a:cubicBezTo>
                        <a:pt x="18" y="0"/>
                        <a:pt x="27" y="5"/>
                        <a:pt x="48" y="12"/>
                      </a:cubicBezTo>
                      <a:cubicBezTo>
                        <a:pt x="57" y="15"/>
                        <a:pt x="75" y="21"/>
                        <a:pt x="75" y="21"/>
                      </a:cubicBezTo>
                      <a:cubicBezTo>
                        <a:pt x="83" y="33"/>
                        <a:pt x="95" y="39"/>
                        <a:pt x="108" y="45"/>
                      </a:cubicBezTo>
                      <a:cubicBezTo>
                        <a:pt x="114" y="48"/>
                        <a:pt x="126" y="51"/>
                        <a:pt x="126" y="51"/>
                      </a:cubicBezTo>
                      <a:cubicBezTo>
                        <a:pt x="138" y="43"/>
                        <a:pt x="141" y="40"/>
                        <a:pt x="153" y="48"/>
                      </a:cubicBezTo>
                      <a:cubicBezTo>
                        <a:pt x="164" y="65"/>
                        <a:pt x="182" y="64"/>
                        <a:pt x="201" y="66"/>
                      </a:cubicBezTo>
                      <a:cubicBezTo>
                        <a:pt x="222" y="73"/>
                        <a:pt x="214" y="68"/>
                        <a:pt x="228" y="78"/>
                      </a:cubicBezTo>
                      <a:cubicBezTo>
                        <a:pt x="214" y="88"/>
                        <a:pt x="222" y="91"/>
                        <a:pt x="234" y="99"/>
                      </a:cubicBezTo>
                      <a:cubicBezTo>
                        <a:pt x="261" y="95"/>
                        <a:pt x="273" y="109"/>
                        <a:pt x="297" y="117"/>
                      </a:cubicBezTo>
                      <a:cubicBezTo>
                        <a:pt x="306" y="120"/>
                        <a:pt x="324" y="126"/>
                        <a:pt x="324" y="126"/>
                      </a:cubicBezTo>
                      <a:cubicBezTo>
                        <a:pt x="344" y="121"/>
                        <a:pt x="364" y="128"/>
                        <a:pt x="384" y="135"/>
                      </a:cubicBezTo>
                      <a:cubicBezTo>
                        <a:pt x="370" y="144"/>
                        <a:pt x="359" y="137"/>
                        <a:pt x="342" y="135"/>
                      </a:cubicBezTo>
                      <a:cubicBezTo>
                        <a:pt x="328" y="140"/>
                        <a:pt x="281" y="126"/>
                        <a:pt x="267" y="117"/>
                      </a:cubicBezTo>
                      <a:cubicBezTo>
                        <a:pt x="259" y="112"/>
                        <a:pt x="240" y="105"/>
                        <a:pt x="240" y="105"/>
                      </a:cubicBezTo>
                      <a:cubicBezTo>
                        <a:pt x="226" y="110"/>
                        <a:pt x="203" y="103"/>
                        <a:pt x="189" y="102"/>
                      </a:cubicBezTo>
                      <a:cubicBezTo>
                        <a:pt x="174" y="107"/>
                        <a:pt x="158" y="94"/>
                        <a:pt x="144" y="87"/>
                      </a:cubicBezTo>
                      <a:cubicBezTo>
                        <a:pt x="122" y="76"/>
                        <a:pt x="99" y="68"/>
                        <a:pt x="75" y="63"/>
                      </a:cubicBezTo>
                      <a:cubicBezTo>
                        <a:pt x="51" y="47"/>
                        <a:pt x="10" y="43"/>
                        <a:pt x="0" y="12"/>
                      </a:cubicBezTo>
                      <a:close/>
                    </a:path>
                  </a:pathLst>
                </a:custGeom>
                <a:solidFill>
                  <a:schemeClr val="accent1"/>
                </a:solidFill>
                <a:ln w="9525">
                  <a:noFill/>
                  <a:round/>
                  <a:headEnd/>
                  <a:tailEnd/>
                </a:ln>
                <a:effectLst/>
              </p:spPr>
              <p:txBody>
                <a:bodyPr wrap="none" anchor="ctr"/>
                <a:lstStyle/>
                <a:p>
                  <a:endParaRPr lang="ja-JP" altLang="en-US"/>
                </a:p>
              </p:txBody>
            </p:sp>
            <p:sp>
              <p:nvSpPr>
                <p:cNvPr id="5246" name="Freeform 126"/>
                <p:cNvSpPr>
                  <a:spLocks/>
                </p:cNvSpPr>
                <p:nvPr/>
              </p:nvSpPr>
              <p:spPr bwMode="ltGray">
                <a:xfrm>
                  <a:off x="2133" y="3042"/>
                  <a:ext cx="30" cy="24"/>
                </a:xfrm>
                <a:custGeom>
                  <a:avLst/>
                  <a:gdLst/>
                  <a:ahLst/>
                  <a:cxnLst>
                    <a:cxn ang="0">
                      <a:pos x="18" y="24"/>
                    </a:cxn>
                    <a:cxn ang="0">
                      <a:pos x="9" y="0"/>
                    </a:cxn>
                    <a:cxn ang="0">
                      <a:pos x="18" y="24"/>
                    </a:cxn>
                  </a:cxnLst>
                  <a:rect l="0" t="0" r="r" b="b"/>
                  <a:pathLst>
                    <a:path w="30" h="24">
                      <a:moveTo>
                        <a:pt x="18" y="24"/>
                      </a:moveTo>
                      <a:cubicBezTo>
                        <a:pt x="6" y="16"/>
                        <a:pt x="0" y="13"/>
                        <a:pt x="9" y="0"/>
                      </a:cubicBezTo>
                      <a:cubicBezTo>
                        <a:pt x="23" y="3"/>
                        <a:pt x="30" y="12"/>
                        <a:pt x="18" y="24"/>
                      </a:cubicBezTo>
                      <a:close/>
                    </a:path>
                  </a:pathLst>
                </a:custGeom>
                <a:solidFill>
                  <a:schemeClr val="accent1"/>
                </a:solidFill>
                <a:ln w="9525">
                  <a:noFill/>
                  <a:round/>
                  <a:headEnd/>
                  <a:tailEnd/>
                </a:ln>
                <a:effectLst/>
              </p:spPr>
              <p:txBody>
                <a:bodyPr wrap="none" anchor="ctr"/>
                <a:lstStyle/>
                <a:p>
                  <a:endParaRPr lang="ja-JP" altLang="en-US"/>
                </a:p>
              </p:txBody>
            </p:sp>
            <p:sp>
              <p:nvSpPr>
                <p:cNvPr id="5247" name="Freeform 127"/>
                <p:cNvSpPr>
                  <a:spLocks/>
                </p:cNvSpPr>
                <p:nvPr/>
              </p:nvSpPr>
              <p:spPr bwMode="ltGray">
                <a:xfrm>
                  <a:off x="2428" y="2730"/>
                  <a:ext cx="75" cy="63"/>
                </a:xfrm>
                <a:custGeom>
                  <a:avLst/>
                  <a:gdLst/>
                  <a:ahLst/>
                  <a:cxnLst>
                    <a:cxn ang="0">
                      <a:pos x="8" y="51"/>
                    </a:cxn>
                    <a:cxn ang="0">
                      <a:pos x="50" y="0"/>
                    </a:cxn>
                    <a:cxn ang="0">
                      <a:pos x="44" y="30"/>
                    </a:cxn>
                    <a:cxn ang="0">
                      <a:pos x="11" y="57"/>
                    </a:cxn>
                    <a:cxn ang="0">
                      <a:pos x="2" y="60"/>
                    </a:cxn>
                    <a:cxn ang="0">
                      <a:pos x="8" y="51"/>
                    </a:cxn>
                  </a:cxnLst>
                  <a:rect l="0" t="0" r="r" b="b"/>
                  <a:pathLst>
                    <a:path w="75" h="63">
                      <a:moveTo>
                        <a:pt x="8" y="51"/>
                      </a:moveTo>
                      <a:cubicBezTo>
                        <a:pt x="27" y="38"/>
                        <a:pt x="43" y="22"/>
                        <a:pt x="50" y="0"/>
                      </a:cubicBezTo>
                      <a:cubicBezTo>
                        <a:pt x="75" y="6"/>
                        <a:pt x="57" y="21"/>
                        <a:pt x="44" y="30"/>
                      </a:cubicBezTo>
                      <a:cubicBezTo>
                        <a:pt x="36" y="43"/>
                        <a:pt x="23" y="49"/>
                        <a:pt x="11" y="57"/>
                      </a:cubicBezTo>
                      <a:cubicBezTo>
                        <a:pt x="8" y="59"/>
                        <a:pt x="3" y="63"/>
                        <a:pt x="2" y="60"/>
                      </a:cubicBezTo>
                      <a:cubicBezTo>
                        <a:pt x="0" y="57"/>
                        <a:pt x="6" y="54"/>
                        <a:pt x="8" y="51"/>
                      </a:cubicBezTo>
                      <a:close/>
                    </a:path>
                  </a:pathLst>
                </a:custGeom>
                <a:solidFill>
                  <a:schemeClr val="accent1"/>
                </a:solidFill>
                <a:ln w="9525">
                  <a:noFill/>
                  <a:round/>
                  <a:headEnd/>
                  <a:tailEnd/>
                </a:ln>
                <a:effectLst/>
              </p:spPr>
              <p:txBody>
                <a:bodyPr wrap="none" anchor="ctr"/>
                <a:lstStyle/>
                <a:p>
                  <a:endParaRPr lang="ja-JP" altLang="en-US"/>
                </a:p>
              </p:txBody>
            </p:sp>
            <p:sp>
              <p:nvSpPr>
                <p:cNvPr id="5248" name="Freeform 128"/>
                <p:cNvSpPr>
                  <a:spLocks/>
                </p:cNvSpPr>
                <p:nvPr/>
              </p:nvSpPr>
              <p:spPr bwMode="ltGray">
                <a:xfrm>
                  <a:off x="2498" y="2523"/>
                  <a:ext cx="163" cy="279"/>
                </a:xfrm>
                <a:custGeom>
                  <a:avLst/>
                  <a:gdLst/>
                  <a:ahLst/>
                  <a:cxnLst>
                    <a:cxn ang="0">
                      <a:pos x="31" y="126"/>
                    </a:cxn>
                    <a:cxn ang="0">
                      <a:pos x="19" y="105"/>
                    </a:cxn>
                    <a:cxn ang="0">
                      <a:pos x="16" y="72"/>
                    </a:cxn>
                    <a:cxn ang="0">
                      <a:pos x="46" y="0"/>
                    </a:cxn>
                    <a:cxn ang="0">
                      <a:pos x="76" y="15"/>
                    </a:cxn>
                    <a:cxn ang="0">
                      <a:pos x="64" y="81"/>
                    </a:cxn>
                    <a:cxn ang="0">
                      <a:pos x="49" y="99"/>
                    </a:cxn>
                    <a:cxn ang="0">
                      <a:pos x="43" y="117"/>
                    </a:cxn>
                    <a:cxn ang="0">
                      <a:pos x="64" y="135"/>
                    </a:cxn>
                    <a:cxn ang="0">
                      <a:pos x="100" y="144"/>
                    </a:cxn>
                    <a:cxn ang="0">
                      <a:pos x="115" y="141"/>
                    </a:cxn>
                    <a:cxn ang="0">
                      <a:pos x="124" y="153"/>
                    </a:cxn>
                    <a:cxn ang="0">
                      <a:pos x="106" y="156"/>
                    </a:cxn>
                    <a:cxn ang="0">
                      <a:pos x="145" y="186"/>
                    </a:cxn>
                    <a:cxn ang="0">
                      <a:pos x="163" y="210"/>
                    </a:cxn>
                    <a:cxn ang="0">
                      <a:pos x="148" y="231"/>
                    </a:cxn>
                    <a:cxn ang="0">
                      <a:pos x="124" y="228"/>
                    </a:cxn>
                    <a:cxn ang="0">
                      <a:pos x="127" y="258"/>
                    </a:cxn>
                    <a:cxn ang="0">
                      <a:pos x="100" y="252"/>
                    </a:cxn>
                    <a:cxn ang="0">
                      <a:pos x="97" y="264"/>
                    </a:cxn>
                    <a:cxn ang="0">
                      <a:pos x="79" y="270"/>
                    </a:cxn>
                    <a:cxn ang="0">
                      <a:pos x="88" y="234"/>
                    </a:cxn>
                    <a:cxn ang="0">
                      <a:pos x="109" y="228"/>
                    </a:cxn>
                    <a:cxn ang="0">
                      <a:pos x="136" y="219"/>
                    </a:cxn>
                    <a:cxn ang="0">
                      <a:pos x="139" y="210"/>
                    </a:cxn>
                    <a:cxn ang="0">
                      <a:pos x="127" y="192"/>
                    </a:cxn>
                    <a:cxn ang="0">
                      <a:pos x="118" y="195"/>
                    </a:cxn>
                    <a:cxn ang="0">
                      <a:pos x="121" y="204"/>
                    </a:cxn>
                    <a:cxn ang="0">
                      <a:pos x="88" y="195"/>
                    </a:cxn>
                    <a:cxn ang="0">
                      <a:pos x="76" y="156"/>
                    </a:cxn>
                    <a:cxn ang="0">
                      <a:pos x="49" y="150"/>
                    </a:cxn>
                    <a:cxn ang="0">
                      <a:pos x="40" y="180"/>
                    </a:cxn>
                    <a:cxn ang="0">
                      <a:pos x="13" y="162"/>
                    </a:cxn>
                    <a:cxn ang="0">
                      <a:pos x="16" y="150"/>
                    </a:cxn>
                    <a:cxn ang="0">
                      <a:pos x="25" y="141"/>
                    </a:cxn>
                    <a:cxn ang="0">
                      <a:pos x="28" y="123"/>
                    </a:cxn>
                    <a:cxn ang="0">
                      <a:pos x="31" y="126"/>
                    </a:cxn>
                  </a:cxnLst>
                  <a:rect l="0" t="0" r="r" b="b"/>
                  <a:pathLst>
                    <a:path w="163" h="279">
                      <a:moveTo>
                        <a:pt x="31" y="126"/>
                      </a:moveTo>
                      <a:cubicBezTo>
                        <a:pt x="18" y="122"/>
                        <a:pt x="15" y="118"/>
                        <a:pt x="19" y="105"/>
                      </a:cubicBezTo>
                      <a:cubicBezTo>
                        <a:pt x="0" y="99"/>
                        <a:pt x="0" y="83"/>
                        <a:pt x="16" y="72"/>
                      </a:cubicBezTo>
                      <a:cubicBezTo>
                        <a:pt x="24" y="47"/>
                        <a:pt x="31" y="22"/>
                        <a:pt x="46" y="0"/>
                      </a:cubicBezTo>
                      <a:cubicBezTo>
                        <a:pt x="60" y="3"/>
                        <a:pt x="71" y="1"/>
                        <a:pt x="76" y="15"/>
                      </a:cubicBezTo>
                      <a:cubicBezTo>
                        <a:pt x="74" y="32"/>
                        <a:pt x="75" y="65"/>
                        <a:pt x="64" y="81"/>
                      </a:cubicBezTo>
                      <a:cubicBezTo>
                        <a:pt x="55" y="95"/>
                        <a:pt x="56" y="84"/>
                        <a:pt x="49" y="99"/>
                      </a:cubicBezTo>
                      <a:cubicBezTo>
                        <a:pt x="46" y="105"/>
                        <a:pt x="43" y="117"/>
                        <a:pt x="43" y="117"/>
                      </a:cubicBezTo>
                      <a:cubicBezTo>
                        <a:pt x="47" y="129"/>
                        <a:pt x="53" y="128"/>
                        <a:pt x="64" y="135"/>
                      </a:cubicBezTo>
                      <a:cubicBezTo>
                        <a:pt x="79" y="130"/>
                        <a:pt x="86" y="139"/>
                        <a:pt x="100" y="144"/>
                      </a:cubicBezTo>
                      <a:cubicBezTo>
                        <a:pt x="105" y="143"/>
                        <a:pt x="110" y="141"/>
                        <a:pt x="115" y="141"/>
                      </a:cubicBezTo>
                      <a:cubicBezTo>
                        <a:pt x="117" y="141"/>
                        <a:pt x="140" y="144"/>
                        <a:pt x="124" y="153"/>
                      </a:cubicBezTo>
                      <a:cubicBezTo>
                        <a:pt x="119" y="156"/>
                        <a:pt x="112" y="155"/>
                        <a:pt x="106" y="156"/>
                      </a:cubicBezTo>
                      <a:cubicBezTo>
                        <a:pt x="117" y="173"/>
                        <a:pt x="126" y="181"/>
                        <a:pt x="145" y="186"/>
                      </a:cubicBezTo>
                      <a:cubicBezTo>
                        <a:pt x="155" y="193"/>
                        <a:pt x="159" y="198"/>
                        <a:pt x="163" y="210"/>
                      </a:cubicBezTo>
                      <a:cubicBezTo>
                        <a:pt x="156" y="231"/>
                        <a:pt x="163" y="226"/>
                        <a:pt x="148" y="231"/>
                      </a:cubicBezTo>
                      <a:cubicBezTo>
                        <a:pt x="142" y="267"/>
                        <a:pt x="143" y="234"/>
                        <a:pt x="124" y="228"/>
                      </a:cubicBezTo>
                      <a:cubicBezTo>
                        <a:pt x="116" y="241"/>
                        <a:pt x="109" y="252"/>
                        <a:pt x="127" y="258"/>
                      </a:cubicBezTo>
                      <a:cubicBezTo>
                        <a:pt x="120" y="279"/>
                        <a:pt x="111" y="256"/>
                        <a:pt x="100" y="252"/>
                      </a:cubicBezTo>
                      <a:cubicBezTo>
                        <a:pt x="99" y="256"/>
                        <a:pt x="100" y="261"/>
                        <a:pt x="97" y="264"/>
                      </a:cubicBezTo>
                      <a:cubicBezTo>
                        <a:pt x="92" y="268"/>
                        <a:pt x="79" y="270"/>
                        <a:pt x="79" y="270"/>
                      </a:cubicBezTo>
                      <a:cubicBezTo>
                        <a:pt x="74" y="256"/>
                        <a:pt x="80" y="246"/>
                        <a:pt x="88" y="234"/>
                      </a:cubicBezTo>
                      <a:cubicBezTo>
                        <a:pt x="120" y="240"/>
                        <a:pt x="91" y="239"/>
                        <a:pt x="109" y="228"/>
                      </a:cubicBezTo>
                      <a:cubicBezTo>
                        <a:pt x="117" y="223"/>
                        <a:pt x="136" y="219"/>
                        <a:pt x="136" y="219"/>
                      </a:cubicBezTo>
                      <a:cubicBezTo>
                        <a:pt x="137" y="216"/>
                        <a:pt x="140" y="213"/>
                        <a:pt x="139" y="210"/>
                      </a:cubicBezTo>
                      <a:cubicBezTo>
                        <a:pt x="137" y="203"/>
                        <a:pt x="127" y="192"/>
                        <a:pt x="127" y="192"/>
                      </a:cubicBezTo>
                      <a:cubicBezTo>
                        <a:pt x="124" y="193"/>
                        <a:pt x="119" y="192"/>
                        <a:pt x="118" y="195"/>
                      </a:cubicBezTo>
                      <a:cubicBezTo>
                        <a:pt x="117" y="198"/>
                        <a:pt x="124" y="203"/>
                        <a:pt x="121" y="204"/>
                      </a:cubicBezTo>
                      <a:cubicBezTo>
                        <a:pt x="111" y="209"/>
                        <a:pt x="88" y="195"/>
                        <a:pt x="88" y="195"/>
                      </a:cubicBezTo>
                      <a:cubicBezTo>
                        <a:pt x="95" y="173"/>
                        <a:pt x="106" y="166"/>
                        <a:pt x="76" y="156"/>
                      </a:cubicBezTo>
                      <a:cubicBezTo>
                        <a:pt x="64" y="160"/>
                        <a:pt x="61" y="154"/>
                        <a:pt x="49" y="150"/>
                      </a:cubicBezTo>
                      <a:cubicBezTo>
                        <a:pt x="42" y="172"/>
                        <a:pt x="45" y="162"/>
                        <a:pt x="40" y="180"/>
                      </a:cubicBezTo>
                      <a:cubicBezTo>
                        <a:pt x="25" y="176"/>
                        <a:pt x="25" y="170"/>
                        <a:pt x="13" y="162"/>
                      </a:cubicBezTo>
                      <a:cubicBezTo>
                        <a:pt x="14" y="158"/>
                        <a:pt x="14" y="154"/>
                        <a:pt x="16" y="150"/>
                      </a:cubicBezTo>
                      <a:cubicBezTo>
                        <a:pt x="18" y="146"/>
                        <a:pt x="23" y="145"/>
                        <a:pt x="25" y="141"/>
                      </a:cubicBezTo>
                      <a:cubicBezTo>
                        <a:pt x="27" y="135"/>
                        <a:pt x="26" y="129"/>
                        <a:pt x="28" y="123"/>
                      </a:cubicBezTo>
                      <a:cubicBezTo>
                        <a:pt x="29" y="122"/>
                        <a:pt x="30" y="125"/>
                        <a:pt x="31" y="126"/>
                      </a:cubicBezTo>
                      <a:close/>
                    </a:path>
                  </a:pathLst>
                </a:custGeom>
                <a:solidFill>
                  <a:schemeClr val="accent1"/>
                </a:solidFill>
                <a:ln w="9525">
                  <a:noFill/>
                  <a:round/>
                  <a:headEnd/>
                  <a:tailEnd/>
                </a:ln>
                <a:effectLst/>
              </p:spPr>
              <p:txBody>
                <a:bodyPr wrap="none" anchor="ctr"/>
                <a:lstStyle/>
                <a:p>
                  <a:endParaRPr lang="ja-JP" altLang="en-US"/>
                </a:p>
              </p:txBody>
            </p:sp>
            <p:sp>
              <p:nvSpPr>
                <p:cNvPr id="5249" name="Freeform 129"/>
                <p:cNvSpPr>
                  <a:spLocks/>
                </p:cNvSpPr>
                <p:nvPr/>
              </p:nvSpPr>
              <p:spPr bwMode="ltGray">
                <a:xfrm>
                  <a:off x="2541" y="2799"/>
                  <a:ext cx="153" cy="99"/>
                </a:xfrm>
                <a:custGeom>
                  <a:avLst/>
                  <a:gdLst/>
                  <a:ahLst/>
                  <a:cxnLst>
                    <a:cxn ang="0">
                      <a:pos x="3" y="54"/>
                    </a:cxn>
                    <a:cxn ang="0">
                      <a:pos x="36" y="30"/>
                    </a:cxn>
                    <a:cxn ang="0">
                      <a:pos x="63" y="24"/>
                    </a:cxn>
                    <a:cxn ang="0">
                      <a:pos x="69" y="33"/>
                    </a:cxn>
                    <a:cxn ang="0">
                      <a:pos x="105" y="12"/>
                    </a:cxn>
                    <a:cxn ang="0">
                      <a:pos x="123" y="0"/>
                    </a:cxn>
                    <a:cxn ang="0">
                      <a:pos x="147" y="30"/>
                    </a:cxn>
                    <a:cxn ang="0">
                      <a:pos x="132" y="84"/>
                    </a:cxn>
                    <a:cxn ang="0">
                      <a:pos x="102" y="99"/>
                    </a:cxn>
                    <a:cxn ang="0">
                      <a:pos x="75" y="84"/>
                    </a:cxn>
                    <a:cxn ang="0">
                      <a:pos x="63" y="48"/>
                    </a:cxn>
                    <a:cxn ang="0">
                      <a:pos x="45" y="57"/>
                    </a:cxn>
                    <a:cxn ang="0">
                      <a:pos x="27" y="51"/>
                    </a:cxn>
                    <a:cxn ang="0">
                      <a:pos x="0" y="66"/>
                    </a:cxn>
                    <a:cxn ang="0">
                      <a:pos x="3" y="54"/>
                    </a:cxn>
                  </a:cxnLst>
                  <a:rect l="0" t="0" r="r" b="b"/>
                  <a:pathLst>
                    <a:path w="153" h="99">
                      <a:moveTo>
                        <a:pt x="3" y="54"/>
                      </a:moveTo>
                      <a:cubicBezTo>
                        <a:pt x="9" y="35"/>
                        <a:pt x="17" y="34"/>
                        <a:pt x="36" y="30"/>
                      </a:cubicBezTo>
                      <a:cubicBezTo>
                        <a:pt x="47" y="23"/>
                        <a:pt x="51" y="20"/>
                        <a:pt x="63" y="24"/>
                      </a:cubicBezTo>
                      <a:cubicBezTo>
                        <a:pt x="65" y="27"/>
                        <a:pt x="66" y="32"/>
                        <a:pt x="69" y="33"/>
                      </a:cubicBezTo>
                      <a:cubicBezTo>
                        <a:pt x="69" y="33"/>
                        <a:pt x="100" y="15"/>
                        <a:pt x="105" y="12"/>
                      </a:cubicBezTo>
                      <a:cubicBezTo>
                        <a:pt x="111" y="8"/>
                        <a:pt x="123" y="0"/>
                        <a:pt x="123" y="0"/>
                      </a:cubicBezTo>
                      <a:cubicBezTo>
                        <a:pt x="136" y="9"/>
                        <a:pt x="134" y="21"/>
                        <a:pt x="147" y="30"/>
                      </a:cubicBezTo>
                      <a:cubicBezTo>
                        <a:pt x="153" y="47"/>
                        <a:pt x="142" y="69"/>
                        <a:pt x="132" y="84"/>
                      </a:cubicBezTo>
                      <a:cubicBezTo>
                        <a:pt x="116" y="60"/>
                        <a:pt x="114" y="91"/>
                        <a:pt x="102" y="99"/>
                      </a:cubicBezTo>
                      <a:cubicBezTo>
                        <a:pt x="92" y="96"/>
                        <a:pt x="75" y="84"/>
                        <a:pt x="75" y="84"/>
                      </a:cubicBezTo>
                      <a:cubicBezTo>
                        <a:pt x="70" y="70"/>
                        <a:pt x="82" y="54"/>
                        <a:pt x="63" y="48"/>
                      </a:cubicBezTo>
                      <a:cubicBezTo>
                        <a:pt x="57" y="50"/>
                        <a:pt x="52" y="57"/>
                        <a:pt x="45" y="57"/>
                      </a:cubicBezTo>
                      <a:cubicBezTo>
                        <a:pt x="39" y="57"/>
                        <a:pt x="27" y="51"/>
                        <a:pt x="27" y="51"/>
                      </a:cubicBezTo>
                      <a:cubicBezTo>
                        <a:pt x="16" y="55"/>
                        <a:pt x="11" y="62"/>
                        <a:pt x="0" y="66"/>
                      </a:cubicBezTo>
                      <a:cubicBezTo>
                        <a:pt x="0" y="65"/>
                        <a:pt x="11" y="29"/>
                        <a:pt x="3" y="54"/>
                      </a:cubicBezTo>
                      <a:close/>
                    </a:path>
                  </a:pathLst>
                </a:custGeom>
                <a:solidFill>
                  <a:schemeClr val="accent1"/>
                </a:solidFill>
                <a:ln w="9525">
                  <a:noFill/>
                  <a:round/>
                  <a:headEnd/>
                  <a:tailEnd/>
                </a:ln>
                <a:effectLst/>
              </p:spPr>
              <p:txBody>
                <a:bodyPr wrap="none" anchor="ctr"/>
                <a:lstStyle/>
                <a:p>
                  <a:endParaRPr lang="ja-JP" altLang="en-US"/>
                </a:p>
              </p:txBody>
            </p:sp>
            <p:sp>
              <p:nvSpPr>
                <p:cNvPr id="5250" name="Freeform 130"/>
                <p:cNvSpPr>
                  <a:spLocks/>
                </p:cNvSpPr>
                <p:nvPr/>
              </p:nvSpPr>
              <p:spPr bwMode="ltGray">
                <a:xfrm>
                  <a:off x="2552" y="2720"/>
                  <a:ext cx="29" cy="43"/>
                </a:xfrm>
                <a:custGeom>
                  <a:avLst/>
                  <a:gdLst/>
                  <a:ahLst/>
                  <a:cxnLst>
                    <a:cxn ang="0">
                      <a:pos x="1" y="34"/>
                    </a:cxn>
                    <a:cxn ang="0">
                      <a:pos x="22" y="13"/>
                    </a:cxn>
                    <a:cxn ang="0">
                      <a:pos x="19" y="31"/>
                    </a:cxn>
                    <a:cxn ang="0">
                      <a:pos x="1" y="34"/>
                    </a:cxn>
                  </a:cxnLst>
                  <a:rect l="0" t="0" r="r" b="b"/>
                  <a:pathLst>
                    <a:path w="29" h="43">
                      <a:moveTo>
                        <a:pt x="1" y="34"/>
                      </a:moveTo>
                      <a:cubicBezTo>
                        <a:pt x="4" y="13"/>
                        <a:pt x="2" y="0"/>
                        <a:pt x="22" y="13"/>
                      </a:cubicBezTo>
                      <a:cubicBezTo>
                        <a:pt x="24" y="20"/>
                        <a:pt x="29" y="25"/>
                        <a:pt x="19" y="31"/>
                      </a:cubicBezTo>
                      <a:cubicBezTo>
                        <a:pt x="0" y="43"/>
                        <a:pt x="1" y="42"/>
                        <a:pt x="1" y="34"/>
                      </a:cubicBezTo>
                      <a:close/>
                    </a:path>
                  </a:pathLst>
                </a:custGeom>
                <a:solidFill>
                  <a:schemeClr val="accent1"/>
                </a:solidFill>
                <a:ln w="9525">
                  <a:noFill/>
                  <a:round/>
                  <a:headEnd/>
                  <a:tailEnd/>
                </a:ln>
                <a:effectLst/>
              </p:spPr>
              <p:txBody>
                <a:bodyPr wrap="none" anchor="ctr"/>
                <a:lstStyle/>
                <a:p>
                  <a:endParaRPr lang="ja-JP" altLang="en-US"/>
                </a:p>
              </p:txBody>
            </p:sp>
            <p:sp>
              <p:nvSpPr>
                <p:cNvPr id="5251" name="Freeform 131"/>
                <p:cNvSpPr>
                  <a:spLocks/>
                </p:cNvSpPr>
                <p:nvPr/>
              </p:nvSpPr>
              <p:spPr bwMode="ltGray">
                <a:xfrm>
                  <a:off x="2712" y="3000"/>
                  <a:ext cx="48" cy="81"/>
                </a:xfrm>
                <a:custGeom>
                  <a:avLst/>
                  <a:gdLst/>
                  <a:ahLst/>
                  <a:cxnLst>
                    <a:cxn ang="0">
                      <a:pos x="24" y="81"/>
                    </a:cxn>
                    <a:cxn ang="0">
                      <a:pos x="0" y="63"/>
                    </a:cxn>
                    <a:cxn ang="0">
                      <a:pos x="0" y="33"/>
                    </a:cxn>
                    <a:cxn ang="0">
                      <a:pos x="12" y="0"/>
                    </a:cxn>
                    <a:cxn ang="0">
                      <a:pos x="21" y="21"/>
                    </a:cxn>
                    <a:cxn ang="0">
                      <a:pos x="24" y="42"/>
                    </a:cxn>
                    <a:cxn ang="0">
                      <a:pos x="24" y="60"/>
                    </a:cxn>
                    <a:cxn ang="0">
                      <a:pos x="24" y="81"/>
                    </a:cxn>
                  </a:cxnLst>
                  <a:rect l="0" t="0" r="r" b="b"/>
                  <a:pathLst>
                    <a:path w="48" h="81">
                      <a:moveTo>
                        <a:pt x="24" y="81"/>
                      </a:moveTo>
                      <a:cubicBezTo>
                        <a:pt x="13" y="77"/>
                        <a:pt x="10" y="70"/>
                        <a:pt x="0" y="63"/>
                      </a:cubicBezTo>
                      <a:cubicBezTo>
                        <a:pt x="4" y="50"/>
                        <a:pt x="23" y="41"/>
                        <a:pt x="0" y="33"/>
                      </a:cubicBezTo>
                      <a:cubicBezTo>
                        <a:pt x="3" y="19"/>
                        <a:pt x="4" y="11"/>
                        <a:pt x="12" y="0"/>
                      </a:cubicBezTo>
                      <a:cubicBezTo>
                        <a:pt x="25" y="4"/>
                        <a:pt x="25" y="9"/>
                        <a:pt x="21" y="21"/>
                      </a:cubicBezTo>
                      <a:cubicBezTo>
                        <a:pt x="43" y="25"/>
                        <a:pt x="46" y="35"/>
                        <a:pt x="24" y="42"/>
                      </a:cubicBezTo>
                      <a:cubicBezTo>
                        <a:pt x="15" y="69"/>
                        <a:pt x="48" y="44"/>
                        <a:pt x="24" y="60"/>
                      </a:cubicBezTo>
                      <a:cubicBezTo>
                        <a:pt x="21" y="70"/>
                        <a:pt x="24" y="71"/>
                        <a:pt x="24" y="81"/>
                      </a:cubicBezTo>
                      <a:close/>
                    </a:path>
                  </a:pathLst>
                </a:custGeom>
                <a:solidFill>
                  <a:schemeClr val="accent1"/>
                </a:solidFill>
                <a:ln w="9525">
                  <a:noFill/>
                  <a:round/>
                  <a:headEnd/>
                  <a:tailEnd/>
                </a:ln>
                <a:effectLst/>
              </p:spPr>
              <p:txBody>
                <a:bodyPr wrap="none" anchor="ctr"/>
                <a:lstStyle/>
                <a:p>
                  <a:endParaRPr lang="ja-JP" altLang="en-US"/>
                </a:p>
              </p:txBody>
            </p:sp>
            <p:sp>
              <p:nvSpPr>
                <p:cNvPr id="5252" name="Freeform 132"/>
                <p:cNvSpPr>
                  <a:spLocks/>
                </p:cNvSpPr>
                <p:nvPr/>
              </p:nvSpPr>
              <p:spPr bwMode="ltGray">
                <a:xfrm>
                  <a:off x="2670" y="3141"/>
                  <a:ext cx="38" cy="15"/>
                </a:xfrm>
                <a:custGeom>
                  <a:avLst/>
                  <a:gdLst/>
                  <a:ahLst/>
                  <a:cxnLst>
                    <a:cxn ang="0">
                      <a:pos x="24" y="15"/>
                    </a:cxn>
                    <a:cxn ang="0">
                      <a:pos x="18" y="0"/>
                    </a:cxn>
                    <a:cxn ang="0">
                      <a:pos x="33" y="12"/>
                    </a:cxn>
                    <a:cxn ang="0">
                      <a:pos x="24" y="15"/>
                    </a:cxn>
                  </a:cxnLst>
                  <a:rect l="0" t="0" r="r" b="b"/>
                  <a:pathLst>
                    <a:path w="38" h="15">
                      <a:moveTo>
                        <a:pt x="24" y="15"/>
                      </a:moveTo>
                      <a:cubicBezTo>
                        <a:pt x="13" y="12"/>
                        <a:pt x="0" y="6"/>
                        <a:pt x="18" y="0"/>
                      </a:cubicBezTo>
                      <a:cubicBezTo>
                        <a:pt x="21" y="1"/>
                        <a:pt x="38" y="1"/>
                        <a:pt x="33" y="12"/>
                      </a:cubicBezTo>
                      <a:cubicBezTo>
                        <a:pt x="32" y="15"/>
                        <a:pt x="24" y="15"/>
                        <a:pt x="24" y="15"/>
                      </a:cubicBezTo>
                      <a:close/>
                    </a:path>
                  </a:pathLst>
                </a:custGeom>
                <a:solidFill>
                  <a:schemeClr val="accent1"/>
                </a:solidFill>
                <a:ln w="9525">
                  <a:noFill/>
                  <a:round/>
                  <a:headEnd/>
                  <a:tailEnd/>
                </a:ln>
                <a:effectLst/>
              </p:spPr>
              <p:txBody>
                <a:bodyPr wrap="none" anchor="ctr"/>
                <a:lstStyle/>
                <a:p>
                  <a:endParaRPr lang="ja-JP" altLang="en-US"/>
                </a:p>
              </p:txBody>
            </p:sp>
            <p:sp>
              <p:nvSpPr>
                <p:cNvPr id="5253" name="Freeform 133"/>
                <p:cNvSpPr>
                  <a:spLocks/>
                </p:cNvSpPr>
                <p:nvPr/>
              </p:nvSpPr>
              <p:spPr bwMode="ltGray">
                <a:xfrm>
                  <a:off x="2727" y="3132"/>
                  <a:ext cx="75" cy="26"/>
                </a:xfrm>
                <a:custGeom>
                  <a:avLst/>
                  <a:gdLst/>
                  <a:ahLst/>
                  <a:cxnLst>
                    <a:cxn ang="0">
                      <a:pos x="9" y="18"/>
                    </a:cxn>
                    <a:cxn ang="0">
                      <a:pos x="24" y="12"/>
                    </a:cxn>
                    <a:cxn ang="0">
                      <a:pos x="42" y="6"/>
                    </a:cxn>
                    <a:cxn ang="0">
                      <a:pos x="75" y="21"/>
                    </a:cxn>
                    <a:cxn ang="0">
                      <a:pos x="48" y="18"/>
                    </a:cxn>
                    <a:cxn ang="0">
                      <a:pos x="39" y="15"/>
                    </a:cxn>
                    <a:cxn ang="0">
                      <a:pos x="9" y="18"/>
                    </a:cxn>
                  </a:cxnLst>
                  <a:rect l="0" t="0" r="r" b="b"/>
                  <a:pathLst>
                    <a:path w="75" h="26">
                      <a:moveTo>
                        <a:pt x="9" y="18"/>
                      </a:moveTo>
                      <a:cubicBezTo>
                        <a:pt x="21" y="0"/>
                        <a:pt x="8" y="14"/>
                        <a:pt x="24" y="12"/>
                      </a:cubicBezTo>
                      <a:cubicBezTo>
                        <a:pt x="30" y="11"/>
                        <a:pt x="42" y="6"/>
                        <a:pt x="42" y="6"/>
                      </a:cubicBezTo>
                      <a:cubicBezTo>
                        <a:pt x="59" y="9"/>
                        <a:pt x="66" y="7"/>
                        <a:pt x="75" y="21"/>
                      </a:cubicBezTo>
                      <a:cubicBezTo>
                        <a:pt x="60" y="26"/>
                        <a:pt x="69" y="25"/>
                        <a:pt x="48" y="18"/>
                      </a:cubicBezTo>
                      <a:cubicBezTo>
                        <a:pt x="45" y="17"/>
                        <a:pt x="39" y="15"/>
                        <a:pt x="39" y="15"/>
                      </a:cubicBezTo>
                      <a:cubicBezTo>
                        <a:pt x="30" y="18"/>
                        <a:pt x="0" y="9"/>
                        <a:pt x="9" y="18"/>
                      </a:cubicBezTo>
                      <a:close/>
                    </a:path>
                  </a:pathLst>
                </a:custGeom>
                <a:solidFill>
                  <a:schemeClr val="accent1"/>
                </a:solidFill>
                <a:ln w="9525">
                  <a:noFill/>
                  <a:round/>
                  <a:headEnd/>
                  <a:tailEnd/>
                </a:ln>
                <a:effectLst/>
              </p:spPr>
              <p:txBody>
                <a:bodyPr wrap="none" anchor="ctr"/>
                <a:lstStyle/>
                <a:p>
                  <a:endParaRPr lang="ja-JP" altLang="en-US"/>
                </a:p>
              </p:txBody>
            </p:sp>
            <p:sp>
              <p:nvSpPr>
                <p:cNvPr id="5254" name="Freeform 134"/>
                <p:cNvSpPr>
                  <a:spLocks/>
                </p:cNvSpPr>
                <p:nvPr/>
              </p:nvSpPr>
              <p:spPr bwMode="ltGray">
                <a:xfrm>
                  <a:off x="2466" y="3006"/>
                  <a:ext cx="184" cy="180"/>
                </a:xfrm>
                <a:custGeom>
                  <a:avLst/>
                  <a:gdLst/>
                  <a:ahLst/>
                  <a:cxnLst>
                    <a:cxn ang="0">
                      <a:pos x="21" y="12"/>
                    </a:cxn>
                    <a:cxn ang="0">
                      <a:pos x="51" y="0"/>
                    </a:cxn>
                    <a:cxn ang="0">
                      <a:pos x="117" y="27"/>
                    </a:cxn>
                    <a:cxn ang="0">
                      <a:pos x="150" y="18"/>
                    </a:cxn>
                    <a:cxn ang="0">
                      <a:pos x="171" y="0"/>
                    </a:cxn>
                    <a:cxn ang="0">
                      <a:pos x="162" y="21"/>
                    </a:cxn>
                    <a:cxn ang="0">
                      <a:pos x="147" y="45"/>
                    </a:cxn>
                    <a:cxn ang="0">
                      <a:pos x="105" y="36"/>
                    </a:cxn>
                    <a:cxn ang="0">
                      <a:pos x="78" y="24"/>
                    </a:cxn>
                    <a:cxn ang="0">
                      <a:pos x="69" y="21"/>
                    </a:cxn>
                    <a:cxn ang="0">
                      <a:pos x="33" y="33"/>
                    </a:cxn>
                    <a:cxn ang="0">
                      <a:pos x="27" y="42"/>
                    </a:cxn>
                    <a:cxn ang="0">
                      <a:pos x="63" y="78"/>
                    </a:cxn>
                    <a:cxn ang="0">
                      <a:pos x="120" y="72"/>
                    </a:cxn>
                    <a:cxn ang="0">
                      <a:pos x="93" y="81"/>
                    </a:cxn>
                    <a:cxn ang="0">
                      <a:pos x="75" y="87"/>
                    </a:cxn>
                    <a:cxn ang="0">
                      <a:pos x="84" y="123"/>
                    </a:cxn>
                    <a:cxn ang="0">
                      <a:pos x="99" y="150"/>
                    </a:cxn>
                    <a:cxn ang="0">
                      <a:pos x="78" y="159"/>
                    </a:cxn>
                    <a:cxn ang="0">
                      <a:pos x="66" y="147"/>
                    </a:cxn>
                    <a:cxn ang="0">
                      <a:pos x="54" y="129"/>
                    </a:cxn>
                    <a:cxn ang="0">
                      <a:pos x="36" y="123"/>
                    </a:cxn>
                    <a:cxn ang="0">
                      <a:pos x="18" y="180"/>
                    </a:cxn>
                    <a:cxn ang="0">
                      <a:pos x="21" y="141"/>
                    </a:cxn>
                    <a:cxn ang="0">
                      <a:pos x="0" y="117"/>
                    </a:cxn>
                    <a:cxn ang="0">
                      <a:pos x="9" y="78"/>
                    </a:cxn>
                    <a:cxn ang="0">
                      <a:pos x="18" y="51"/>
                    </a:cxn>
                    <a:cxn ang="0">
                      <a:pos x="21" y="12"/>
                    </a:cxn>
                  </a:cxnLst>
                  <a:rect l="0" t="0" r="r" b="b"/>
                  <a:pathLst>
                    <a:path w="184" h="180">
                      <a:moveTo>
                        <a:pt x="21" y="12"/>
                      </a:moveTo>
                      <a:cubicBezTo>
                        <a:pt x="32" y="9"/>
                        <a:pt x="40" y="4"/>
                        <a:pt x="51" y="0"/>
                      </a:cubicBezTo>
                      <a:cubicBezTo>
                        <a:pt x="69" y="12"/>
                        <a:pt x="96" y="20"/>
                        <a:pt x="117" y="27"/>
                      </a:cubicBezTo>
                      <a:cubicBezTo>
                        <a:pt x="144" y="20"/>
                        <a:pt x="133" y="24"/>
                        <a:pt x="150" y="18"/>
                      </a:cubicBezTo>
                      <a:cubicBezTo>
                        <a:pt x="154" y="6"/>
                        <a:pt x="159" y="4"/>
                        <a:pt x="171" y="0"/>
                      </a:cubicBezTo>
                      <a:cubicBezTo>
                        <a:pt x="184" y="13"/>
                        <a:pt x="178" y="17"/>
                        <a:pt x="162" y="21"/>
                      </a:cubicBezTo>
                      <a:cubicBezTo>
                        <a:pt x="151" y="37"/>
                        <a:pt x="166" y="35"/>
                        <a:pt x="147" y="45"/>
                      </a:cubicBezTo>
                      <a:cubicBezTo>
                        <a:pt x="133" y="42"/>
                        <a:pt x="105" y="36"/>
                        <a:pt x="105" y="36"/>
                      </a:cubicBezTo>
                      <a:cubicBezTo>
                        <a:pt x="91" y="26"/>
                        <a:pt x="99" y="31"/>
                        <a:pt x="78" y="24"/>
                      </a:cubicBezTo>
                      <a:cubicBezTo>
                        <a:pt x="75" y="23"/>
                        <a:pt x="69" y="21"/>
                        <a:pt x="69" y="21"/>
                      </a:cubicBezTo>
                      <a:cubicBezTo>
                        <a:pt x="56" y="25"/>
                        <a:pt x="44" y="25"/>
                        <a:pt x="33" y="33"/>
                      </a:cubicBezTo>
                      <a:cubicBezTo>
                        <a:pt x="31" y="36"/>
                        <a:pt x="28" y="38"/>
                        <a:pt x="27" y="42"/>
                      </a:cubicBezTo>
                      <a:cubicBezTo>
                        <a:pt x="26" y="49"/>
                        <a:pt x="56" y="76"/>
                        <a:pt x="63" y="78"/>
                      </a:cubicBezTo>
                      <a:lnTo>
                        <a:pt x="120" y="72"/>
                      </a:lnTo>
                      <a:cubicBezTo>
                        <a:pt x="120" y="72"/>
                        <a:pt x="93" y="81"/>
                        <a:pt x="93" y="81"/>
                      </a:cubicBezTo>
                      <a:cubicBezTo>
                        <a:pt x="87" y="83"/>
                        <a:pt x="75" y="87"/>
                        <a:pt x="75" y="87"/>
                      </a:cubicBezTo>
                      <a:cubicBezTo>
                        <a:pt x="79" y="108"/>
                        <a:pt x="88" y="101"/>
                        <a:pt x="84" y="123"/>
                      </a:cubicBezTo>
                      <a:cubicBezTo>
                        <a:pt x="88" y="137"/>
                        <a:pt x="95" y="137"/>
                        <a:pt x="99" y="150"/>
                      </a:cubicBezTo>
                      <a:cubicBezTo>
                        <a:pt x="94" y="164"/>
                        <a:pt x="91" y="155"/>
                        <a:pt x="78" y="159"/>
                      </a:cubicBezTo>
                      <a:cubicBezTo>
                        <a:pt x="63" y="154"/>
                        <a:pt x="73" y="160"/>
                        <a:pt x="66" y="147"/>
                      </a:cubicBezTo>
                      <a:cubicBezTo>
                        <a:pt x="62" y="141"/>
                        <a:pt x="54" y="129"/>
                        <a:pt x="54" y="129"/>
                      </a:cubicBezTo>
                      <a:cubicBezTo>
                        <a:pt x="50" y="114"/>
                        <a:pt x="46" y="108"/>
                        <a:pt x="36" y="123"/>
                      </a:cubicBezTo>
                      <a:cubicBezTo>
                        <a:pt x="41" y="137"/>
                        <a:pt x="30" y="172"/>
                        <a:pt x="18" y="180"/>
                      </a:cubicBezTo>
                      <a:cubicBezTo>
                        <a:pt x="13" y="166"/>
                        <a:pt x="18" y="155"/>
                        <a:pt x="21" y="141"/>
                      </a:cubicBezTo>
                      <a:cubicBezTo>
                        <a:pt x="7" y="120"/>
                        <a:pt x="15" y="127"/>
                        <a:pt x="0" y="117"/>
                      </a:cubicBezTo>
                      <a:cubicBezTo>
                        <a:pt x="3" y="104"/>
                        <a:pt x="6" y="91"/>
                        <a:pt x="9" y="78"/>
                      </a:cubicBezTo>
                      <a:cubicBezTo>
                        <a:pt x="11" y="69"/>
                        <a:pt x="18" y="51"/>
                        <a:pt x="18" y="51"/>
                      </a:cubicBezTo>
                      <a:cubicBezTo>
                        <a:pt x="9" y="37"/>
                        <a:pt x="8" y="25"/>
                        <a:pt x="21" y="12"/>
                      </a:cubicBezTo>
                      <a:close/>
                    </a:path>
                  </a:pathLst>
                </a:custGeom>
                <a:solidFill>
                  <a:schemeClr val="accent1"/>
                </a:solidFill>
                <a:ln w="9525">
                  <a:noFill/>
                  <a:round/>
                  <a:headEnd/>
                  <a:tailEnd/>
                </a:ln>
                <a:effectLst/>
              </p:spPr>
              <p:txBody>
                <a:bodyPr wrap="none" anchor="ctr"/>
                <a:lstStyle/>
                <a:p>
                  <a:endParaRPr lang="ja-JP" altLang="en-US"/>
                </a:p>
              </p:txBody>
            </p:sp>
            <p:sp>
              <p:nvSpPr>
                <p:cNvPr id="5255" name="Freeform 135"/>
                <p:cNvSpPr>
                  <a:spLocks/>
                </p:cNvSpPr>
                <p:nvPr/>
              </p:nvSpPr>
              <p:spPr bwMode="ltGray">
                <a:xfrm>
                  <a:off x="2466" y="3249"/>
                  <a:ext cx="114" cy="48"/>
                </a:xfrm>
                <a:custGeom>
                  <a:avLst/>
                  <a:gdLst/>
                  <a:ahLst/>
                  <a:cxnLst>
                    <a:cxn ang="0">
                      <a:pos x="27" y="0"/>
                    </a:cxn>
                    <a:cxn ang="0">
                      <a:pos x="45" y="3"/>
                    </a:cxn>
                    <a:cxn ang="0">
                      <a:pos x="63" y="9"/>
                    </a:cxn>
                    <a:cxn ang="0">
                      <a:pos x="114" y="6"/>
                    </a:cxn>
                    <a:cxn ang="0">
                      <a:pos x="111" y="15"/>
                    </a:cxn>
                    <a:cxn ang="0">
                      <a:pos x="93" y="21"/>
                    </a:cxn>
                    <a:cxn ang="0">
                      <a:pos x="51" y="18"/>
                    </a:cxn>
                    <a:cxn ang="0">
                      <a:pos x="39" y="21"/>
                    </a:cxn>
                    <a:cxn ang="0">
                      <a:pos x="48" y="27"/>
                    </a:cxn>
                    <a:cxn ang="0">
                      <a:pos x="33" y="48"/>
                    </a:cxn>
                    <a:cxn ang="0">
                      <a:pos x="0" y="24"/>
                    </a:cxn>
                    <a:cxn ang="0">
                      <a:pos x="24" y="12"/>
                    </a:cxn>
                    <a:cxn ang="0">
                      <a:pos x="27" y="0"/>
                    </a:cxn>
                  </a:cxnLst>
                  <a:rect l="0" t="0" r="r" b="b"/>
                  <a:pathLst>
                    <a:path w="114" h="48">
                      <a:moveTo>
                        <a:pt x="27" y="0"/>
                      </a:moveTo>
                      <a:cubicBezTo>
                        <a:pt x="33" y="1"/>
                        <a:pt x="39" y="2"/>
                        <a:pt x="45" y="3"/>
                      </a:cubicBezTo>
                      <a:cubicBezTo>
                        <a:pt x="51" y="5"/>
                        <a:pt x="63" y="9"/>
                        <a:pt x="63" y="9"/>
                      </a:cubicBezTo>
                      <a:cubicBezTo>
                        <a:pt x="81" y="5"/>
                        <a:pt x="96" y="2"/>
                        <a:pt x="114" y="6"/>
                      </a:cubicBezTo>
                      <a:cubicBezTo>
                        <a:pt x="113" y="9"/>
                        <a:pt x="114" y="13"/>
                        <a:pt x="111" y="15"/>
                      </a:cubicBezTo>
                      <a:cubicBezTo>
                        <a:pt x="106" y="19"/>
                        <a:pt x="93" y="21"/>
                        <a:pt x="93" y="21"/>
                      </a:cubicBezTo>
                      <a:cubicBezTo>
                        <a:pt x="79" y="20"/>
                        <a:pt x="65" y="18"/>
                        <a:pt x="51" y="18"/>
                      </a:cubicBezTo>
                      <a:cubicBezTo>
                        <a:pt x="47" y="18"/>
                        <a:pt x="40" y="17"/>
                        <a:pt x="39" y="21"/>
                      </a:cubicBezTo>
                      <a:cubicBezTo>
                        <a:pt x="38" y="24"/>
                        <a:pt x="45" y="25"/>
                        <a:pt x="48" y="27"/>
                      </a:cubicBezTo>
                      <a:cubicBezTo>
                        <a:pt x="53" y="42"/>
                        <a:pt x="47" y="44"/>
                        <a:pt x="33" y="48"/>
                      </a:cubicBezTo>
                      <a:cubicBezTo>
                        <a:pt x="20" y="39"/>
                        <a:pt x="15" y="29"/>
                        <a:pt x="0" y="24"/>
                      </a:cubicBezTo>
                      <a:cubicBezTo>
                        <a:pt x="14" y="15"/>
                        <a:pt x="15" y="26"/>
                        <a:pt x="24" y="12"/>
                      </a:cubicBezTo>
                      <a:cubicBezTo>
                        <a:pt x="20" y="1"/>
                        <a:pt x="18" y="4"/>
                        <a:pt x="27" y="0"/>
                      </a:cubicBezTo>
                      <a:close/>
                    </a:path>
                  </a:pathLst>
                </a:custGeom>
                <a:solidFill>
                  <a:schemeClr val="accent1"/>
                </a:solidFill>
                <a:ln w="9525">
                  <a:noFill/>
                  <a:round/>
                  <a:headEnd/>
                  <a:tailEnd/>
                </a:ln>
                <a:effectLst/>
              </p:spPr>
              <p:txBody>
                <a:bodyPr wrap="none" anchor="ctr"/>
                <a:lstStyle/>
                <a:p>
                  <a:endParaRPr lang="ja-JP" altLang="en-US"/>
                </a:p>
              </p:txBody>
            </p:sp>
            <p:sp>
              <p:nvSpPr>
                <p:cNvPr id="5256" name="Freeform 136"/>
                <p:cNvSpPr>
                  <a:spLocks/>
                </p:cNvSpPr>
                <p:nvPr/>
              </p:nvSpPr>
              <p:spPr bwMode="ltGray">
                <a:xfrm>
                  <a:off x="2604" y="3256"/>
                  <a:ext cx="97" cy="56"/>
                </a:xfrm>
                <a:custGeom>
                  <a:avLst/>
                  <a:gdLst/>
                  <a:ahLst/>
                  <a:cxnLst>
                    <a:cxn ang="0">
                      <a:pos x="3" y="50"/>
                    </a:cxn>
                    <a:cxn ang="0">
                      <a:pos x="6" y="35"/>
                    </a:cxn>
                    <a:cxn ang="0">
                      <a:pos x="78" y="8"/>
                    </a:cxn>
                    <a:cxn ang="0">
                      <a:pos x="90" y="2"/>
                    </a:cxn>
                    <a:cxn ang="0">
                      <a:pos x="96" y="20"/>
                    </a:cxn>
                    <a:cxn ang="0">
                      <a:pos x="87" y="23"/>
                    </a:cxn>
                    <a:cxn ang="0">
                      <a:pos x="78" y="29"/>
                    </a:cxn>
                    <a:cxn ang="0">
                      <a:pos x="60" y="35"/>
                    </a:cxn>
                    <a:cxn ang="0">
                      <a:pos x="15" y="56"/>
                    </a:cxn>
                    <a:cxn ang="0">
                      <a:pos x="3" y="53"/>
                    </a:cxn>
                    <a:cxn ang="0">
                      <a:pos x="0" y="44"/>
                    </a:cxn>
                    <a:cxn ang="0">
                      <a:pos x="3" y="50"/>
                    </a:cxn>
                  </a:cxnLst>
                  <a:rect l="0" t="0" r="r" b="b"/>
                  <a:pathLst>
                    <a:path w="97" h="56">
                      <a:moveTo>
                        <a:pt x="3" y="50"/>
                      </a:moveTo>
                      <a:cubicBezTo>
                        <a:pt x="4" y="45"/>
                        <a:pt x="3" y="39"/>
                        <a:pt x="6" y="35"/>
                      </a:cubicBezTo>
                      <a:cubicBezTo>
                        <a:pt x="11" y="26"/>
                        <a:pt x="67" y="10"/>
                        <a:pt x="78" y="8"/>
                      </a:cubicBezTo>
                      <a:cubicBezTo>
                        <a:pt x="56" y="1"/>
                        <a:pt x="84" y="0"/>
                        <a:pt x="90" y="2"/>
                      </a:cubicBezTo>
                      <a:cubicBezTo>
                        <a:pt x="92" y="8"/>
                        <a:pt x="94" y="14"/>
                        <a:pt x="96" y="20"/>
                      </a:cubicBezTo>
                      <a:cubicBezTo>
                        <a:pt x="97" y="23"/>
                        <a:pt x="90" y="22"/>
                        <a:pt x="87" y="23"/>
                      </a:cubicBezTo>
                      <a:cubicBezTo>
                        <a:pt x="84" y="25"/>
                        <a:pt x="81" y="28"/>
                        <a:pt x="78" y="29"/>
                      </a:cubicBezTo>
                      <a:cubicBezTo>
                        <a:pt x="72" y="32"/>
                        <a:pt x="66" y="33"/>
                        <a:pt x="60" y="35"/>
                      </a:cubicBezTo>
                      <a:cubicBezTo>
                        <a:pt x="44" y="40"/>
                        <a:pt x="31" y="51"/>
                        <a:pt x="15" y="56"/>
                      </a:cubicBezTo>
                      <a:cubicBezTo>
                        <a:pt x="11" y="55"/>
                        <a:pt x="6" y="56"/>
                        <a:pt x="3" y="53"/>
                      </a:cubicBezTo>
                      <a:cubicBezTo>
                        <a:pt x="1" y="51"/>
                        <a:pt x="0" y="47"/>
                        <a:pt x="0" y="44"/>
                      </a:cubicBezTo>
                      <a:cubicBezTo>
                        <a:pt x="0" y="42"/>
                        <a:pt x="2" y="48"/>
                        <a:pt x="3" y="50"/>
                      </a:cubicBezTo>
                      <a:close/>
                    </a:path>
                  </a:pathLst>
                </a:custGeom>
                <a:solidFill>
                  <a:schemeClr val="accent1"/>
                </a:solidFill>
                <a:ln w="9525">
                  <a:noFill/>
                  <a:round/>
                  <a:headEnd/>
                  <a:tailEnd/>
                </a:ln>
                <a:effectLst/>
              </p:spPr>
              <p:txBody>
                <a:bodyPr wrap="none" anchor="ctr"/>
                <a:lstStyle/>
                <a:p>
                  <a:endParaRPr lang="ja-JP" altLang="en-US"/>
                </a:p>
              </p:txBody>
            </p:sp>
            <p:sp>
              <p:nvSpPr>
                <p:cNvPr id="5257" name="Freeform 137"/>
                <p:cNvSpPr>
                  <a:spLocks/>
                </p:cNvSpPr>
                <p:nvPr/>
              </p:nvSpPr>
              <p:spPr bwMode="ltGray">
                <a:xfrm>
                  <a:off x="2822" y="3246"/>
                  <a:ext cx="22" cy="25"/>
                </a:xfrm>
                <a:custGeom>
                  <a:avLst/>
                  <a:gdLst/>
                  <a:ahLst/>
                  <a:cxnLst>
                    <a:cxn ang="0">
                      <a:pos x="7" y="18"/>
                    </a:cxn>
                    <a:cxn ang="0">
                      <a:pos x="22" y="15"/>
                    </a:cxn>
                    <a:cxn ang="0">
                      <a:pos x="7" y="18"/>
                    </a:cxn>
                  </a:cxnLst>
                  <a:rect l="0" t="0" r="r" b="b"/>
                  <a:pathLst>
                    <a:path w="22" h="25">
                      <a:moveTo>
                        <a:pt x="7" y="18"/>
                      </a:moveTo>
                      <a:cubicBezTo>
                        <a:pt x="11" y="7"/>
                        <a:pt x="17" y="0"/>
                        <a:pt x="22" y="15"/>
                      </a:cubicBezTo>
                      <a:cubicBezTo>
                        <a:pt x="3" y="21"/>
                        <a:pt x="0" y="25"/>
                        <a:pt x="7" y="18"/>
                      </a:cubicBezTo>
                      <a:close/>
                    </a:path>
                  </a:pathLst>
                </a:custGeom>
                <a:solidFill>
                  <a:schemeClr val="accent1"/>
                </a:solidFill>
                <a:ln w="9525">
                  <a:noFill/>
                  <a:round/>
                  <a:headEnd/>
                  <a:tailEnd/>
                </a:ln>
                <a:effectLst/>
              </p:spPr>
              <p:txBody>
                <a:bodyPr wrap="none" anchor="ctr"/>
                <a:lstStyle/>
                <a:p>
                  <a:endParaRPr lang="ja-JP" altLang="en-US"/>
                </a:p>
              </p:txBody>
            </p:sp>
            <p:sp>
              <p:nvSpPr>
                <p:cNvPr id="5258" name="Freeform 138"/>
                <p:cNvSpPr>
                  <a:spLocks/>
                </p:cNvSpPr>
                <p:nvPr/>
              </p:nvSpPr>
              <p:spPr bwMode="ltGray">
                <a:xfrm>
                  <a:off x="2913" y="3194"/>
                  <a:ext cx="29" cy="33"/>
                </a:xfrm>
                <a:custGeom>
                  <a:avLst/>
                  <a:gdLst/>
                  <a:ahLst/>
                  <a:cxnLst>
                    <a:cxn ang="0">
                      <a:pos x="12" y="28"/>
                    </a:cxn>
                    <a:cxn ang="0">
                      <a:pos x="27" y="22"/>
                    </a:cxn>
                    <a:cxn ang="0">
                      <a:pos x="24" y="31"/>
                    </a:cxn>
                    <a:cxn ang="0">
                      <a:pos x="12" y="28"/>
                    </a:cxn>
                  </a:cxnLst>
                  <a:rect l="0" t="0" r="r" b="b"/>
                  <a:pathLst>
                    <a:path w="29" h="33">
                      <a:moveTo>
                        <a:pt x="12" y="28"/>
                      </a:moveTo>
                      <a:cubicBezTo>
                        <a:pt x="10" y="23"/>
                        <a:pt x="0" y="0"/>
                        <a:pt x="27" y="22"/>
                      </a:cubicBezTo>
                      <a:cubicBezTo>
                        <a:pt x="29" y="24"/>
                        <a:pt x="27" y="30"/>
                        <a:pt x="24" y="31"/>
                      </a:cubicBezTo>
                      <a:cubicBezTo>
                        <a:pt x="20" y="33"/>
                        <a:pt x="16" y="29"/>
                        <a:pt x="12" y="28"/>
                      </a:cubicBezTo>
                      <a:close/>
                    </a:path>
                  </a:pathLst>
                </a:custGeom>
                <a:solidFill>
                  <a:schemeClr val="accent1"/>
                </a:solidFill>
                <a:ln w="9525">
                  <a:noFill/>
                  <a:round/>
                  <a:headEnd/>
                  <a:tailEnd/>
                </a:ln>
                <a:effectLst/>
              </p:spPr>
              <p:txBody>
                <a:bodyPr wrap="none" anchor="ctr"/>
                <a:lstStyle/>
                <a:p>
                  <a:endParaRPr lang="ja-JP" altLang="en-US"/>
                </a:p>
              </p:txBody>
            </p:sp>
            <p:sp>
              <p:nvSpPr>
                <p:cNvPr id="5259" name="Freeform 139"/>
                <p:cNvSpPr>
                  <a:spLocks/>
                </p:cNvSpPr>
                <p:nvPr/>
              </p:nvSpPr>
              <p:spPr bwMode="ltGray">
                <a:xfrm>
                  <a:off x="2894" y="3234"/>
                  <a:ext cx="33" cy="24"/>
                </a:xfrm>
                <a:custGeom>
                  <a:avLst/>
                  <a:gdLst/>
                  <a:ahLst/>
                  <a:cxnLst>
                    <a:cxn ang="0">
                      <a:pos x="25" y="0"/>
                    </a:cxn>
                    <a:cxn ang="0">
                      <a:pos x="25" y="0"/>
                    </a:cxn>
                  </a:cxnLst>
                  <a:rect l="0" t="0" r="r" b="b"/>
                  <a:pathLst>
                    <a:path w="33" h="24">
                      <a:moveTo>
                        <a:pt x="25" y="0"/>
                      </a:moveTo>
                      <a:cubicBezTo>
                        <a:pt x="33" y="24"/>
                        <a:pt x="0" y="17"/>
                        <a:pt x="25" y="0"/>
                      </a:cubicBezTo>
                      <a:close/>
                    </a:path>
                  </a:pathLst>
                </a:custGeom>
                <a:solidFill>
                  <a:schemeClr val="accent1"/>
                </a:solidFill>
                <a:ln w="9525">
                  <a:noFill/>
                  <a:round/>
                  <a:headEnd/>
                  <a:tailEnd/>
                </a:ln>
                <a:effectLst/>
              </p:spPr>
              <p:txBody>
                <a:bodyPr wrap="none" anchor="ctr"/>
                <a:lstStyle/>
                <a:p>
                  <a:endParaRPr lang="ja-JP" altLang="en-US"/>
                </a:p>
              </p:txBody>
            </p:sp>
            <p:sp>
              <p:nvSpPr>
                <p:cNvPr id="5260" name="Freeform 140"/>
                <p:cNvSpPr>
                  <a:spLocks/>
                </p:cNvSpPr>
                <p:nvPr/>
              </p:nvSpPr>
              <p:spPr bwMode="ltGray">
                <a:xfrm>
                  <a:off x="2814" y="3078"/>
                  <a:ext cx="607" cy="228"/>
                </a:xfrm>
                <a:custGeom>
                  <a:avLst/>
                  <a:gdLst/>
                  <a:ahLst/>
                  <a:cxnLst>
                    <a:cxn ang="0">
                      <a:pos x="238" y="186"/>
                    </a:cxn>
                    <a:cxn ang="0">
                      <a:pos x="217" y="177"/>
                    </a:cxn>
                    <a:cxn ang="0">
                      <a:pos x="223" y="201"/>
                    </a:cxn>
                    <a:cxn ang="0">
                      <a:pos x="244" y="192"/>
                    </a:cxn>
                    <a:cxn ang="0">
                      <a:pos x="262" y="198"/>
                    </a:cxn>
                    <a:cxn ang="0">
                      <a:pos x="334" y="216"/>
                    </a:cxn>
                    <a:cxn ang="0">
                      <a:pos x="382" y="213"/>
                    </a:cxn>
                    <a:cxn ang="0">
                      <a:pos x="385" y="204"/>
                    </a:cxn>
                    <a:cxn ang="0">
                      <a:pos x="367" y="192"/>
                    </a:cxn>
                    <a:cxn ang="0">
                      <a:pos x="361" y="183"/>
                    </a:cxn>
                    <a:cxn ang="0">
                      <a:pos x="379" y="189"/>
                    </a:cxn>
                    <a:cxn ang="0">
                      <a:pos x="433" y="171"/>
                    </a:cxn>
                    <a:cxn ang="0">
                      <a:pos x="469" y="186"/>
                    </a:cxn>
                    <a:cxn ang="0">
                      <a:pos x="511" y="216"/>
                    </a:cxn>
                    <a:cxn ang="0">
                      <a:pos x="538" y="228"/>
                    </a:cxn>
                    <a:cxn ang="0">
                      <a:pos x="577" y="225"/>
                    </a:cxn>
                    <a:cxn ang="0">
                      <a:pos x="601" y="222"/>
                    </a:cxn>
                    <a:cxn ang="0">
                      <a:pos x="592" y="204"/>
                    </a:cxn>
                    <a:cxn ang="0">
                      <a:pos x="571" y="201"/>
                    </a:cxn>
                    <a:cxn ang="0">
                      <a:pos x="553" y="189"/>
                    </a:cxn>
                    <a:cxn ang="0">
                      <a:pos x="535" y="183"/>
                    </a:cxn>
                    <a:cxn ang="0">
                      <a:pos x="505" y="153"/>
                    </a:cxn>
                    <a:cxn ang="0">
                      <a:pos x="502" y="144"/>
                    </a:cxn>
                    <a:cxn ang="0">
                      <a:pos x="511" y="141"/>
                    </a:cxn>
                    <a:cxn ang="0">
                      <a:pos x="502" y="123"/>
                    </a:cxn>
                    <a:cxn ang="0">
                      <a:pos x="475" y="114"/>
                    </a:cxn>
                    <a:cxn ang="0">
                      <a:pos x="466" y="111"/>
                    </a:cxn>
                    <a:cxn ang="0">
                      <a:pos x="355" y="66"/>
                    </a:cxn>
                    <a:cxn ang="0">
                      <a:pos x="280" y="42"/>
                    </a:cxn>
                    <a:cxn ang="0">
                      <a:pos x="241" y="33"/>
                    </a:cxn>
                    <a:cxn ang="0">
                      <a:pos x="223" y="27"/>
                    </a:cxn>
                    <a:cxn ang="0">
                      <a:pos x="178" y="42"/>
                    </a:cxn>
                    <a:cxn ang="0">
                      <a:pos x="166" y="18"/>
                    </a:cxn>
                    <a:cxn ang="0">
                      <a:pos x="142" y="9"/>
                    </a:cxn>
                    <a:cxn ang="0">
                      <a:pos x="142" y="24"/>
                    </a:cxn>
                    <a:cxn ang="0">
                      <a:pos x="166" y="39"/>
                    </a:cxn>
                    <a:cxn ang="0">
                      <a:pos x="172" y="48"/>
                    </a:cxn>
                    <a:cxn ang="0">
                      <a:pos x="163" y="51"/>
                    </a:cxn>
                    <a:cxn ang="0">
                      <a:pos x="151" y="63"/>
                    </a:cxn>
                    <a:cxn ang="0">
                      <a:pos x="124" y="72"/>
                    </a:cxn>
                    <a:cxn ang="0">
                      <a:pos x="109" y="48"/>
                    </a:cxn>
                    <a:cxn ang="0">
                      <a:pos x="88" y="6"/>
                    </a:cxn>
                    <a:cxn ang="0">
                      <a:pos x="61" y="3"/>
                    </a:cxn>
                    <a:cxn ang="0">
                      <a:pos x="52" y="0"/>
                    </a:cxn>
                    <a:cxn ang="0">
                      <a:pos x="13" y="15"/>
                    </a:cxn>
                    <a:cxn ang="0">
                      <a:pos x="34" y="39"/>
                    </a:cxn>
                    <a:cxn ang="0">
                      <a:pos x="49" y="54"/>
                    </a:cxn>
                    <a:cxn ang="0">
                      <a:pos x="67" y="48"/>
                    </a:cxn>
                    <a:cxn ang="0">
                      <a:pos x="94" y="51"/>
                    </a:cxn>
                    <a:cxn ang="0">
                      <a:pos x="76" y="57"/>
                    </a:cxn>
                    <a:cxn ang="0">
                      <a:pos x="49" y="66"/>
                    </a:cxn>
                    <a:cxn ang="0">
                      <a:pos x="70" y="93"/>
                    </a:cxn>
                    <a:cxn ang="0">
                      <a:pos x="97" y="66"/>
                    </a:cxn>
                    <a:cxn ang="0">
                      <a:pos x="97" y="93"/>
                    </a:cxn>
                    <a:cxn ang="0">
                      <a:pos x="115" y="99"/>
                    </a:cxn>
                    <a:cxn ang="0">
                      <a:pos x="133" y="93"/>
                    </a:cxn>
                    <a:cxn ang="0">
                      <a:pos x="136" y="102"/>
                    </a:cxn>
                    <a:cxn ang="0">
                      <a:pos x="220" y="132"/>
                    </a:cxn>
                    <a:cxn ang="0">
                      <a:pos x="238" y="147"/>
                    </a:cxn>
                    <a:cxn ang="0">
                      <a:pos x="274" y="198"/>
                    </a:cxn>
                    <a:cxn ang="0">
                      <a:pos x="238" y="186"/>
                    </a:cxn>
                  </a:cxnLst>
                  <a:rect l="0" t="0" r="r" b="b"/>
                  <a:pathLst>
                    <a:path w="607" h="228">
                      <a:moveTo>
                        <a:pt x="238" y="186"/>
                      </a:moveTo>
                      <a:cubicBezTo>
                        <a:pt x="234" y="173"/>
                        <a:pt x="229" y="173"/>
                        <a:pt x="217" y="177"/>
                      </a:cubicBezTo>
                      <a:cubicBezTo>
                        <a:pt x="209" y="189"/>
                        <a:pt x="208" y="196"/>
                        <a:pt x="223" y="201"/>
                      </a:cubicBezTo>
                      <a:cubicBezTo>
                        <a:pt x="230" y="199"/>
                        <a:pt x="236" y="192"/>
                        <a:pt x="244" y="192"/>
                      </a:cubicBezTo>
                      <a:cubicBezTo>
                        <a:pt x="250" y="192"/>
                        <a:pt x="262" y="198"/>
                        <a:pt x="262" y="198"/>
                      </a:cubicBezTo>
                      <a:cubicBezTo>
                        <a:pt x="291" y="192"/>
                        <a:pt x="307" y="211"/>
                        <a:pt x="334" y="216"/>
                      </a:cubicBezTo>
                      <a:cubicBezTo>
                        <a:pt x="350" y="212"/>
                        <a:pt x="364" y="215"/>
                        <a:pt x="382" y="213"/>
                      </a:cubicBezTo>
                      <a:cubicBezTo>
                        <a:pt x="383" y="210"/>
                        <a:pt x="387" y="207"/>
                        <a:pt x="385" y="204"/>
                      </a:cubicBezTo>
                      <a:cubicBezTo>
                        <a:pt x="381" y="198"/>
                        <a:pt x="367" y="192"/>
                        <a:pt x="367" y="192"/>
                      </a:cubicBezTo>
                      <a:cubicBezTo>
                        <a:pt x="365" y="189"/>
                        <a:pt x="358" y="184"/>
                        <a:pt x="361" y="183"/>
                      </a:cubicBezTo>
                      <a:cubicBezTo>
                        <a:pt x="367" y="181"/>
                        <a:pt x="379" y="189"/>
                        <a:pt x="379" y="189"/>
                      </a:cubicBezTo>
                      <a:cubicBezTo>
                        <a:pt x="398" y="183"/>
                        <a:pt x="413" y="175"/>
                        <a:pt x="433" y="171"/>
                      </a:cubicBezTo>
                      <a:cubicBezTo>
                        <a:pt x="447" y="176"/>
                        <a:pt x="457" y="178"/>
                        <a:pt x="469" y="186"/>
                      </a:cubicBezTo>
                      <a:cubicBezTo>
                        <a:pt x="478" y="200"/>
                        <a:pt x="497" y="207"/>
                        <a:pt x="511" y="216"/>
                      </a:cubicBezTo>
                      <a:cubicBezTo>
                        <a:pt x="519" y="221"/>
                        <a:pt x="538" y="228"/>
                        <a:pt x="538" y="228"/>
                      </a:cubicBezTo>
                      <a:cubicBezTo>
                        <a:pt x="563" y="220"/>
                        <a:pt x="550" y="221"/>
                        <a:pt x="577" y="225"/>
                      </a:cubicBezTo>
                      <a:cubicBezTo>
                        <a:pt x="585" y="224"/>
                        <a:pt x="594" y="226"/>
                        <a:pt x="601" y="222"/>
                      </a:cubicBezTo>
                      <a:cubicBezTo>
                        <a:pt x="607" y="219"/>
                        <a:pt x="598" y="207"/>
                        <a:pt x="592" y="204"/>
                      </a:cubicBezTo>
                      <a:cubicBezTo>
                        <a:pt x="586" y="201"/>
                        <a:pt x="578" y="202"/>
                        <a:pt x="571" y="201"/>
                      </a:cubicBezTo>
                      <a:cubicBezTo>
                        <a:pt x="565" y="197"/>
                        <a:pt x="560" y="191"/>
                        <a:pt x="553" y="189"/>
                      </a:cubicBezTo>
                      <a:cubicBezTo>
                        <a:pt x="547" y="187"/>
                        <a:pt x="535" y="183"/>
                        <a:pt x="535" y="183"/>
                      </a:cubicBezTo>
                      <a:cubicBezTo>
                        <a:pt x="531" y="170"/>
                        <a:pt x="517" y="161"/>
                        <a:pt x="505" y="153"/>
                      </a:cubicBezTo>
                      <a:cubicBezTo>
                        <a:pt x="504" y="150"/>
                        <a:pt x="501" y="147"/>
                        <a:pt x="502" y="144"/>
                      </a:cubicBezTo>
                      <a:cubicBezTo>
                        <a:pt x="503" y="141"/>
                        <a:pt x="510" y="144"/>
                        <a:pt x="511" y="141"/>
                      </a:cubicBezTo>
                      <a:cubicBezTo>
                        <a:pt x="512" y="138"/>
                        <a:pt x="503" y="124"/>
                        <a:pt x="502" y="123"/>
                      </a:cubicBezTo>
                      <a:cubicBezTo>
                        <a:pt x="502" y="123"/>
                        <a:pt x="480" y="116"/>
                        <a:pt x="475" y="114"/>
                      </a:cubicBezTo>
                      <a:cubicBezTo>
                        <a:pt x="472" y="113"/>
                        <a:pt x="466" y="111"/>
                        <a:pt x="466" y="111"/>
                      </a:cubicBezTo>
                      <a:cubicBezTo>
                        <a:pt x="437" y="82"/>
                        <a:pt x="395" y="70"/>
                        <a:pt x="355" y="66"/>
                      </a:cubicBezTo>
                      <a:cubicBezTo>
                        <a:pt x="330" y="58"/>
                        <a:pt x="305" y="48"/>
                        <a:pt x="280" y="42"/>
                      </a:cubicBezTo>
                      <a:cubicBezTo>
                        <a:pt x="264" y="47"/>
                        <a:pt x="255" y="39"/>
                        <a:pt x="241" y="33"/>
                      </a:cubicBezTo>
                      <a:cubicBezTo>
                        <a:pt x="235" y="30"/>
                        <a:pt x="223" y="27"/>
                        <a:pt x="223" y="27"/>
                      </a:cubicBezTo>
                      <a:cubicBezTo>
                        <a:pt x="205" y="30"/>
                        <a:pt x="195" y="36"/>
                        <a:pt x="178" y="42"/>
                      </a:cubicBezTo>
                      <a:cubicBezTo>
                        <a:pt x="170" y="31"/>
                        <a:pt x="161" y="32"/>
                        <a:pt x="166" y="18"/>
                      </a:cubicBezTo>
                      <a:cubicBezTo>
                        <a:pt x="158" y="7"/>
                        <a:pt x="155" y="5"/>
                        <a:pt x="142" y="9"/>
                      </a:cubicBezTo>
                      <a:cubicBezTo>
                        <a:pt x="148" y="27"/>
                        <a:pt x="165" y="18"/>
                        <a:pt x="142" y="24"/>
                      </a:cubicBezTo>
                      <a:cubicBezTo>
                        <a:pt x="146" y="37"/>
                        <a:pt x="153" y="36"/>
                        <a:pt x="166" y="39"/>
                      </a:cubicBezTo>
                      <a:cubicBezTo>
                        <a:pt x="168" y="42"/>
                        <a:pt x="173" y="45"/>
                        <a:pt x="172" y="48"/>
                      </a:cubicBezTo>
                      <a:cubicBezTo>
                        <a:pt x="171" y="51"/>
                        <a:pt x="165" y="49"/>
                        <a:pt x="163" y="51"/>
                      </a:cubicBezTo>
                      <a:cubicBezTo>
                        <a:pt x="147" y="67"/>
                        <a:pt x="175" y="55"/>
                        <a:pt x="151" y="63"/>
                      </a:cubicBezTo>
                      <a:cubicBezTo>
                        <a:pt x="142" y="76"/>
                        <a:pt x="139" y="76"/>
                        <a:pt x="124" y="72"/>
                      </a:cubicBezTo>
                      <a:cubicBezTo>
                        <a:pt x="117" y="51"/>
                        <a:pt x="123" y="58"/>
                        <a:pt x="109" y="48"/>
                      </a:cubicBezTo>
                      <a:cubicBezTo>
                        <a:pt x="99" y="33"/>
                        <a:pt x="104" y="17"/>
                        <a:pt x="88" y="6"/>
                      </a:cubicBezTo>
                      <a:cubicBezTo>
                        <a:pt x="73" y="11"/>
                        <a:pt x="82" y="10"/>
                        <a:pt x="61" y="3"/>
                      </a:cubicBezTo>
                      <a:cubicBezTo>
                        <a:pt x="58" y="2"/>
                        <a:pt x="52" y="0"/>
                        <a:pt x="52" y="0"/>
                      </a:cubicBezTo>
                      <a:cubicBezTo>
                        <a:pt x="38" y="4"/>
                        <a:pt x="25" y="7"/>
                        <a:pt x="13" y="15"/>
                      </a:cubicBezTo>
                      <a:cubicBezTo>
                        <a:pt x="0" y="35"/>
                        <a:pt x="17" y="36"/>
                        <a:pt x="34" y="39"/>
                      </a:cubicBezTo>
                      <a:cubicBezTo>
                        <a:pt x="37" y="43"/>
                        <a:pt x="42" y="54"/>
                        <a:pt x="49" y="54"/>
                      </a:cubicBezTo>
                      <a:cubicBezTo>
                        <a:pt x="55" y="54"/>
                        <a:pt x="67" y="48"/>
                        <a:pt x="67" y="48"/>
                      </a:cubicBezTo>
                      <a:cubicBezTo>
                        <a:pt x="76" y="49"/>
                        <a:pt x="88" y="45"/>
                        <a:pt x="94" y="51"/>
                      </a:cubicBezTo>
                      <a:cubicBezTo>
                        <a:pt x="98" y="55"/>
                        <a:pt x="82" y="55"/>
                        <a:pt x="76" y="57"/>
                      </a:cubicBezTo>
                      <a:cubicBezTo>
                        <a:pt x="67" y="60"/>
                        <a:pt x="49" y="66"/>
                        <a:pt x="49" y="66"/>
                      </a:cubicBezTo>
                      <a:cubicBezTo>
                        <a:pt x="53" y="81"/>
                        <a:pt x="58" y="85"/>
                        <a:pt x="70" y="93"/>
                      </a:cubicBezTo>
                      <a:cubicBezTo>
                        <a:pt x="88" y="87"/>
                        <a:pt x="81" y="71"/>
                        <a:pt x="97" y="66"/>
                      </a:cubicBezTo>
                      <a:cubicBezTo>
                        <a:pt x="97" y="68"/>
                        <a:pt x="90" y="88"/>
                        <a:pt x="97" y="93"/>
                      </a:cubicBezTo>
                      <a:cubicBezTo>
                        <a:pt x="102" y="97"/>
                        <a:pt x="115" y="99"/>
                        <a:pt x="115" y="99"/>
                      </a:cubicBezTo>
                      <a:cubicBezTo>
                        <a:pt x="120" y="91"/>
                        <a:pt x="121" y="84"/>
                        <a:pt x="133" y="93"/>
                      </a:cubicBezTo>
                      <a:cubicBezTo>
                        <a:pt x="135" y="95"/>
                        <a:pt x="134" y="100"/>
                        <a:pt x="136" y="102"/>
                      </a:cubicBezTo>
                      <a:cubicBezTo>
                        <a:pt x="150" y="120"/>
                        <a:pt x="199" y="125"/>
                        <a:pt x="220" y="132"/>
                      </a:cubicBezTo>
                      <a:cubicBezTo>
                        <a:pt x="226" y="138"/>
                        <a:pt x="233" y="141"/>
                        <a:pt x="238" y="147"/>
                      </a:cubicBezTo>
                      <a:cubicBezTo>
                        <a:pt x="254" y="167"/>
                        <a:pt x="238" y="198"/>
                        <a:pt x="274" y="198"/>
                      </a:cubicBezTo>
                      <a:lnTo>
                        <a:pt x="238" y="186"/>
                      </a:lnTo>
                      <a:close/>
                    </a:path>
                  </a:pathLst>
                </a:custGeom>
                <a:solidFill>
                  <a:schemeClr val="accent1"/>
                </a:solidFill>
                <a:ln w="9525">
                  <a:noFill/>
                  <a:round/>
                  <a:headEnd/>
                  <a:tailEnd/>
                </a:ln>
                <a:effectLst/>
              </p:spPr>
              <p:txBody>
                <a:bodyPr wrap="none" anchor="ctr"/>
                <a:lstStyle/>
                <a:p>
                  <a:endParaRPr lang="ja-JP" altLang="en-US"/>
                </a:p>
              </p:txBody>
            </p:sp>
            <p:sp>
              <p:nvSpPr>
                <p:cNvPr id="5261" name="Freeform 141"/>
                <p:cNvSpPr>
                  <a:spLocks/>
                </p:cNvSpPr>
                <p:nvPr/>
              </p:nvSpPr>
              <p:spPr bwMode="ltGray">
                <a:xfrm>
                  <a:off x="3282" y="3090"/>
                  <a:ext cx="58" cy="27"/>
                </a:xfrm>
                <a:custGeom>
                  <a:avLst/>
                  <a:gdLst/>
                  <a:ahLst/>
                  <a:cxnLst>
                    <a:cxn ang="0">
                      <a:pos x="6" y="9"/>
                    </a:cxn>
                    <a:cxn ang="0">
                      <a:pos x="24" y="3"/>
                    </a:cxn>
                    <a:cxn ang="0">
                      <a:pos x="33" y="0"/>
                    </a:cxn>
                    <a:cxn ang="0">
                      <a:pos x="12" y="18"/>
                    </a:cxn>
                    <a:cxn ang="0">
                      <a:pos x="3" y="24"/>
                    </a:cxn>
                    <a:cxn ang="0">
                      <a:pos x="6" y="9"/>
                    </a:cxn>
                  </a:cxnLst>
                  <a:rect l="0" t="0" r="r" b="b"/>
                  <a:pathLst>
                    <a:path w="58" h="27">
                      <a:moveTo>
                        <a:pt x="6" y="9"/>
                      </a:moveTo>
                      <a:cubicBezTo>
                        <a:pt x="12" y="7"/>
                        <a:pt x="18" y="5"/>
                        <a:pt x="24" y="3"/>
                      </a:cubicBezTo>
                      <a:cubicBezTo>
                        <a:pt x="27" y="2"/>
                        <a:pt x="33" y="0"/>
                        <a:pt x="33" y="0"/>
                      </a:cubicBezTo>
                      <a:cubicBezTo>
                        <a:pt x="58" y="8"/>
                        <a:pt x="19" y="14"/>
                        <a:pt x="12" y="18"/>
                      </a:cubicBezTo>
                      <a:cubicBezTo>
                        <a:pt x="9" y="20"/>
                        <a:pt x="5" y="27"/>
                        <a:pt x="3" y="24"/>
                      </a:cubicBezTo>
                      <a:cubicBezTo>
                        <a:pt x="0" y="20"/>
                        <a:pt x="5" y="14"/>
                        <a:pt x="6" y="9"/>
                      </a:cubicBezTo>
                      <a:close/>
                    </a:path>
                  </a:pathLst>
                </a:custGeom>
                <a:solidFill>
                  <a:schemeClr val="accent1"/>
                </a:solidFill>
                <a:ln w="9525">
                  <a:noFill/>
                  <a:round/>
                  <a:headEnd/>
                  <a:tailEnd/>
                </a:ln>
                <a:effectLst/>
              </p:spPr>
              <p:txBody>
                <a:bodyPr wrap="none" anchor="ctr"/>
                <a:lstStyle/>
                <a:p>
                  <a:endParaRPr lang="ja-JP" altLang="en-US"/>
                </a:p>
              </p:txBody>
            </p:sp>
            <p:sp>
              <p:nvSpPr>
                <p:cNvPr id="5262" name="Freeform 142"/>
                <p:cNvSpPr>
                  <a:spLocks/>
                </p:cNvSpPr>
                <p:nvPr/>
              </p:nvSpPr>
              <p:spPr bwMode="ltGray">
                <a:xfrm>
                  <a:off x="3396" y="3090"/>
                  <a:ext cx="13" cy="21"/>
                </a:xfrm>
                <a:custGeom>
                  <a:avLst/>
                  <a:gdLst/>
                  <a:ahLst/>
                  <a:cxnLst>
                    <a:cxn ang="0">
                      <a:pos x="0" y="18"/>
                    </a:cxn>
                    <a:cxn ang="0">
                      <a:pos x="9" y="21"/>
                    </a:cxn>
                    <a:cxn ang="0">
                      <a:pos x="0" y="18"/>
                    </a:cxn>
                  </a:cxnLst>
                  <a:rect l="0" t="0" r="r" b="b"/>
                  <a:pathLst>
                    <a:path w="13" h="21">
                      <a:moveTo>
                        <a:pt x="0" y="18"/>
                      </a:moveTo>
                      <a:cubicBezTo>
                        <a:pt x="5" y="0"/>
                        <a:pt x="13" y="5"/>
                        <a:pt x="9" y="21"/>
                      </a:cubicBezTo>
                      <a:cubicBezTo>
                        <a:pt x="6" y="20"/>
                        <a:pt x="0" y="18"/>
                        <a:pt x="0" y="18"/>
                      </a:cubicBezTo>
                      <a:close/>
                    </a:path>
                  </a:pathLst>
                </a:custGeom>
                <a:solidFill>
                  <a:schemeClr val="accent1"/>
                </a:solidFill>
                <a:ln w="9525">
                  <a:noFill/>
                  <a:round/>
                  <a:headEnd/>
                  <a:tailEnd/>
                </a:ln>
                <a:effectLst/>
              </p:spPr>
              <p:txBody>
                <a:bodyPr wrap="none" anchor="ctr"/>
                <a:lstStyle/>
                <a:p>
                  <a:endParaRPr lang="ja-JP" altLang="en-US"/>
                </a:p>
              </p:txBody>
            </p:sp>
            <p:sp>
              <p:nvSpPr>
                <p:cNvPr id="5263" name="Freeform 143"/>
                <p:cNvSpPr>
                  <a:spLocks/>
                </p:cNvSpPr>
                <p:nvPr/>
              </p:nvSpPr>
              <p:spPr bwMode="ltGray">
                <a:xfrm>
                  <a:off x="3348" y="3097"/>
                  <a:ext cx="146" cy="107"/>
                </a:xfrm>
                <a:custGeom>
                  <a:avLst/>
                  <a:gdLst/>
                  <a:ahLst/>
                  <a:cxnLst>
                    <a:cxn ang="0">
                      <a:pos x="93" y="20"/>
                    </a:cxn>
                    <a:cxn ang="0">
                      <a:pos x="90" y="2"/>
                    </a:cxn>
                    <a:cxn ang="0">
                      <a:pos x="117" y="20"/>
                    </a:cxn>
                    <a:cxn ang="0">
                      <a:pos x="135" y="32"/>
                    </a:cxn>
                    <a:cxn ang="0">
                      <a:pos x="132" y="56"/>
                    </a:cxn>
                    <a:cxn ang="0">
                      <a:pos x="111" y="44"/>
                    </a:cxn>
                    <a:cxn ang="0">
                      <a:pos x="108" y="62"/>
                    </a:cxn>
                    <a:cxn ang="0">
                      <a:pos x="105" y="77"/>
                    </a:cxn>
                    <a:cxn ang="0">
                      <a:pos x="87" y="86"/>
                    </a:cxn>
                    <a:cxn ang="0">
                      <a:pos x="51" y="107"/>
                    </a:cxn>
                    <a:cxn ang="0">
                      <a:pos x="33" y="101"/>
                    </a:cxn>
                    <a:cxn ang="0">
                      <a:pos x="18" y="98"/>
                    </a:cxn>
                    <a:cxn ang="0">
                      <a:pos x="0" y="92"/>
                    </a:cxn>
                    <a:cxn ang="0">
                      <a:pos x="12" y="77"/>
                    </a:cxn>
                    <a:cxn ang="0">
                      <a:pos x="30" y="83"/>
                    </a:cxn>
                    <a:cxn ang="0">
                      <a:pos x="60" y="80"/>
                    </a:cxn>
                    <a:cxn ang="0">
                      <a:pos x="87" y="59"/>
                    </a:cxn>
                    <a:cxn ang="0">
                      <a:pos x="93" y="20"/>
                    </a:cxn>
                  </a:cxnLst>
                  <a:rect l="0" t="0" r="r" b="b"/>
                  <a:pathLst>
                    <a:path w="146" h="107">
                      <a:moveTo>
                        <a:pt x="93" y="20"/>
                      </a:moveTo>
                      <a:cubicBezTo>
                        <a:pt x="90" y="16"/>
                        <a:pt x="78" y="0"/>
                        <a:pt x="90" y="2"/>
                      </a:cubicBezTo>
                      <a:cubicBezTo>
                        <a:pt x="90" y="2"/>
                        <a:pt x="112" y="17"/>
                        <a:pt x="117" y="20"/>
                      </a:cubicBezTo>
                      <a:cubicBezTo>
                        <a:pt x="123" y="24"/>
                        <a:pt x="135" y="32"/>
                        <a:pt x="135" y="32"/>
                      </a:cubicBezTo>
                      <a:cubicBezTo>
                        <a:pt x="142" y="53"/>
                        <a:pt x="146" y="46"/>
                        <a:pt x="132" y="56"/>
                      </a:cubicBezTo>
                      <a:cubicBezTo>
                        <a:pt x="120" y="48"/>
                        <a:pt x="125" y="39"/>
                        <a:pt x="111" y="44"/>
                      </a:cubicBezTo>
                      <a:cubicBezTo>
                        <a:pt x="117" y="61"/>
                        <a:pt x="114" y="46"/>
                        <a:pt x="108" y="62"/>
                      </a:cubicBezTo>
                      <a:cubicBezTo>
                        <a:pt x="106" y="67"/>
                        <a:pt x="108" y="73"/>
                        <a:pt x="105" y="77"/>
                      </a:cubicBezTo>
                      <a:cubicBezTo>
                        <a:pt x="101" y="84"/>
                        <a:pt x="92" y="83"/>
                        <a:pt x="87" y="86"/>
                      </a:cubicBezTo>
                      <a:cubicBezTo>
                        <a:pt x="76" y="92"/>
                        <a:pt x="62" y="100"/>
                        <a:pt x="51" y="107"/>
                      </a:cubicBezTo>
                      <a:cubicBezTo>
                        <a:pt x="45" y="105"/>
                        <a:pt x="39" y="102"/>
                        <a:pt x="33" y="101"/>
                      </a:cubicBezTo>
                      <a:cubicBezTo>
                        <a:pt x="28" y="100"/>
                        <a:pt x="23" y="99"/>
                        <a:pt x="18" y="98"/>
                      </a:cubicBezTo>
                      <a:cubicBezTo>
                        <a:pt x="12" y="96"/>
                        <a:pt x="0" y="92"/>
                        <a:pt x="0" y="92"/>
                      </a:cubicBezTo>
                      <a:cubicBezTo>
                        <a:pt x="2" y="86"/>
                        <a:pt x="3" y="77"/>
                        <a:pt x="12" y="77"/>
                      </a:cubicBezTo>
                      <a:cubicBezTo>
                        <a:pt x="18" y="77"/>
                        <a:pt x="30" y="83"/>
                        <a:pt x="30" y="83"/>
                      </a:cubicBezTo>
                      <a:cubicBezTo>
                        <a:pt x="45" y="79"/>
                        <a:pt x="47" y="71"/>
                        <a:pt x="60" y="80"/>
                      </a:cubicBezTo>
                      <a:cubicBezTo>
                        <a:pt x="71" y="76"/>
                        <a:pt x="87" y="59"/>
                        <a:pt x="87" y="59"/>
                      </a:cubicBezTo>
                      <a:cubicBezTo>
                        <a:pt x="93" y="30"/>
                        <a:pt x="103" y="54"/>
                        <a:pt x="93" y="20"/>
                      </a:cubicBezTo>
                      <a:close/>
                    </a:path>
                  </a:pathLst>
                </a:custGeom>
                <a:solidFill>
                  <a:schemeClr val="accent1"/>
                </a:solidFill>
                <a:ln w="9525">
                  <a:noFill/>
                  <a:round/>
                  <a:headEnd/>
                  <a:tailEnd/>
                </a:ln>
                <a:effectLst/>
              </p:spPr>
              <p:txBody>
                <a:bodyPr wrap="none" anchor="ctr"/>
                <a:lstStyle/>
                <a:p>
                  <a:endParaRPr lang="ja-JP" altLang="en-US"/>
                </a:p>
              </p:txBody>
            </p:sp>
            <p:sp>
              <p:nvSpPr>
                <p:cNvPr id="5264" name="Freeform 144"/>
                <p:cNvSpPr>
                  <a:spLocks/>
                </p:cNvSpPr>
                <p:nvPr/>
              </p:nvSpPr>
              <p:spPr bwMode="ltGray">
                <a:xfrm>
                  <a:off x="3530" y="3153"/>
                  <a:ext cx="34" cy="41"/>
                </a:xfrm>
                <a:custGeom>
                  <a:avLst/>
                  <a:gdLst/>
                  <a:ahLst/>
                  <a:cxnLst>
                    <a:cxn ang="0">
                      <a:pos x="13" y="24"/>
                    </a:cxn>
                    <a:cxn ang="0">
                      <a:pos x="13" y="0"/>
                    </a:cxn>
                    <a:cxn ang="0">
                      <a:pos x="34" y="24"/>
                    </a:cxn>
                    <a:cxn ang="0">
                      <a:pos x="13" y="33"/>
                    </a:cxn>
                    <a:cxn ang="0">
                      <a:pos x="13" y="24"/>
                    </a:cxn>
                  </a:cxnLst>
                  <a:rect l="0" t="0" r="r" b="b"/>
                  <a:pathLst>
                    <a:path w="34" h="41">
                      <a:moveTo>
                        <a:pt x="13" y="24"/>
                      </a:moveTo>
                      <a:cubicBezTo>
                        <a:pt x="5" y="12"/>
                        <a:pt x="0" y="9"/>
                        <a:pt x="13" y="0"/>
                      </a:cubicBezTo>
                      <a:cubicBezTo>
                        <a:pt x="24" y="7"/>
                        <a:pt x="25" y="15"/>
                        <a:pt x="34" y="24"/>
                      </a:cubicBezTo>
                      <a:cubicBezTo>
                        <a:pt x="29" y="38"/>
                        <a:pt x="26" y="41"/>
                        <a:pt x="13" y="33"/>
                      </a:cubicBezTo>
                      <a:cubicBezTo>
                        <a:pt x="10" y="23"/>
                        <a:pt x="7" y="24"/>
                        <a:pt x="13" y="24"/>
                      </a:cubicBezTo>
                      <a:close/>
                    </a:path>
                  </a:pathLst>
                </a:custGeom>
                <a:solidFill>
                  <a:schemeClr val="accent1"/>
                </a:solidFill>
                <a:ln w="9525">
                  <a:noFill/>
                  <a:round/>
                  <a:headEnd/>
                  <a:tailEnd/>
                </a:ln>
                <a:effectLst/>
              </p:spPr>
              <p:txBody>
                <a:bodyPr wrap="none" anchor="ctr"/>
                <a:lstStyle/>
                <a:p>
                  <a:endParaRPr lang="ja-JP" altLang="en-US"/>
                </a:p>
              </p:txBody>
            </p:sp>
            <p:sp>
              <p:nvSpPr>
                <p:cNvPr id="5265" name="Freeform 145"/>
                <p:cNvSpPr>
                  <a:spLocks/>
                </p:cNvSpPr>
                <p:nvPr/>
              </p:nvSpPr>
              <p:spPr bwMode="ltGray">
                <a:xfrm>
                  <a:off x="3572" y="3163"/>
                  <a:ext cx="39" cy="41"/>
                </a:xfrm>
                <a:custGeom>
                  <a:avLst/>
                  <a:gdLst/>
                  <a:ahLst/>
                  <a:cxnLst>
                    <a:cxn ang="0">
                      <a:pos x="7" y="20"/>
                    </a:cxn>
                    <a:cxn ang="0">
                      <a:pos x="31" y="17"/>
                    </a:cxn>
                    <a:cxn ang="0">
                      <a:pos x="1" y="23"/>
                    </a:cxn>
                    <a:cxn ang="0">
                      <a:pos x="7" y="20"/>
                    </a:cxn>
                  </a:cxnLst>
                  <a:rect l="0" t="0" r="r" b="b"/>
                  <a:pathLst>
                    <a:path w="39" h="41">
                      <a:moveTo>
                        <a:pt x="7" y="20"/>
                      </a:moveTo>
                      <a:cubicBezTo>
                        <a:pt x="0" y="0"/>
                        <a:pt x="20" y="13"/>
                        <a:pt x="31" y="17"/>
                      </a:cubicBezTo>
                      <a:cubicBezTo>
                        <a:pt x="39" y="41"/>
                        <a:pt x="2" y="25"/>
                        <a:pt x="1" y="23"/>
                      </a:cubicBezTo>
                      <a:cubicBezTo>
                        <a:pt x="0" y="21"/>
                        <a:pt x="5" y="21"/>
                        <a:pt x="7" y="20"/>
                      </a:cubicBezTo>
                      <a:close/>
                    </a:path>
                  </a:pathLst>
                </a:custGeom>
                <a:solidFill>
                  <a:schemeClr val="accent1"/>
                </a:solidFill>
                <a:ln w="9525">
                  <a:noFill/>
                  <a:round/>
                  <a:headEnd/>
                  <a:tailEnd/>
                </a:ln>
                <a:effectLst/>
              </p:spPr>
              <p:txBody>
                <a:bodyPr wrap="none" anchor="ctr"/>
                <a:lstStyle/>
                <a:p>
                  <a:endParaRPr lang="ja-JP" altLang="en-US"/>
                </a:p>
              </p:txBody>
            </p:sp>
            <p:sp>
              <p:nvSpPr>
                <p:cNvPr id="5266" name="Freeform 146"/>
                <p:cNvSpPr>
                  <a:spLocks/>
                </p:cNvSpPr>
                <p:nvPr/>
              </p:nvSpPr>
              <p:spPr bwMode="ltGray">
                <a:xfrm>
                  <a:off x="3638" y="3177"/>
                  <a:ext cx="26" cy="24"/>
                </a:xfrm>
                <a:custGeom>
                  <a:avLst/>
                  <a:gdLst/>
                  <a:ahLst/>
                  <a:cxnLst>
                    <a:cxn ang="0">
                      <a:pos x="16" y="21"/>
                    </a:cxn>
                    <a:cxn ang="0">
                      <a:pos x="13" y="0"/>
                    </a:cxn>
                    <a:cxn ang="0">
                      <a:pos x="22" y="24"/>
                    </a:cxn>
                    <a:cxn ang="0">
                      <a:pos x="16" y="21"/>
                    </a:cxn>
                  </a:cxnLst>
                  <a:rect l="0" t="0" r="r" b="b"/>
                  <a:pathLst>
                    <a:path w="26" h="24">
                      <a:moveTo>
                        <a:pt x="16" y="21"/>
                      </a:moveTo>
                      <a:cubicBezTo>
                        <a:pt x="4" y="13"/>
                        <a:pt x="0" y="9"/>
                        <a:pt x="13" y="0"/>
                      </a:cubicBezTo>
                      <a:cubicBezTo>
                        <a:pt x="24" y="8"/>
                        <a:pt x="26" y="11"/>
                        <a:pt x="22" y="24"/>
                      </a:cubicBezTo>
                      <a:cubicBezTo>
                        <a:pt x="8" y="21"/>
                        <a:pt x="6" y="21"/>
                        <a:pt x="16" y="21"/>
                      </a:cubicBezTo>
                      <a:close/>
                    </a:path>
                  </a:pathLst>
                </a:custGeom>
                <a:solidFill>
                  <a:schemeClr val="accent1"/>
                </a:solidFill>
                <a:ln w="9525">
                  <a:noFill/>
                  <a:round/>
                  <a:headEnd/>
                  <a:tailEnd/>
                </a:ln>
                <a:effectLst/>
              </p:spPr>
              <p:txBody>
                <a:bodyPr wrap="none" anchor="ctr"/>
                <a:lstStyle/>
                <a:p>
                  <a:endParaRPr lang="ja-JP" altLang="en-US"/>
                </a:p>
              </p:txBody>
            </p:sp>
            <p:sp>
              <p:nvSpPr>
                <p:cNvPr id="5267" name="Freeform 147"/>
                <p:cNvSpPr>
                  <a:spLocks/>
                </p:cNvSpPr>
                <p:nvPr/>
              </p:nvSpPr>
              <p:spPr bwMode="ltGray">
                <a:xfrm>
                  <a:off x="3671" y="3183"/>
                  <a:ext cx="28" cy="21"/>
                </a:xfrm>
                <a:custGeom>
                  <a:avLst/>
                  <a:gdLst/>
                  <a:ahLst/>
                  <a:cxnLst>
                    <a:cxn ang="0">
                      <a:pos x="16" y="21"/>
                    </a:cxn>
                    <a:cxn ang="0">
                      <a:pos x="13" y="0"/>
                    </a:cxn>
                    <a:cxn ang="0">
                      <a:pos x="25" y="12"/>
                    </a:cxn>
                    <a:cxn ang="0">
                      <a:pos x="16" y="21"/>
                    </a:cxn>
                  </a:cxnLst>
                  <a:rect l="0" t="0" r="r" b="b"/>
                  <a:pathLst>
                    <a:path w="28" h="21">
                      <a:moveTo>
                        <a:pt x="16" y="21"/>
                      </a:moveTo>
                      <a:cubicBezTo>
                        <a:pt x="4" y="13"/>
                        <a:pt x="0" y="9"/>
                        <a:pt x="13" y="0"/>
                      </a:cubicBezTo>
                      <a:cubicBezTo>
                        <a:pt x="18" y="2"/>
                        <a:pt x="28" y="2"/>
                        <a:pt x="25" y="12"/>
                      </a:cubicBezTo>
                      <a:cubicBezTo>
                        <a:pt x="24" y="16"/>
                        <a:pt x="16" y="21"/>
                        <a:pt x="16" y="21"/>
                      </a:cubicBezTo>
                      <a:close/>
                    </a:path>
                  </a:pathLst>
                </a:custGeom>
                <a:solidFill>
                  <a:schemeClr val="accent1"/>
                </a:solidFill>
                <a:ln w="9525">
                  <a:noFill/>
                  <a:round/>
                  <a:headEnd/>
                  <a:tailEnd/>
                </a:ln>
                <a:effectLst/>
              </p:spPr>
              <p:txBody>
                <a:bodyPr wrap="none" anchor="ctr"/>
                <a:lstStyle/>
                <a:p>
                  <a:endParaRPr lang="ja-JP" altLang="en-US"/>
                </a:p>
              </p:txBody>
            </p:sp>
            <p:sp>
              <p:nvSpPr>
                <p:cNvPr id="5268" name="Freeform 148"/>
                <p:cNvSpPr>
                  <a:spLocks/>
                </p:cNvSpPr>
                <p:nvPr/>
              </p:nvSpPr>
              <p:spPr bwMode="ltGray">
                <a:xfrm>
                  <a:off x="3666" y="3208"/>
                  <a:ext cx="24" cy="20"/>
                </a:xfrm>
                <a:custGeom>
                  <a:avLst/>
                  <a:gdLst/>
                  <a:ahLst/>
                  <a:cxnLst>
                    <a:cxn ang="0">
                      <a:pos x="0" y="8"/>
                    </a:cxn>
                    <a:cxn ang="0">
                      <a:pos x="24" y="14"/>
                    </a:cxn>
                    <a:cxn ang="0">
                      <a:pos x="3" y="14"/>
                    </a:cxn>
                    <a:cxn ang="0">
                      <a:pos x="0" y="8"/>
                    </a:cxn>
                  </a:cxnLst>
                  <a:rect l="0" t="0" r="r" b="b"/>
                  <a:pathLst>
                    <a:path w="24" h="20">
                      <a:moveTo>
                        <a:pt x="0" y="8"/>
                      </a:moveTo>
                      <a:cubicBezTo>
                        <a:pt x="13" y="0"/>
                        <a:pt x="16" y="2"/>
                        <a:pt x="24" y="14"/>
                      </a:cubicBezTo>
                      <a:cubicBezTo>
                        <a:pt x="17" y="16"/>
                        <a:pt x="11" y="20"/>
                        <a:pt x="3" y="14"/>
                      </a:cubicBezTo>
                      <a:cubicBezTo>
                        <a:pt x="0" y="11"/>
                        <a:pt x="0" y="0"/>
                        <a:pt x="0" y="8"/>
                      </a:cubicBezTo>
                      <a:close/>
                    </a:path>
                  </a:pathLst>
                </a:custGeom>
                <a:solidFill>
                  <a:schemeClr val="accent1"/>
                </a:solidFill>
                <a:ln w="9525">
                  <a:noFill/>
                  <a:round/>
                  <a:headEnd/>
                  <a:tailEnd/>
                </a:ln>
                <a:effectLst/>
              </p:spPr>
              <p:txBody>
                <a:bodyPr wrap="none" anchor="ctr"/>
                <a:lstStyle/>
                <a:p>
                  <a:endParaRPr lang="ja-JP" altLang="en-US"/>
                </a:p>
              </p:txBody>
            </p:sp>
            <p:sp>
              <p:nvSpPr>
                <p:cNvPr id="5269" name="Freeform 149"/>
                <p:cNvSpPr>
                  <a:spLocks/>
                </p:cNvSpPr>
                <p:nvPr/>
              </p:nvSpPr>
              <p:spPr bwMode="ltGray">
                <a:xfrm>
                  <a:off x="3723" y="3417"/>
                  <a:ext cx="81" cy="54"/>
                </a:xfrm>
                <a:custGeom>
                  <a:avLst/>
                  <a:gdLst/>
                  <a:ahLst/>
                  <a:cxnLst>
                    <a:cxn ang="0">
                      <a:pos x="39" y="27"/>
                    </a:cxn>
                    <a:cxn ang="0">
                      <a:pos x="45" y="6"/>
                    </a:cxn>
                    <a:cxn ang="0">
                      <a:pos x="81" y="33"/>
                    </a:cxn>
                    <a:cxn ang="0">
                      <a:pos x="39" y="27"/>
                    </a:cxn>
                  </a:cxnLst>
                  <a:rect l="0" t="0" r="r" b="b"/>
                  <a:pathLst>
                    <a:path w="81" h="54">
                      <a:moveTo>
                        <a:pt x="39" y="27"/>
                      </a:moveTo>
                      <a:cubicBezTo>
                        <a:pt x="27" y="9"/>
                        <a:pt x="0" y="0"/>
                        <a:pt x="45" y="6"/>
                      </a:cubicBezTo>
                      <a:cubicBezTo>
                        <a:pt x="59" y="15"/>
                        <a:pt x="70" y="22"/>
                        <a:pt x="81" y="33"/>
                      </a:cubicBezTo>
                      <a:cubicBezTo>
                        <a:pt x="74" y="54"/>
                        <a:pt x="50" y="38"/>
                        <a:pt x="39" y="27"/>
                      </a:cubicBezTo>
                      <a:close/>
                    </a:path>
                  </a:pathLst>
                </a:custGeom>
                <a:solidFill>
                  <a:schemeClr val="accent1"/>
                </a:solidFill>
                <a:ln w="9525">
                  <a:noFill/>
                  <a:round/>
                  <a:headEnd/>
                  <a:tailEnd/>
                </a:ln>
                <a:effectLst/>
              </p:spPr>
              <p:txBody>
                <a:bodyPr wrap="none" anchor="ctr"/>
                <a:lstStyle/>
                <a:p>
                  <a:endParaRPr lang="ja-JP" altLang="en-US"/>
                </a:p>
              </p:txBody>
            </p:sp>
            <p:sp>
              <p:nvSpPr>
                <p:cNvPr id="5270" name="Freeform 150"/>
                <p:cNvSpPr>
                  <a:spLocks/>
                </p:cNvSpPr>
                <p:nvPr/>
              </p:nvSpPr>
              <p:spPr bwMode="ltGray">
                <a:xfrm>
                  <a:off x="2353" y="3330"/>
                  <a:ext cx="1079" cy="486"/>
                </a:xfrm>
                <a:custGeom>
                  <a:avLst/>
                  <a:gdLst/>
                  <a:ahLst/>
                  <a:cxnLst>
                    <a:cxn ang="0">
                      <a:pos x="470" y="42"/>
                    </a:cxn>
                    <a:cxn ang="0">
                      <a:pos x="497" y="12"/>
                    </a:cxn>
                    <a:cxn ang="0">
                      <a:pos x="485" y="24"/>
                    </a:cxn>
                    <a:cxn ang="0">
                      <a:pos x="521" y="15"/>
                    </a:cxn>
                    <a:cxn ang="0">
                      <a:pos x="593" y="36"/>
                    </a:cxn>
                    <a:cxn ang="0">
                      <a:pos x="608" y="84"/>
                    </a:cxn>
                    <a:cxn ang="0">
                      <a:pos x="614" y="105"/>
                    </a:cxn>
                    <a:cxn ang="0">
                      <a:pos x="689" y="129"/>
                    </a:cxn>
                    <a:cxn ang="0">
                      <a:pos x="779" y="120"/>
                    </a:cxn>
                    <a:cxn ang="0">
                      <a:pos x="830" y="30"/>
                    </a:cxn>
                    <a:cxn ang="0">
                      <a:pos x="878" y="69"/>
                    </a:cxn>
                    <a:cxn ang="0">
                      <a:pos x="902" y="123"/>
                    </a:cxn>
                    <a:cxn ang="0">
                      <a:pos x="911" y="141"/>
                    </a:cxn>
                    <a:cxn ang="0">
                      <a:pos x="980" y="189"/>
                    </a:cxn>
                    <a:cxn ang="0">
                      <a:pos x="1010" y="231"/>
                    </a:cxn>
                    <a:cxn ang="0">
                      <a:pos x="1028" y="225"/>
                    </a:cxn>
                    <a:cxn ang="0">
                      <a:pos x="1052" y="249"/>
                    </a:cxn>
                    <a:cxn ang="0">
                      <a:pos x="1079" y="306"/>
                    </a:cxn>
                    <a:cxn ang="0">
                      <a:pos x="1004" y="399"/>
                    </a:cxn>
                    <a:cxn ang="0">
                      <a:pos x="947" y="444"/>
                    </a:cxn>
                    <a:cxn ang="0">
                      <a:pos x="842" y="465"/>
                    </a:cxn>
                    <a:cxn ang="0">
                      <a:pos x="818" y="480"/>
                    </a:cxn>
                    <a:cxn ang="0">
                      <a:pos x="722" y="480"/>
                    </a:cxn>
                    <a:cxn ang="0">
                      <a:pos x="674" y="456"/>
                    </a:cxn>
                    <a:cxn ang="0">
                      <a:pos x="677" y="402"/>
                    </a:cxn>
                    <a:cxn ang="0">
                      <a:pos x="647" y="414"/>
                    </a:cxn>
                    <a:cxn ang="0">
                      <a:pos x="602" y="441"/>
                    </a:cxn>
                    <a:cxn ang="0">
                      <a:pos x="512" y="399"/>
                    </a:cxn>
                    <a:cxn ang="0">
                      <a:pos x="416" y="402"/>
                    </a:cxn>
                    <a:cxn ang="0">
                      <a:pos x="320" y="411"/>
                    </a:cxn>
                    <a:cxn ang="0">
                      <a:pos x="239" y="405"/>
                    </a:cxn>
                    <a:cxn ang="0">
                      <a:pos x="179" y="423"/>
                    </a:cxn>
                    <a:cxn ang="0">
                      <a:pos x="116" y="378"/>
                    </a:cxn>
                    <a:cxn ang="0">
                      <a:pos x="2" y="261"/>
                    </a:cxn>
                    <a:cxn ang="0">
                      <a:pos x="17" y="249"/>
                    </a:cxn>
                    <a:cxn ang="0">
                      <a:pos x="2" y="204"/>
                    </a:cxn>
                    <a:cxn ang="0">
                      <a:pos x="20" y="198"/>
                    </a:cxn>
                    <a:cxn ang="0">
                      <a:pos x="179" y="171"/>
                    </a:cxn>
                    <a:cxn ang="0">
                      <a:pos x="233" y="123"/>
                    </a:cxn>
                    <a:cxn ang="0">
                      <a:pos x="272" y="111"/>
                    </a:cxn>
                    <a:cxn ang="0">
                      <a:pos x="317" y="69"/>
                    </a:cxn>
                    <a:cxn ang="0">
                      <a:pos x="386" y="84"/>
                    </a:cxn>
                    <a:cxn ang="0">
                      <a:pos x="404" y="90"/>
                    </a:cxn>
                    <a:cxn ang="0">
                      <a:pos x="437" y="102"/>
                    </a:cxn>
                    <a:cxn ang="0">
                      <a:pos x="449" y="60"/>
                    </a:cxn>
                  </a:cxnLst>
                  <a:rect l="0" t="0" r="r" b="b"/>
                  <a:pathLst>
                    <a:path w="1079" h="486">
                      <a:moveTo>
                        <a:pt x="449" y="60"/>
                      </a:moveTo>
                      <a:cubicBezTo>
                        <a:pt x="453" y="48"/>
                        <a:pt x="458" y="46"/>
                        <a:pt x="470" y="42"/>
                      </a:cubicBezTo>
                      <a:cubicBezTo>
                        <a:pt x="474" y="30"/>
                        <a:pt x="471" y="26"/>
                        <a:pt x="464" y="15"/>
                      </a:cubicBezTo>
                      <a:cubicBezTo>
                        <a:pt x="487" y="7"/>
                        <a:pt x="476" y="8"/>
                        <a:pt x="497" y="12"/>
                      </a:cubicBezTo>
                      <a:cubicBezTo>
                        <a:pt x="496" y="15"/>
                        <a:pt x="496" y="19"/>
                        <a:pt x="494" y="21"/>
                      </a:cubicBezTo>
                      <a:cubicBezTo>
                        <a:pt x="492" y="23"/>
                        <a:pt x="486" y="21"/>
                        <a:pt x="485" y="24"/>
                      </a:cubicBezTo>
                      <a:cubicBezTo>
                        <a:pt x="480" y="33"/>
                        <a:pt x="494" y="35"/>
                        <a:pt x="497" y="36"/>
                      </a:cubicBezTo>
                      <a:cubicBezTo>
                        <a:pt x="535" y="31"/>
                        <a:pt x="514" y="37"/>
                        <a:pt x="521" y="15"/>
                      </a:cubicBezTo>
                      <a:cubicBezTo>
                        <a:pt x="534" y="19"/>
                        <a:pt x="544" y="26"/>
                        <a:pt x="557" y="30"/>
                      </a:cubicBezTo>
                      <a:cubicBezTo>
                        <a:pt x="569" y="34"/>
                        <a:pt x="593" y="36"/>
                        <a:pt x="593" y="36"/>
                      </a:cubicBezTo>
                      <a:cubicBezTo>
                        <a:pt x="607" y="31"/>
                        <a:pt x="619" y="35"/>
                        <a:pt x="632" y="39"/>
                      </a:cubicBezTo>
                      <a:cubicBezTo>
                        <a:pt x="628" y="55"/>
                        <a:pt x="622" y="74"/>
                        <a:pt x="608" y="84"/>
                      </a:cubicBezTo>
                      <a:cubicBezTo>
                        <a:pt x="604" y="96"/>
                        <a:pt x="599" y="98"/>
                        <a:pt x="587" y="102"/>
                      </a:cubicBezTo>
                      <a:cubicBezTo>
                        <a:pt x="598" y="106"/>
                        <a:pt x="603" y="101"/>
                        <a:pt x="614" y="105"/>
                      </a:cubicBezTo>
                      <a:cubicBezTo>
                        <a:pt x="625" y="122"/>
                        <a:pt x="643" y="121"/>
                        <a:pt x="662" y="123"/>
                      </a:cubicBezTo>
                      <a:cubicBezTo>
                        <a:pt x="673" y="130"/>
                        <a:pt x="677" y="133"/>
                        <a:pt x="689" y="129"/>
                      </a:cubicBezTo>
                      <a:cubicBezTo>
                        <a:pt x="701" y="133"/>
                        <a:pt x="711" y="134"/>
                        <a:pt x="722" y="141"/>
                      </a:cubicBezTo>
                      <a:cubicBezTo>
                        <a:pt x="756" y="138"/>
                        <a:pt x="755" y="136"/>
                        <a:pt x="779" y="120"/>
                      </a:cubicBezTo>
                      <a:cubicBezTo>
                        <a:pt x="789" y="91"/>
                        <a:pt x="773" y="13"/>
                        <a:pt x="812" y="0"/>
                      </a:cubicBezTo>
                      <a:cubicBezTo>
                        <a:pt x="828" y="5"/>
                        <a:pt x="822" y="18"/>
                        <a:pt x="830" y="30"/>
                      </a:cubicBezTo>
                      <a:cubicBezTo>
                        <a:pt x="839" y="43"/>
                        <a:pt x="849" y="53"/>
                        <a:pt x="857" y="66"/>
                      </a:cubicBezTo>
                      <a:cubicBezTo>
                        <a:pt x="863" y="111"/>
                        <a:pt x="856" y="76"/>
                        <a:pt x="878" y="69"/>
                      </a:cubicBezTo>
                      <a:cubicBezTo>
                        <a:pt x="881" y="70"/>
                        <a:pt x="885" y="69"/>
                        <a:pt x="887" y="72"/>
                      </a:cubicBezTo>
                      <a:cubicBezTo>
                        <a:pt x="897" y="86"/>
                        <a:pt x="896" y="108"/>
                        <a:pt x="902" y="123"/>
                      </a:cubicBezTo>
                      <a:cubicBezTo>
                        <a:pt x="903" y="126"/>
                        <a:pt x="906" y="129"/>
                        <a:pt x="908" y="132"/>
                      </a:cubicBezTo>
                      <a:cubicBezTo>
                        <a:pt x="909" y="135"/>
                        <a:pt x="910" y="138"/>
                        <a:pt x="911" y="141"/>
                      </a:cubicBezTo>
                      <a:cubicBezTo>
                        <a:pt x="911" y="141"/>
                        <a:pt x="916" y="161"/>
                        <a:pt x="917" y="162"/>
                      </a:cubicBezTo>
                      <a:cubicBezTo>
                        <a:pt x="930" y="175"/>
                        <a:pt x="962" y="177"/>
                        <a:pt x="980" y="189"/>
                      </a:cubicBezTo>
                      <a:cubicBezTo>
                        <a:pt x="987" y="199"/>
                        <a:pt x="992" y="203"/>
                        <a:pt x="998" y="213"/>
                      </a:cubicBezTo>
                      <a:cubicBezTo>
                        <a:pt x="1002" y="219"/>
                        <a:pt x="1006" y="225"/>
                        <a:pt x="1010" y="231"/>
                      </a:cubicBezTo>
                      <a:cubicBezTo>
                        <a:pt x="1012" y="234"/>
                        <a:pt x="1016" y="240"/>
                        <a:pt x="1016" y="240"/>
                      </a:cubicBezTo>
                      <a:cubicBezTo>
                        <a:pt x="1023" y="220"/>
                        <a:pt x="999" y="219"/>
                        <a:pt x="1028" y="225"/>
                      </a:cubicBezTo>
                      <a:cubicBezTo>
                        <a:pt x="1030" y="231"/>
                        <a:pt x="1032" y="237"/>
                        <a:pt x="1034" y="243"/>
                      </a:cubicBezTo>
                      <a:cubicBezTo>
                        <a:pt x="1036" y="249"/>
                        <a:pt x="1052" y="249"/>
                        <a:pt x="1052" y="249"/>
                      </a:cubicBezTo>
                      <a:cubicBezTo>
                        <a:pt x="1073" y="270"/>
                        <a:pt x="1063" y="262"/>
                        <a:pt x="1079" y="273"/>
                      </a:cubicBezTo>
                      <a:cubicBezTo>
                        <a:pt x="1072" y="310"/>
                        <a:pt x="1079" y="264"/>
                        <a:pt x="1079" y="306"/>
                      </a:cubicBezTo>
                      <a:cubicBezTo>
                        <a:pt x="1079" y="330"/>
                        <a:pt x="1061" y="353"/>
                        <a:pt x="1049" y="372"/>
                      </a:cubicBezTo>
                      <a:cubicBezTo>
                        <a:pt x="1044" y="380"/>
                        <a:pt x="1011" y="394"/>
                        <a:pt x="1004" y="399"/>
                      </a:cubicBezTo>
                      <a:cubicBezTo>
                        <a:pt x="996" y="404"/>
                        <a:pt x="977" y="411"/>
                        <a:pt x="977" y="411"/>
                      </a:cubicBezTo>
                      <a:cubicBezTo>
                        <a:pt x="966" y="422"/>
                        <a:pt x="960" y="435"/>
                        <a:pt x="947" y="444"/>
                      </a:cubicBezTo>
                      <a:cubicBezTo>
                        <a:pt x="930" y="469"/>
                        <a:pt x="885" y="463"/>
                        <a:pt x="860" y="480"/>
                      </a:cubicBezTo>
                      <a:cubicBezTo>
                        <a:pt x="854" y="476"/>
                        <a:pt x="850" y="465"/>
                        <a:pt x="842" y="465"/>
                      </a:cubicBezTo>
                      <a:cubicBezTo>
                        <a:pt x="838" y="465"/>
                        <a:pt x="839" y="472"/>
                        <a:pt x="836" y="474"/>
                      </a:cubicBezTo>
                      <a:cubicBezTo>
                        <a:pt x="831" y="477"/>
                        <a:pt x="818" y="480"/>
                        <a:pt x="818" y="480"/>
                      </a:cubicBezTo>
                      <a:cubicBezTo>
                        <a:pt x="799" y="474"/>
                        <a:pt x="758" y="486"/>
                        <a:pt x="758" y="486"/>
                      </a:cubicBezTo>
                      <a:cubicBezTo>
                        <a:pt x="741" y="480"/>
                        <a:pt x="743" y="476"/>
                        <a:pt x="722" y="480"/>
                      </a:cubicBezTo>
                      <a:cubicBezTo>
                        <a:pt x="710" y="476"/>
                        <a:pt x="707" y="468"/>
                        <a:pt x="698" y="459"/>
                      </a:cubicBezTo>
                      <a:cubicBezTo>
                        <a:pt x="693" y="440"/>
                        <a:pt x="687" y="447"/>
                        <a:pt x="674" y="456"/>
                      </a:cubicBezTo>
                      <a:cubicBezTo>
                        <a:pt x="658" y="455"/>
                        <a:pt x="622" y="451"/>
                        <a:pt x="653" y="441"/>
                      </a:cubicBezTo>
                      <a:cubicBezTo>
                        <a:pt x="656" y="431"/>
                        <a:pt x="669" y="407"/>
                        <a:pt x="677" y="402"/>
                      </a:cubicBezTo>
                      <a:cubicBezTo>
                        <a:pt x="674" y="388"/>
                        <a:pt x="677" y="377"/>
                        <a:pt x="662" y="387"/>
                      </a:cubicBezTo>
                      <a:cubicBezTo>
                        <a:pt x="657" y="403"/>
                        <a:pt x="661" y="393"/>
                        <a:pt x="647" y="414"/>
                      </a:cubicBezTo>
                      <a:cubicBezTo>
                        <a:pt x="643" y="420"/>
                        <a:pt x="629" y="426"/>
                        <a:pt x="629" y="426"/>
                      </a:cubicBezTo>
                      <a:cubicBezTo>
                        <a:pt x="620" y="439"/>
                        <a:pt x="619" y="445"/>
                        <a:pt x="602" y="441"/>
                      </a:cubicBezTo>
                      <a:cubicBezTo>
                        <a:pt x="596" y="423"/>
                        <a:pt x="562" y="414"/>
                        <a:pt x="545" y="408"/>
                      </a:cubicBezTo>
                      <a:cubicBezTo>
                        <a:pt x="534" y="404"/>
                        <a:pt x="512" y="399"/>
                        <a:pt x="512" y="399"/>
                      </a:cubicBezTo>
                      <a:cubicBezTo>
                        <a:pt x="500" y="403"/>
                        <a:pt x="492" y="399"/>
                        <a:pt x="479" y="396"/>
                      </a:cubicBezTo>
                      <a:cubicBezTo>
                        <a:pt x="457" y="400"/>
                        <a:pt x="438" y="397"/>
                        <a:pt x="416" y="402"/>
                      </a:cubicBezTo>
                      <a:cubicBezTo>
                        <a:pt x="400" y="398"/>
                        <a:pt x="385" y="401"/>
                        <a:pt x="368" y="399"/>
                      </a:cubicBezTo>
                      <a:cubicBezTo>
                        <a:pt x="352" y="403"/>
                        <a:pt x="336" y="406"/>
                        <a:pt x="320" y="411"/>
                      </a:cubicBezTo>
                      <a:cubicBezTo>
                        <a:pt x="314" y="413"/>
                        <a:pt x="302" y="417"/>
                        <a:pt x="302" y="417"/>
                      </a:cubicBezTo>
                      <a:cubicBezTo>
                        <a:pt x="275" y="408"/>
                        <a:pt x="271" y="408"/>
                        <a:pt x="239" y="405"/>
                      </a:cubicBezTo>
                      <a:cubicBezTo>
                        <a:pt x="227" y="407"/>
                        <a:pt x="206" y="420"/>
                        <a:pt x="206" y="420"/>
                      </a:cubicBezTo>
                      <a:cubicBezTo>
                        <a:pt x="197" y="417"/>
                        <a:pt x="179" y="423"/>
                        <a:pt x="179" y="423"/>
                      </a:cubicBezTo>
                      <a:cubicBezTo>
                        <a:pt x="158" y="420"/>
                        <a:pt x="154" y="417"/>
                        <a:pt x="137" y="411"/>
                      </a:cubicBezTo>
                      <a:cubicBezTo>
                        <a:pt x="97" y="371"/>
                        <a:pt x="132" y="412"/>
                        <a:pt x="116" y="378"/>
                      </a:cubicBezTo>
                      <a:cubicBezTo>
                        <a:pt x="101" y="346"/>
                        <a:pt x="67" y="310"/>
                        <a:pt x="38" y="291"/>
                      </a:cubicBezTo>
                      <a:cubicBezTo>
                        <a:pt x="31" y="271"/>
                        <a:pt x="18" y="272"/>
                        <a:pt x="2" y="261"/>
                      </a:cubicBezTo>
                      <a:cubicBezTo>
                        <a:pt x="3" y="258"/>
                        <a:pt x="3" y="254"/>
                        <a:pt x="5" y="252"/>
                      </a:cubicBezTo>
                      <a:cubicBezTo>
                        <a:pt x="8" y="249"/>
                        <a:pt x="17" y="253"/>
                        <a:pt x="17" y="249"/>
                      </a:cubicBezTo>
                      <a:cubicBezTo>
                        <a:pt x="17" y="242"/>
                        <a:pt x="5" y="231"/>
                        <a:pt x="5" y="231"/>
                      </a:cubicBezTo>
                      <a:cubicBezTo>
                        <a:pt x="8" y="222"/>
                        <a:pt x="2" y="204"/>
                        <a:pt x="2" y="204"/>
                      </a:cubicBezTo>
                      <a:cubicBezTo>
                        <a:pt x="5" y="196"/>
                        <a:pt x="0" y="178"/>
                        <a:pt x="8" y="180"/>
                      </a:cubicBezTo>
                      <a:cubicBezTo>
                        <a:pt x="15" y="181"/>
                        <a:pt x="20" y="198"/>
                        <a:pt x="20" y="198"/>
                      </a:cubicBezTo>
                      <a:cubicBezTo>
                        <a:pt x="43" y="190"/>
                        <a:pt x="64" y="179"/>
                        <a:pt x="89" y="174"/>
                      </a:cubicBezTo>
                      <a:cubicBezTo>
                        <a:pt x="137" y="176"/>
                        <a:pt x="142" y="178"/>
                        <a:pt x="179" y="171"/>
                      </a:cubicBezTo>
                      <a:cubicBezTo>
                        <a:pt x="193" y="168"/>
                        <a:pt x="218" y="153"/>
                        <a:pt x="218" y="153"/>
                      </a:cubicBezTo>
                      <a:cubicBezTo>
                        <a:pt x="227" y="140"/>
                        <a:pt x="215" y="129"/>
                        <a:pt x="233" y="123"/>
                      </a:cubicBezTo>
                      <a:cubicBezTo>
                        <a:pt x="255" y="91"/>
                        <a:pt x="249" y="118"/>
                        <a:pt x="260" y="135"/>
                      </a:cubicBezTo>
                      <a:cubicBezTo>
                        <a:pt x="269" y="121"/>
                        <a:pt x="258" y="120"/>
                        <a:pt x="272" y="111"/>
                      </a:cubicBezTo>
                      <a:cubicBezTo>
                        <a:pt x="276" y="99"/>
                        <a:pt x="280" y="94"/>
                        <a:pt x="290" y="87"/>
                      </a:cubicBezTo>
                      <a:cubicBezTo>
                        <a:pt x="308" y="93"/>
                        <a:pt x="302" y="74"/>
                        <a:pt x="317" y="69"/>
                      </a:cubicBezTo>
                      <a:cubicBezTo>
                        <a:pt x="335" y="73"/>
                        <a:pt x="334" y="68"/>
                        <a:pt x="350" y="63"/>
                      </a:cubicBezTo>
                      <a:cubicBezTo>
                        <a:pt x="371" y="68"/>
                        <a:pt x="369" y="73"/>
                        <a:pt x="386" y="84"/>
                      </a:cubicBezTo>
                      <a:cubicBezTo>
                        <a:pt x="388" y="87"/>
                        <a:pt x="395" y="100"/>
                        <a:pt x="401" y="99"/>
                      </a:cubicBezTo>
                      <a:cubicBezTo>
                        <a:pt x="404" y="98"/>
                        <a:pt x="402" y="92"/>
                        <a:pt x="404" y="90"/>
                      </a:cubicBezTo>
                      <a:cubicBezTo>
                        <a:pt x="406" y="88"/>
                        <a:pt x="410" y="88"/>
                        <a:pt x="413" y="87"/>
                      </a:cubicBezTo>
                      <a:cubicBezTo>
                        <a:pt x="425" y="91"/>
                        <a:pt x="425" y="98"/>
                        <a:pt x="437" y="102"/>
                      </a:cubicBezTo>
                      <a:cubicBezTo>
                        <a:pt x="440" y="93"/>
                        <a:pt x="434" y="75"/>
                        <a:pt x="434" y="75"/>
                      </a:cubicBezTo>
                      <a:cubicBezTo>
                        <a:pt x="438" y="69"/>
                        <a:pt x="449" y="60"/>
                        <a:pt x="449" y="60"/>
                      </a:cubicBezTo>
                      <a:close/>
                    </a:path>
                  </a:pathLst>
                </a:custGeom>
                <a:solidFill>
                  <a:schemeClr val="accent1"/>
                </a:solidFill>
                <a:ln w="9525">
                  <a:noFill/>
                  <a:round/>
                  <a:headEnd/>
                  <a:tailEnd/>
                </a:ln>
                <a:effectLst/>
              </p:spPr>
              <p:txBody>
                <a:bodyPr wrap="none" anchor="ctr"/>
                <a:lstStyle/>
                <a:p>
                  <a:endParaRPr lang="ja-JP" altLang="en-US"/>
                </a:p>
              </p:txBody>
            </p:sp>
            <p:sp>
              <p:nvSpPr>
                <p:cNvPr id="5271" name="Freeform 151"/>
                <p:cNvSpPr>
                  <a:spLocks/>
                </p:cNvSpPr>
                <p:nvPr/>
              </p:nvSpPr>
              <p:spPr bwMode="ltGray">
                <a:xfrm>
                  <a:off x="3174" y="3822"/>
                  <a:ext cx="77" cy="42"/>
                </a:xfrm>
                <a:custGeom>
                  <a:avLst/>
                  <a:gdLst/>
                  <a:ahLst/>
                  <a:cxnLst>
                    <a:cxn ang="0">
                      <a:pos x="12" y="3"/>
                    </a:cxn>
                    <a:cxn ang="0">
                      <a:pos x="60" y="0"/>
                    </a:cxn>
                    <a:cxn ang="0">
                      <a:pos x="66" y="30"/>
                    </a:cxn>
                    <a:cxn ang="0">
                      <a:pos x="30" y="42"/>
                    </a:cxn>
                    <a:cxn ang="0">
                      <a:pos x="9" y="33"/>
                    </a:cxn>
                    <a:cxn ang="0">
                      <a:pos x="3" y="15"/>
                    </a:cxn>
                    <a:cxn ang="0">
                      <a:pos x="0" y="6"/>
                    </a:cxn>
                    <a:cxn ang="0">
                      <a:pos x="12" y="3"/>
                    </a:cxn>
                  </a:cxnLst>
                  <a:rect l="0" t="0" r="r" b="b"/>
                  <a:pathLst>
                    <a:path w="77" h="42">
                      <a:moveTo>
                        <a:pt x="12" y="3"/>
                      </a:moveTo>
                      <a:cubicBezTo>
                        <a:pt x="28" y="8"/>
                        <a:pt x="44" y="4"/>
                        <a:pt x="60" y="0"/>
                      </a:cubicBezTo>
                      <a:cubicBezTo>
                        <a:pt x="77" y="6"/>
                        <a:pt x="71" y="14"/>
                        <a:pt x="66" y="30"/>
                      </a:cubicBezTo>
                      <a:cubicBezTo>
                        <a:pt x="63" y="39"/>
                        <a:pt x="35" y="41"/>
                        <a:pt x="30" y="42"/>
                      </a:cubicBezTo>
                      <a:cubicBezTo>
                        <a:pt x="24" y="41"/>
                        <a:pt x="13" y="39"/>
                        <a:pt x="9" y="33"/>
                      </a:cubicBezTo>
                      <a:cubicBezTo>
                        <a:pt x="6" y="28"/>
                        <a:pt x="5" y="21"/>
                        <a:pt x="3" y="15"/>
                      </a:cubicBezTo>
                      <a:cubicBezTo>
                        <a:pt x="2" y="12"/>
                        <a:pt x="0" y="6"/>
                        <a:pt x="0" y="6"/>
                      </a:cubicBezTo>
                      <a:cubicBezTo>
                        <a:pt x="10" y="3"/>
                        <a:pt x="6" y="3"/>
                        <a:pt x="12" y="3"/>
                      </a:cubicBezTo>
                      <a:close/>
                    </a:path>
                  </a:pathLst>
                </a:custGeom>
                <a:solidFill>
                  <a:schemeClr val="accent1"/>
                </a:solidFill>
                <a:ln w="9525">
                  <a:noFill/>
                  <a:round/>
                  <a:headEnd/>
                  <a:tailEnd/>
                </a:ln>
                <a:effectLst/>
              </p:spPr>
              <p:txBody>
                <a:bodyPr wrap="none" anchor="ctr"/>
                <a:lstStyle/>
                <a:p>
                  <a:endParaRPr lang="ja-JP" altLang="en-US"/>
                </a:p>
              </p:txBody>
            </p:sp>
            <p:sp>
              <p:nvSpPr>
                <p:cNvPr id="5272" name="Freeform 152"/>
                <p:cNvSpPr>
                  <a:spLocks/>
                </p:cNvSpPr>
                <p:nvPr/>
              </p:nvSpPr>
              <p:spPr bwMode="ltGray">
                <a:xfrm>
                  <a:off x="3859" y="3327"/>
                  <a:ext cx="29" cy="18"/>
                </a:xfrm>
                <a:custGeom>
                  <a:avLst/>
                  <a:gdLst/>
                  <a:ahLst/>
                  <a:cxnLst>
                    <a:cxn ang="0">
                      <a:pos x="2" y="9"/>
                    </a:cxn>
                    <a:cxn ang="0">
                      <a:pos x="11" y="18"/>
                    </a:cxn>
                    <a:cxn ang="0">
                      <a:pos x="2" y="9"/>
                    </a:cxn>
                  </a:cxnLst>
                  <a:rect l="0" t="0" r="r" b="b"/>
                  <a:pathLst>
                    <a:path w="29" h="18">
                      <a:moveTo>
                        <a:pt x="2" y="9"/>
                      </a:moveTo>
                      <a:cubicBezTo>
                        <a:pt x="14" y="1"/>
                        <a:pt x="29" y="0"/>
                        <a:pt x="11" y="18"/>
                      </a:cubicBezTo>
                      <a:cubicBezTo>
                        <a:pt x="0" y="14"/>
                        <a:pt x="2" y="18"/>
                        <a:pt x="2" y="9"/>
                      </a:cubicBezTo>
                      <a:close/>
                    </a:path>
                  </a:pathLst>
                </a:custGeom>
                <a:solidFill>
                  <a:schemeClr val="accent1"/>
                </a:solidFill>
                <a:ln w="9525">
                  <a:noFill/>
                  <a:round/>
                  <a:headEnd/>
                  <a:tailEnd/>
                </a:ln>
                <a:effectLst/>
              </p:spPr>
              <p:txBody>
                <a:bodyPr wrap="none" anchor="ctr"/>
                <a:lstStyle/>
                <a:p>
                  <a:endParaRPr lang="ja-JP" altLang="en-US"/>
                </a:p>
              </p:txBody>
            </p:sp>
            <p:sp>
              <p:nvSpPr>
                <p:cNvPr id="5273" name="Freeform 153"/>
                <p:cNvSpPr>
                  <a:spLocks/>
                </p:cNvSpPr>
                <p:nvPr/>
              </p:nvSpPr>
              <p:spPr bwMode="ltGray">
                <a:xfrm>
                  <a:off x="3828" y="3281"/>
                  <a:ext cx="36" cy="49"/>
                </a:xfrm>
                <a:custGeom>
                  <a:avLst/>
                  <a:gdLst/>
                  <a:ahLst/>
                  <a:cxnLst>
                    <a:cxn ang="0">
                      <a:pos x="27" y="49"/>
                    </a:cxn>
                    <a:cxn ang="0">
                      <a:pos x="0" y="19"/>
                    </a:cxn>
                    <a:cxn ang="0">
                      <a:pos x="36" y="13"/>
                    </a:cxn>
                    <a:cxn ang="0">
                      <a:pos x="24" y="31"/>
                    </a:cxn>
                    <a:cxn ang="0">
                      <a:pos x="27" y="49"/>
                    </a:cxn>
                  </a:cxnLst>
                  <a:rect l="0" t="0" r="r" b="b"/>
                  <a:pathLst>
                    <a:path w="36" h="49">
                      <a:moveTo>
                        <a:pt x="27" y="49"/>
                      </a:moveTo>
                      <a:cubicBezTo>
                        <a:pt x="3" y="44"/>
                        <a:pt x="11" y="36"/>
                        <a:pt x="0" y="19"/>
                      </a:cubicBezTo>
                      <a:cubicBezTo>
                        <a:pt x="6" y="0"/>
                        <a:pt x="21" y="10"/>
                        <a:pt x="36" y="13"/>
                      </a:cubicBezTo>
                      <a:cubicBezTo>
                        <a:pt x="21" y="35"/>
                        <a:pt x="17" y="4"/>
                        <a:pt x="24" y="31"/>
                      </a:cubicBezTo>
                      <a:cubicBezTo>
                        <a:pt x="20" y="43"/>
                        <a:pt x="19" y="37"/>
                        <a:pt x="27" y="49"/>
                      </a:cubicBezTo>
                      <a:close/>
                    </a:path>
                  </a:pathLst>
                </a:custGeom>
                <a:solidFill>
                  <a:schemeClr val="accent1"/>
                </a:solidFill>
                <a:ln w="9525">
                  <a:noFill/>
                  <a:round/>
                  <a:headEnd/>
                  <a:tailEnd/>
                </a:ln>
                <a:effectLst/>
              </p:spPr>
              <p:txBody>
                <a:bodyPr wrap="none" anchor="ctr"/>
                <a:lstStyle/>
                <a:p>
                  <a:endParaRPr lang="ja-JP" altLang="en-US"/>
                </a:p>
              </p:txBody>
            </p:sp>
            <p:sp>
              <p:nvSpPr>
                <p:cNvPr id="5274" name="Freeform 154"/>
                <p:cNvSpPr>
                  <a:spLocks/>
                </p:cNvSpPr>
                <p:nvPr/>
              </p:nvSpPr>
              <p:spPr bwMode="ltGray">
                <a:xfrm>
                  <a:off x="4059" y="3251"/>
                  <a:ext cx="39" cy="25"/>
                </a:xfrm>
                <a:custGeom>
                  <a:avLst/>
                  <a:gdLst/>
                  <a:ahLst/>
                  <a:cxnLst>
                    <a:cxn ang="0">
                      <a:pos x="9" y="19"/>
                    </a:cxn>
                    <a:cxn ang="0">
                      <a:pos x="39" y="7"/>
                    </a:cxn>
                    <a:cxn ang="0">
                      <a:pos x="18" y="22"/>
                    </a:cxn>
                    <a:cxn ang="0">
                      <a:pos x="9" y="25"/>
                    </a:cxn>
                    <a:cxn ang="0">
                      <a:pos x="9" y="19"/>
                    </a:cxn>
                  </a:cxnLst>
                  <a:rect l="0" t="0" r="r" b="b"/>
                  <a:pathLst>
                    <a:path w="39" h="25">
                      <a:moveTo>
                        <a:pt x="9" y="19"/>
                      </a:moveTo>
                      <a:cubicBezTo>
                        <a:pt x="14" y="0"/>
                        <a:pt x="20" y="4"/>
                        <a:pt x="39" y="7"/>
                      </a:cubicBezTo>
                      <a:cubicBezTo>
                        <a:pt x="34" y="22"/>
                        <a:pt x="39" y="15"/>
                        <a:pt x="18" y="22"/>
                      </a:cubicBezTo>
                      <a:cubicBezTo>
                        <a:pt x="15" y="23"/>
                        <a:pt x="9" y="25"/>
                        <a:pt x="9" y="25"/>
                      </a:cubicBezTo>
                      <a:cubicBezTo>
                        <a:pt x="2" y="14"/>
                        <a:pt x="0" y="14"/>
                        <a:pt x="9" y="19"/>
                      </a:cubicBezTo>
                      <a:close/>
                    </a:path>
                  </a:pathLst>
                </a:custGeom>
                <a:solidFill>
                  <a:schemeClr val="accent1"/>
                </a:solidFill>
                <a:ln w="9525">
                  <a:noFill/>
                  <a:round/>
                  <a:headEnd/>
                  <a:tailEnd/>
                </a:ln>
                <a:effectLst/>
              </p:spPr>
              <p:txBody>
                <a:bodyPr wrap="none" anchor="ctr"/>
                <a:lstStyle/>
                <a:p>
                  <a:endParaRPr lang="ja-JP" altLang="en-US"/>
                </a:p>
              </p:txBody>
            </p:sp>
            <p:sp>
              <p:nvSpPr>
                <p:cNvPr id="5275" name="Freeform 155"/>
                <p:cNvSpPr>
                  <a:spLocks/>
                </p:cNvSpPr>
                <p:nvPr/>
              </p:nvSpPr>
              <p:spPr bwMode="ltGray">
                <a:xfrm>
                  <a:off x="4096" y="3201"/>
                  <a:ext cx="44" cy="33"/>
                </a:xfrm>
                <a:custGeom>
                  <a:avLst/>
                  <a:gdLst/>
                  <a:ahLst/>
                  <a:cxnLst>
                    <a:cxn ang="0">
                      <a:pos x="20" y="33"/>
                    </a:cxn>
                    <a:cxn ang="0">
                      <a:pos x="2" y="21"/>
                    </a:cxn>
                    <a:cxn ang="0">
                      <a:pos x="26" y="0"/>
                    </a:cxn>
                    <a:cxn ang="0">
                      <a:pos x="20" y="33"/>
                    </a:cxn>
                  </a:cxnLst>
                  <a:rect l="0" t="0" r="r" b="b"/>
                  <a:pathLst>
                    <a:path w="44" h="33">
                      <a:moveTo>
                        <a:pt x="20" y="33"/>
                      </a:moveTo>
                      <a:cubicBezTo>
                        <a:pt x="13" y="32"/>
                        <a:pt x="0" y="33"/>
                        <a:pt x="2" y="21"/>
                      </a:cubicBezTo>
                      <a:cubicBezTo>
                        <a:pt x="4" y="11"/>
                        <a:pt x="26" y="0"/>
                        <a:pt x="26" y="0"/>
                      </a:cubicBezTo>
                      <a:cubicBezTo>
                        <a:pt x="44" y="6"/>
                        <a:pt x="35" y="33"/>
                        <a:pt x="20" y="33"/>
                      </a:cubicBezTo>
                      <a:close/>
                    </a:path>
                  </a:pathLst>
                </a:custGeom>
                <a:solidFill>
                  <a:schemeClr val="accent1"/>
                </a:solidFill>
                <a:ln w="9525">
                  <a:noFill/>
                  <a:round/>
                  <a:headEnd/>
                  <a:tailEnd/>
                </a:ln>
                <a:effectLst/>
              </p:spPr>
              <p:txBody>
                <a:bodyPr wrap="none" anchor="ctr"/>
                <a:lstStyle/>
                <a:p>
                  <a:endParaRPr lang="ja-JP" altLang="en-US"/>
                </a:p>
              </p:txBody>
            </p:sp>
            <p:sp>
              <p:nvSpPr>
                <p:cNvPr id="5276" name="Freeform 156"/>
                <p:cNvSpPr>
                  <a:spLocks/>
                </p:cNvSpPr>
                <p:nvPr/>
              </p:nvSpPr>
              <p:spPr bwMode="ltGray">
                <a:xfrm>
                  <a:off x="4290" y="3135"/>
                  <a:ext cx="15" cy="25"/>
                </a:xfrm>
                <a:custGeom>
                  <a:avLst/>
                  <a:gdLst/>
                  <a:ahLst/>
                  <a:cxnLst>
                    <a:cxn ang="0">
                      <a:pos x="0" y="24"/>
                    </a:cxn>
                    <a:cxn ang="0">
                      <a:pos x="15" y="18"/>
                    </a:cxn>
                    <a:cxn ang="0">
                      <a:pos x="0" y="24"/>
                    </a:cxn>
                  </a:cxnLst>
                  <a:rect l="0" t="0" r="r" b="b"/>
                  <a:pathLst>
                    <a:path w="15" h="25">
                      <a:moveTo>
                        <a:pt x="0" y="24"/>
                      </a:moveTo>
                      <a:cubicBezTo>
                        <a:pt x="3" y="13"/>
                        <a:pt x="9" y="0"/>
                        <a:pt x="15" y="18"/>
                      </a:cubicBezTo>
                      <a:cubicBezTo>
                        <a:pt x="4" y="25"/>
                        <a:pt x="10" y="24"/>
                        <a:pt x="0" y="24"/>
                      </a:cubicBezTo>
                      <a:close/>
                    </a:path>
                  </a:pathLst>
                </a:custGeom>
                <a:solidFill>
                  <a:schemeClr val="accent1"/>
                </a:solidFill>
                <a:ln w="9525">
                  <a:noFill/>
                  <a:round/>
                  <a:headEnd/>
                  <a:tailEnd/>
                </a:ln>
                <a:effectLst/>
              </p:spPr>
              <p:txBody>
                <a:bodyPr wrap="none" anchor="ctr"/>
                <a:lstStyle/>
                <a:p>
                  <a:endParaRPr lang="ja-JP" altLang="en-US"/>
                </a:p>
              </p:txBody>
            </p:sp>
            <p:sp>
              <p:nvSpPr>
                <p:cNvPr id="5277" name="Freeform 157"/>
                <p:cNvSpPr>
                  <a:spLocks/>
                </p:cNvSpPr>
                <p:nvPr/>
              </p:nvSpPr>
              <p:spPr bwMode="ltGray">
                <a:xfrm>
                  <a:off x="4399" y="1962"/>
                  <a:ext cx="23" cy="15"/>
                </a:xfrm>
                <a:custGeom>
                  <a:avLst/>
                  <a:gdLst/>
                  <a:ahLst/>
                  <a:cxnLst>
                    <a:cxn ang="0">
                      <a:pos x="5" y="0"/>
                    </a:cxn>
                    <a:cxn ang="0">
                      <a:pos x="8" y="15"/>
                    </a:cxn>
                    <a:cxn ang="0">
                      <a:pos x="5" y="0"/>
                    </a:cxn>
                  </a:cxnLst>
                  <a:rect l="0" t="0" r="r" b="b"/>
                  <a:pathLst>
                    <a:path w="23" h="15">
                      <a:moveTo>
                        <a:pt x="5" y="0"/>
                      </a:moveTo>
                      <a:cubicBezTo>
                        <a:pt x="16" y="4"/>
                        <a:pt x="23" y="10"/>
                        <a:pt x="8" y="15"/>
                      </a:cubicBezTo>
                      <a:cubicBezTo>
                        <a:pt x="1" y="4"/>
                        <a:pt x="0" y="9"/>
                        <a:pt x="5" y="0"/>
                      </a:cubicBezTo>
                      <a:close/>
                    </a:path>
                  </a:pathLst>
                </a:custGeom>
                <a:solidFill>
                  <a:schemeClr val="accent1"/>
                </a:solidFill>
                <a:ln w="9525">
                  <a:noFill/>
                  <a:round/>
                  <a:headEnd/>
                  <a:tailEnd/>
                </a:ln>
                <a:effectLst/>
              </p:spPr>
              <p:txBody>
                <a:bodyPr wrap="none" anchor="ctr"/>
                <a:lstStyle/>
                <a:p>
                  <a:endParaRPr lang="ja-JP" altLang="en-US"/>
                </a:p>
              </p:txBody>
            </p:sp>
            <p:sp>
              <p:nvSpPr>
                <p:cNvPr id="5278" name="Freeform 158"/>
                <p:cNvSpPr>
                  <a:spLocks/>
                </p:cNvSpPr>
                <p:nvPr/>
              </p:nvSpPr>
              <p:spPr bwMode="ltGray">
                <a:xfrm>
                  <a:off x="4427" y="1953"/>
                  <a:ext cx="31" cy="20"/>
                </a:xfrm>
                <a:custGeom>
                  <a:avLst/>
                  <a:gdLst/>
                  <a:ahLst/>
                  <a:cxnLst>
                    <a:cxn ang="0">
                      <a:pos x="16" y="15"/>
                    </a:cxn>
                    <a:cxn ang="0">
                      <a:pos x="4" y="0"/>
                    </a:cxn>
                    <a:cxn ang="0">
                      <a:pos x="16" y="15"/>
                    </a:cxn>
                  </a:cxnLst>
                  <a:rect l="0" t="0" r="r" b="b"/>
                  <a:pathLst>
                    <a:path w="31" h="20">
                      <a:moveTo>
                        <a:pt x="16" y="15"/>
                      </a:moveTo>
                      <a:cubicBezTo>
                        <a:pt x="2" y="20"/>
                        <a:pt x="0" y="12"/>
                        <a:pt x="4" y="0"/>
                      </a:cubicBezTo>
                      <a:cubicBezTo>
                        <a:pt x="11" y="2"/>
                        <a:pt x="31" y="7"/>
                        <a:pt x="16" y="15"/>
                      </a:cubicBezTo>
                      <a:close/>
                    </a:path>
                  </a:pathLst>
                </a:custGeom>
                <a:solidFill>
                  <a:schemeClr val="accent1"/>
                </a:solidFill>
                <a:ln w="9525">
                  <a:noFill/>
                  <a:round/>
                  <a:headEnd/>
                  <a:tailEnd/>
                </a:ln>
                <a:effectLst/>
              </p:spPr>
              <p:txBody>
                <a:bodyPr wrap="none" anchor="ctr"/>
                <a:lstStyle/>
                <a:p>
                  <a:endParaRPr lang="ja-JP" altLang="en-US"/>
                </a:p>
              </p:txBody>
            </p:sp>
            <p:sp>
              <p:nvSpPr>
                <p:cNvPr id="5279" name="Freeform 159"/>
                <p:cNvSpPr>
                  <a:spLocks/>
                </p:cNvSpPr>
                <p:nvPr/>
              </p:nvSpPr>
              <p:spPr bwMode="ltGray">
                <a:xfrm>
                  <a:off x="4440" y="1953"/>
                  <a:ext cx="64" cy="51"/>
                </a:xfrm>
                <a:custGeom>
                  <a:avLst/>
                  <a:gdLst/>
                  <a:ahLst/>
                  <a:cxnLst>
                    <a:cxn ang="0">
                      <a:pos x="24" y="15"/>
                    </a:cxn>
                    <a:cxn ang="0">
                      <a:pos x="18" y="0"/>
                    </a:cxn>
                    <a:cxn ang="0">
                      <a:pos x="45" y="12"/>
                    </a:cxn>
                    <a:cxn ang="0">
                      <a:pos x="39" y="51"/>
                    </a:cxn>
                    <a:cxn ang="0">
                      <a:pos x="24" y="15"/>
                    </a:cxn>
                  </a:cxnLst>
                  <a:rect l="0" t="0" r="r" b="b"/>
                  <a:pathLst>
                    <a:path w="64" h="51">
                      <a:moveTo>
                        <a:pt x="24" y="15"/>
                      </a:moveTo>
                      <a:cubicBezTo>
                        <a:pt x="13" y="12"/>
                        <a:pt x="0" y="6"/>
                        <a:pt x="18" y="0"/>
                      </a:cubicBezTo>
                      <a:cubicBezTo>
                        <a:pt x="28" y="3"/>
                        <a:pt x="35" y="9"/>
                        <a:pt x="45" y="12"/>
                      </a:cubicBezTo>
                      <a:cubicBezTo>
                        <a:pt x="56" y="28"/>
                        <a:pt x="64" y="43"/>
                        <a:pt x="39" y="51"/>
                      </a:cubicBezTo>
                      <a:cubicBezTo>
                        <a:pt x="26" y="42"/>
                        <a:pt x="24" y="30"/>
                        <a:pt x="24" y="15"/>
                      </a:cubicBezTo>
                      <a:close/>
                    </a:path>
                  </a:pathLst>
                </a:custGeom>
                <a:solidFill>
                  <a:schemeClr val="accent1"/>
                </a:solidFill>
                <a:ln w="9525">
                  <a:noFill/>
                  <a:round/>
                  <a:headEnd/>
                  <a:tailEnd/>
                </a:ln>
                <a:effectLst/>
              </p:spPr>
              <p:txBody>
                <a:bodyPr wrap="none" anchor="ctr"/>
                <a:lstStyle/>
                <a:p>
                  <a:endParaRPr lang="ja-JP" altLang="en-US"/>
                </a:p>
              </p:txBody>
            </p:sp>
            <p:sp>
              <p:nvSpPr>
                <p:cNvPr id="5280" name="Freeform 160"/>
                <p:cNvSpPr>
                  <a:spLocks/>
                </p:cNvSpPr>
                <p:nvPr/>
              </p:nvSpPr>
              <p:spPr bwMode="ltGray">
                <a:xfrm>
                  <a:off x="3450" y="651"/>
                  <a:ext cx="906" cy="630"/>
                </a:xfrm>
                <a:custGeom>
                  <a:avLst/>
                  <a:gdLst/>
                  <a:ahLst/>
                  <a:cxnLst>
                    <a:cxn ang="0">
                      <a:pos x="885" y="504"/>
                    </a:cxn>
                    <a:cxn ang="0">
                      <a:pos x="822" y="477"/>
                    </a:cxn>
                    <a:cxn ang="0">
                      <a:pos x="744" y="417"/>
                    </a:cxn>
                    <a:cxn ang="0">
                      <a:pos x="708" y="390"/>
                    </a:cxn>
                    <a:cxn ang="0">
                      <a:pos x="675" y="363"/>
                    </a:cxn>
                    <a:cxn ang="0">
                      <a:pos x="624" y="330"/>
                    </a:cxn>
                    <a:cxn ang="0">
                      <a:pos x="603" y="309"/>
                    </a:cxn>
                    <a:cxn ang="0">
                      <a:pos x="564" y="303"/>
                    </a:cxn>
                    <a:cxn ang="0">
                      <a:pos x="441" y="294"/>
                    </a:cxn>
                    <a:cxn ang="0">
                      <a:pos x="408" y="273"/>
                    </a:cxn>
                    <a:cxn ang="0">
                      <a:pos x="381" y="291"/>
                    </a:cxn>
                    <a:cxn ang="0">
                      <a:pos x="318" y="330"/>
                    </a:cxn>
                    <a:cxn ang="0">
                      <a:pos x="336" y="381"/>
                    </a:cxn>
                    <a:cxn ang="0">
                      <a:pos x="300" y="351"/>
                    </a:cxn>
                    <a:cxn ang="0">
                      <a:pos x="321" y="375"/>
                    </a:cxn>
                    <a:cxn ang="0">
                      <a:pos x="366" y="408"/>
                    </a:cxn>
                    <a:cxn ang="0">
                      <a:pos x="357" y="438"/>
                    </a:cxn>
                    <a:cxn ang="0">
                      <a:pos x="378" y="510"/>
                    </a:cxn>
                    <a:cxn ang="0">
                      <a:pos x="378" y="546"/>
                    </a:cxn>
                    <a:cxn ang="0">
                      <a:pos x="372" y="591"/>
                    </a:cxn>
                    <a:cxn ang="0">
                      <a:pos x="357" y="630"/>
                    </a:cxn>
                    <a:cxn ang="0">
                      <a:pos x="363" y="585"/>
                    </a:cxn>
                    <a:cxn ang="0">
                      <a:pos x="357" y="537"/>
                    </a:cxn>
                    <a:cxn ang="0">
                      <a:pos x="363" y="501"/>
                    </a:cxn>
                    <a:cxn ang="0">
                      <a:pos x="348" y="462"/>
                    </a:cxn>
                    <a:cxn ang="0">
                      <a:pos x="315" y="438"/>
                    </a:cxn>
                    <a:cxn ang="0">
                      <a:pos x="294" y="468"/>
                    </a:cxn>
                    <a:cxn ang="0">
                      <a:pos x="261" y="444"/>
                    </a:cxn>
                    <a:cxn ang="0">
                      <a:pos x="252" y="456"/>
                    </a:cxn>
                    <a:cxn ang="0">
                      <a:pos x="225" y="456"/>
                    </a:cxn>
                    <a:cxn ang="0">
                      <a:pos x="177" y="420"/>
                    </a:cxn>
                    <a:cxn ang="0">
                      <a:pos x="174" y="384"/>
                    </a:cxn>
                    <a:cxn ang="0">
                      <a:pos x="144" y="369"/>
                    </a:cxn>
                    <a:cxn ang="0">
                      <a:pos x="114" y="384"/>
                    </a:cxn>
                    <a:cxn ang="0">
                      <a:pos x="90" y="366"/>
                    </a:cxn>
                    <a:cxn ang="0">
                      <a:pos x="96" y="315"/>
                    </a:cxn>
                    <a:cxn ang="0">
                      <a:pos x="21" y="315"/>
                    </a:cxn>
                    <a:cxn ang="0">
                      <a:pos x="36" y="222"/>
                    </a:cxn>
                    <a:cxn ang="0">
                      <a:pos x="57" y="207"/>
                    </a:cxn>
                    <a:cxn ang="0">
                      <a:pos x="81" y="174"/>
                    </a:cxn>
                    <a:cxn ang="0">
                      <a:pos x="93" y="135"/>
                    </a:cxn>
                    <a:cxn ang="0">
                      <a:pos x="84" y="87"/>
                    </a:cxn>
                    <a:cxn ang="0">
                      <a:pos x="81" y="51"/>
                    </a:cxn>
                    <a:cxn ang="0">
                      <a:pos x="99" y="6"/>
                    </a:cxn>
                    <a:cxn ang="0">
                      <a:pos x="132" y="39"/>
                    </a:cxn>
                    <a:cxn ang="0">
                      <a:pos x="156" y="84"/>
                    </a:cxn>
                    <a:cxn ang="0">
                      <a:pos x="168" y="108"/>
                    </a:cxn>
                    <a:cxn ang="0">
                      <a:pos x="204" y="99"/>
                    </a:cxn>
                    <a:cxn ang="0">
                      <a:pos x="249" y="84"/>
                    </a:cxn>
                    <a:cxn ang="0">
                      <a:pos x="276" y="114"/>
                    </a:cxn>
                    <a:cxn ang="0">
                      <a:pos x="243" y="66"/>
                    </a:cxn>
                    <a:cxn ang="0">
                      <a:pos x="213" y="30"/>
                    </a:cxn>
                    <a:cxn ang="0">
                      <a:pos x="267" y="3"/>
                    </a:cxn>
                    <a:cxn ang="0">
                      <a:pos x="402" y="69"/>
                    </a:cxn>
                    <a:cxn ang="0">
                      <a:pos x="588" y="198"/>
                    </a:cxn>
                    <a:cxn ang="0">
                      <a:pos x="750" y="345"/>
                    </a:cxn>
                    <a:cxn ang="0">
                      <a:pos x="906" y="531"/>
                    </a:cxn>
                  </a:cxnLst>
                  <a:rect l="0" t="0" r="r" b="b"/>
                  <a:pathLst>
                    <a:path w="906" h="630">
                      <a:moveTo>
                        <a:pt x="906" y="531"/>
                      </a:moveTo>
                      <a:cubicBezTo>
                        <a:pt x="901" y="524"/>
                        <a:pt x="892" y="508"/>
                        <a:pt x="885" y="504"/>
                      </a:cubicBezTo>
                      <a:cubicBezTo>
                        <a:pt x="877" y="499"/>
                        <a:pt x="866" y="500"/>
                        <a:pt x="858" y="495"/>
                      </a:cubicBezTo>
                      <a:cubicBezTo>
                        <a:pt x="847" y="488"/>
                        <a:pt x="834" y="481"/>
                        <a:pt x="822" y="477"/>
                      </a:cubicBezTo>
                      <a:cubicBezTo>
                        <a:pt x="812" y="462"/>
                        <a:pt x="793" y="460"/>
                        <a:pt x="780" y="447"/>
                      </a:cubicBezTo>
                      <a:cubicBezTo>
                        <a:pt x="757" y="424"/>
                        <a:pt x="769" y="434"/>
                        <a:pt x="744" y="417"/>
                      </a:cubicBezTo>
                      <a:cubicBezTo>
                        <a:pt x="712" y="396"/>
                        <a:pt x="761" y="429"/>
                        <a:pt x="726" y="402"/>
                      </a:cubicBezTo>
                      <a:cubicBezTo>
                        <a:pt x="720" y="398"/>
                        <a:pt x="708" y="390"/>
                        <a:pt x="708" y="390"/>
                      </a:cubicBezTo>
                      <a:cubicBezTo>
                        <a:pt x="698" y="375"/>
                        <a:pt x="705" y="383"/>
                        <a:pt x="684" y="369"/>
                      </a:cubicBezTo>
                      <a:cubicBezTo>
                        <a:pt x="681" y="367"/>
                        <a:pt x="675" y="363"/>
                        <a:pt x="675" y="363"/>
                      </a:cubicBezTo>
                      <a:cubicBezTo>
                        <a:pt x="669" y="354"/>
                        <a:pt x="652" y="341"/>
                        <a:pt x="642" y="336"/>
                      </a:cubicBezTo>
                      <a:cubicBezTo>
                        <a:pt x="636" y="333"/>
                        <a:pt x="624" y="330"/>
                        <a:pt x="624" y="330"/>
                      </a:cubicBezTo>
                      <a:cubicBezTo>
                        <a:pt x="613" y="314"/>
                        <a:pt x="618" y="304"/>
                        <a:pt x="597" y="297"/>
                      </a:cubicBezTo>
                      <a:cubicBezTo>
                        <a:pt x="588" y="325"/>
                        <a:pt x="596" y="289"/>
                        <a:pt x="603" y="309"/>
                      </a:cubicBezTo>
                      <a:cubicBezTo>
                        <a:pt x="605" y="314"/>
                        <a:pt x="601" y="319"/>
                        <a:pt x="600" y="324"/>
                      </a:cubicBezTo>
                      <a:cubicBezTo>
                        <a:pt x="582" y="320"/>
                        <a:pt x="581" y="311"/>
                        <a:pt x="564" y="303"/>
                      </a:cubicBezTo>
                      <a:cubicBezTo>
                        <a:pt x="543" y="294"/>
                        <a:pt x="520" y="294"/>
                        <a:pt x="498" y="291"/>
                      </a:cubicBezTo>
                      <a:cubicBezTo>
                        <a:pt x="479" y="294"/>
                        <a:pt x="459" y="288"/>
                        <a:pt x="441" y="294"/>
                      </a:cubicBezTo>
                      <a:cubicBezTo>
                        <a:pt x="435" y="290"/>
                        <a:pt x="432" y="283"/>
                        <a:pt x="426" y="279"/>
                      </a:cubicBezTo>
                      <a:cubicBezTo>
                        <a:pt x="421" y="276"/>
                        <a:pt x="414" y="275"/>
                        <a:pt x="408" y="273"/>
                      </a:cubicBezTo>
                      <a:cubicBezTo>
                        <a:pt x="405" y="272"/>
                        <a:pt x="402" y="269"/>
                        <a:pt x="399" y="267"/>
                      </a:cubicBezTo>
                      <a:cubicBezTo>
                        <a:pt x="392" y="278"/>
                        <a:pt x="394" y="287"/>
                        <a:pt x="381" y="291"/>
                      </a:cubicBezTo>
                      <a:cubicBezTo>
                        <a:pt x="368" y="287"/>
                        <a:pt x="362" y="290"/>
                        <a:pt x="351" y="297"/>
                      </a:cubicBezTo>
                      <a:cubicBezTo>
                        <a:pt x="344" y="317"/>
                        <a:pt x="338" y="323"/>
                        <a:pt x="318" y="330"/>
                      </a:cubicBezTo>
                      <a:cubicBezTo>
                        <a:pt x="314" y="343"/>
                        <a:pt x="317" y="347"/>
                        <a:pt x="330" y="351"/>
                      </a:cubicBezTo>
                      <a:cubicBezTo>
                        <a:pt x="333" y="364"/>
                        <a:pt x="340" y="369"/>
                        <a:pt x="336" y="381"/>
                      </a:cubicBezTo>
                      <a:cubicBezTo>
                        <a:pt x="321" y="376"/>
                        <a:pt x="327" y="369"/>
                        <a:pt x="318" y="360"/>
                      </a:cubicBezTo>
                      <a:cubicBezTo>
                        <a:pt x="313" y="355"/>
                        <a:pt x="306" y="355"/>
                        <a:pt x="300" y="351"/>
                      </a:cubicBezTo>
                      <a:cubicBezTo>
                        <a:pt x="301" y="355"/>
                        <a:pt x="300" y="360"/>
                        <a:pt x="303" y="363"/>
                      </a:cubicBezTo>
                      <a:cubicBezTo>
                        <a:pt x="308" y="368"/>
                        <a:pt x="321" y="375"/>
                        <a:pt x="321" y="375"/>
                      </a:cubicBezTo>
                      <a:cubicBezTo>
                        <a:pt x="330" y="388"/>
                        <a:pt x="326" y="392"/>
                        <a:pt x="342" y="396"/>
                      </a:cubicBezTo>
                      <a:cubicBezTo>
                        <a:pt x="349" y="407"/>
                        <a:pt x="352" y="413"/>
                        <a:pt x="366" y="408"/>
                      </a:cubicBezTo>
                      <a:cubicBezTo>
                        <a:pt x="380" y="417"/>
                        <a:pt x="386" y="437"/>
                        <a:pt x="366" y="444"/>
                      </a:cubicBezTo>
                      <a:cubicBezTo>
                        <a:pt x="363" y="442"/>
                        <a:pt x="359" y="435"/>
                        <a:pt x="357" y="438"/>
                      </a:cubicBezTo>
                      <a:cubicBezTo>
                        <a:pt x="355" y="442"/>
                        <a:pt x="370" y="487"/>
                        <a:pt x="372" y="492"/>
                      </a:cubicBezTo>
                      <a:cubicBezTo>
                        <a:pt x="374" y="498"/>
                        <a:pt x="378" y="510"/>
                        <a:pt x="378" y="510"/>
                      </a:cubicBezTo>
                      <a:cubicBezTo>
                        <a:pt x="376" y="516"/>
                        <a:pt x="370" y="522"/>
                        <a:pt x="372" y="528"/>
                      </a:cubicBezTo>
                      <a:cubicBezTo>
                        <a:pt x="374" y="534"/>
                        <a:pt x="376" y="540"/>
                        <a:pt x="378" y="546"/>
                      </a:cubicBezTo>
                      <a:cubicBezTo>
                        <a:pt x="379" y="549"/>
                        <a:pt x="381" y="555"/>
                        <a:pt x="381" y="555"/>
                      </a:cubicBezTo>
                      <a:cubicBezTo>
                        <a:pt x="373" y="579"/>
                        <a:pt x="376" y="567"/>
                        <a:pt x="372" y="591"/>
                      </a:cubicBezTo>
                      <a:cubicBezTo>
                        <a:pt x="377" y="607"/>
                        <a:pt x="393" y="603"/>
                        <a:pt x="375" y="609"/>
                      </a:cubicBezTo>
                      <a:cubicBezTo>
                        <a:pt x="368" y="620"/>
                        <a:pt x="369" y="626"/>
                        <a:pt x="357" y="630"/>
                      </a:cubicBezTo>
                      <a:cubicBezTo>
                        <a:pt x="347" y="616"/>
                        <a:pt x="350" y="624"/>
                        <a:pt x="357" y="603"/>
                      </a:cubicBezTo>
                      <a:cubicBezTo>
                        <a:pt x="359" y="597"/>
                        <a:pt x="363" y="585"/>
                        <a:pt x="363" y="585"/>
                      </a:cubicBezTo>
                      <a:cubicBezTo>
                        <a:pt x="355" y="573"/>
                        <a:pt x="350" y="570"/>
                        <a:pt x="363" y="561"/>
                      </a:cubicBezTo>
                      <a:cubicBezTo>
                        <a:pt x="361" y="553"/>
                        <a:pt x="356" y="545"/>
                        <a:pt x="357" y="537"/>
                      </a:cubicBezTo>
                      <a:cubicBezTo>
                        <a:pt x="358" y="531"/>
                        <a:pt x="363" y="519"/>
                        <a:pt x="363" y="519"/>
                      </a:cubicBezTo>
                      <a:cubicBezTo>
                        <a:pt x="355" y="495"/>
                        <a:pt x="363" y="525"/>
                        <a:pt x="363" y="501"/>
                      </a:cubicBezTo>
                      <a:cubicBezTo>
                        <a:pt x="363" y="492"/>
                        <a:pt x="354" y="483"/>
                        <a:pt x="351" y="474"/>
                      </a:cubicBezTo>
                      <a:cubicBezTo>
                        <a:pt x="350" y="470"/>
                        <a:pt x="351" y="465"/>
                        <a:pt x="348" y="462"/>
                      </a:cubicBezTo>
                      <a:cubicBezTo>
                        <a:pt x="344" y="457"/>
                        <a:pt x="336" y="457"/>
                        <a:pt x="330" y="453"/>
                      </a:cubicBezTo>
                      <a:cubicBezTo>
                        <a:pt x="323" y="432"/>
                        <a:pt x="330" y="433"/>
                        <a:pt x="315" y="438"/>
                      </a:cubicBezTo>
                      <a:cubicBezTo>
                        <a:pt x="311" y="450"/>
                        <a:pt x="309" y="455"/>
                        <a:pt x="297" y="459"/>
                      </a:cubicBezTo>
                      <a:cubicBezTo>
                        <a:pt x="296" y="462"/>
                        <a:pt x="296" y="466"/>
                        <a:pt x="294" y="468"/>
                      </a:cubicBezTo>
                      <a:cubicBezTo>
                        <a:pt x="280" y="486"/>
                        <a:pt x="278" y="453"/>
                        <a:pt x="270" y="447"/>
                      </a:cubicBezTo>
                      <a:cubicBezTo>
                        <a:pt x="268" y="445"/>
                        <a:pt x="264" y="445"/>
                        <a:pt x="261" y="444"/>
                      </a:cubicBezTo>
                      <a:cubicBezTo>
                        <a:pt x="257" y="445"/>
                        <a:pt x="251" y="444"/>
                        <a:pt x="249" y="447"/>
                      </a:cubicBezTo>
                      <a:cubicBezTo>
                        <a:pt x="247" y="450"/>
                        <a:pt x="252" y="453"/>
                        <a:pt x="252" y="456"/>
                      </a:cubicBezTo>
                      <a:cubicBezTo>
                        <a:pt x="252" y="465"/>
                        <a:pt x="243" y="474"/>
                        <a:pt x="240" y="483"/>
                      </a:cubicBezTo>
                      <a:cubicBezTo>
                        <a:pt x="225" y="473"/>
                        <a:pt x="234" y="469"/>
                        <a:pt x="225" y="456"/>
                      </a:cubicBezTo>
                      <a:cubicBezTo>
                        <a:pt x="220" y="448"/>
                        <a:pt x="198" y="444"/>
                        <a:pt x="198" y="444"/>
                      </a:cubicBezTo>
                      <a:cubicBezTo>
                        <a:pt x="184" y="423"/>
                        <a:pt x="192" y="430"/>
                        <a:pt x="177" y="420"/>
                      </a:cubicBezTo>
                      <a:cubicBezTo>
                        <a:pt x="175" y="416"/>
                        <a:pt x="167" y="407"/>
                        <a:pt x="168" y="402"/>
                      </a:cubicBezTo>
                      <a:cubicBezTo>
                        <a:pt x="169" y="396"/>
                        <a:pt x="174" y="384"/>
                        <a:pt x="174" y="384"/>
                      </a:cubicBezTo>
                      <a:cubicBezTo>
                        <a:pt x="170" y="372"/>
                        <a:pt x="165" y="370"/>
                        <a:pt x="153" y="366"/>
                      </a:cubicBezTo>
                      <a:cubicBezTo>
                        <a:pt x="150" y="367"/>
                        <a:pt x="146" y="366"/>
                        <a:pt x="144" y="369"/>
                      </a:cubicBezTo>
                      <a:cubicBezTo>
                        <a:pt x="140" y="374"/>
                        <a:pt x="138" y="387"/>
                        <a:pt x="138" y="387"/>
                      </a:cubicBezTo>
                      <a:cubicBezTo>
                        <a:pt x="130" y="386"/>
                        <a:pt x="121" y="388"/>
                        <a:pt x="114" y="384"/>
                      </a:cubicBezTo>
                      <a:cubicBezTo>
                        <a:pt x="111" y="382"/>
                        <a:pt x="119" y="377"/>
                        <a:pt x="117" y="375"/>
                      </a:cubicBezTo>
                      <a:cubicBezTo>
                        <a:pt x="110" y="368"/>
                        <a:pt x="90" y="366"/>
                        <a:pt x="90" y="366"/>
                      </a:cubicBezTo>
                      <a:cubicBezTo>
                        <a:pt x="86" y="350"/>
                        <a:pt x="85" y="343"/>
                        <a:pt x="102" y="339"/>
                      </a:cubicBezTo>
                      <a:cubicBezTo>
                        <a:pt x="110" y="326"/>
                        <a:pt x="108" y="323"/>
                        <a:pt x="96" y="315"/>
                      </a:cubicBezTo>
                      <a:cubicBezTo>
                        <a:pt x="82" y="336"/>
                        <a:pt x="91" y="337"/>
                        <a:pt x="60" y="327"/>
                      </a:cubicBezTo>
                      <a:cubicBezTo>
                        <a:pt x="31" y="337"/>
                        <a:pt x="38" y="321"/>
                        <a:pt x="21" y="315"/>
                      </a:cubicBezTo>
                      <a:cubicBezTo>
                        <a:pt x="14" y="294"/>
                        <a:pt x="7" y="273"/>
                        <a:pt x="0" y="252"/>
                      </a:cubicBezTo>
                      <a:cubicBezTo>
                        <a:pt x="5" y="227"/>
                        <a:pt x="14" y="229"/>
                        <a:pt x="36" y="222"/>
                      </a:cubicBezTo>
                      <a:cubicBezTo>
                        <a:pt x="37" y="219"/>
                        <a:pt x="36" y="215"/>
                        <a:pt x="39" y="213"/>
                      </a:cubicBezTo>
                      <a:cubicBezTo>
                        <a:pt x="44" y="209"/>
                        <a:pt x="57" y="207"/>
                        <a:pt x="57" y="207"/>
                      </a:cubicBezTo>
                      <a:cubicBezTo>
                        <a:pt x="61" y="195"/>
                        <a:pt x="67" y="190"/>
                        <a:pt x="78" y="183"/>
                      </a:cubicBezTo>
                      <a:cubicBezTo>
                        <a:pt x="79" y="180"/>
                        <a:pt x="78" y="176"/>
                        <a:pt x="81" y="174"/>
                      </a:cubicBezTo>
                      <a:cubicBezTo>
                        <a:pt x="86" y="170"/>
                        <a:pt x="99" y="168"/>
                        <a:pt x="99" y="168"/>
                      </a:cubicBezTo>
                      <a:cubicBezTo>
                        <a:pt x="105" y="150"/>
                        <a:pt x="112" y="148"/>
                        <a:pt x="93" y="135"/>
                      </a:cubicBezTo>
                      <a:cubicBezTo>
                        <a:pt x="98" y="121"/>
                        <a:pt x="92" y="118"/>
                        <a:pt x="81" y="111"/>
                      </a:cubicBezTo>
                      <a:cubicBezTo>
                        <a:pt x="74" y="90"/>
                        <a:pt x="70" y="97"/>
                        <a:pt x="84" y="87"/>
                      </a:cubicBezTo>
                      <a:cubicBezTo>
                        <a:pt x="82" y="81"/>
                        <a:pt x="75" y="76"/>
                        <a:pt x="75" y="69"/>
                      </a:cubicBezTo>
                      <a:cubicBezTo>
                        <a:pt x="75" y="63"/>
                        <a:pt x="81" y="51"/>
                        <a:pt x="81" y="51"/>
                      </a:cubicBezTo>
                      <a:cubicBezTo>
                        <a:pt x="93" y="55"/>
                        <a:pt x="98" y="55"/>
                        <a:pt x="102" y="42"/>
                      </a:cubicBezTo>
                      <a:cubicBezTo>
                        <a:pt x="101" y="30"/>
                        <a:pt x="97" y="18"/>
                        <a:pt x="99" y="6"/>
                      </a:cubicBezTo>
                      <a:cubicBezTo>
                        <a:pt x="100" y="2"/>
                        <a:pt x="105" y="9"/>
                        <a:pt x="108" y="12"/>
                      </a:cubicBezTo>
                      <a:cubicBezTo>
                        <a:pt x="117" y="21"/>
                        <a:pt x="132" y="39"/>
                        <a:pt x="132" y="39"/>
                      </a:cubicBezTo>
                      <a:cubicBezTo>
                        <a:pt x="136" y="52"/>
                        <a:pt x="147" y="64"/>
                        <a:pt x="159" y="72"/>
                      </a:cubicBezTo>
                      <a:cubicBezTo>
                        <a:pt x="158" y="76"/>
                        <a:pt x="159" y="81"/>
                        <a:pt x="156" y="84"/>
                      </a:cubicBezTo>
                      <a:cubicBezTo>
                        <a:pt x="154" y="86"/>
                        <a:pt x="148" y="84"/>
                        <a:pt x="147" y="87"/>
                      </a:cubicBezTo>
                      <a:cubicBezTo>
                        <a:pt x="143" y="96"/>
                        <a:pt x="168" y="108"/>
                        <a:pt x="168" y="108"/>
                      </a:cubicBezTo>
                      <a:cubicBezTo>
                        <a:pt x="174" y="127"/>
                        <a:pt x="177" y="110"/>
                        <a:pt x="186" y="105"/>
                      </a:cubicBezTo>
                      <a:cubicBezTo>
                        <a:pt x="191" y="102"/>
                        <a:pt x="204" y="99"/>
                        <a:pt x="204" y="99"/>
                      </a:cubicBezTo>
                      <a:cubicBezTo>
                        <a:pt x="184" y="85"/>
                        <a:pt x="211" y="77"/>
                        <a:pt x="225" y="72"/>
                      </a:cubicBezTo>
                      <a:cubicBezTo>
                        <a:pt x="230" y="87"/>
                        <a:pt x="234" y="88"/>
                        <a:pt x="249" y="84"/>
                      </a:cubicBezTo>
                      <a:cubicBezTo>
                        <a:pt x="265" y="89"/>
                        <a:pt x="256" y="84"/>
                        <a:pt x="270" y="105"/>
                      </a:cubicBezTo>
                      <a:cubicBezTo>
                        <a:pt x="272" y="108"/>
                        <a:pt x="276" y="114"/>
                        <a:pt x="276" y="114"/>
                      </a:cubicBezTo>
                      <a:cubicBezTo>
                        <a:pt x="283" y="104"/>
                        <a:pt x="289" y="94"/>
                        <a:pt x="282" y="81"/>
                      </a:cubicBezTo>
                      <a:cubicBezTo>
                        <a:pt x="275" y="70"/>
                        <a:pt x="253" y="72"/>
                        <a:pt x="243" y="66"/>
                      </a:cubicBezTo>
                      <a:cubicBezTo>
                        <a:pt x="237" y="62"/>
                        <a:pt x="225" y="54"/>
                        <a:pt x="225" y="54"/>
                      </a:cubicBezTo>
                      <a:cubicBezTo>
                        <a:pt x="221" y="48"/>
                        <a:pt x="203" y="37"/>
                        <a:pt x="213" y="30"/>
                      </a:cubicBezTo>
                      <a:cubicBezTo>
                        <a:pt x="221" y="24"/>
                        <a:pt x="240" y="20"/>
                        <a:pt x="249" y="15"/>
                      </a:cubicBezTo>
                      <a:cubicBezTo>
                        <a:pt x="255" y="11"/>
                        <a:pt x="260" y="5"/>
                        <a:pt x="267" y="3"/>
                      </a:cubicBezTo>
                      <a:cubicBezTo>
                        <a:pt x="270" y="2"/>
                        <a:pt x="276" y="0"/>
                        <a:pt x="276" y="0"/>
                      </a:cubicBezTo>
                      <a:lnTo>
                        <a:pt x="402" y="69"/>
                      </a:lnTo>
                      <a:lnTo>
                        <a:pt x="504" y="135"/>
                      </a:lnTo>
                      <a:lnTo>
                        <a:pt x="588" y="198"/>
                      </a:lnTo>
                      <a:lnTo>
                        <a:pt x="666" y="261"/>
                      </a:lnTo>
                      <a:lnTo>
                        <a:pt x="750" y="345"/>
                      </a:lnTo>
                      <a:lnTo>
                        <a:pt x="828" y="429"/>
                      </a:lnTo>
                      <a:cubicBezTo>
                        <a:pt x="854" y="463"/>
                        <a:pt x="906" y="531"/>
                        <a:pt x="906" y="531"/>
                      </a:cubicBezTo>
                      <a:close/>
                    </a:path>
                  </a:pathLst>
                </a:custGeom>
                <a:solidFill>
                  <a:schemeClr val="accent1"/>
                </a:solidFill>
                <a:ln w="9525">
                  <a:noFill/>
                  <a:round/>
                  <a:headEnd/>
                  <a:tailEnd/>
                </a:ln>
                <a:effectLst/>
              </p:spPr>
              <p:txBody>
                <a:bodyPr wrap="none" anchor="ctr"/>
                <a:lstStyle/>
                <a:p>
                  <a:endParaRPr lang="ja-JP" altLang="en-US"/>
                </a:p>
              </p:txBody>
            </p:sp>
            <p:sp>
              <p:nvSpPr>
                <p:cNvPr id="5281" name="Freeform 161"/>
                <p:cNvSpPr>
                  <a:spLocks/>
                </p:cNvSpPr>
                <p:nvPr/>
              </p:nvSpPr>
              <p:spPr bwMode="ltGray">
                <a:xfrm>
                  <a:off x="3135" y="470"/>
                  <a:ext cx="155" cy="100"/>
                </a:xfrm>
                <a:custGeom>
                  <a:avLst/>
                  <a:gdLst/>
                  <a:ahLst/>
                  <a:cxnLst>
                    <a:cxn ang="0">
                      <a:pos x="51" y="52"/>
                    </a:cxn>
                    <a:cxn ang="0">
                      <a:pos x="18" y="28"/>
                    </a:cxn>
                    <a:cxn ang="0">
                      <a:pos x="0" y="22"/>
                    </a:cxn>
                    <a:cxn ang="0">
                      <a:pos x="21" y="16"/>
                    </a:cxn>
                    <a:cxn ang="0">
                      <a:pos x="39" y="28"/>
                    </a:cxn>
                    <a:cxn ang="0">
                      <a:pos x="66" y="10"/>
                    </a:cxn>
                    <a:cxn ang="0">
                      <a:pos x="96" y="37"/>
                    </a:cxn>
                    <a:cxn ang="0">
                      <a:pos x="123" y="70"/>
                    </a:cxn>
                    <a:cxn ang="0">
                      <a:pos x="150" y="79"/>
                    </a:cxn>
                    <a:cxn ang="0">
                      <a:pos x="153" y="88"/>
                    </a:cxn>
                    <a:cxn ang="0">
                      <a:pos x="135" y="100"/>
                    </a:cxn>
                    <a:cxn ang="0">
                      <a:pos x="105" y="100"/>
                    </a:cxn>
                    <a:cxn ang="0">
                      <a:pos x="90" y="82"/>
                    </a:cxn>
                    <a:cxn ang="0">
                      <a:pos x="60" y="67"/>
                    </a:cxn>
                    <a:cxn ang="0">
                      <a:pos x="51" y="52"/>
                    </a:cxn>
                  </a:cxnLst>
                  <a:rect l="0" t="0" r="r" b="b"/>
                  <a:pathLst>
                    <a:path w="155" h="100">
                      <a:moveTo>
                        <a:pt x="51" y="52"/>
                      </a:moveTo>
                      <a:cubicBezTo>
                        <a:pt x="43" y="40"/>
                        <a:pt x="31" y="34"/>
                        <a:pt x="18" y="28"/>
                      </a:cubicBezTo>
                      <a:cubicBezTo>
                        <a:pt x="12" y="25"/>
                        <a:pt x="0" y="22"/>
                        <a:pt x="0" y="22"/>
                      </a:cubicBezTo>
                      <a:cubicBezTo>
                        <a:pt x="4" y="10"/>
                        <a:pt x="1" y="8"/>
                        <a:pt x="21" y="16"/>
                      </a:cubicBezTo>
                      <a:cubicBezTo>
                        <a:pt x="28" y="19"/>
                        <a:pt x="39" y="28"/>
                        <a:pt x="39" y="28"/>
                      </a:cubicBezTo>
                      <a:cubicBezTo>
                        <a:pt x="33" y="0"/>
                        <a:pt x="42" y="2"/>
                        <a:pt x="66" y="10"/>
                      </a:cubicBezTo>
                      <a:cubicBezTo>
                        <a:pt x="72" y="27"/>
                        <a:pt x="79" y="33"/>
                        <a:pt x="96" y="37"/>
                      </a:cubicBezTo>
                      <a:cubicBezTo>
                        <a:pt x="101" y="57"/>
                        <a:pt x="105" y="58"/>
                        <a:pt x="123" y="70"/>
                      </a:cubicBezTo>
                      <a:cubicBezTo>
                        <a:pt x="131" y="75"/>
                        <a:pt x="150" y="79"/>
                        <a:pt x="150" y="79"/>
                      </a:cubicBezTo>
                      <a:cubicBezTo>
                        <a:pt x="151" y="82"/>
                        <a:pt x="155" y="85"/>
                        <a:pt x="153" y="88"/>
                      </a:cubicBezTo>
                      <a:cubicBezTo>
                        <a:pt x="149" y="94"/>
                        <a:pt x="135" y="100"/>
                        <a:pt x="135" y="100"/>
                      </a:cubicBezTo>
                      <a:cubicBezTo>
                        <a:pt x="123" y="92"/>
                        <a:pt x="119" y="96"/>
                        <a:pt x="105" y="100"/>
                      </a:cubicBezTo>
                      <a:cubicBezTo>
                        <a:pt x="91" y="97"/>
                        <a:pt x="80" y="97"/>
                        <a:pt x="90" y="82"/>
                      </a:cubicBezTo>
                      <a:cubicBezTo>
                        <a:pt x="80" y="75"/>
                        <a:pt x="70" y="74"/>
                        <a:pt x="60" y="67"/>
                      </a:cubicBezTo>
                      <a:cubicBezTo>
                        <a:pt x="56" y="60"/>
                        <a:pt x="39" y="52"/>
                        <a:pt x="51" y="52"/>
                      </a:cubicBezTo>
                      <a:close/>
                    </a:path>
                  </a:pathLst>
                </a:custGeom>
                <a:solidFill>
                  <a:schemeClr val="accent1"/>
                </a:solidFill>
                <a:ln w="9525">
                  <a:noFill/>
                  <a:round/>
                  <a:headEnd/>
                  <a:tailEnd/>
                </a:ln>
                <a:effectLst/>
              </p:spPr>
              <p:txBody>
                <a:bodyPr wrap="none" anchor="ctr"/>
                <a:lstStyle/>
                <a:p>
                  <a:endParaRPr lang="ja-JP" altLang="en-US"/>
                </a:p>
              </p:txBody>
            </p:sp>
            <p:sp>
              <p:nvSpPr>
                <p:cNvPr id="5282" name="Freeform 162"/>
                <p:cNvSpPr>
                  <a:spLocks/>
                </p:cNvSpPr>
                <p:nvPr/>
              </p:nvSpPr>
              <p:spPr bwMode="ltGray">
                <a:xfrm>
                  <a:off x="3202" y="577"/>
                  <a:ext cx="67" cy="53"/>
                </a:xfrm>
                <a:custGeom>
                  <a:avLst/>
                  <a:gdLst/>
                  <a:ahLst/>
                  <a:cxnLst>
                    <a:cxn ang="0">
                      <a:pos x="5" y="17"/>
                    </a:cxn>
                    <a:cxn ang="0">
                      <a:pos x="20" y="5"/>
                    </a:cxn>
                    <a:cxn ang="0">
                      <a:pos x="59" y="14"/>
                    </a:cxn>
                    <a:cxn ang="0">
                      <a:pos x="65" y="23"/>
                    </a:cxn>
                    <a:cxn ang="0">
                      <a:pos x="47" y="35"/>
                    </a:cxn>
                    <a:cxn ang="0">
                      <a:pos x="47" y="53"/>
                    </a:cxn>
                    <a:cxn ang="0">
                      <a:pos x="38" y="35"/>
                    </a:cxn>
                    <a:cxn ang="0">
                      <a:pos x="20" y="29"/>
                    </a:cxn>
                    <a:cxn ang="0">
                      <a:pos x="5" y="17"/>
                    </a:cxn>
                  </a:cxnLst>
                  <a:rect l="0" t="0" r="r" b="b"/>
                  <a:pathLst>
                    <a:path w="67" h="53">
                      <a:moveTo>
                        <a:pt x="5" y="17"/>
                      </a:moveTo>
                      <a:cubicBezTo>
                        <a:pt x="0" y="3"/>
                        <a:pt x="8" y="1"/>
                        <a:pt x="20" y="5"/>
                      </a:cubicBezTo>
                      <a:cubicBezTo>
                        <a:pt x="36" y="0"/>
                        <a:pt x="44" y="9"/>
                        <a:pt x="59" y="14"/>
                      </a:cubicBezTo>
                      <a:cubicBezTo>
                        <a:pt x="61" y="17"/>
                        <a:pt x="67" y="20"/>
                        <a:pt x="65" y="23"/>
                      </a:cubicBezTo>
                      <a:cubicBezTo>
                        <a:pt x="61" y="29"/>
                        <a:pt x="47" y="35"/>
                        <a:pt x="47" y="35"/>
                      </a:cubicBezTo>
                      <a:cubicBezTo>
                        <a:pt x="47" y="35"/>
                        <a:pt x="55" y="53"/>
                        <a:pt x="47" y="53"/>
                      </a:cubicBezTo>
                      <a:cubicBezTo>
                        <a:pt x="40" y="53"/>
                        <a:pt x="41" y="37"/>
                        <a:pt x="38" y="35"/>
                      </a:cubicBezTo>
                      <a:cubicBezTo>
                        <a:pt x="33" y="31"/>
                        <a:pt x="20" y="29"/>
                        <a:pt x="20" y="29"/>
                      </a:cubicBezTo>
                      <a:cubicBezTo>
                        <a:pt x="9" y="18"/>
                        <a:pt x="15" y="22"/>
                        <a:pt x="5" y="17"/>
                      </a:cubicBezTo>
                      <a:close/>
                    </a:path>
                  </a:pathLst>
                </a:custGeom>
                <a:solidFill>
                  <a:schemeClr val="accent1"/>
                </a:solidFill>
                <a:ln w="9525">
                  <a:noFill/>
                  <a:round/>
                  <a:headEnd/>
                  <a:tailEnd/>
                </a:ln>
                <a:effectLst/>
              </p:spPr>
              <p:txBody>
                <a:bodyPr wrap="none" anchor="ctr"/>
                <a:lstStyle/>
                <a:p>
                  <a:endParaRPr lang="ja-JP" altLang="en-US"/>
                </a:p>
              </p:txBody>
            </p:sp>
            <p:sp>
              <p:nvSpPr>
                <p:cNvPr id="5283" name="Freeform 163"/>
                <p:cNvSpPr>
                  <a:spLocks/>
                </p:cNvSpPr>
                <p:nvPr/>
              </p:nvSpPr>
              <p:spPr bwMode="ltGray">
                <a:xfrm>
                  <a:off x="3196" y="617"/>
                  <a:ext cx="31" cy="31"/>
                </a:xfrm>
                <a:custGeom>
                  <a:avLst/>
                  <a:gdLst/>
                  <a:ahLst/>
                  <a:cxnLst>
                    <a:cxn ang="0">
                      <a:pos x="8" y="16"/>
                    </a:cxn>
                    <a:cxn ang="0">
                      <a:pos x="23" y="10"/>
                    </a:cxn>
                    <a:cxn ang="0">
                      <a:pos x="17" y="31"/>
                    </a:cxn>
                    <a:cxn ang="0">
                      <a:pos x="8" y="16"/>
                    </a:cxn>
                  </a:cxnLst>
                  <a:rect l="0" t="0" r="r" b="b"/>
                  <a:pathLst>
                    <a:path w="31" h="31">
                      <a:moveTo>
                        <a:pt x="8" y="16"/>
                      </a:moveTo>
                      <a:cubicBezTo>
                        <a:pt x="3" y="0"/>
                        <a:pt x="13" y="3"/>
                        <a:pt x="23" y="10"/>
                      </a:cubicBezTo>
                      <a:cubicBezTo>
                        <a:pt x="31" y="22"/>
                        <a:pt x="31" y="26"/>
                        <a:pt x="17" y="31"/>
                      </a:cubicBezTo>
                      <a:cubicBezTo>
                        <a:pt x="10" y="29"/>
                        <a:pt x="0" y="24"/>
                        <a:pt x="8" y="16"/>
                      </a:cubicBezTo>
                      <a:close/>
                    </a:path>
                  </a:pathLst>
                </a:custGeom>
                <a:solidFill>
                  <a:schemeClr val="accent1"/>
                </a:solidFill>
                <a:ln w="9525">
                  <a:noFill/>
                  <a:round/>
                  <a:headEnd/>
                  <a:tailEnd/>
                </a:ln>
                <a:effectLst/>
              </p:spPr>
              <p:txBody>
                <a:bodyPr wrap="none" anchor="ctr"/>
                <a:lstStyle/>
                <a:p>
                  <a:endParaRPr lang="ja-JP" altLang="en-US"/>
                </a:p>
              </p:txBody>
            </p:sp>
            <p:sp>
              <p:nvSpPr>
                <p:cNvPr id="5284" name="Freeform 164"/>
                <p:cNvSpPr>
                  <a:spLocks/>
                </p:cNvSpPr>
                <p:nvPr/>
              </p:nvSpPr>
              <p:spPr bwMode="ltGray">
                <a:xfrm>
                  <a:off x="3108" y="591"/>
                  <a:ext cx="70" cy="33"/>
                </a:xfrm>
                <a:custGeom>
                  <a:avLst/>
                  <a:gdLst/>
                  <a:ahLst/>
                  <a:cxnLst>
                    <a:cxn ang="0">
                      <a:pos x="24" y="9"/>
                    </a:cxn>
                    <a:cxn ang="0">
                      <a:pos x="63" y="9"/>
                    </a:cxn>
                    <a:cxn ang="0">
                      <a:pos x="69" y="18"/>
                    </a:cxn>
                    <a:cxn ang="0">
                      <a:pos x="42" y="30"/>
                    </a:cxn>
                    <a:cxn ang="0">
                      <a:pos x="33" y="33"/>
                    </a:cxn>
                    <a:cxn ang="0">
                      <a:pos x="18" y="30"/>
                    </a:cxn>
                    <a:cxn ang="0">
                      <a:pos x="9" y="27"/>
                    </a:cxn>
                    <a:cxn ang="0">
                      <a:pos x="24" y="9"/>
                    </a:cxn>
                  </a:cxnLst>
                  <a:rect l="0" t="0" r="r" b="b"/>
                  <a:pathLst>
                    <a:path w="70" h="33">
                      <a:moveTo>
                        <a:pt x="24" y="9"/>
                      </a:moveTo>
                      <a:cubicBezTo>
                        <a:pt x="37" y="0"/>
                        <a:pt x="48" y="4"/>
                        <a:pt x="63" y="9"/>
                      </a:cubicBezTo>
                      <a:cubicBezTo>
                        <a:pt x="65" y="12"/>
                        <a:pt x="70" y="14"/>
                        <a:pt x="69" y="18"/>
                      </a:cubicBezTo>
                      <a:cubicBezTo>
                        <a:pt x="67" y="28"/>
                        <a:pt x="51" y="27"/>
                        <a:pt x="42" y="30"/>
                      </a:cubicBezTo>
                      <a:cubicBezTo>
                        <a:pt x="39" y="31"/>
                        <a:pt x="33" y="33"/>
                        <a:pt x="33" y="33"/>
                      </a:cubicBezTo>
                      <a:cubicBezTo>
                        <a:pt x="28" y="32"/>
                        <a:pt x="23" y="31"/>
                        <a:pt x="18" y="30"/>
                      </a:cubicBezTo>
                      <a:cubicBezTo>
                        <a:pt x="15" y="29"/>
                        <a:pt x="10" y="30"/>
                        <a:pt x="9" y="27"/>
                      </a:cubicBezTo>
                      <a:cubicBezTo>
                        <a:pt x="0" y="10"/>
                        <a:pt x="45" y="19"/>
                        <a:pt x="24" y="9"/>
                      </a:cubicBezTo>
                      <a:close/>
                    </a:path>
                  </a:pathLst>
                </a:custGeom>
                <a:solidFill>
                  <a:schemeClr val="accent1"/>
                </a:solidFill>
                <a:ln w="9525">
                  <a:noFill/>
                  <a:round/>
                  <a:headEnd/>
                  <a:tailEnd/>
                </a:ln>
                <a:effectLst/>
              </p:spPr>
              <p:txBody>
                <a:bodyPr wrap="none" anchor="ctr"/>
                <a:lstStyle/>
                <a:p>
                  <a:endParaRPr lang="ja-JP" altLang="en-US"/>
                </a:p>
              </p:txBody>
            </p:sp>
            <p:sp>
              <p:nvSpPr>
                <p:cNvPr id="5285" name="Freeform 165"/>
                <p:cNvSpPr>
                  <a:spLocks/>
                </p:cNvSpPr>
                <p:nvPr/>
              </p:nvSpPr>
              <p:spPr bwMode="ltGray">
                <a:xfrm>
                  <a:off x="3005" y="553"/>
                  <a:ext cx="145" cy="77"/>
                </a:xfrm>
                <a:custGeom>
                  <a:avLst/>
                  <a:gdLst/>
                  <a:ahLst/>
                  <a:cxnLst>
                    <a:cxn ang="0">
                      <a:pos x="145" y="29"/>
                    </a:cxn>
                    <a:cxn ang="0">
                      <a:pos x="91" y="35"/>
                    </a:cxn>
                    <a:cxn ang="0">
                      <a:pos x="34" y="41"/>
                    </a:cxn>
                    <a:cxn ang="0">
                      <a:pos x="16" y="53"/>
                    </a:cxn>
                    <a:cxn ang="0">
                      <a:pos x="43" y="68"/>
                    </a:cxn>
                    <a:cxn ang="0">
                      <a:pos x="61" y="71"/>
                    </a:cxn>
                    <a:cxn ang="0">
                      <a:pos x="79" y="77"/>
                    </a:cxn>
                    <a:cxn ang="0">
                      <a:pos x="94" y="56"/>
                    </a:cxn>
                    <a:cxn ang="0">
                      <a:pos x="133" y="41"/>
                    </a:cxn>
                    <a:cxn ang="0">
                      <a:pos x="145" y="29"/>
                    </a:cxn>
                  </a:cxnLst>
                  <a:rect l="0" t="0" r="r" b="b"/>
                  <a:pathLst>
                    <a:path w="145" h="77">
                      <a:moveTo>
                        <a:pt x="145" y="29"/>
                      </a:moveTo>
                      <a:cubicBezTo>
                        <a:pt x="138" y="0"/>
                        <a:pt x="110" y="30"/>
                        <a:pt x="91" y="35"/>
                      </a:cubicBezTo>
                      <a:cubicBezTo>
                        <a:pt x="75" y="30"/>
                        <a:pt x="49" y="31"/>
                        <a:pt x="34" y="41"/>
                      </a:cubicBezTo>
                      <a:cubicBezTo>
                        <a:pt x="28" y="45"/>
                        <a:pt x="16" y="53"/>
                        <a:pt x="16" y="53"/>
                      </a:cubicBezTo>
                      <a:cubicBezTo>
                        <a:pt x="0" y="76"/>
                        <a:pt x="22" y="70"/>
                        <a:pt x="43" y="68"/>
                      </a:cubicBezTo>
                      <a:cubicBezTo>
                        <a:pt x="49" y="69"/>
                        <a:pt x="55" y="70"/>
                        <a:pt x="61" y="71"/>
                      </a:cubicBezTo>
                      <a:cubicBezTo>
                        <a:pt x="67" y="73"/>
                        <a:pt x="79" y="77"/>
                        <a:pt x="79" y="77"/>
                      </a:cubicBezTo>
                      <a:cubicBezTo>
                        <a:pt x="94" y="72"/>
                        <a:pt x="87" y="77"/>
                        <a:pt x="94" y="56"/>
                      </a:cubicBezTo>
                      <a:cubicBezTo>
                        <a:pt x="97" y="46"/>
                        <a:pt x="123" y="43"/>
                        <a:pt x="133" y="41"/>
                      </a:cubicBezTo>
                      <a:cubicBezTo>
                        <a:pt x="137" y="29"/>
                        <a:pt x="133" y="33"/>
                        <a:pt x="145" y="29"/>
                      </a:cubicBezTo>
                      <a:close/>
                    </a:path>
                  </a:pathLst>
                </a:custGeom>
                <a:solidFill>
                  <a:schemeClr val="accent1"/>
                </a:solidFill>
                <a:ln w="9525">
                  <a:noFill/>
                  <a:round/>
                  <a:headEnd/>
                  <a:tailEnd/>
                </a:ln>
                <a:effectLst/>
              </p:spPr>
              <p:txBody>
                <a:bodyPr wrap="none" anchor="ctr"/>
                <a:lstStyle/>
                <a:p>
                  <a:endParaRPr lang="ja-JP" altLang="en-US"/>
                </a:p>
              </p:txBody>
            </p:sp>
            <p:sp>
              <p:nvSpPr>
                <p:cNvPr id="5286" name="Freeform 166"/>
                <p:cNvSpPr>
                  <a:spLocks/>
                </p:cNvSpPr>
                <p:nvPr/>
              </p:nvSpPr>
              <p:spPr bwMode="ltGray">
                <a:xfrm>
                  <a:off x="2709" y="459"/>
                  <a:ext cx="397" cy="156"/>
                </a:xfrm>
                <a:custGeom>
                  <a:avLst/>
                  <a:gdLst/>
                  <a:ahLst/>
                  <a:cxnLst>
                    <a:cxn ang="0">
                      <a:pos x="324" y="3"/>
                    </a:cxn>
                    <a:cxn ang="0">
                      <a:pos x="303" y="27"/>
                    </a:cxn>
                    <a:cxn ang="0">
                      <a:pos x="294" y="33"/>
                    </a:cxn>
                    <a:cxn ang="0">
                      <a:pos x="309" y="57"/>
                    </a:cxn>
                    <a:cxn ang="0">
                      <a:pos x="387" y="90"/>
                    </a:cxn>
                    <a:cxn ang="0">
                      <a:pos x="324" y="117"/>
                    </a:cxn>
                    <a:cxn ang="0">
                      <a:pos x="309" y="132"/>
                    </a:cxn>
                    <a:cxn ang="0">
                      <a:pos x="291" y="138"/>
                    </a:cxn>
                    <a:cxn ang="0">
                      <a:pos x="240" y="129"/>
                    </a:cxn>
                    <a:cxn ang="0">
                      <a:pos x="207" y="147"/>
                    </a:cxn>
                    <a:cxn ang="0">
                      <a:pos x="177" y="156"/>
                    </a:cxn>
                    <a:cxn ang="0">
                      <a:pos x="147" y="147"/>
                    </a:cxn>
                    <a:cxn ang="0">
                      <a:pos x="126" y="123"/>
                    </a:cxn>
                    <a:cxn ang="0">
                      <a:pos x="102" y="153"/>
                    </a:cxn>
                    <a:cxn ang="0">
                      <a:pos x="90" y="129"/>
                    </a:cxn>
                    <a:cxn ang="0">
                      <a:pos x="63" y="111"/>
                    </a:cxn>
                    <a:cxn ang="0">
                      <a:pos x="42" y="87"/>
                    </a:cxn>
                    <a:cxn ang="0">
                      <a:pos x="0" y="60"/>
                    </a:cxn>
                    <a:cxn ang="0">
                      <a:pos x="24" y="42"/>
                    </a:cxn>
                    <a:cxn ang="0">
                      <a:pos x="30" y="21"/>
                    </a:cxn>
                    <a:cxn ang="0">
                      <a:pos x="60" y="27"/>
                    </a:cxn>
                    <a:cxn ang="0">
                      <a:pos x="90" y="6"/>
                    </a:cxn>
                    <a:cxn ang="0">
                      <a:pos x="180" y="3"/>
                    </a:cxn>
                    <a:cxn ang="0">
                      <a:pos x="270" y="0"/>
                    </a:cxn>
                    <a:cxn ang="0">
                      <a:pos x="324" y="3"/>
                    </a:cxn>
                  </a:cxnLst>
                  <a:rect l="0" t="0" r="r" b="b"/>
                  <a:pathLst>
                    <a:path w="397" h="156">
                      <a:moveTo>
                        <a:pt x="324" y="3"/>
                      </a:moveTo>
                      <a:cubicBezTo>
                        <a:pt x="319" y="22"/>
                        <a:pt x="324" y="13"/>
                        <a:pt x="303" y="27"/>
                      </a:cubicBezTo>
                      <a:cubicBezTo>
                        <a:pt x="300" y="29"/>
                        <a:pt x="294" y="33"/>
                        <a:pt x="294" y="33"/>
                      </a:cubicBezTo>
                      <a:cubicBezTo>
                        <a:pt x="301" y="54"/>
                        <a:pt x="295" y="47"/>
                        <a:pt x="309" y="57"/>
                      </a:cubicBezTo>
                      <a:cubicBezTo>
                        <a:pt x="330" y="88"/>
                        <a:pt x="353" y="82"/>
                        <a:pt x="387" y="90"/>
                      </a:cubicBezTo>
                      <a:cubicBezTo>
                        <a:pt x="397" y="119"/>
                        <a:pt x="337" y="116"/>
                        <a:pt x="324" y="117"/>
                      </a:cubicBezTo>
                      <a:cubicBezTo>
                        <a:pt x="319" y="125"/>
                        <a:pt x="318" y="128"/>
                        <a:pt x="309" y="132"/>
                      </a:cubicBezTo>
                      <a:cubicBezTo>
                        <a:pt x="303" y="135"/>
                        <a:pt x="291" y="138"/>
                        <a:pt x="291" y="138"/>
                      </a:cubicBezTo>
                      <a:cubicBezTo>
                        <a:pt x="273" y="132"/>
                        <a:pt x="259" y="131"/>
                        <a:pt x="240" y="129"/>
                      </a:cubicBezTo>
                      <a:cubicBezTo>
                        <a:pt x="202" y="116"/>
                        <a:pt x="224" y="137"/>
                        <a:pt x="207" y="147"/>
                      </a:cubicBezTo>
                      <a:cubicBezTo>
                        <a:pt x="202" y="150"/>
                        <a:pt x="184" y="154"/>
                        <a:pt x="177" y="156"/>
                      </a:cubicBezTo>
                      <a:cubicBezTo>
                        <a:pt x="157" y="143"/>
                        <a:pt x="176" y="128"/>
                        <a:pt x="147" y="147"/>
                      </a:cubicBezTo>
                      <a:cubicBezTo>
                        <a:pt x="137" y="137"/>
                        <a:pt x="139" y="127"/>
                        <a:pt x="126" y="123"/>
                      </a:cubicBezTo>
                      <a:cubicBezTo>
                        <a:pt x="122" y="134"/>
                        <a:pt x="112" y="147"/>
                        <a:pt x="102" y="153"/>
                      </a:cubicBezTo>
                      <a:cubicBezTo>
                        <a:pt x="91" y="146"/>
                        <a:pt x="85" y="143"/>
                        <a:pt x="90" y="129"/>
                      </a:cubicBezTo>
                      <a:cubicBezTo>
                        <a:pt x="81" y="120"/>
                        <a:pt x="75" y="115"/>
                        <a:pt x="63" y="111"/>
                      </a:cubicBezTo>
                      <a:cubicBezTo>
                        <a:pt x="56" y="101"/>
                        <a:pt x="49" y="97"/>
                        <a:pt x="42" y="87"/>
                      </a:cubicBezTo>
                      <a:cubicBezTo>
                        <a:pt x="50" y="62"/>
                        <a:pt x="17" y="66"/>
                        <a:pt x="0" y="60"/>
                      </a:cubicBezTo>
                      <a:cubicBezTo>
                        <a:pt x="11" y="53"/>
                        <a:pt x="20" y="55"/>
                        <a:pt x="24" y="42"/>
                      </a:cubicBezTo>
                      <a:cubicBezTo>
                        <a:pt x="16" y="30"/>
                        <a:pt x="16" y="26"/>
                        <a:pt x="30" y="21"/>
                      </a:cubicBezTo>
                      <a:cubicBezTo>
                        <a:pt x="42" y="29"/>
                        <a:pt x="45" y="31"/>
                        <a:pt x="60" y="27"/>
                      </a:cubicBezTo>
                      <a:cubicBezTo>
                        <a:pt x="85" y="35"/>
                        <a:pt x="77" y="19"/>
                        <a:pt x="90" y="6"/>
                      </a:cubicBezTo>
                      <a:lnTo>
                        <a:pt x="180" y="3"/>
                      </a:lnTo>
                      <a:lnTo>
                        <a:pt x="270" y="0"/>
                      </a:lnTo>
                      <a:lnTo>
                        <a:pt x="324" y="3"/>
                      </a:lnTo>
                      <a:close/>
                    </a:path>
                  </a:pathLst>
                </a:custGeom>
                <a:solidFill>
                  <a:schemeClr val="accent1"/>
                </a:solidFill>
                <a:ln w="9525">
                  <a:noFill/>
                  <a:round/>
                  <a:headEnd/>
                  <a:tailEnd/>
                </a:ln>
                <a:effectLst/>
              </p:spPr>
              <p:txBody>
                <a:bodyPr wrap="none" anchor="ctr"/>
                <a:lstStyle/>
                <a:p>
                  <a:endParaRPr lang="ja-JP" altLang="en-US"/>
                </a:p>
              </p:txBody>
            </p:sp>
            <p:sp>
              <p:nvSpPr>
                <p:cNvPr id="5287" name="Freeform 167"/>
                <p:cNvSpPr>
                  <a:spLocks/>
                </p:cNvSpPr>
                <p:nvPr/>
              </p:nvSpPr>
              <p:spPr bwMode="ltGray">
                <a:xfrm>
                  <a:off x="3285" y="579"/>
                  <a:ext cx="40" cy="30"/>
                </a:xfrm>
                <a:custGeom>
                  <a:avLst/>
                  <a:gdLst/>
                  <a:ahLst/>
                  <a:cxnLst>
                    <a:cxn ang="0">
                      <a:pos x="6" y="6"/>
                    </a:cxn>
                    <a:cxn ang="0">
                      <a:pos x="33" y="18"/>
                    </a:cxn>
                    <a:cxn ang="0">
                      <a:pos x="27" y="30"/>
                    </a:cxn>
                    <a:cxn ang="0">
                      <a:pos x="0" y="15"/>
                    </a:cxn>
                    <a:cxn ang="0">
                      <a:pos x="6" y="6"/>
                    </a:cxn>
                  </a:cxnLst>
                  <a:rect l="0" t="0" r="r" b="b"/>
                  <a:pathLst>
                    <a:path w="40" h="30">
                      <a:moveTo>
                        <a:pt x="6" y="6"/>
                      </a:moveTo>
                      <a:cubicBezTo>
                        <a:pt x="27" y="13"/>
                        <a:pt x="19" y="8"/>
                        <a:pt x="33" y="18"/>
                      </a:cubicBezTo>
                      <a:cubicBezTo>
                        <a:pt x="36" y="26"/>
                        <a:pt x="40" y="30"/>
                        <a:pt x="27" y="30"/>
                      </a:cubicBezTo>
                      <a:cubicBezTo>
                        <a:pt x="17" y="30"/>
                        <a:pt x="0" y="15"/>
                        <a:pt x="0" y="15"/>
                      </a:cubicBezTo>
                      <a:cubicBezTo>
                        <a:pt x="3" y="2"/>
                        <a:pt x="0" y="0"/>
                        <a:pt x="6" y="6"/>
                      </a:cubicBezTo>
                      <a:close/>
                    </a:path>
                  </a:pathLst>
                </a:custGeom>
                <a:solidFill>
                  <a:schemeClr val="accent1"/>
                </a:solidFill>
                <a:ln w="9525">
                  <a:noFill/>
                  <a:round/>
                  <a:headEnd/>
                  <a:tailEnd/>
                </a:ln>
                <a:effectLst/>
              </p:spPr>
              <p:txBody>
                <a:bodyPr wrap="none" anchor="ctr"/>
                <a:lstStyle/>
                <a:p>
                  <a:endParaRPr lang="ja-JP" altLang="en-US"/>
                </a:p>
              </p:txBody>
            </p:sp>
            <p:sp>
              <p:nvSpPr>
                <p:cNvPr id="5288" name="Freeform 168"/>
                <p:cNvSpPr>
                  <a:spLocks/>
                </p:cNvSpPr>
                <p:nvPr/>
              </p:nvSpPr>
              <p:spPr bwMode="ltGray">
                <a:xfrm>
                  <a:off x="3273" y="621"/>
                  <a:ext cx="32" cy="15"/>
                </a:xfrm>
                <a:custGeom>
                  <a:avLst/>
                  <a:gdLst/>
                  <a:ahLst/>
                  <a:cxnLst>
                    <a:cxn ang="0">
                      <a:pos x="9" y="0"/>
                    </a:cxn>
                    <a:cxn ang="0">
                      <a:pos x="12" y="15"/>
                    </a:cxn>
                    <a:cxn ang="0">
                      <a:pos x="9" y="0"/>
                    </a:cxn>
                  </a:cxnLst>
                  <a:rect l="0" t="0" r="r" b="b"/>
                  <a:pathLst>
                    <a:path w="32" h="15">
                      <a:moveTo>
                        <a:pt x="9" y="0"/>
                      </a:moveTo>
                      <a:cubicBezTo>
                        <a:pt x="29" y="4"/>
                        <a:pt x="32" y="8"/>
                        <a:pt x="12" y="15"/>
                      </a:cubicBezTo>
                      <a:cubicBezTo>
                        <a:pt x="1" y="4"/>
                        <a:pt x="0" y="9"/>
                        <a:pt x="9" y="0"/>
                      </a:cubicBezTo>
                      <a:close/>
                    </a:path>
                  </a:pathLst>
                </a:custGeom>
                <a:solidFill>
                  <a:schemeClr val="accent1"/>
                </a:solidFill>
                <a:ln w="9525">
                  <a:noFill/>
                  <a:round/>
                  <a:headEnd/>
                  <a:tailEnd/>
                </a:ln>
                <a:effectLst/>
              </p:spPr>
              <p:txBody>
                <a:bodyPr wrap="none" anchor="ctr"/>
                <a:lstStyle/>
                <a:p>
                  <a:endParaRPr lang="ja-JP" altLang="en-US"/>
                </a:p>
              </p:txBody>
            </p:sp>
            <p:sp>
              <p:nvSpPr>
                <p:cNvPr id="5289" name="Freeform 169"/>
                <p:cNvSpPr>
                  <a:spLocks/>
                </p:cNvSpPr>
                <p:nvPr/>
              </p:nvSpPr>
              <p:spPr bwMode="ltGray">
                <a:xfrm>
                  <a:off x="3297" y="636"/>
                  <a:ext cx="69" cy="66"/>
                </a:xfrm>
                <a:custGeom>
                  <a:avLst/>
                  <a:gdLst/>
                  <a:ahLst/>
                  <a:cxnLst>
                    <a:cxn ang="0">
                      <a:pos x="9" y="9"/>
                    </a:cxn>
                    <a:cxn ang="0">
                      <a:pos x="45" y="12"/>
                    </a:cxn>
                    <a:cxn ang="0">
                      <a:pos x="51" y="30"/>
                    </a:cxn>
                    <a:cxn ang="0">
                      <a:pos x="69" y="48"/>
                    </a:cxn>
                    <a:cxn ang="0">
                      <a:pos x="36" y="54"/>
                    </a:cxn>
                    <a:cxn ang="0">
                      <a:pos x="0" y="39"/>
                    </a:cxn>
                    <a:cxn ang="0">
                      <a:pos x="21" y="30"/>
                    </a:cxn>
                    <a:cxn ang="0">
                      <a:pos x="0" y="18"/>
                    </a:cxn>
                    <a:cxn ang="0">
                      <a:pos x="9" y="9"/>
                    </a:cxn>
                  </a:cxnLst>
                  <a:rect l="0" t="0" r="r" b="b"/>
                  <a:pathLst>
                    <a:path w="69" h="66">
                      <a:moveTo>
                        <a:pt x="9" y="9"/>
                      </a:moveTo>
                      <a:cubicBezTo>
                        <a:pt x="23" y="0"/>
                        <a:pt x="32" y="3"/>
                        <a:pt x="45" y="12"/>
                      </a:cubicBezTo>
                      <a:cubicBezTo>
                        <a:pt x="47" y="18"/>
                        <a:pt x="47" y="26"/>
                        <a:pt x="51" y="30"/>
                      </a:cubicBezTo>
                      <a:cubicBezTo>
                        <a:pt x="57" y="36"/>
                        <a:pt x="69" y="48"/>
                        <a:pt x="69" y="48"/>
                      </a:cubicBezTo>
                      <a:cubicBezTo>
                        <a:pt x="63" y="66"/>
                        <a:pt x="51" y="59"/>
                        <a:pt x="36" y="54"/>
                      </a:cubicBezTo>
                      <a:cubicBezTo>
                        <a:pt x="27" y="40"/>
                        <a:pt x="15" y="43"/>
                        <a:pt x="0" y="39"/>
                      </a:cubicBezTo>
                      <a:cubicBezTo>
                        <a:pt x="4" y="26"/>
                        <a:pt x="9" y="26"/>
                        <a:pt x="21" y="30"/>
                      </a:cubicBezTo>
                      <a:cubicBezTo>
                        <a:pt x="41" y="23"/>
                        <a:pt x="9" y="21"/>
                        <a:pt x="0" y="18"/>
                      </a:cubicBezTo>
                      <a:cubicBezTo>
                        <a:pt x="3" y="15"/>
                        <a:pt x="9" y="9"/>
                        <a:pt x="9" y="9"/>
                      </a:cubicBezTo>
                      <a:close/>
                    </a:path>
                  </a:pathLst>
                </a:custGeom>
                <a:solidFill>
                  <a:schemeClr val="accent1"/>
                </a:solidFill>
                <a:ln w="9525">
                  <a:noFill/>
                  <a:round/>
                  <a:headEnd/>
                  <a:tailEnd/>
                </a:ln>
                <a:effectLst/>
              </p:spPr>
              <p:txBody>
                <a:bodyPr wrap="none" anchor="ctr"/>
                <a:lstStyle/>
                <a:p>
                  <a:endParaRPr lang="ja-JP" altLang="en-US"/>
                </a:p>
              </p:txBody>
            </p:sp>
            <p:sp>
              <p:nvSpPr>
                <p:cNvPr id="5290" name="Freeform 170"/>
                <p:cNvSpPr>
                  <a:spLocks/>
                </p:cNvSpPr>
                <p:nvPr/>
              </p:nvSpPr>
              <p:spPr bwMode="ltGray">
                <a:xfrm>
                  <a:off x="3384" y="668"/>
                  <a:ext cx="90" cy="60"/>
                </a:xfrm>
                <a:custGeom>
                  <a:avLst/>
                  <a:gdLst/>
                  <a:ahLst/>
                  <a:cxnLst>
                    <a:cxn ang="0">
                      <a:pos x="0" y="28"/>
                    </a:cxn>
                    <a:cxn ang="0">
                      <a:pos x="57" y="37"/>
                    </a:cxn>
                    <a:cxn ang="0">
                      <a:pos x="84" y="46"/>
                    </a:cxn>
                    <a:cxn ang="0">
                      <a:pos x="87" y="55"/>
                    </a:cxn>
                    <a:cxn ang="0">
                      <a:pos x="3" y="40"/>
                    </a:cxn>
                    <a:cxn ang="0">
                      <a:pos x="0" y="28"/>
                    </a:cxn>
                  </a:cxnLst>
                  <a:rect l="0" t="0" r="r" b="b"/>
                  <a:pathLst>
                    <a:path w="90" h="60">
                      <a:moveTo>
                        <a:pt x="0" y="28"/>
                      </a:moveTo>
                      <a:cubicBezTo>
                        <a:pt x="9" y="0"/>
                        <a:pt x="34" y="29"/>
                        <a:pt x="57" y="37"/>
                      </a:cubicBezTo>
                      <a:cubicBezTo>
                        <a:pt x="66" y="40"/>
                        <a:pt x="84" y="46"/>
                        <a:pt x="84" y="46"/>
                      </a:cubicBezTo>
                      <a:cubicBezTo>
                        <a:pt x="85" y="49"/>
                        <a:pt x="90" y="54"/>
                        <a:pt x="87" y="55"/>
                      </a:cubicBezTo>
                      <a:cubicBezTo>
                        <a:pt x="64" y="60"/>
                        <a:pt x="26" y="43"/>
                        <a:pt x="3" y="40"/>
                      </a:cubicBezTo>
                      <a:cubicBezTo>
                        <a:pt x="0" y="30"/>
                        <a:pt x="0" y="34"/>
                        <a:pt x="0" y="28"/>
                      </a:cubicBezTo>
                      <a:close/>
                    </a:path>
                  </a:pathLst>
                </a:custGeom>
                <a:solidFill>
                  <a:schemeClr val="accent1"/>
                </a:solidFill>
                <a:ln w="9525">
                  <a:noFill/>
                  <a:round/>
                  <a:headEnd/>
                  <a:tailEnd/>
                </a:ln>
                <a:effectLst/>
              </p:spPr>
              <p:txBody>
                <a:bodyPr wrap="none" anchor="ctr"/>
                <a:lstStyle/>
                <a:p>
                  <a:endParaRPr lang="ja-JP" altLang="en-US"/>
                </a:p>
              </p:txBody>
            </p:sp>
            <p:sp>
              <p:nvSpPr>
                <p:cNvPr id="5291" name="Freeform 171"/>
                <p:cNvSpPr>
                  <a:spLocks/>
                </p:cNvSpPr>
                <p:nvPr/>
              </p:nvSpPr>
              <p:spPr bwMode="ltGray">
                <a:xfrm>
                  <a:off x="3378" y="630"/>
                  <a:ext cx="162" cy="81"/>
                </a:xfrm>
                <a:custGeom>
                  <a:avLst/>
                  <a:gdLst/>
                  <a:ahLst/>
                  <a:cxnLst>
                    <a:cxn ang="0">
                      <a:pos x="30" y="30"/>
                    </a:cxn>
                    <a:cxn ang="0">
                      <a:pos x="0" y="15"/>
                    </a:cxn>
                    <a:cxn ang="0">
                      <a:pos x="3" y="6"/>
                    </a:cxn>
                    <a:cxn ang="0">
                      <a:pos x="21" y="12"/>
                    </a:cxn>
                    <a:cxn ang="0">
                      <a:pos x="48" y="0"/>
                    </a:cxn>
                    <a:cxn ang="0">
                      <a:pos x="141" y="27"/>
                    </a:cxn>
                    <a:cxn ang="0">
                      <a:pos x="132" y="54"/>
                    </a:cxn>
                    <a:cxn ang="0">
                      <a:pos x="120" y="81"/>
                    </a:cxn>
                    <a:cxn ang="0">
                      <a:pos x="93" y="45"/>
                    </a:cxn>
                    <a:cxn ang="0">
                      <a:pos x="78" y="72"/>
                    </a:cxn>
                    <a:cxn ang="0">
                      <a:pos x="63" y="60"/>
                    </a:cxn>
                    <a:cxn ang="0">
                      <a:pos x="30" y="30"/>
                    </a:cxn>
                  </a:cxnLst>
                  <a:rect l="0" t="0" r="r" b="b"/>
                  <a:pathLst>
                    <a:path w="162" h="81">
                      <a:moveTo>
                        <a:pt x="30" y="30"/>
                      </a:moveTo>
                      <a:cubicBezTo>
                        <a:pt x="25" y="15"/>
                        <a:pt x="16" y="18"/>
                        <a:pt x="0" y="15"/>
                      </a:cubicBezTo>
                      <a:cubicBezTo>
                        <a:pt x="1" y="12"/>
                        <a:pt x="0" y="6"/>
                        <a:pt x="3" y="6"/>
                      </a:cubicBezTo>
                      <a:cubicBezTo>
                        <a:pt x="9" y="5"/>
                        <a:pt x="21" y="12"/>
                        <a:pt x="21" y="12"/>
                      </a:cubicBezTo>
                      <a:cubicBezTo>
                        <a:pt x="31" y="9"/>
                        <a:pt x="38" y="3"/>
                        <a:pt x="48" y="0"/>
                      </a:cubicBezTo>
                      <a:cubicBezTo>
                        <a:pt x="82" y="3"/>
                        <a:pt x="109" y="16"/>
                        <a:pt x="141" y="27"/>
                      </a:cubicBezTo>
                      <a:cubicBezTo>
                        <a:pt x="156" y="49"/>
                        <a:pt x="162" y="47"/>
                        <a:pt x="132" y="54"/>
                      </a:cubicBezTo>
                      <a:cubicBezTo>
                        <a:pt x="129" y="64"/>
                        <a:pt x="123" y="71"/>
                        <a:pt x="120" y="81"/>
                      </a:cubicBezTo>
                      <a:cubicBezTo>
                        <a:pt x="92" y="75"/>
                        <a:pt x="107" y="66"/>
                        <a:pt x="93" y="45"/>
                      </a:cubicBezTo>
                      <a:cubicBezTo>
                        <a:pt x="89" y="58"/>
                        <a:pt x="90" y="64"/>
                        <a:pt x="78" y="72"/>
                      </a:cubicBezTo>
                      <a:cubicBezTo>
                        <a:pt x="60" y="66"/>
                        <a:pt x="77" y="74"/>
                        <a:pt x="63" y="60"/>
                      </a:cubicBezTo>
                      <a:cubicBezTo>
                        <a:pt x="39" y="36"/>
                        <a:pt x="42" y="65"/>
                        <a:pt x="30" y="30"/>
                      </a:cubicBezTo>
                      <a:close/>
                    </a:path>
                  </a:pathLst>
                </a:custGeom>
                <a:solidFill>
                  <a:schemeClr val="accent1"/>
                </a:solidFill>
                <a:ln w="9525">
                  <a:noFill/>
                  <a:round/>
                  <a:headEnd/>
                  <a:tailEnd/>
                </a:ln>
                <a:effectLst/>
              </p:spPr>
              <p:txBody>
                <a:bodyPr wrap="none" anchor="ctr"/>
                <a:lstStyle/>
                <a:p>
                  <a:endParaRPr lang="ja-JP" altLang="en-US"/>
                </a:p>
              </p:txBody>
            </p:sp>
            <p:sp>
              <p:nvSpPr>
                <p:cNvPr id="5292" name="Freeform 172"/>
                <p:cNvSpPr>
                  <a:spLocks/>
                </p:cNvSpPr>
                <p:nvPr/>
              </p:nvSpPr>
              <p:spPr bwMode="ltGray">
                <a:xfrm>
                  <a:off x="3331" y="591"/>
                  <a:ext cx="59" cy="36"/>
                </a:xfrm>
                <a:custGeom>
                  <a:avLst/>
                  <a:gdLst/>
                  <a:ahLst/>
                  <a:cxnLst>
                    <a:cxn ang="0">
                      <a:pos x="14" y="0"/>
                    </a:cxn>
                    <a:cxn ang="0">
                      <a:pos x="50" y="9"/>
                    </a:cxn>
                    <a:cxn ang="0">
                      <a:pos x="44" y="36"/>
                    </a:cxn>
                    <a:cxn ang="0">
                      <a:pos x="17" y="27"/>
                    </a:cxn>
                    <a:cxn ang="0">
                      <a:pos x="8" y="24"/>
                    </a:cxn>
                    <a:cxn ang="0">
                      <a:pos x="14" y="0"/>
                    </a:cxn>
                  </a:cxnLst>
                  <a:rect l="0" t="0" r="r" b="b"/>
                  <a:pathLst>
                    <a:path w="59" h="36">
                      <a:moveTo>
                        <a:pt x="14" y="0"/>
                      </a:moveTo>
                      <a:cubicBezTo>
                        <a:pt x="26" y="2"/>
                        <a:pt x="38" y="5"/>
                        <a:pt x="50" y="9"/>
                      </a:cubicBezTo>
                      <a:cubicBezTo>
                        <a:pt x="59" y="22"/>
                        <a:pt x="55" y="25"/>
                        <a:pt x="44" y="36"/>
                      </a:cubicBezTo>
                      <a:cubicBezTo>
                        <a:pt x="35" y="33"/>
                        <a:pt x="26" y="30"/>
                        <a:pt x="17" y="27"/>
                      </a:cubicBezTo>
                      <a:cubicBezTo>
                        <a:pt x="14" y="26"/>
                        <a:pt x="8" y="24"/>
                        <a:pt x="8" y="24"/>
                      </a:cubicBezTo>
                      <a:cubicBezTo>
                        <a:pt x="0" y="11"/>
                        <a:pt x="2" y="8"/>
                        <a:pt x="14" y="0"/>
                      </a:cubicBezTo>
                      <a:close/>
                    </a:path>
                  </a:pathLst>
                </a:custGeom>
                <a:solidFill>
                  <a:schemeClr val="accent1"/>
                </a:solidFill>
                <a:ln w="9525">
                  <a:noFill/>
                  <a:round/>
                  <a:headEnd/>
                  <a:tailEnd/>
                </a:ln>
                <a:effectLst/>
              </p:spPr>
              <p:txBody>
                <a:bodyPr wrap="none" anchor="ctr"/>
                <a:lstStyle/>
                <a:p>
                  <a:endParaRPr lang="ja-JP" altLang="en-US"/>
                </a:p>
              </p:txBody>
            </p:sp>
            <p:sp>
              <p:nvSpPr>
                <p:cNvPr id="5293" name="Freeform 173"/>
                <p:cNvSpPr>
                  <a:spLocks/>
                </p:cNvSpPr>
                <p:nvPr/>
              </p:nvSpPr>
              <p:spPr bwMode="ltGray">
                <a:xfrm>
                  <a:off x="3361" y="516"/>
                  <a:ext cx="383" cy="225"/>
                </a:xfrm>
                <a:custGeom>
                  <a:avLst/>
                  <a:gdLst/>
                  <a:ahLst/>
                  <a:cxnLst>
                    <a:cxn ang="0">
                      <a:pos x="11" y="0"/>
                    </a:cxn>
                    <a:cxn ang="0">
                      <a:pos x="41" y="36"/>
                    </a:cxn>
                    <a:cxn ang="0">
                      <a:pos x="77" y="39"/>
                    </a:cxn>
                    <a:cxn ang="0">
                      <a:pos x="71" y="60"/>
                    </a:cxn>
                    <a:cxn ang="0">
                      <a:pos x="20" y="45"/>
                    </a:cxn>
                    <a:cxn ang="0">
                      <a:pos x="23" y="60"/>
                    </a:cxn>
                    <a:cxn ang="0">
                      <a:pos x="5" y="63"/>
                    </a:cxn>
                    <a:cxn ang="0">
                      <a:pos x="14" y="81"/>
                    </a:cxn>
                    <a:cxn ang="0">
                      <a:pos x="53" y="84"/>
                    </a:cxn>
                    <a:cxn ang="0">
                      <a:pos x="98" y="78"/>
                    </a:cxn>
                    <a:cxn ang="0">
                      <a:pos x="122" y="93"/>
                    </a:cxn>
                    <a:cxn ang="0">
                      <a:pos x="98" y="102"/>
                    </a:cxn>
                    <a:cxn ang="0">
                      <a:pos x="125" y="117"/>
                    </a:cxn>
                    <a:cxn ang="0">
                      <a:pos x="155" y="132"/>
                    </a:cxn>
                    <a:cxn ang="0">
                      <a:pos x="185" y="135"/>
                    </a:cxn>
                    <a:cxn ang="0">
                      <a:pos x="200" y="168"/>
                    </a:cxn>
                    <a:cxn ang="0">
                      <a:pos x="239" y="204"/>
                    </a:cxn>
                    <a:cxn ang="0">
                      <a:pos x="227" y="207"/>
                    </a:cxn>
                    <a:cxn ang="0">
                      <a:pos x="245" y="213"/>
                    </a:cxn>
                    <a:cxn ang="0">
                      <a:pos x="293" y="225"/>
                    </a:cxn>
                    <a:cxn ang="0">
                      <a:pos x="296" y="198"/>
                    </a:cxn>
                    <a:cxn ang="0">
                      <a:pos x="299" y="168"/>
                    </a:cxn>
                    <a:cxn ang="0">
                      <a:pos x="383" y="147"/>
                    </a:cxn>
                    <a:cxn ang="0">
                      <a:pos x="260" y="81"/>
                    </a:cxn>
                    <a:cxn ang="0">
                      <a:pos x="134" y="36"/>
                    </a:cxn>
                    <a:cxn ang="0">
                      <a:pos x="59" y="12"/>
                    </a:cxn>
                    <a:cxn ang="0">
                      <a:pos x="11" y="0"/>
                    </a:cxn>
                  </a:cxnLst>
                  <a:rect l="0" t="0" r="r" b="b"/>
                  <a:pathLst>
                    <a:path w="383" h="225">
                      <a:moveTo>
                        <a:pt x="11" y="0"/>
                      </a:moveTo>
                      <a:cubicBezTo>
                        <a:pt x="17" y="19"/>
                        <a:pt x="20" y="29"/>
                        <a:pt x="41" y="36"/>
                      </a:cubicBezTo>
                      <a:cubicBezTo>
                        <a:pt x="54" y="32"/>
                        <a:pt x="64" y="35"/>
                        <a:pt x="77" y="39"/>
                      </a:cubicBezTo>
                      <a:cubicBezTo>
                        <a:pt x="85" y="51"/>
                        <a:pt x="85" y="55"/>
                        <a:pt x="71" y="60"/>
                      </a:cubicBezTo>
                      <a:cubicBezTo>
                        <a:pt x="54" y="54"/>
                        <a:pt x="37" y="51"/>
                        <a:pt x="20" y="45"/>
                      </a:cubicBezTo>
                      <a:cubicBezTo>
                        <a:pt x="5" y="50"/>
                        <a:pt x="12" y="56"/>
                        <a:pt x="23" y="60"/>
                      </a:cubicBezTo>
                      <a:cubicBezTo>
                        <a:pt x="17" y="61"/>
                        <a:pt x="10" y="59"/>
                        <a:pt x="5" y="63"/>
                      </a:cubicBezTo>
                      <a:cubicBezTo>
                        <a:pt x="0" y="67"/>
                        <a:pt x="8" y="79"/>
                        <a:pt x="14" y="81"/>
                      </a:cubicBezTo>
                      <a:cubicBezTo>
                        <a:pt x="27" y="84"/>
                        <a:pt x="40" y="83"/>
                        <a:pt x="53" y="84"/>
                      </a:cubicBezTo>
                      <a:cubicBezTo>
                        <a:pt x="78" y="92"/>
                        <a:pt x="75" y="86"/>
                        <a:pt x="98" y="78"/>
                      </a:cubicBezTo>
                      <a:cubicBezTo>
                        <a:pt x="102" y="91"/>
                        <a:pt x="109" y="90"/>
                        <a:pt x="122" y="93"/>
                      </a:cubicBezTo>
                      <a:cubicBezTo>
                        <a:pt x="113" y="107"/>
                        <a:pt x="112" y="97"/>
                        <a:pt x="98" y="102"/>
                      </a:cubicBezTo>
                      <a:cubicBezTo>
                        <a:pt x="107" y="108"/>
                        <a:pt x="116" y="111"/>
                        <a:pt x="125" y="117"/>
                      </a:cubicBezTo>
                      <a:cubicBezTo>
                        <a:pt x="133" y="129"/>
                        <a:pt x="142" y="128"/>
                        <a:pt x="155" y="132"/>
                      </a:cubicBezTo>
                      <a:cubicBezTo>
                        <a:pt x="167" y="128"/>
                        <a:pt x="174" y="131"/>
                        <a:pt x="185" y="135"/>
                      </a:cubicBezTo>
                      <a:cubicBezTo>
                        <a:pt x="189" y="146"/>
                        <a:pt x="200" y="161"/>
                        <a:pt x="200" y="168"/>
                      </a:cubicBezTo>
                      <a:cubicBezTo>
                        <a:pt x="213" y="180"/>
                        <a:pt x="229" y="189"/>
                        <a:pt x="239" y="204"/>
                      </a:cubicBezTo>
                      <a:cubicBezTo>
                        <a:pt x="241" y="207"/>
                        <a:pt x="225" y="204"/>
                        <a:pt x="227" y="207"/>
                      </a:cubicBezTo>
                      <a:cubicBezTo>
                        <a:pt x="231" y="212"/>
                        <a:pt x="245" y="213"/>
                        <a:pt x="245" y="213"/>
                      </a:cubicBezTo>
                      <a:cubicBezTo>
                        <a:pt x="262" y="207"/>
                        <a:pt x="279" y="216"/>
                        <a:pt x="293" y="225"/>
                      </a:cubicBezTo>
                      <a:cubicBezTo>
                        <a:pt x="311" y="219"/>
                        <a:pt x="311" y="208"/>
                        <a:pt x="296" y="198"/>
                      </a:cubicBezTo>
                      <a:cubicBezTo>
                        <a:pt x="285" y="182"/>
                        <a:pt x="277" y="175"/>
                        <a:pt x="299" y="168"/>
                      </a:cubicBezTo>
                      <a:cubicBezTo>
                        <a:pt x="319" y="182"/>
                        <a:pt x="366" y="164"/>
                        <a:pt x="383" y="147"/>
                      </a:cubicBezTo>
                      <a:lnTo>
                        <a:pt x="260" y="81"/>
                      </a:lnTo>
                      <a:lnTo>
                        <a:pt x="134" y="36"/>
                      </a:lnTo>
                      <a:lnTo>
                        <a:pt x="59" y="12"/>
                      </a:lnTo>
                      <a:lnTo>
                        <a:pt x="11" y="0"/>
                      </a:lnTo>
                      <a:close/>
                    </a:path>
                  </a:pathLst>
                </a:custGeom>
                <a:solidFill>
                  <a:schemeClr val="accent1"/>
                </a:solidFill>
                <a:ln w="9525">
                  <a:noFill/>
                  <a:round/>
                  <a:headEnd/>
                  <a:tailEnd/>
                </a:ln>
                <a:effectLst/>
              </p:spPr>
              <p:txBody>
                <a:bodyPr wrap="none" anchor="ctr"/>
                <a:lstStyle/>
                <a:p>
                  <a:endParaRPr lang="ja-JP" altLang="en-US"/>
                </a:p>
              </p:txBody>
            </p:sp>
            <p:sp>
              <p:nvSpPr>
                <p:cNvPr id="5294" name="Freeform 174"/>
                <p:cNvSpPr>
                  <a:spLocks/>
                </p:cNvSpPr>
                <p:nvPr/>
              </p:nvSpPr>
              <p:spPr bwMode="ltGray">
                <a:xfrm>
                  <a:off x="2508" y="498"/>
                  <a:ext cx="81" cy="39"/>
                </a:xfrm>
                <a:custGeom>
                  <a:avLst/>
                  <a:gdLst/>
                  <a:ahLst/>
                  <a:cxnLst>
                    <a:cxn ang="0">
                      <a:pos x="18" y="33"/>
                    </a:cxn>
                    <a:cxn ang="0">
                      <a:pos x="60" y="0"/>
                    </a:cxn>
                    <a:cxn ang="0">
                      <a:pos x="81" y="18"/>
                    </a:cxn>
                    <a:cxn ang="0">
                      <a:pos x="54" y="24"/>
                    </a:cxn>
                    <a:cxn ang="0">
                      <a:pos x="27" y="39"/>
                    </a:cxn>
                    <a:cxn ang="0">
                      <a:pos x="18" y="33"/>
                    </a:cxn>
                  </a:cxnLst>
                  <a:rect l="0" t="0" r="r" b="b"/>
                  <a:pathLst>
                    <a:path w="81" h="39">
                      <a:moveTo>
                        <a:pt x="18" y="33"/>
                      </a:moveTo>
                      <a:cubicBezTo>
                        <a:pt x="0" y="6"/>
                        <a:pt x="43" y="6"/>
                        <a:pt x="60" y="0"/>
                      </a:cubicBezTo>
                      <a:cubicBezTo>
                        <a:pt x="72" y="4"/>
                        <a:pt x="77" y="6"/>
                        <a:pt x="81" y="18"/>
                      </a:cubicBezTo>
                      <a:cubicBezTo>
                        <a:pt x="70" y="25"/>
                        <a:pt x="66" y="28"/>
                        <a:pt x="54" y="24"/>
                      </a:cubicBezTo>
                      <a:cubicBezTo>
                        <a:pt x="44" y="27"/>
                        <a:pt x="27" y="39"/>
                        <a:pt x="27" y="39"/>
                      </a:cubicBezTo>
                      <a:cubicBezTo>
                        <a:pt x="18" y="36"/>
                        <a:pt x="4" y="19"/>
                        <a:pt x="18" y="33"/>
                      </a:cubicBezTo>
                      <a:close/>
                    </a:path>
                  </a:pathLst>
                </a:custGeom>
                <a:solidFill>
                  <a:schemeClr val="accent1"/>
                </a:solidFill>
                <a:ln w="9525">
                  <a:noFill/>
                  <a:round/>
                  <a:headEnd/>
                  <a:tailEnd/>
                </a:ln>
                <a:effectLst/>
              </p:spPr>
              <p:txBody>
                <a:bodyPr wrap="none" anchor="ctr"/>
                <a:lstStyle/>
                <a:p>
                  <a:endParaRPr lang="ja-JP" altLang="en-US"/>
                </a:p>
              </p:txBody>
            </p:sp>
            <p:sp>
              <p:nvSpPr>
                <p:cNvPr id="5295" name="Freeform 175"/>
                <p:cNvSpPr>
                  <a:spLocks/>
                </p:cNvSpPr>
                <p:nvPr/>
              </p:nvSpPr>
              <p:spPr bwMode="ltGray">
                <a:xfrm>
                  <a:off x="2568" y="633"/>
                  <a:ext cx="93" cy="40"/>
                </a:xfrm>
                <a:custGeom>
                  <a:avLst/>
                  <a:gdLst/>
                  <a:ahLst/>
                  <a:cxnLst>
                    <a:cxn ang="0">
                      <a:pos x="15" y="36"/>
                    </a:cxn>
                    <a:cxn ang="0">
                      <a:pos x="51" y="6"/>
                    </a:cxn>
                    <a:cxn ang="0">
                      <a:pos x="69" y="0"/>
                    </a:cxn>
                    <a:cxn ang="0">
                      <a:pos x="93" y="15"/>
                    </a:cxn>
                    <a:cxn ang="0">
                      <a:pos x="42" y="39"/>
                    </a:cxn>
                    <a:cxn ang="0">
                      <a:pos x="9" y="36"/>
                    </a:cxn>
                    <a:cxn ang="0">
                      <a:pos x="12" y="27"/>
                    </a:cxn>
                    <a:cxn ang="0">
                      <a:pos x="15" y="36"/>
                    </a:cxn>
                  </a:cxnLst>
                  <a:rect l="0" t="0" r="r" b="b"/>
                  <a:pathLst>
                    <a:path w="93" h="40">
                      <a:moveTo>
                        <a:pt x="15" y="36"/>
                      </a:moveTo>
                      <a:cubicBezTo>
                        <a:pt x="0" y="14"/>
                        <a:pt x="36" y="10"/>
                        <a:pt x="51" y="6"/>
                      </a:cubicBezTo>
                      <a:cubicBezTo>
                        <a:pt x="57" y="4"/>
                        <a:pt x="69" y="0"/>
                        <a:pt x="69" y="0"/>
                      </a:cubicBezTo>
                      <a:cubicBezTo>
                        <a:pt x="82" y="3"/>
                        <a:pt x="89" y="2"/>
                        <a:pt x="93" y="15"/>
                      </a:cubicBezTo>
                      <a:cubicBezTo>
                        <a:pt x="59" y="24"/>
                        <a:pt x="65" y="16"/>
                        <a:pt x="42" y="39"/>
                      </a:cubicBezTo>
                      <a:cubicBezTo>
                        <a:pt x="31" y="38"/>
                        <a:pt x="19" y="40"/>
                        <a:pt x="9" y="36"/>
                      </a:cubicBezTo>
                      <a:cubicBezTo>
                        <a:pt x="6" y="35"/>
                        <a:pt x="9" y="27"/>
                        <a:pt x="12" y="27"/>
                      </a:cubicBezTo>
                      <a:cubicBezTo>
                        <a:pt x="15" y="27"/>
                        <a:pt x="14" y="33"/>
                        <a:pt x="15" y="36"/>
                      </a:cubicBezTo>
                      <a:close/>
                    </a:path>
                  </a:pathLst>
                </a:custGeom>
                <a:solidFill>
                  <a:schemeClr val="accent1"/>
                </a:solidFill>
                <a:ln w="9525">
                  <a:noFill/>
                  <a:round/>
                  <a:headEnd/>
                  <a:tailEnd/>
                </a:ln>
                <a:effectLst/>
              </p:spPr>
              <p:txBody>
                <a:bodyPr wrap="none" anchor="ctr"/>
                <a:lstStyle/>
                <a:p>
                  <a:endParaRPr lang="ja-JP" altLang="en-US"/>
                </a:p>
              </p:txBody>
            </p:sp>
            <p:sp>
              <p:nvSpPr>
                <p:cNvPr id="5296" name="Freeform 176"/>
                <p:cNvSpPr>
                  <a:spLocks/>
                </p:cNvSpPr>
                <p:nvPr/>
              </p:nvSpPr>
              <p:spPr bwMode="ltGray">
                <a:xfrm>
                  <a:off x="2617" y="656"/>
                  <a:ext cx="53" cy="31"/>
                </a:xfrm>
                <a:custGeom>
                  <a:avLst/>
                  <a:gdLst/>
                  <a:ahLst/>
                  <a:cxnLst>
                    <a:cxn ang="0">
                      <a:pos x="14" y="25"/>
                    </a:cxn>
                    <a:cxn ang="0">
                      <a:pos x="35" y="1"/>
                    </a:cxn>
                    <a:cxn ang="0">
                      <a:pos x="47" y="4"/>
                    </a:cxn>
                    <a:cxn ang="0">
                      <a:pos x="32" y="25"/>
                    </a:cxn>
                    <a:cxn ang="0">
                      <a:pos x="23" y="31"/>
                    </a:cxn>
                    <a:cxn ang="0">
                      <a:pos x="14" y="25"/>
                    </a:cxn>
                  </a:cxnLst>
                  <a:rect l="0" t="0" r="r" b="b"/>
                  <a:pathLst>
                    <a:path w="53" h="31">
                      <a:moveTo>
                        <a:pt x="14" y="25"/>
                      </a:moveTo>
                      <a:cubicBezTo>
                        <a:pt x="8" y="6"/>
                        <a:pt x="19" y="5"/>
                        <a:pt x="35" y="1"/>
                      </a:cubicBezTo>
                      <a:cubicBezTo>
                        <a:pt x="39" y="2"/>
                        <a:pt x="46" y="0"/>
                        <a:pt x="47" y="4"/>
                      </a:cubicBezTo>
                      <a:cubicBezTo>
                        <a:pt x="53" y="24"/>
                        <a:pt x="41" y="21"/>
                        <a:pt x="32" y="25"/>
                      </a:cubicBezTo>
                      <a:cubicBezTo>
                        <a:pt x="29" y="27"/>
                        <a:pt x="26" y="29"/>
                        <a:pt x="23" y="31"/>
                      </a:cubicBezTo>
                      <a:cubicBezTo>
                        <a:pt x="14" y="28"/>
                        <a:pt x="0" y="11"/>
                        <a:pt x="14" y="25"/>
                      </a:cubicBezTo>
                      <a:close/>
                    </a:path>
                  </a:pathLst>
                </a:custGeom>
                <a:solidFill>
                  <a:schemeClr val="accent1"/>
                </a:solidFill>
                <a:ln w="9525">
                  <a:noFill/>
                  <a:round/>
                  <a:headEnd/>
                  <a:tailEnd/>
                </a:ln>
                <a:effectLst/>
              </p:spPr>
              <p:txBody>
                <a:bodyPr wrap="none" anchor="ctr"/>
                <a:lstStyle/>
                <a:p>
                  <a:endParaRPr lang="ja-JP" altLang="en-US"/>
                </a:p>
              </p:txBody>
            </p:sp>
            <p:sp>
              <p:nvSpPr>
                <p:cNvPr id="5297" name="Freeform 177"/>
                <p:cNvSpPr>
                  <a:spLocks/>
                </p:cNvSpPr>
                <p:nvPr/>
              </p:nvSpPr>
              <p:spPr bwMode="ltGray">
                <a:xfrm>
                  <a:off x="2621" y="720"/>
                  <a:ext cx="62" cy="21"/>
                </a:xfrm>
                <a:custGeom>
                  <a:avLst/>
                  <a:gdLst/>
                  <a:ahLst/>
                  <a:cxnLst>
                    <a:cxn ang="0">
                      <a:pos x="25" y="21"/>
                    </a:cxn>
                    <a:cxn ang="0">
                      <a:pos x="31" y="0"/>
                    </a:cxn>
                    <a:cxn ang="0">
                      <a:pos x="25" y="21"/>
                    </a:cxn>
                  </a:cxnLst>
                  <a:rect l="0" t="0" r="r" b="b"/>
                  <a:pathLst>
                    <a:path w="62" h="21">
                      <a:moveTo>
                        <a:pt x="25" y="21"/>
                      </a:moveTo>
                      <a:cubicBezTo>
                        <a:pt x="0" y="4"/>
                        <a:pt x="10" y="5"/>
                        <a:pt x="31" y="0"/>
                      </a:cubicBezTo>
                      <a:cubicBezTo>
                        <a:pt x="62" y="6"/>
                        <a:pt x="40" y="16"/>
                        <a:pt x="25" y="21"/>
                      </a:cubicBezTo>
                      <a:close/>
                    </a:path>
                  </a:pathLst>
                </a:custGeom>
                <a:solidFill>
                  <a:schemeClr val="accent1"/>
                </a:solidFill>
                <a:ln w="9525">
                  <a:noFill/>
                  <a:round/>
                  <a:headEnd/>
                  <a:tailEnd/>
                </a:ln>
                <a:effectLst/>
              </p:spPr>
              <p:txBody>
                <a:bodyPr wrap="none" anchor="ctr"/>
                <a:lstStyle/>
                <a:p>
                  <a:endParaRPr lang="ja-JP" altLang="en-US"/>
                </a:p>
              </p:txBody>
            </p:sp>
            <p:sp>
              <p:nvSpPr>
                <p:cNvPr id="5298" name="Freeform 178"/>
                <p:cNvSpPr>
                  <a:spLocks/>
                </p:cNvSpPr>
                <p:nvPr/>
              </p:nvSpPr>
              <p:spPr bwMode="ltGray">
                <a:xfrm>
                  <a:off x="2634" y="753"/>
                  <a:ext cx="45" cy="31"/>
                </a:xfrm>
                <a:custGeom>
                  <a:avLst/>
                  <a:gdLst/>
                  <a:ahLst/>
                  <a:cxnLst>
                    <a:cxn ang="0">
                      <a:pos x="0" y="12"/>
                    </a:cxn>
                    <a:cxn ang="0">
                      <a:pos x="45" y="15"/>
                    </a:cxn>
                    <a:cxn ang="0">
                      <a:pos x="15" y="15"/>
                    </a:cxn>
                    <a:cxn ang="0">
                      <a:pos x="0" y="12"/>
                    </a:cxn>
                  </a:cxnLst>
                  <a:rect l="0" t="0" r="r" b="b"/>
                  <a:pathLst>
                    <a:path w="45" h="31">
                      <a:moveTo>
                        <a:pt x="0" y="12"/>
                      </a:moveTo>
                      <a:cubicBezTo>
                        <a:pt x="17" y="0"/>
                        <a:pt x="29" y="4"/>
                        <a:pt x="45" y="15"/>
                      </a:cubicBezTo>
                      <a:cubicBezTo>
                        <a:pt x="34" y="31"/>
                        <a:pt x="29" y="20"/>
                        <a:pt x="15" y="15"/>
                      </a:cubicBezTo>
                      <a:cubicBezTo>
                        <a:pt x="10" y="13"/>
                        <a:pt x="0" y="12"/>
                        <a:pt x="0" y="12"/>
                      </a:cubicBezTo>
                      <a:close/>
                    </a:path>
                  </a:pathLst>
                </a:custGeom>
                <a:solidFill>
                  <a:schemeClr val="accent1"/>
                </a:solidFill>
                <a:ln w="9525">
                  <a:noFill/>
                  <a:round/>
                  <a:headEnd/>
                  <a:tailEnd/>
                </a:ln>
                <a:effectLst/>
              </p:spPr>
              <p:txBody>
                <a:bodyPr wrap="none" anchor="ctr"/>
                <a:lstStyle/>
                <a:p>
                  <a:endParaRPr lang="ja-JP" altLang="en-US"/>
                </a:p>
              </p:txBody>
            </p:sp>
            <p:sp>
              <p:nvSpPr>
                <p:cNvPr id="5299" name="Freeform 179"/>
                <p:cNvSpPr>
                  <a:spLocks/>
                </p:cNvSpPr>
                <p:nvPr/>
              </p:nvSpPr>
              <p:spPr bwMode="ltGray">
                <a:xfrm>
                  <a:off x="2727" y="804"/>
                  <a:ext cx="54" cy="30"/>
                </a:xfrm>
                <a:custGeom>
                  <a:avLst/>
                  <a:gdLst/>
                  <a:ahLst/>
                  <a:cxnLst>
                    <a:cxn ang="0">
                      <a:pos x="0" y="24"/>
                    </a:cxn>
                    <a:cxn ang="0">
                      <a:pos x="18" y="30"/>
                    </a:cxn>
                    <a:cxn ang="0">
                      <a:pos x="0" y="24"/>
                    </a:cxn>
                  </a:cxnLst>
                  <a:rect l="0" t="0" r="r" b="b"/>
                  <a:pathLst>
                    <a:path w="54" h="30">
                      <a:moveTo>
                        <a:pt x="0" y="24"/>
                      </a:moveTo>
                      <a:cubicBezTo>
                        <a:pt x="16" y="0"/>
                        <a:pt x="54" y="18"/>
                        <a:pt x="18" y="30"/>
                      </a:cubicBezTo>
                      <a:cubicBezTo>
                        <a:pt x="13" y="28"/>
                        <a:pt x="0" y="18"/>
                        <a:pt x="0" y="24"/>
                      </a:cubicBezTo>
                      <a:close/>
                    </a:path>
                  </a:pathLst>
                </a:custGeom>
                <a:solidFill>
                  <a:schemeClr val="accent1"/>
                </a:solidFill>
                <a:ln w="9525">
                  <a:noFill/>
                  <a:round/>
                  <a:headEnd/>
                  <a:tailEnd/>
                </a:ln>
                <a:effectLst/>
              </p:spPr>
              <p:txBody>
                <a:bodyPr wrap="none" anchor="ctr"/>
                <a:lstStyle/>
                <a:p>
                  <a:endParaRPr lang="ja-JP" altLang="en-US"/>
                </a:p>
              </p:txBody>
            </p:sp>
            <p:sp>
              <p:nvSpPr>
                <p:cNvPr id="5300" name="Freeform 180"/>
                <p:cNvSpPr>
                  <a:spLocks/>
                </p:cNvSpPr>
                <p:nvPr/>
              </p:nvSpPr>
              <p:spPr bwMode="ltGray">
                <a:xfrm>
                  <a:off x="2706" y="839"/>
                  <a:ext cx="40" cy="24"/>
                </a:xfrm>
                <a:custGeom>
                  <a:avLst/>
                  <a:gdLst/>
                  <a:ahLst/>
                  <a:cxnLst>
                    <a:cxn ang="0">
                      <a:pos x="6" y="10"/>
                    </a:cxn>
                    <a:cxn ang="0">
                      <a:pos x="33" y="4"/>
                    </a:cxn>
                    <a:cxn ang="0">
                      <a:pos x="12" y="19"/>
                    </a:cxn>
                    <a:cxn ang="0">
                      <a:pos x="6" y="10"/>
                    </a:cxn>
                  </a:cxnLst>
                  <a:rect l="0" t="0" r="r" b="b"/>
                  <a:pathLst>
                    <a:path w="40" h="24">
                      <a:moveTo>
                        <a:pt x="6" y="10"/>
                      </a:moveTo>
                      <a:cubicBezTo>
                        <a:pt x="17" y="3"/>
                        <a:pt x="21" y="0"/>
                        <a:pt x="33" y="4"/>
                      </a:cubicBezTo>
                      <a:cubicBezTo>
                        <a:pt x="40" y="24"/>
                        <a:pt x="33" y="22"/>
                        <a:pt x="12" y="19"/>
                      </a:cubicBezTo>
                      <a:cubicBezTo>
                        <a:pt x="2" y="12"/>
                        <a:pt x="0" y="16"/>
                        <a:pt x="6" y="10"/>
                      </a:cubicBezTo>
                      <a:close/>
                    </a:path>
                  </a:pathLst>
                </a:custGeom>
                <a:solidFill>
                  <a:schemeClr val="accent1"/>
                </a:solidFill>
                <a:ln w="9525">
                  <a:noFill/>
                  <a:round/>
                  <a:headEnd/>
                  <a:tailEnd/>
                </a:ln>
                <a:effectLst/>
              </p:spPr>
              <p:txBody>
                <a:bodyPr wrap="none" anchor="ctr"/>
                <a:lstStyle/>
                <a:p>
                  <a:endParaRPr lang="ja-JP" altLang="en-US"/>
                </a:p>
              </p:txBody>
            </p:sp>
            <p:sp>
              <p:nvSpPr>
                <p:cNvPr id="5301" name="Freeform 181"/>
                <p:cNvSpPr>
                  <a:spLocks/>
                </p:cNvSpPr>
                <p:nvPr/>
              </p:nvSpPr>
              <p:spPr bwMode="ltGray">
                <a:xfrm>
                  <a:off x="2721" y="874"/>
                  <a:ext cx="30" cy="20"/>
                </a:xfrm>
                <a:custGeom>
                  <a:avLst/>
                  <a:gdLst/>
                  <a:ahLst/>
                  <a:cxnLst>
                    <a:cxn ang="0">
                      <a:pos x="3" y="5"/>
                    </a:cxn>
                    <a:cxn ang="0">
                      <a:pos x="30" y="14"/>
                    </a:cxn>
                    <a:cxn ang="0">
                      <a:pos x="12" y="14"/>
                    </a:cxn>
                    <a:cxn ang="0">
                      <a:pos x="3" y="5"/>
                    </a:cxn>
                  </a:cxnLst>
                  <a:rect l="0" t="0" r="r" b="b"/>
                  <a:pathLst>
                    <a:path w="30" h="20">
                      <a:moveTo>
                        <a:pt x="3" y="5"/>
                      </a:moveTo>
                      <a:cubicBezTo>
                        <a:pt x="16" y="1"/>
                        <a:pt x="25" y="0"/>
                        <a:pt x="30" y="14"/>
                      </a:cubicBezTo>
                      <a:cubicBezTo>
                        <a:pt x="23" y="16"/>
                        <a:pt x="19" y="20"/>
                        <a:pt x="12" y="14"/>
                      </a:cubicBezTo>
                      <a:cubicBezTo>
                        <a:pt x="0" y="4"/>
                        <a:pt x="11" y="5"/>
                        <a:pt x="3" y="5"/>
                      </a:cubicBezTo>
                      <a:close/>
                    </a:path>
                  </a:pathLst>
                </a:custGeom>
                <a:solidFill>
                  <a:schemeClr val="accent1"/>
                </a:solidFill>
                <a:ln w="9525">
                  <a:noFill/>
                  <a:round/>
                  <a:headEnd/>
                  <a:tailEnd/>
                </a:ln>
                <a:effectLst/>
              </p:spPr>
              <p:txBody>
                <a:bodyPr wrap="none" anchor="ctr"/>
                <a:lstStyle/>
                <a:p>
                  <a:endParaRPr lang="ja-JP" altLang="en-US"/>
                </a:p>
              </p:txBody>
            </p:sp>
            <p:sp>
              <p:nvSpPr>
                <p:cNvPr id="5302" name="Freeform 182"/>
                <p:cNvSpPr>
                  <a:spLocks/>
                </p:cNvSpPr>
                <p:nvPr/>
              </p:nvSpPr>
              <p:spPr bwMode="ltGray">
                <a:xfrm>
                  <a:off x="2945" y="951"/>
                  <a:ext cx="62" cy="41"/>
                </a:xfrm>
                <a:custGeom>
                  <a:avLst/>
                  <a:gdLst/>
                  <a:ahLst/>
                  <a:cxnLst>
                    <a:cxn ang="0">
                      <a:pos x="49" y="18"/>
                    </a:cxn>
                    <a:cxn ang="0">
                      <a:pos x="4" y="21"/>
                    </a:cxn>
                    <a:cxn ang="0">
                      <a:pos x="16" y="0"/>
                    </a:cxn>
                    <a:cxn ang="0">
                      <a:pos x="46" y="3"/>
                    </a:cxn>
                    <a:cxn ang="0">
                      <a:pos x="61" y="18"/>
                    </a:cxn>
                    <a:cxn ang="0">
                      <a:pos x="49" y="18"/>
                    </a:cxn>
                  </a:cxnLst>
                  <a:rect l="0" t="0" r="r" b="b"/>
                  <a:pathLst>
                    <a:path w="62" h="41">
                      <a:moveTo>
                        <a:pt x="49" y="18"/>
                      </a:moveTo>
                      <a:cubicBezTo>
                        <a:pt x="41" y="41"/>
                        <a:pt x="20" y="31"/>
                        <a:pt x="4" y="21"/>
                      </a:cubicBezTo>
                      <a:cubicBezTo>
                        <a:pt x="0" y="8"/>
                        <a:pt x="3" y="4"/>
                        <a:pt x="16" y="0"/>
                      </a:cubicBezTo>
                      <a:cubicBezTo>
                        <a:pt x="27" y="4"/>
                        <a:pt x="34" y="7"/>
                        <a:pt x="46" y="3"/>
                      </a:cubicBezTo>
                      <a:cubicBezTo>
                        <a:pt x="49" y="5"/>
                        <a:pt x="62" y="12"/>
                        <a:pt x="61" y="18"/>
                      </a:cubicBezTo>
                      <a:cubicBezTo>
                        <a:pt x="58" y="29"/>
                        <a:pt x="51" y="20"/>
                        <a:pt x="49" y="18"/>
                      </a:cubicBezTo>
                      <a:close/>
                    </a:path>
                  </a:pathLst>
                </a:custGeom>
                <a:solidFill>
                  <a:schemeClr val="accent1"/>
                </a:solidFill>
                <a:ln w="9525">
                  <a:noFill/>
                  <a:round/>
                  <a:headEnd/>
                  <a:tailEnd/>
                </a:ln>
                <a:effectLst/>
              </p:spPr>
              <p:txBody>
                <a:bodyPr wrap="none" anchor="ctr"/>
                <a:lstStyle/>
                <a:p>
                  <a:endParaRPr lang="ja-JP" altLang="en-US"/>
                </a:p>
              </p:txBody>
            </p:sp>
            <p:sp>
              <p:nvSpPr>
                <p:cNvPr id="5303" name="Freeform 183"/>
                <p:cNvSpPr>
                  <a:spLocks/>
                </p:cNvSpPr>
                <p:nvPr/>
              </p:nvSpPr>
              <p:spPr bwMode="ltGray">
                <a:xfrm>
                  <a:off x="3014" y="957"/>
                  <a:ext cx="45" cy="18"/>
                </a:xfrm>
                <a:custGeom>
                  <a:avLst/>
                  <a:gdLst/>
                  <a:ahLst/>
                  <a:cxnLst>
                    <a:cxn ang="0">
                      <a:pos x="25" y="15"/>
                    </a:cxn>
                    <a:cxn ang="0">
                      <a:pos x="16" y="0"/>
                    </a:cxn>
                    <a:cxn ang="0">
                      <a:pos x="34" y="18"/>
                    </a:cxn>
                    <a:cxn ang="0">
                      <a:pos x="25" y="15"/>
                    </a:cxn>
                  </a:cxnLst>
                  <a:rect l="0" t="0" r="r" b="b"/>
                  <a:pathLst>
                    <a:path w="45" h="18">
                      <a:moveTo>
                        <a:pt x="25" y="15"/>
                      </a:moveTo>
                      <a:cubicBezTo>
                        <a:pt x="13" y="11"/>
                        <a:pt x="0" y="10"/>
                        <a:pt x="16" y="0"/>
                      </a:cubicBezTo>
                      <a:cubicBezTo>
                        <a:pt x="31" y="3"/>
                        <a:pt x="45" y="2"/>
                        <a:pt x="34" y="18"/>
                      </a:cubicBezTo>
                      <a:cubicBezTo>
                        <a:pt x="31" y="17"/>
                        <a:pt x="25" y="15"/>
                        <a:pt x="25" y="15"/>
                      </a:cubicBezTo>
                      <a:close/>
                    </a:path>
                  </a:pathLst>
                </a:custGeom>
                <a:solidFill>
                  <a:schemeClr val="accent1"/>
                </a:solidFill>
                <a:ln w="9525">
                  <a:noFill/>
                  <a:round/>
                  <a:headEnd/>
                  <a:tailEnd/>
                </a:ln>
                <a:effectLst/>
              </p:spPr>
              <p:txBody>
                <a:bodyPr wrap="none" anchor="ctr"/>
                <a:lstStyle/>
                <a:p>
                  <a:endParaRPr lang="ja-JP" altLang="en-US"/>
                </a:p>
              </p:txBody>
            </p:sp>
            <p:sp>
              <p:nvSpPr>
                <p:cNvPr id="5304" name="Freeform 184"/>
                <p:cNvSpPr>
                  <a:spLocks/>
                </p:cNvSpPr>
                <p:nvPr/>
              </p:nvSpPr>
              <p:spPr bwMode="ltGray">
                <a:xfrm>
                  <a:off x="2965" y="991"/>
                  <a:ext cx="45" cy="23"/>
                </a:xfrm>
                <a:custGeom>
                  <a:avLst/>
                  <a:gdLst/>
                  <a:ahLst/>
                  <a:cxnLst>
                    <a:cxn ang="0">
                      <a:pos x="8" y="8"/>
                    </a:cxn>
                    <a:cxn ang="0">
                      <a:pos x="38" y="8"/>
                    </a:cxn>
                    <a:cxn ang="0">
                      <a:pos x="17" y="23"/>
                    </a:cxn>
                    <a:cxn ang="0">
                      <a:pos x="8" y="8"/>
                    </a:cxn>
                  </a:cxnLst>
                  <a:rect l="0" t="0" r="r" b="b"/>
                  <a:pathLst>
                    <a:path w="45" h="23">
                      <a:moveTo>
                        <a:pt x="8" y="8"/>
                      </a:moveTo>
                      <a:cubicBezTo>
                        <a:pt x="18" y="5"/>
                        <a:pt x="27" y="0"/>
                        <a:pt x="38" y="8"/>
                      </a:cubicBezTo>
                      <a:cubicBezTo>
                        <a:pt x="45" y="13"/>
                        <a:pt x="17" y="23"/>
                        <a:pt x="17" y="23"/>
                      </a:cubicBezTo>
                      <a:cubicBezTo>
                        <a:pt x="10" y="21"/>
                        <a:pt x="0" y="16"/>
                        <a:pt x="8" y="8"/>
                      </a:cubicBezTo>
                      <a:close/>
                    </a:path>
                  </a:pathLst>
                </a:custGeom>
                <a:solidFill>
                  <a:schemeClr val="accent1"/>
                </a:solidFill>
                <a:ln w="9525">
                  <a:noFill/>
                  <a:round/>
                  <a:headEnd/>
                  <a:tailEnd/>
                </a:ln>
                <a:effectLst/>
              </p:spPr>
              <p:txBody>
                <a:bodyPr wrap="none" anchor="ctr"/>
                <a:lstStyle/>
                <a:p>
                  <a:endParaRPr lang="ja-JP" altLang="en-US"/>
                </a:p>
              </p:txBody>
            </p:sp>
            <p:sp>
              <p:nvSpPr>
                <p:cNvPr id="5305" name="Freeform 185"/>
                <p:cNvSpPr>
                  <a:spLocks/>
                </p:cNvSpPr>
                <p:nvPr/>
              </p:nvSpPr>
              <p:spPr bwMode="ltGray">
                <a:xfrm>
                  <a:off x="3317" y="961"/>
                  <a:ext cx="50" cy="26"/>
                </a:xfrm>
                <a:custGeom>
                  <a:avLst/>
                  <a:gdLst/>
                  <a:ahLst/>
                  <a:cxnLst>
                    <a:cxn ang="0">
                      <a:pos x="22" y="2"/>
                    </a:cxn>
                    <a:cxn ang="0">
                      <a:pos x="37" y="14"/>
                    </a:cxn>
                    <a:cxn ang="0">
                      <a:pos x="10" y="26"/>
                    </a:cxn>
                    <a:cxn ang="0">
                      <a:pos x="22" y="2"/>
                    </a:cxn>
                  </a:cxnLst>
                  <a:rect l="0" t="0" r="r" b="b"/>
                  <a:pathLst>
                    <a:path w="50" h="26">
                      <a:moveTo>
                        <a:pt x="22" y="2"/>
                      </a:moveTo>
                      <a:cubicBezTo>
                        <a:pt x="29" y="0"/>
                        <a:pt x="50" y="1"/>
                        <a:pt x="37" y="14"/>
                      </a:cubicBezTo>
                      <a:cubicBezTo>
                        <a:pt x="32" y="19"/>
                        <a:pt x="17" y="24"/>
                        <a:pt x="10" y="26"/>
                      </a:cubicBezTo>
                      <a:cubicBezTo>
                        <a:pt x="4" y="8"/>
                        <a:pt x="0" y="2"/>
                        <a:pt x="22" y="2"/>
                      </a:cubicBezTo>
                      <a:close/>
                    </a:path>
                  </a:pathLst>
                </a:custGeom>
                <a:solidFill>
                  <a:schemeClr val="accent1"/>
                </a:solidFill>
                <a:ln w="9525">
                  <a:noFill/>
                  <a:round/>
                  <a:headEnd/>
                  <a:tailEnd/>
                </a:ln>
                <a:effectLst/>
              </p:spPr>
              <p:txBody>
                <a:bodyPr wrap="none" anchor="ctr"/>
                <a:lstStyle/>
                <a:p>
                  <a:endParaRPr lang="ja-JP" altLang="en-US"/>
                </a:p>
              </p:txBody>
            </p:sp>
            <p:sp>
              <p:nvSpPr>
                <p:cNvPr id="5306" name="Freeform 186"/>
                <p:cNvSpPr>
                  <a:spLocks/>
                </p:cNvSpPr>
                <p:nvPr/>
              </p:nvSpPr>
              <p:spPr bwMode="ltGray">
                <a:xfrm>
                  <a:off x="3570" y="1067"/>
                  <a:ext cx="24" cy="17"/>
                </a:xfrm>
                <a:custGeom>
                  <a:avLst/>
                  <a:gdLst/>
                  <a:ahLst/>
                  <a:cxnLst>
                    <a:cxn ang="0">
                      <a:pos x="0" y="13"/>
                    </a:cxn>
                    <a:cxn ang="0">
                      <a:pos x="24" y="4"/>
                    </a:cxn>
                    <a:cxn ang="0">
                      <a:pos x="0" y="13"/>
                    </a:cxn>
                  </a:cxnLst>
                  <a:rect l="0" t="0" r="r" b="b"/>
                  <a:pathLst>
                    <a:path w="24" h="17">
                      <a:moveTo>
                        <a:pt x="0" y="13"/>
                      </a:moveTo>
                      <a:cubicBezTo>
                        <a:pt x="8" y="2"/>
                        <a:pt x="11" y="0"/>
                        <a:pt x="24" y="4"/>
                      </a:cubicBezTo>
                      <a:cubicBezTo>
                        <a:pt x="16" y="15"/>
                        <a:pt x="13" y="17"/>
                        <a:pt x="0" y="13"/>
                      </a:cubicBezTo>
                      <a:close/>
                    </a:path>
                  </a:pathLst>
                </a:custGeom>
                <a:solidFill>
                  <a:schemeClr val="accent1"/>
                </a:solidFill>
                <a:ln w="9525">
                  <a:noFill/>
                  <a:round/>
                  <a:headEnd/>
                  <a:tailEnd/>
                </a:ln>
                <a:effectLst/>
              </p:spPr>
              <p:txBody>
                <a:bodyPr wrap="none" anchor="ctr"/>
                <a:lstStyle/>
                <a:p>
                  <a:endParaRPr lang="ja-JP" altLang="en-US"/>
                </a:p>
              </p:txBody>
            </p:sp>
            <p:sp>
              <p:nvSpPr>
                <p:cNvPr id="5307" name="Freeform 187"/>
                <p:cNvSpPr>
                  <a:spLocks/>
                </p:cNvSpPr>
                <p:nvPr/>
              </p:nvSpPr>
              <p:spPr bwMode="ltGray">
                <a:xfrm>
                  <a:off x="1226" y="615"/>
                  <a:ext cx="2308" cy="2297"/>
                </a:xfrm>
                <a:custGeom>
                  <a:avLst/>
                  <a:gdLst/>
                  <a:ahLst/>
                  <a:cxnLst>
                    <a:cxn ang="0">
                      <a:pos x="844" y="111"/>
                    </a:cxn>
                    <a:cxn ang="0">
                      <a:pos x="871" y="201"/>
                    </a:cxn>
                    <a:cxn ang="0">
                      <a:pos x="925" y="90"/>
                    </a:cxn>
                    <a:cxn ang="0">
                      <a:pos x="1126" y="30"/>
                    </a:cxn>
                    <a:cxn ang="0">
                      <a:pos x="1030" y="129"/>
                    </a:cxn>
                    <a:cxn ang="0">
                      <a:pos x="1000" y="195"/>
                    </a:cxn>
                    <a:cxn ang="0">
                      <a:pos x="1117" y="258"/>
                    </a:cxn>
                    <a:cxn ang="0">
                      <a:pos x="1240" y="273"/>
                    </a:cxn>
                    <a:cxn ang="0">
                      <a:pos x="1105" y="366"/>
                    </a:cxn>
                    <a:cxn ang="0">
                      <a:pos x="1219" y="312"/>
                    </a:cxn>
                    <a:cxn ang="0">
                      <a:pos x="1306" y="294"/>
                    </a:cxn>
                    <a:cxn ang="0">
                      <a:pos x="1498" y="288"/>
                    </a:cxn>
                    <a:cxn ang="0">
                      <a:pos x="1606" y="393"/>
                    </a:cxn>
                    <a:cxn ang="0">
                      <a:pos x="1750" y="420"/>
                    </a:cxn>
                    <a:cxn ang="0">
                      <a:pos x="1864" y="426"/>
                    </a:cxn>
                    <a:cxn ang="0">
                      <a:pos x="2065" y="441"/>
                    </a:cxn>
                    <a:cxn ang="0">
                      <a:pos x="2260" y="408"/>
                    </a:cxn>
                    <a:cxn ang="0">
                      <a:pos x="2245" y="516"/>
                    </a:cxn>
                    <a:cxn ang="0">
                      <a:pos x="2182" y="641"/>
                    </a:cxn>
                    <a:cxn ang="0">
                      <a:pos x="2152" y="749"/>
                    </a:cxn>
                    <a:cxn ang="0">
                      <a:pos x="2148" y="861"/>
                    </a:cxn>
                    <a:cxn ang="0">
                      <a:pos x="2074" y="977"/>
                    </a:cxn>
                    <a:cxn ang="0">
                      <a:pos x="2058" y="769"/>
                    </a:cxn>
                    <a:cxn ang="0">
                      <a:pos x="2094" y="623"/>
                    </a:cxn>
                    <a:cxn ang="0">
                      <a:pos x="2012" y="717"/>
                    </a:cxn>
                    <a:cxn ang="0">
                      <a:pos x="1716" y="861"/>
                    </a:cxn>
                    <a:cxn ang="0">
                      <a:pos x="1762" y="1127"/>
                    </a:cxn>
                    <a:cxn ang="0">
                      <a:pos x="1584" y="1263"/>
                    </a:cxn>
                    <a:cxn ang="0">
                      <a:pos x="1560" y="1445"/>
                    </a:cxn>
                    <a:cxn ang="0">
                      <a:pos x="1476" y="1329"/>
                    </a:cxn>
                    <a:cxn ang="0">
                      <a:pos x="1414" y="1251"/>
                    </a:cxn>
                    <a:cxn ang="0">
                      <a:pos x="1332" y="1349"/>
                    </a:cxn>
                    <a:cxn ang="0">
                      <a:pos x="1342" y="1383"/>
                    </a:cxn>
                    <a:cxn ang="0">
                      <a:pos x="1348" y="1517"/>
                    </a:cxn>
                    <a:cxn ang="0">
                      <a:pos x="1300" y="1663"/>
                    </a:cxn>
                    <a:cxn ang="0">
                      <a:pos x="1118" y="1769"/>
                    </a:cxn>
                    <a:cxn ang="0">
                      <a:pos x="940" y="1773"/>
                    </a:cxn>
                    <a:cxn ang="0">
                      <a:pos x="972" y="2031"/>
                    </a:cxn>
                    <a:cxn ang="0">
                      <a:pos x="840" y="2091"/>
                    </a:cxn>
                    <a:cxn ang="0">
                      <a:pos x="736" y="1943"/>
                    </a:cxn>
                    <a:cxn ang="0">
                      <a:pos x="800" y="2247"/>
                    </a:cxn>
                    <a:cxn ang="0">
                      <a:pos x="694" y="2085"/>
                    </a:cxn>
                    <a:cxn ang="0">
                      <a:pos x="690" y="1807"/>
                    </a:cxn>
                    <a:cxn ang="0">
                      <a:pos x="598" y="1565"/>
                    </a:cxn>
                    <a:cxn ang="0">
                      <a:pos x="434" y="1627"/>
                    </a:cxn>
                    <a:cxn ang="0">
                      <a:pos x="282" y="1829"/>
                    </a:cxn>
                    <a:cxn ang="0">
                      <a:pos x="252" y="1467"/>
                    </a:cxn>
                    <a:cxn ang="0">
                      <a:pos x="232" y="1357"/>
                    </a:cxn>
                    <a:cxn ang="0">
                      <a:pos x="176" y="1149"/>
                    </a:cxn>
                    <a:cxn ang="0">
                      <a:pos x="138" y="1021"/>
                    </a:cxn>
                    <a:cxn ang="0">
                      <a:pos x="132" y="1253"/>
                    </a:cxn>
                    <a:cxn ang="0">
                      <a:pos x="22" y="1151"/>
                    </a:cxn>
                    <a:cxn ang="0">
                      <a:pos x="206" y="681"/>
                    </a:cxn>
                    <a:cxn ang="0">
                      <a:pos x="404" y="515"/>
                    </a:cxn>
                    <a:cxn ang="0">
                      <a:pos x="386" y="673"/>
                    </a:cxn>
                    <a:cxn ang="0">
                      <a:pos x="378" y="733"/>
                    </a:cxn>
                    <a:cxn ang="0">
                      <a:pos x="498" y="599"/>
                    </a:cxn>
                    <a:cxn ang="0">
                      <a:pos x="494" y="411"/>
                    </a:cxn>
                    <a:cxn ang="0">
                      <a:pos x="500" y="375"/>
                    </a:cxn>
                  </a:cxnLst>
                  <a:rect l="0" t="0" r="r" b="b"/>
                  <a:pathLst>
                    <a:path w="2308" h="2297">
                      <a:moveTo>
                        <a:pt x="847" y="63"/>
                      </a:moveTo>
                      <a:cubicBezTo>
                        <a:pt x="856" y="89"/>
                        <a:pt x="868" y="59"/>
                        <a:pt x="883" y="54"/>
                      </a:cubicBezTo>
                      <a:cubicBezTo>
                        <a:pt x="892" y="51"/>
                        <a:pt x="901" y="48"/>
                        <a:pt x="910" y="45"/>
                      </a:cubicBezTo>
                      <a:cubicBezTo>
                        <a:pt x="913" y="44"/>
                        <a:pt x="919" y="42"/>
                        <a:pt x="919" y="42"/>
                      </a:cubicBezTo>
                      <a:cubicBezTo>
                        <a:pt x="922" y="43"/>
                        <a:pt x="951" y="46"/>
                        <a:pt x="934" y="60"/>
                      </a:cubicBezTo>
                      <a:cubicBezTo>
                        <a:pt x="930" y="63"/>
                        <a:pt x="924" y="62"/>
                        <a:pt x="919" y="63"/>
                      </a:cubicBezTo>
                      <a:cubicBezTo>
                        <a:pt x="899" y="56"/>
                        <a:pt x="879" y="70"/>
                        <a:pt x="865" y="84"/>
                      </a:cubicBezTo>
                      <a:cubicBezTo>
                        <a:pt x="863" y="102"/>
                        <a:pt x="865" y="118"/>
                        <a:pt x="844" y="111"/>
                      </a:cubicBezTo>
                      <a:cubicBezTo>
                        <a:pt x="818" y="114"/>
                        <a:pt x="807" y="111"/>
                        <a:pt x="799" y="135"/>
                      </a:cubicBezTo>
                      <a:cubicBezTo>
                        <a:pt x="800" y="139"/>
                        <a:pt x="799" y="144"/>
                        <a:pt x="802" y="147"/>
                      </a:cubicBezTo>
                      <a:cubicBezTo>
                        <a:pt x="807" y="151"/>
                        <a:pt x="820" y="153"/>
                        <a:pt x="820" y="153"/>
                      </a:cubicBezTo>
                      <a:cubicBezTo>
                        <a:pt x="840" y="149"/>
                        <a:pt x="846" y="140"/>
                        <a:pt x="862" y="129"/>
                      </a:cubicBezTo>
                      <a:cubicBezTo>
                        <a:pt x="866" y="132"/>
                        <a:pt x="877" y="136"/>
                        <a:pt x="874" y="144"/>
                      </a:cubicBezTo>
                      <a:cubicBezTo>
                        <a:pt x="872" y="151"/>
                        <a:pt x="867" y="157"/>
                        <a:pt x="862" y="162"/>
                      </a:cubicBezTo>
                      <a:cubicBezTo>
                        <a:pt x="856" y="168"/>
                        <a:pt x="844" y="180"/>
                        <a:pt x="844" y="180"/>
                      </a:cubicBezTo>
                      <a:cubicBezTo>
                        <a:pt x="848" y="202"/>
                        <a:pt x="849" y="205"/>
                        <a:pt x="871" y="201"/>
                      </a:cubicBezTo>
                      <a:cubicBezTo>
                        <a:pt x="882" y="194"/>
                        <a:pt x="888" y="189"/>
                        <a:pt x="892" y="177"/>
                      </a:cubicBezTo>
                      <a:cubicBezTo>
                        <a:pt x="890" y="170"/>
                        <a:pt x="884" y="164"/>
                        <a:pt x="883" y="156"/>
                      </a:cubicBezTo>
                      <a:cubicBezTo>
                        <a:pt x="878" y="102"/>
                        <a:pt x="934" y="96"/>
                        <a:pt x="973" y="90"/>
                      </a:cubicBezTo>
                      <a:cubicBezTo>
                        <a:pt x="992" y="96"/>
                        <a:pt x="1006" y="97"/>
                        <a:pt x="1027" y="99"/>
                      </a:cubicBezTo>
                      <a:cubicBezTo>
                        <a:pt x="1029" y="100"/>
                        <a:pt x="1051" y="110"/>
                        <a:pt x="1042" y="93"/>
                      </a:cubicBezTo>
                      <a:cubicBezTo>
                        <a:pt x="1034" y="79"/>
                        <a:pt x="1013" y="80"/>
                        <a:pt x="1000" y="78"/>
                      </a:cubicBezTo>
                      <a:cubicBezTo>
                        <a:pt x="981" y="72"/>
                        <a:pt x="985" y="69"/>
                        <a:pt x="961" y="72"/>
                      </a:cubicBezTo>
                      <a:cubicBezTo>
                        <a:pt x="948" y="76"/>
                        <a:pt x="938" y="86"/>
                        <a:pt x="925" y="90"/>
                      </a:cubicBezTo>
                      <a:cubicBezTo>
                        <a:pt x="919" y="73"/>
                        <a:pt x="932" y="70"/>
                        <a:pt x="946" y="60"/>
                      </a:cubicBezTo>
                      <a:cubicBezTo>
                        <a:pt x="952" y="56"/>
                        <a:pt x="964" y="48"/>
                        <a:pt x="964" y="48"/>
                      </a:cubicBezTo>
                      <a:cubicBezTo>
                        <a:pt x="967" y="43"/>
                        <a:pt x="978" y="25"/>
                        <a:pt x="985" y="21"/>
                      </a:cubicBezTo>
                      <a:cubicBezTo>
                        <a:pt x="993" y="16"/>
                        <a:pt x="1004" y="17"/>
                        <a:pt x="1012" y="12"/>
                      </a:cubicBezTo>
                      <a:cubicBezTo>
                        <a:pt x="1020" y="7"/>
                        <a:pt x="1039" y="0"/>
                        <a:pt x="1039" y="0"/>
                      </a:cubicBezTo>
                      <a:cubicBezTo>
                        <a:pt x="1060" y="2"/>
                        <a:pt x="1068" y="1"/>
                        <a:pt x="1084" y="12"/>
                      </a:cubicBezTo>
                      <a:cubicBezTo>
                        <a:pt x="1091" y="33"/>
                        <a:pt x="1084" y="28"/>
                        <a:pt x="1099" y="33"/>
                      </a:cubicBezTo>
                      <a:cubicBezTo>
                        <a:pt x="1110" y="29"/>
                        <a:pt x="1115" y="34"/>
                        <a:pt x="1126" y="30"/>
                      </a:cubicBezTo>
                      <a:cubicBezTo>
                        <a:pt x="1140" y="34"/>
                        <a:pt x="1150" y="32"/>
                        <a:pt x="1159" y="45"/>
                      </a:cubicBezTo>
                      <a:cubicBezTo>
                        <a:pt x="1167" y="78"/>
                        <a:pt x="1154" y="97"/>
                        <a:pt x="1123" y="105"/>
                      </a:cubicBezTo>
                      <a:cubicBezTo>
                        <a:pt x="1110" y="114"/>
                        <a:pt x="1106" y="126"/>
                        <a:pt x="1093" y="135"/>
                      </a:cubicBezTo>
                      <a:cubicBezTo>
                        <a:pt x="1086" y="146"/>
                        <a:pt x="1039" y="169"/>
                        <a:pt x="1024" y="174"/>
                      </a:cubicBezTo>
                      <a:cubicBezTo>
                        <a:pt x="1015" y="188"/>
                        <a:pt x="1011" y="186"/>
                        <a:pt x="994" y="183"/>
                      </a:cubicBezTo>
                      <a:cubicBezTo>
                        <a:pt x="991" y="180"/>
                        <a:pt x="986" y="178"/>
                        <a:pt x="985" y="174"/>
                      </a:cubicBezTo>
                      <a:cubicBezTo>
                        <a:pt x="983" y="163"/>
                        <a:pt x="1004" y="150"/>
                        <a:pt x="1012" y="147"/>
                      </a:cubicBezTo>
                      <a:cubicBezTo>
                        <a:pt x="1018" y="141"/>
                        <a:pt x="1024" y="135"/>
                        <a:pt x="1030" y="129"/>
                      </a:cubicBezTo>
                      <a:cubicBezTo>
                        <a:pt x="1034" y="125"/>
                        <a:pt x="1018" y="133"/>
                        <a:pt x="1012" y="135"/>
                      </a:cubicBezTo>
                      <a:cubicBezTo>
                        <a:pt x="1006" y="137"/>
                        <a:pt x="1000" y="141"/>
                        <a:pt x="994" y="144"/>
                      </a:cubicBezTo>
                      <a:cubicBezTo>
                        <a:pt x="988" y="148"/>
                        <a:pt x="976" y="156"/>
                        <a:pt x="976" y="156"/>
                      </a:cubicBezTo>
                      <a:cubicBezTo>
                        <a:pt x="969" y="167"/>
                        <a:pt x="963" y="167"/>
                        <a:pt x="952" y="174"/>
                      </a:cubicBezTo>
                      <a:cubicBezTo>
                        <a:pt x="938" y="195"/>
                        <a:pt x="936" y="186"/>
                        <a:pt x="946" y="201"/>
                      </a:cubicBezTo>
                      <a:cubicBezTo>
                        <a:pt x="952" y="199"/>
                        <a:pt x="958" y="197"/>
                        <a:pt x="964" y="195"/>
                      </a:cubicBezTo>
                      <a:cubicBezTo>
                        <a:pt x="967" y="194"/>
                        <a:pt x="973" y="192"/>
                        <a:pt x="973" y="192"/>
                      </a:cubicBezTo>
                      <a:cubicBezTo>
                        <a:pt x="994" y="199"/>
                        <a:pt x="985" y="200"/>
                        <a:pt x="1000" y="195"/>
                      </a:cubicBezTo>
                      <a:cubicBezTo>
                        <a:pt x="1018" y="222"/>
                        <a:pt x="982" y="200"/>
                        <a:pt x="1006" y="216"/>
                      </a:cubicBezTo>
                      <a:cubicBezTo>
                        <a:pt x="1019" y="212"/>
                        <a:pt x="1031" y="221"/>
                        <a:pt x="1042" y="228"/>
                      </a:cubicBezTo>
                      <a:cubicBezTo>
                        <a:pt x="1050" y="216"/>
                        <a:pt x="1053" y="210"/>
                        <a:pt x="1066" y="219"/>
                      </a:cubicBezTo>
                      <a:cubicBezTo>
                        <a:pt x="1076" y="234"/>
                        <a:pt x="1073" y="223"/>
                        <a:pt x="1063" y="234"/>
                      </a:cubicBezTo>
                      <a:cubicBezTo>
                        <a:pt x="1058" y="239"/>
                        <a:pt x="1051" y="252"/>
                        <a:pt x="1051" y="252"/>
                      </a:cubicBezTo>
                      <a:cubicBezTo>
                        <a:pt x="1063" y="260"/>
                        <a:pt x="1076" y="262"/>
                        <a:pt x="1090" y="267"/>
                      </a:cubicBezTo>
                      <a:cubicBezTo>
                        <a:pt x="1096" y="265"/>
                        <a:pt x="1102" y="263"/>
                        <a:pt x="1108" y="261"/>
                      </a:cubicBezTo>
                      <a:cubicBezTo>
                        <a:pt x="1111" y="260"/>
                        <a:pt x="1117" y="258"/>
                        <a:pt x="1117" y="258"/>
                      </a:cubicBezTo>
                      <a:cubicBezTo>
                        <a:pt x="1119" y="264"/>
                        <a:pt x="1121" y="270"/>
                        <a:pt x="1123" y="276"/>
                      </a:cubicBezTo>
                      <a:cubicBezTo>
                        <a:pt x="1124" y="279"/>
                        <a:pt x="1126" y="285"/>
                        <a:pt x="1126" y="285"/>
                      </a:cubicBezTo>
                      <a:cubicBezTo>
                        <a:pt x="1113" y="289"/>
                        <a:pt x="1114" y="296"/>
                        <a:pt x="1111" y="309"/>
                      </a:cubicBezTo>
                      <a:cubicBezTo>
                        <a:pt x="1112" y="314"/>
                        <a:pt x="1110" y="320"/>
                        <a:pt x="1114" y="324"/>
                      </a:cubicBezTo>
                      <a:cubicBezTo>
                        <a:pt x="1124" y="334"/>
                        <a:pt x="1133" y="301"/>
                        <a:pt x="1138" y="294"/>
                      </a:cubicBezTo>
                      <a:cubicBezTo>
                        <a:pt x="1144" y="286"/>
                        <a:pt x="1156" y="286"/>
                        <a:pt x="1165" y="285"/>
                      </a:cubicBezTo>
                      <a:cubicBezTo>
                        <a:pt x="1180" y="275"/>
                        <a:pt x="1199" y="271"/>
                        <a:pt x="1216" y="267"/>
                      </a:cubicBezTo>
                      <a:cubicBezTo>
                        <a:pt x="1228" y="259"/>
                        <a:pt x="1235" y="258"/>
                        <a:pt x="1240" y="273"/>
                      </a:cubicBezTo>
                      <a:cubicBezTo>
                        <a:pt x="1230" y="283"/>
                        <a:pt x="1224" y="287"/>
                        <a:pt x="1210" y="291"/>
                      </a:cubicBezTo>
                      <a:cubicBezTo>
                        <a:pt x="1202" y="296"/>
                        <a:pt x="1183" y="303"/>
                        <a:pt x="1183" y="303"/>
                      </a:cubicBezTo>
                      <a:cubicBezTo>
                        <a:pt x="1167" y="328"/>
                        <a:pt x="1163" y="332"/>
                        <a:pt x="1135" y="339"/>
                      </a:cubicBezTo>
                      <a:cubicBezTo>
                        <a:pt x="1125" y="349"/>
                        <a:pt x="1119" y="350"/>
                        <a:pt x="1105" y="354"/>
                      </a:cubicBezTo>
                      <a:cubicBezTo>
                        <a:pt x="1085" y="347"/>
                        <a:pt x="1075" y="345"/>
                        <a:pt x="1054" y="342"/>
                      </a:cubicBezTo>
                      <a:cubicBezTo>
                        <a:pt x="1054" y="342"/>
                        <a:pt x="1062" y="355"/>
                        <a:pt x="1069" y="357"/>
                      </a:cubicBezTo>
                      <a:cubicBezTo>
                        <a:pt x="1075" y="359"/>
                        <a:pt x="1081" y="359"/>
                        <a:pt x="1087" y="360"/>
                      </a:cubicBezTo>
                      <a:cubicBezTo>
                        <a:pt x="1093" y="362"/>
                        <a:pt x="1105" y="366"/>
                        <a:pt x="1105" y="366"/>
                      </a:cubicBezTo>
                      <a:cubicBezTo>
                        <a:pt x="1116" y="362"/>
                        <a:pt x="1123" y="359"/>
                        <a:pt x="1135" y="363"/>
                      </a:cubicBezTo>
                      <a:cubicBezTo>
                        <a:pt x="1138" y="360"/>
                        <a:pt x="1140" y="356"/>
                        <a:pt x="1144" y="354"/>
                      </a:cubicBezTo>
                      <a:cubicBezTo>
                        <a:pt x="1147" y="352"/>
                        <a:pt x="1152" y="348"/>
                        <a:pt x="1153" y="351"/>
                      </a:cubicBezTo>
                      <a:cubicBezTo>
                        <a:pt x="1154" y="357"/>
                        <a:pt x="1147" y="369"/>
                        <a:pt x="1147" y="369"/>
                      </a:cubicBezTo>
                      <a:cubicBezTo>
                        <a:pt x="1148" y="373"/>
                        <a:pt x="1146" y="380"/>
                        <a:pt x="1150" y="381"/>
                      </a:cubicBezTo>
                      <a:cubicBezTo>
                        <a:pt x="1162" y="384"/>
                        <a:pt x="1162" y="348"/>
                        <a:pt x="1165" y="345"/>
                      </a:cubicBezTo>
                      <a:cubicBezTo>
                        <a:pt x="1166" y="343"/>
                        <a:pt x="1195" y="321"/>
                        <a:pt x="1201" y="318"/>
                      </a:cubicBezTo>
                      <a:cubicBezTo>
                        <a:pt x="1207" y="315"/>
                        <a:pt x="1219" y="312"/>
                        <a:pt x="1219" y="312"/>
                      </a:cubicBezTo>
                      <a:cubicBezTo>
                        <a:pt x="1220" y="318"/>
                        <a:pt x="1219" y="325"/>
                        <a:pt x="1222" y="330"/>
                      </a:cubicBezTo>
                      <a:cubicBezTo>
                        <a:pt x="1224" y="333"/>
                        <a:pt x="1223" y="324"/>
                        <a:pt x="1225" y="321"/>
                      </a:cubicBezTo>
                      <a:cubicBezTo>
                        <a:pt x="1227" y="317"/>
                        <a:pt x="1230" y="314"/>
                        <a:pt x="1234" y="312"/>
                      </a:cubicBezTo>
                      <a:cubicBezTo>
                        <a:pt x="1240" y="309"/>
                        <a:pt x="1252" y="306"/>
                        <a:pt x="1252" y="306"/>
                      </a:cubicBezTo>
                      <a:cubicBezTo>
                        <a:pt x="1268" y="310"/>
                        <a:pt x="1273" y="324"/>
                        <a:pt x="1258" y="336"/>
                      </a:cubicBezTo>
                      <a:cubicBezTo>
                        <a:pt x="1253" y="340"/>
                        <a:pt x="1246" y="341"/>
                        <a:pt x="1240" y="345"/>
                      </a:cubicBezTo>
                      <a:cubicBezTo>
                        <a:pt x="1225" y="368"/>
                        <a:pt x="1262" y="342"/>
                        <a:pt x="1270" y="339"/>
                      </a:cubicBezTo>
                      <a:cubicBezTo>
                        <a:pt x="1277" y="317"/>
                        <a:pt x="1282" y="302"/>
                        <a:pt x="1306" y="294"/>
                      </a:cubicBezTo>
                      <a:cubicBezTo>
                        <a:pt x="1320" y="298"/>
                        <a:pt x="1320" y="305"/>
                        <a:pt x="1333" y="309"/>
                      </a:cubicBezTo>
                      <a:cubicBezTo>
                        <a:pt x="1365" y="301"/>
                        <a:pt x="1327" y="312"/>
                        <a:pt x="1354" y="300"/>
                      </a:cubicBezTo>
                      <a:cubicBezTo>
                        <a:pt x="1360" y="297"/>
                        <a:pt x="1372" y="294"/>
                        <a:pt x="1372" y="294"/>
                      </a:cubicBezTo>
                      <a:cubicBezTo>
                        <a:pt x="1387" y="299"/>
                        <a:pt x="1378" y="298"/>
                        <a:pt x="1399" y="291"/>
                      </a:cubicBezTo>
                      <a:cubicBezTo>
                        <a:pt x="1405" y="289"/>
                        <a:pt x="1417" y="285"/>
                        <a:pt x="1417" y="285"/>
                      </a:cubicBezTo>
                      <a:cubicBezTo>
                        <a:pt x="1424" y="287"/>
                        <a:pt x="1431" y="288"/>
                        <a:pt x="1438" y="291"/>
                      </a:cubicBezTo>
                      <a:cubicBezTo>
                        <a:pt x="1444" y="294"/>
                        <a:pt x="1456" y="303"/>
                        <a:pt x="1456" y="303"/>
                      </a:cubicBezTo>
                      <a:cubicBezTo>
                        <a:pt x="1475" y="284"/>
                        <a:pt x="1464" y="284"/>
                        <a:pt x="1498" y="288"/>
                      </a:cubicBezTo>
                      <a:cubicBezTo>
                        <a:pt x="1513" y="293"/>
                        <a:pt x="1524" y="300"/>
                        <a:pt x="1540" y="303"/>
                      </a:cubicBezTo>
                      <a:cubicBezTo>
                        <a:pt x="1553" y="322"/>
                        <a:pt x="1536" y="347"/>
                        <a:pt x="1516" y="354"/>
                      </a:cubicBezTo>
                      <a:cubicBezTo>
                        <a:pt x="1500" y="349"/>
                        <a:pt x="1511" y="359"/>
                        <a:pt x="1495" y="363"/>
                      </a:cubicBezTo>
                      <a:cubicBezTo>
                        <a:pt x="1474" y="368"/>
                        <a:pt x="1453" y="376"/>
                        <a:pt x="1432" y="381"/>
                      </a:cubicBezTo>
                      <a:cubicBezTo>
                        <a:pt x="1443" y="385"/>
                        <a:pt x="1485" y="376"/>
                        <a:pt x="1495" y="375"/>
                      </a:cubicBezTo>
                      <a:cubicBezTo>
                        <a:pt x="1511" y="370"/>
                        <a:pt x="1524" y="376"/>
                        <a:pt x="1540" y="381"/>
                      </a:cubicBezTo>
                      <a:cubicBezTo>
                        <a:pt x="1549" y="384"/>
                        <a:pt x="1567" y="390"/>
                        <a:pt x="1567" y="390"/>
                      </a:cubicBezTo>
                      <a:cubicBezTo>
                        <a:pt x="1577" y="406"/>
                        <a:pt x="1590" y="398"/>
                        <a:pt x="1606" y="393"/>
                      </a:cubicBezTo>
                      <a:cubicBezTo>
                        <a:pt x="1608" y="386"/>
                        <a:pt x="1608" y="380"/>
                        <a:pt x="1618" y="381"/>
                      </a:cubicBezTo>
                      <a:cubicBezTo>
                        <a:pt x="1624" y="382"/>
                        <a:pt x="1636" y="387"/>
                        <a:pt x="1636" y="387"/>
                      </a:cubicBezTo>
                      <a:cubicBezTo>
                        <a:pt x="1650" y="408"/>
                        <a:pt x="1650" y="398"/>
                        <a:pt x="1645" y="414"/>
                      </a:cubicBezTo>
                      <a:cubicBezTo>
                        <a:pt x="1650" y="428"/>
                        <a:pt x="1652" y="438"/>
                        <a:pt x="1660" y="450"/>
                      </a:cubicBezTo>
                      <a:cubicBezTo>
                        <a:pt x="1671" y="443"/>
                        <a:pt x="1669" y="436"/>
                        <a:pt x="1681" y="432"/>
                      </a:cubicBezTo>
                      <a:cubicBezTo>
                        <a:pt x="1694" y="435"/>
                        <a:pt x="1702" y="439"/>
                        <a:pt x="1714" y="435"/>
                      </a:cubicBezTo>
                      <a:cubicBezTo>
                        <a:pt x="1724" y="438"/>
                        <a:pt x="1731" y="444"/>
                        <a:pt x="1741" y="447"/>
                      </a:cubicBezTo>
                      <a:cubicBezTo>
                        <a:pt x="1760" y="441"/>
                        <a:pt x="1761" y="437"/>
                        <a:pt x="1750" y="420"/>
                      </a:cubicBezTo>
                      <a:cubicBezTo>
                        <a:pt x="1751" y="417"/>
                        <a:pt x="1750" y="413"/>
                        <a:pt x="1753" y="411"/>
                      </a:cubicBezTo>
                      <a:cubicBezTo>
                        <a:pt x="1758" y="407"/>
                        <a:pt x="1771" y="405"/>
                        <a:pt x="1771" y="405"/>
                      </a:cubicBezTo>
                      <a:cubicBezTo>
                        <a:pt x="1786" y="407"/>
                        <a:pt x="1808" y="404"/>
                        <a:pt x="1813" y="420"/>
                      </a:cubicBezTo>
                      <a:cubicBezTo>
                        <a:pt x="1810" y="423"/>
                        <a:pt x="1804" y="425"/>
                        <a:pt x="1804" y="429"/>
                      </a:cubicBezTo>
                      <a:cubicBezTo>
                        <a:pt x="1804" y="433"/>
                        <a:pt x="1810" y="436"/>
                        <a:pt x="1813" y="435"/>
                      </a:cubicBezTo>
                      <a:cubicBezTo>
                        <a:pt x="1820" y="433"/>
                        <a:pt x="1816" y="420"/>
                        <a:pt x="1822" y="417"/>
                      </a:cubicBezTo>
                      <a:cubicBezTo>
                        <a:pt x="1826" y="414"/>
                        <a:pt x="1832" y="415"/>
                        <a:pt x="1837" y="414"/>
                      </a:cubicBezTo>
                      <a:cubicBezTo>
                        <a:pt x="1858" y="421"/>
                        <a:pt x="1850" y="416"/>
                        <a:pt x="1864" y="426"/>
                      </a:cubicBezTo>
                      <a:cubicBezTo>
                        <a:pt x="1874" y="440"/>
                        <a:pt x="1867" y="436"/>
                        <a:pt x="1888" y="429"/>
                      </a:cubicBezTo>
                      <a:cubicBezTo>
                        <a:pt x="1894" y="427"/>
                        <a:pt x="1906" y="423"/>
                        <a:pt x="1906" y="423"/>
                      </a:cubicBezTo>
                      <a:cubicBezTo>
                        <a:pt x="1927" y="427"/>
                        <a:pt x="1916" y="424"/>
                        <a:pt x="1939" y="432"/>
                      </a:cubicBezTo>
                      <a:cubicBezTo>
                        <a:pt x="1942" y="433"/>
                        <a:pt x="1948" y="435"/>
                        <a:pt x="1948" y="435"/>
                      </a:cubicBezTo>
                      <a:cubicBezTo>
                        <a:pt x="1954" y="444"/>
                        <a:pt x="1972" y="456"/>
                        <a:pt x="1972" y="456"/>
                      </a:cubicBezTo>
                      <a:cubicBezTo>
                        <a:pt x="1984" y="453"/>
                        <a:pt x="1991" y="449"/>
                        <a:pt x="2002" y="444"/>
                      </a:cubicBezTo>
                      <a:cubicBezTo>
                        <a:pt x="2008" y="441"/>
                        <a:pt x="2020" y="438"/>
                        <a:pt x="2020" y="438"/>
                      </a:cubicBezTo>
                      <a:cubicBezTo>
                        <a:pt x="2036" y="441"/>
                        <a:pt x="2049" y="445"/>
                        <a:pt x="2065" y="441"/>
                      </a:cubicBezTo>
                      <a:cubicBezTo>
                        <a:pt x="2059" y="423"/>
                        <a:pt x="2065" y="423"/>
                        <a:pt x="2083" y="417"/>
                      </a:cubicBezTo>
                      <a:cubicBezTo>
                        <a:pt x="2090" y="415"/>
                        <a:pt x="2095" y="409"/>
                        <a:pt x="2101" y="405"/>
                      </a:cubicBezTo>
                      <a:cubicBezTo>
                        <a:pt x="2104" y="403"/>
                        <a:pt x="2110" y="399"/>
                        <a:pt x="2110" y="399"/>
                      </a:cubicBezTo>
                      <a:cubicBezTo>
                        <a:pt x="2119" y="400"/>
                        <a:pt x="2136" y="402"/>
                        <a:pt x="2146" y="405"/>
                      </a:cubicBezTo>
                      <a:cubicBezTo>
                        <a:pt x="2155" y="407"/>
                        <a:pt x="2173" y="414"/>
                        <a:pt x="2173" y="414"/>
                      </a:cubicBezTo>
                      <a:cubicBezTo>
                        <a:pt x="2189" y="403"/>
                        <a:pt x="2197" y="405"/>
                        <a:pt x="2215" y="411"/>
                      </a:cubicBezTo>
                      <a:cubicBezTo>
                        <a:pt x="2222" y="413"/>
                        <a:pt x="2233" y="423"/>
                        <a:pt x="2233" y="423"/>
                      </a:cubicBezTo>
                      <a:cubicBezTo>
                        <a:pt x="2244" y="419"/>
                        <a:pt x="2249" y="412"/>
                        <a:pt x="2260" y="408"/>
                      </a:cubicBezTo>
                      <a:cubicBezTo>
                        <a:pt x="2271" y="412"/>
                        <a:pt x="2280" y="413"/>
                        <a:pt x="2290" y="420"/>
                      </a:cubicBezTo>
                      <a:cubicBezTo>
                        <a:pt x="2287" y="434"/>
                        <a:pt x="2284" y="442"/>
                        <a:pt x="2299" y="447"/>
                      </a:cubicBezTo>
                      <a:cubicBezTo>
                        <a:pt x="2308" y="460"/>
                        <a:pt x="2304" y="463"/>
                        <a:pt x="2293" y="474"/>
                      </a:cubicBezTo>
                      <a:cubicBezTo>
                        <a:pt x="2284" y="471"/>
                        <a:pt x="2275" y="468"/>
                        <a:pt x="2266" y="465"/>
                      </a:cubicBezTo>
                      <a:cubicBezTo>
                        <a:pt x="2263" y="464"/>
                        <a:pt x="2257" y="462"/>
                        <a:pt x="2257" y="462"/>
                      </a:cubicBezTo>
                      <a:cubicBezTo>
                        <a:pt x="2242" y="465"/>
                        <a:pt x="2235" y="462"/>
                        <a:pt x="2221" y="465"/>
                      </a:cubicBezTo>
                      <a:cubicBezTo>
                        <a:pt x="2229" y="477"/>
                        <a:pt x="2234" y="480"/>
                        <a:pt x="2221" y="489"/>
                      </a:cubicBezTo>
                      <a:cubicBezTo>
                        <a:pt x="2214" y="509"/>
                        <a:pt x="2227" y="512"/>
                        <a:pt x="2245" y="516"/>
                      </a:cubicBezTo>
                      <a:cubicBezTo>
                        <a:pt x="2248" y="518"/>
                        <a:pt x="2252" y="519"/>
                        <a:pt x="2254" y="522"/>
                      </a:cubicBezTo>
                      <a:cubicBezTo>
                        <a:pt x="2257" y="527"/>
                        <a:pt x="2260" y="540"/>
                        <a:pt x="2260" y="540"/>
                      </a:cubicBezTo>
                      <a:cubicBezTo>
                        <a:pt x="2253" y="550"/>
                        <a:pt x="2248" y="554"/>
                        <a:pt x="2236" y="558"/>
                      </a:cubicBezTo>
                      <a:cubicBezTo>
                        <a:pt x="2230" y="567"/>
                        <a:pt x="2228" y="575"/>
                        <a:pt x="2221" y="582"/>
                      </a:cubicBezTo>
                      <a:lnTo>
                        <a:pt x="2212" y="623"/>
                      </a:lnTo>
                      <a:lnTo>
                        <a:pt x="2218" y="643"/>
                      </a:lnTo>
                      <a:lnTo>
                        <a:pt x="2198" y="631"/>
                      </a:lnTo>
                      <a:lnTo>
                        <a:pt x="2182" y="641"/>
                      </a:lnTo>
                      <a:lnTo>
                        <a:pt x="2176" y="655"/>
                      </a:lnTo>
                      <a:lnTo>
                        <a:pt x="2156" y="659"/>
                      </a:lnTo>
                      <a:lnTo>
                        <a:pt x="2146" y="673"/>
                      </a:lnTo>
                      <a:lnTo>
                        <a:pt x="2132" y="687"/>
                      </a:lnTo>
                      <a:lnTo>
                        <a:pt x="2132" y="709"/>
                      </a:lnTo>
                      <a:lnTo>
                        <a:pt x="2136" y="727"/>
                      </a:lnTo>
                      <a:lnTo>
                        <a:pt x="2150" y="729"/>
                      </a:lnTo>
                      <a:lnTo>
                        <a:pt x="2152" y="749"/>
                      </a:lnTo>
                      <a:lnTo>
                        <a:pt x="2176" y="763"/>
                      </a:lnTo>
                      <a:lnTo>
                        <a:pt x="2180" y="779"/>
                      </a:lnTo>
                      <a:lnTo>
                        <a:pt x="2158" y="769"/>
                      </a:lnTo>
                      <a:lnTo>
                        <a:pt x="2152" y="789"/>
                      </a:lnTo>
                      <a:lnTo>
                        <a:pt x="2166" y="807"/>
                      </a:lnTo>
                      <a:lnTo>
                        <a:pt x="2152" y="821"/>
                      </a:lnTo>
                      <a:lnTo>
                        <a:pt x="2146" y="839"/>
                      </a:lnTo>
                      <a:lnTo>
                        <a:pt x="2148" y="861"/>
                      </a:lnTo>
                      <a:lnTo>
                        <a:pt x="2132" y="879"/>
                      </a:lnTo>
                      <a:lnTo>
                        <a:pt x="2128" y="907"/>
                      </a:lnTo>
                      <a:lnTo>
                        <a:pt x="2118" y="925"/>
                      </a:lnTo>
                      <a:lnTo>
                        <a:pt x="2118" y="945"/>
                      </a:lnTo>
                      <a:lnTo>
                        <a:pt x="2100" y="963"/>
                      </a:lnTo>
                      <a:lnTo>
                        <a:pt x="2100" y="979"/>
                      </a:lnTo>
                      <a:lnTo>
                        <a:pt x="2088" y="983"/>
                      </a:lnTo>
                      <a:lnTo>
                        <a:pt x="2074" y="977"/>
                      </a:lnTo>
                      <a:lnTo>
                        <a:pt x="2086" y="961"/>
                      </a:lnTo>
                      <a:lnTo>
                        <a:pt x="2104" y="945"/>
                      </a:lnTo>
                      <a:lnTo>
                        <a:pt x="2110" y="925"/>
                      </a:lnTo>
                      <a:lnTo>
                        <a:pt x="2106" y="893"/>
                      </a:lnTo>
                      <a:lnTo>
                        <a:pt x="2090" y="865"/>
                      </a:lnTo>
                      <a:lnTo>
                        <a:pt x="2070" y="837"/>
                      </a:lnTo>
                      <a:lnTo>
                        <a:pt x="2056" y="797"/>
                      </a:lnTo>
                      <a:lnTo>
                        <a:pt x="2058" y="769"/>
                      </a:lnTo>
                      <a:lnTo>
                        <a:pt x="2062" y="745"/>
                      </a:lnTo>
                      <a:lnTo>
                        <a:pt x="2080" y="731"/>
                      </a:lnTo>
                      <a:lnTo>
                        <a:pt x="2098" y="701"/>
                      </a:lnTo>
                      <a:lnTo>
                        <a:pt x="2108" y="677"/>
                      </a:lnTo>
                      <a:lnTo>
                        <a:pt x="2106" y="663"/>
                      </a:lnTo>
                      <a:lnTo>
                        <a:pt x="2116" y="623"/>
                      </a:lnTo>
                      <a:lnTo>
                        <a:pt x="2106" y="603"/>
                      </a:lnTo>
                      <a:lnTo>
                        <a:pt x="2094" y="623"/>
                      </a:lnTo>
                      <a:lnTo>
                        <a:pt x="2100" y="641"/>
                      </a:lnTo>
                      <a:lnTo>
                        <a:pt x="2076" y="665"/>
                      </a:lnTo>
                      <a:lnTo>
                        <a:pt x="2060" y="659"/>
                      </a:lnTo>
                      <a:lnTo>
                        <a:pt x="2060" y="639"/>
                      </a:lnTo>
                      <a:lnTo>
                        <a:pt x="2022" y="657"/>
                      </a:lnTo>
                      <a:lnTo>
                        <a:pt x="2020" y="679"/>
                      </a:lnTo>
                      <a:lnTo>
                        <a:pt x="2004" y="703"/>
                      </a:lnTo>
                      <a:lnTo>
                        <a:pt x="2012" y="717"/>
                      </a:lnTo>
                      <a:lnTo>
                        <a:pt x="1968" y="731"/>
                      </a:lnTo>
                      <a:lnTo>
                        <a:pt x="1962" y="711"/>
                      </a:lnTo>
                      <a:lnTo>
                        <a:pt x="1934" y="719"/>
                      </a:lnTo>
                      <a:lnTo>
                        <a:pt x="1906" y="735"/>
                      </a:lnTo>
                      <a:lnTo>
                        <a:pt x="1854" y="737"/>
                      </a:lnTo>
                      <a:lnTo>
                        <a:pt x="1814" y="753"/>
                      </a:lnTo>
                      <a:lnTo>
                        <a:pt x="1810" y="767"/>
                      </a:lnTo>
                      <a:lnTo>
                        <a:pt x="1716" y="861"/>
                      </a:lnTo>
                      <a:lnTo>
                        <a:pt x="1738" y="877"/>
                      </a:lnTo>
                      <a:lnTo>
                        <a:pt x="1762" y="889"/>
                      </a:lnTo>
                      <a:lnTo>
                        <a:pt x="1794" y="875"/>
                      </a:lnTo>
                      <a:lnTo>
                        <a:pt x="1820" y="905"/>
                      </a:lnTo>
                      <a:lnTo>
                        <a:pt x="1826" y="953"/>
                      </a:lnTo>
                      <a:lnTo>
                        <a:pt x="1820" y="1021"/>
                      </a:lnTo>
                      <a:lnTo>
                        <a:pt x="1800" y="1059"/>
                      </a:lnTo>
                      <a:lnTo>
                        <a:pt x="1762" y="1127"/>
                      </a:lnTo>
                      <a:lnTo>
                        <a:pt x="1734" y="1151"/>
                      </a:lnTo>
                      <a:lnTo>
                        <a:pt x="1706" y="1191"/>
                      </a:lnTo>
                      <a:lnTo>
                        <a:pt x="1670" y="1207"/>
                      </a:lnTo>
                      <a:lnTo>
                        <a:pt x="1648" y="1209"/>
                      </a:lnTo>
                      <a:lnTo>
                        <a:pt x="1636" y="1193"/>
                      </a:lnTo>
                      <a:lnTo>
                        <a:pt x="1620" y="1215"/>
                      </a:lnTo>
                      <a:lnTo>
                        <a:pt x="1592" y="1239"/>
                      </a:lnTo>
                      <a:lnTo>
                        <a:pt x="1584" y="1263"/>
                      </a:lnTo>
                      <a:lnTo>
                        <a:pt x="1564" y="1281"/>
                      </a:lnTo>
                      <a:lnTo>
                        <a:pt x="1534" y="1295"/>
                      </a:lnTo>
                      <a:lnTo>
                        <a:pt x="1536" y="1317"/>
                      </a:lnTo>
                      <a:lnTo>
                        <a:pt x="1560" y="1337"/>
                      </a:lnTo>
                      <a:lnTo>
                        <a:pt x="1574" y="1375"/>
                      </a:lnTo>
                      <a:lnTo>
                        <a:pt x="1580" y="1409"/>
                      </a:lnTo>
                      <a:lnTo>
                        <a:pt x="1574" y="1427"/>
                      </a:lnTo>
                      <a:lnTo>
                        <a:pt x="1560" y="1445"/>
                      </a:lnTo>
                      <a:lnTo>
                        <a:pt x="1526" y="1449"/>
                      </a:lnTo>
                      <a:lnTo>
                        <a:pt x="1500" y="1445"/>
                      </a:lnTo>
                      <a:lnTo>
                        <a:pt x="1506" y="1393"/>
                      </a:lnTo>
                      <a:lnTo>
                        <a:pt x="1500" y="1377"/>
                      </a:lnTo>
                      <a:lnTo>
                        <a:pt x="1510" y="1369"/>
                      </a:lnTo>
                      <a:lnTo>
                        <a:pt x="1506" y="1355"/>
                      </a:lnTo>
                      <a:lnTo>
                        <a:pt x="1478" y="1341"/>
                      </a:lnTo>
                      <a:lnTo>
                        <a:pt x="1476" y="1329"/>
                      </a:lnTo>
                      <a:lnTo>
                        <a:pt x="1488" y="1315"/>
                      </a:lnTo>
                      <a:lnTo>
                        <a:pt x="1482" y="1295"/>
                      </a:lnTo>
                      <a:lnTo>
                        <a:pt x="1460" y="1281"/>
                      </a:lnTo>
                      <a:lnTo>
                        <a:pt x="1436" y="1279"/>
                      </a:lnTo>
                      <a:lnTo>
                        <a:pt x="1416" y="1299"/>
                      </a:lnTo>
                      <a:lnTo>
                        <a:pt x="1402" y="1299"/>
                      </a:lnTo>
                      <a:lnTo>
                        <a:pt x="1398" y="1283"/>
                      </a:lnTo>
                      <a:lnTo>
                        <a:pt x="1414" y="1251"/>
                      </a:lnTo>
                      <a:lnTo>
                        <a:pt x="1396" y="1243"/>
                      </a:lnTo>
                      <a:lnTo>
                        <a:pt x="1368" y="1269"/>
                      </a:lnTo>
                      <a:lnTo>
                        <a:pt x="1336" y="1283"/>
                      </a:lnTo>
                      <a:lnTo>
                        <a:pt x="1326" y="1293"/>
                      </a:lnTo>
                      <a:lnTo>
                        <a:pt x="1306" y="1295"/>
                      </a:lnTo>
                      <a:lnTo>
                        <a:pt x="1308" y="1323"/>
                      </a:lnTo>
                      <a:lnTo>
                        <a:pt x="1328" y="1325"/>
                      </a:lnTo>
                      <a:lnTo>
                        <a:pt x="1332" y="1349"/>
                      </a:lnTo>
                      <a:lnTo>
                        <a:pt x="1346" y="1353"/>
                      </a:lnTo>
                      <a:lnTo>
                        <a:pt x="1376" y="1337"/>
                      </a:lnTo>
                      <a:lnTo>
                        <a:pt x="1392" y="1345"/>
                      </a:lnTo>
                      <a:lnTo>
                        <a:pt x="1410" y="1357"/>
                      </a:lnTo>
                      <a:lnTo>
                        <a:pt x="1408" y="1367"/>
                      </a:lnTo>
                      <a:lnTo>
                        <a:pt x="1380" y="1365"/>
                      </a:lnTo>
                      <a:lnTo>
                        <a:pt x="1358" y="1379"/>
                      </a:lnTo>
                      <a:lnTo>
                        <a:pt x="1342" y="1383"/>
                      </a:lnTo>
                      <a:lnTo>
                        <a:pt x="1342" y="1397"/>
                      </a:lnTo>
                      <a:lnTo>
                        <a:pt x="1322" y="1411"/>
                      </a:lnTo>
                      <a:lnTo>
                        <a:pt x="1326" y="1425"/>
                      </a:lnTo>
                      <a:lnTo>
                        <a:pt x="1350" y="1439"/>
                      </a:lnTo>
                      <a:lnTo>
                        <a:pt x="1354" y="1475"/>
                      </a:lnTo>
                      <a:lnTo>
                        <a:pt x="1370" y="1507"/>
                      </a:lnTo>
                      <a:lnTo>
                        <a:pt x="1378" y="1519"/>
                      </a:lnTo>
                      <a:lnTo>
                        <a:pt x="1348" y="1517"/>
                      </a:lnTo>
                      <a:lnTo>
                        <a:pt x="1366" y="1537"/>
                      </a:lnTo>
                      <a:lnTo>
                        <a:pt x="1366" y="1547"/>
                      </a:lnTo>
                      <a:lnTo>
                        <a:pt x="1344" y="1565"/>
                      </a:lnTo>
                      <a:lnTo>
                        <a:pt x="1364" y="1581"/>
                      </a:lnTo>
                      <a:lnTo>
                        <a:pt x="1368" y="1601"/>
                      </a:lnTo>
                      <a:lnTo>
                        <a:pt x="1352" y="1619"/>
                      </a:lnTo>
                      <a:lnTo>
                        <a:pt x="1334" y="1635"/>
                      </a:lnTo>
                      <a:lnTo>
                        <a:pt x="1300" y="1663"/>
                      </a:lnTo>
                      <a:lnTo>
                        <a:pt x="1290" y="1693"/>
                      </a:lnTo>
                      <a:lnTo>
                        <a:pt x="1258" y="1725"/>
                      </a:lnTo>
                      <a:lnTo>
                        <a:pt x="1220" y="1747"/>
                      </a:lnTo>
                      <a:lnTo>
                        <a:pt x="1198" y="1765"/>
                      </a:lnTo>
                      <a:lnTo>
                        <a:pt x="1172" y="1765"/>
                      </a:lnTo>
                      <a:lnTo>
                        <a:pt x="1140" y="1763"/>
                      </a:lnTo>
                      <a:lnTo>
                        <a:pt x="1124" y="1753"/>
                      </a:lnTo>
                      <a:lnTo>
                        <a:pt x="1118" y="1769"/>
                      </a:lnTo>
                      <a:lnTo>
                        <a:pt x="1088" y="1779"/>
                      </a:lnTo>
                      <a:lnTo>
                        <a:pt x="1046" y="1783"/>
                      </a:lnTo>
                      <a:lnTo>
                        <a:pt x="1030" y="1801"/>
                      </a:lnTo>
                      <a:lnTo>
                        <a:pt x="1016" y="1793"/>
                      </a:lnTo>
                      <a:lnTo>
                        <a:pt x="1014" y="1767"/>
                      </a:lnTo>
                      <a:lnTo>
                        <a:pt x="992" y="1757"/>
                      </a:lnTo>
                      <a:lnTo>
                        <a:pt x="968" y="1761"/>
                      </a:lnTo>
                      <a:lnTo>
                        <a:pt x="940" y="1773"/>
                      </a:lnTo>
                      <a:lnTo>
                        <a:pt x="912" y="1783"/>
                      </a:lnTo>
                      <a:lnTo>
                        <a:pt x="890" y="1815"/>
                      </a:lnTo>
                      <a:lnTo>
                        <a:pt x="908" y="1849"/>
                      </a:lnTo>
                      <a:lnTo>
                        <a:pt x="924" y="1875"/>
                      </a:lnTo>
                      <a:lnTo>
                        <a:pt x="946" y="1909"/>
                      </a:lnTo>
                      <a:lnTo>
                        <a:pt x="970" y="1955"/>
                      </a:lnTo>
                      <a:lnTo>
                        <a:pt x="972" y="1989"/>
                      </a:lnTo>
                      <a:lnTo>
                        <a:pt x="972" y="2031"/>
                      </a:lnTo>
                      <a:lnTo>
                        <a:pt x="966" y="2051"/>
                      </a:lnTo>
                      <a:lnTo>
                        <a:pt x="952" y="2071"/>
                      </a:lnTo>
                      <a:lnTo>
                        <a:pt x="932" y="2071"/>
                      </a:lnTo>
                      <a:lnTo>
                        <a:pt x="906" y="2077"/>
                      </a:lnTo>
                      <a:lnTo>
                        <a:pt x="878" y="2091"/>
                      </a:lnTo>
                      <a:lnTo>
                        <a:pt x="862" y="2103"/>
                      </a:lnTo>
                      <a:lnTo>
                        <a:pt x="850" y="2101"/>
                      </a:lnTo>
                      <a:lnTo>
                        <a:pt x="840" y="2091"/>
                      </a:lnTo>
                      <a:lnTo>
                        <a:pt x="852" y="2067"/>
                      </a:lnTo>
                      <a:lnTo>
                        <a:pt x="822" y="2047"/>
                      </a:lnTo>
                      <a:lnTo>
                        <a:pt x="806" y="2019"/>
                      </a:lnTo>
                      <a:lnTo>
                        <a:pt x="802" y="1997"/>
                      </a:lnTo>
                      <a:lnTo>
                        <a:pt x="782" y="1977"/>
                      </a:lnTo>
                      <a:lnTo>
                        <a:pt x="760" y="1963"/>
                      </a:lnTo>
                      <a:lnTo>
                        <a:pt x="756" y="1937"/>
                      </a:lnTo>
                      <a:lnTo>
                        <a:pt x="736" y="1943"/>
                      </a:lnTo>
                      <a:lnTo>
                        <a:pt x="736" y="1977"/>
                      </a:lnTo>
                      <a:lnTo>
                        <a:pt x="724" y="2007"/>
                      </a:lnTo>
                      <a:lnTo>
                        <a:pt x="708" y="2033"/>
                      </a:lnTo>
                      <a:lnTo>
                        <a:pt x="726" y="2067"/>
                      </a:lnTo>
                      <a:lnTo>
                        <a:pt x="734" y="2113"/>
                      </a:lnTo>
                      <a:lnTo>
                        <a:pt x="752" y="2129"/>
                      </a:lnTo>
                      <a:lnTo>
                        <a:pt x="798" y="2197"/>
                      </a:lnTo>
                      <a:lnTo>
                        <a:pt x="800" y="2247"/>
                      </a:lnTo>
                      <a:lnTo>
                        <a:pt x="818" y="2293"/>
                      </a:lnTo>
                      <a:lnTo>
                        <a:pt x="806" y="2297"/>
                      </a:lnTo>
                      <a:lnTo>
                        <a:pt x="774" y="2259"/>
                      </a:lnTo>
                      <a:lnTo>
                        <a:pt x="744" y="2225"/>
                      </a:lnTo>
                      <a:lnTo>
                        <a:pt x="732" y="2193"/>
                      </a:lnTo>
                      <a:lnTo>
                        <a:pt x="728" y="2151"/>
                      </a:lnTo>
                      <a:lnTo>
                        <a:pt x="716" y="2125"/>
                      </a:lnTo>
                      <a:lnTo>
                        <a:pt x="694" y="2085"/>
                      </a:lnTo>
                      <a:lnTo>
                        <a:pt x="676" y="2055"/>
                      </a:lnTo>
                      <a:lnTo>
                        <a:pt x="688" y="2021"/>
                      </a:lnTo>
                      <a:lnTo>
                        <a:pt x="702" y="1985"/>
                      </a:lnTo>
                      <a:lnTo>
                        <a:pt x="702" y="1947"/>
                      </a:lnTo>
                      <a:lnTo>
                        <a:pt x="688" y="1919"/>
                      </a:lnTo>
                      <a:lnTo>
                        <a:pt x="698" y="1885"/>
                      </a:lnTo>
                      <a:lnTo>
                        <a:pt x="690" y="1841"/>
                      </a:lnTo>
                      <a:lnTo>
                        <a:pt x="690" y="1807"/>
                      </a:lnTo>
                      <a:lnTo>
                        <a:pt x="656" y="1825"/>
                      </a:lnTo>
                      <a:lnTo>
                        <a:pt x="630" y="1829"/>
                      </a:lnTo>
                      <a:lnTo>
                        <a:pt x="620" y="1819"/>
                      </a:lnTo>
                      <a:lnTo>
                        <a:pt x="628" y="1763"/>
                      </a:lnTo>
                      <a:lnTo>
                        <a:pt x="624" y="1715"/>
                      </a:lnTo>
                      <a:lnTo>
                        <a:pt x="600" y="1641"/>
                      </a:lnTo>
                      <a:lnTo>
                        <a:pt x="598" y="1585"/>
                      </a:lnTo>
                      <a:lnTo>
                        <a:pt x="598" y="1565"/>
                      </a:lnTo>
                      <a:lnTo>
                        <a:pt x="582" y="1563"/>
                      </a:lnTo>
                      <a:lnTo>
                        <a:pt x="580" y="1595"/>
                      </a:lnTo>
                      <a:lnTo>
                        <a:pt x="548" y="1597"/>
                      </a:lnTo>
                      <a:lnTo>
                        <a:pt x="536" y="1583"/>
                      </a:lnTo>
                      <a:lnTo>
                        <a:pt x="502" y="1587"/>
                      </a:lnTo>
                      <a:lnTo>
                        <a:pt x="490" y="1607"/>
                      </a:lnTo>
                      <a:lnTo>
                        <a:pt x="470" y="1625"/>
                      </a:lnTo>
                      <a:lnTo>
                        <a:pt x="434" y="1627"/>
                      </a:lnTo>
                      <a:lnTo>
                        <a:pt x="394" y="1659"/>
                      </a:lnTo>
                      <a:lnTo>
                        <a:pt x="348" y="1671"/>
                      </a:lnTo>
                      <a:lnTo>
                        <a:pt x="322" y="1691"/>
                      </a:lnTo>
                      <a:lnTo>
                        <a:pt x="322" y="1749"/>
                      </a:lnTo>
                      <a:lnTo>
                        <a:pt x="300" y="1779"/>
                      </a:lnTo>
                      <a:lnTo>
                        <a:pt x="300" y="1805"/>
                      </a:lnTo>
                      <a:lnTo>
                        <a:pt x="286" y="1813"/>
                      </a:lnTo>
                      <a:lnTo>
                        <a:pt x="282" y="1829"/>
                      </a:lnTo>
                      <a:lnTo>
                        <a:pt x="264" y="1839"/>
                      </a:lnTo>
                      <a:lnTo>
                        <a:pt x="248" y="1835"/>
                      </a:lnTo>
                      <a:lnTo>
                        <a:pt x="238" y="1815"/>
                      </a:lnTo>
                      <a:lnTo>
                        <a:pt x="238" y="1769"/>
                      </a:lnTo>
                      <a:lnTo>
                        <a:pt x="234" y="1695"/>
                      </a:lnTo>
                      <a:lnTo>
                        <a:pt x="232" y="1607"/>
                      </a:lnTo>
                      <a:lnTo>
                        <a:pt x="240" y="1531"/>
                      </a:lnTo>
                      <a:lnTo>
                        <a:pt x="252" y="1467"/>
                      </a:lnTo>
                      <a:lnTo>
                        <a:pt x="270" y="1451"/>
                      </a:lnTo>
                      <a:lnTo>
                        <a:pt x="268" y="1425"/>
                      </a:lnTo>
                      <a:lnTo>
                        <a:pt x="276" y="1409"/>
                      </a:lnTo>
                      <a:lnTo>
                        <a:pt x="262" y="1397"/>
                      </a:lnTo>
                      <a:lnTo>
                        <a:pt x="244" y="1415"/>
                      </a:lnTo>
                      <a:lnTo>
                        <a:pt x="234" y="1405"/>
                      </a:lnTo>
                      <a:lnTo>
                        <a:pt x="228" y="1377"/>
                      </a:lnTo>
                      <a:lnTo>
                        <a:pt x="232" y="1357"/>
                      </a:lnTo>
                      <a:lnTo>
                        <a:pt x="254" y="1359"/>
                      </a:lnTo>
                      <a:lnTo>
                        <a:pt x="240" y="1337"/>
                      </a:lnTo>
                      <a:lnTo>
                        <a:pt x="256" y="1333"/>
                      </a:lnTo>
                      <a:lnTo>
                        <a:pt x="228" y="1307"/>
                      </a:lnTo>
                      <a:lnTo>
                        <a:pt x="236" y="1265"/>
                      </a:lnTo>
                      <a:lnTo>
                        <a:pt x="244" y="1237"/>
                      </a:lnTo>
                      <a:lnTo>
                        <a:pt x="208" y="1207"/>
                      </a:lnTo>
                      <a:lnTo>
                        <a:pt x="176" y="1149"/>
                      </a:lnTo>
                      <a:lnTo>
                        <a:pt x="168" y="1101"/>
                      </a:lnTo>
                      <a:lnTo>
                        <a:pt x="180" y="1075"/>
                      </a:lnTo>
                      <a:lnTo>
                        <a:pt x="164" y="1051"/>
                      </a:lnTo>
                      <a:lnTo>
                        <a:pt x="170" y="971"/>
                      </a:lnTo>
                      <a:lnTo>
                        <a:pt x="196" y="921"/>
                      </a:lnTo>
                      <a:lnTo>
                        <a:pt x="186" y="895"/>
                      </a:lnTo>
                      <a:lnTo>
                        <a:pt x="152" y="975"/>
                      </a:lnTo>
                      <a:lnTo>
                        <a:pt x="138" y="1021"/>
                      </a:lnTo>
                      <a:lnTo>
                        <a:pt x="148" y="1037"/>
                      </a:lnTo>
                      <a:lnTo>
                        <a:pt x="126" y="1055"/>
                      </a:lnTo>
                      <a:lnTo>
                        <a:pt x="130" y="1107"/>
                      </a:lnTo>
                      <a:lnTo>
                        <a:pt x="158" y="1087"/>
                      </a:lnTo>
                      <a:lnTo>
                        <a:pt x="150" y="1133"/>
                      </a:lnTo>
                      <a:lnTo>
                        <a:pt x="146" y="1217"/>
                      </a:lnTo>
                      <a:lnTo>
                        <a:pt x="144" y="1233"/>
                      </a:lnTo>
                      <a:lnTo>
                        <a:pt x="132" y="1253"/>
                      </a:lnTo>
                      <a:lnTo>
                        <a:pt x="110" y="1255"/>
                      </a:lnTo>
                      <a:lnTo>
                        <a:pt x="96" y="1285"/>
                      </a:lnTo>
                      <a:lnTo>
                        <a:pt x="76" y="1281"/>
                      </a:lnTo>
                      <a:lnTo>
                        <a:pt x="50" y="1293"/>
                      </a:lnTo>
                      <a:lnTo>
                        <a:pt x="18" y="1291"/>
                      </a:lnTo>
                      <a:lnTo>
                        <a:pt x="0" y="1251"/>
                      </a:lnTo>
                      <a:lnTo>
                        <a:pt x="2" y="1209"/>
                      </a:lnTo>
                      <a:lnTo>
                        <a:pt x="22" y="1151"/>
                      </a:lnTo>
                      <a:lnTo>
                        <a:pt x="52" y="1081"/>
                      </a:lnTo>
                      <a:lnTo>
                        <a:pt x="84" y="1019"/>
                      </a:lnTo>
                      <a:lnTo>
                        <a:pt x="108" y="973"/>
                      </a:lnTo>
                      <a:lnTo>
                        <a:pt x="124" y="945"/>
                      </a:lnTo>
                      <a:lnTo>
                        <a:pt x="150" y="891"/>
                      </a:lnTo>
                      <a:lnTo>
                        <a:pt x="176" y="855"/>
                      </a:lnTo>
                      <a:lnTo>
                        <a:pt x="186" y="765"/>
                      </a:lnTo>
                      <a:lnTo>
                        <a:pt x="206" y="681"/>
                      </a:lnTo>
                      <a:lnTo>
                        <a:pt x="268" y="593"/>
                      </a:lnTo>
                      <a:lnTo>
                        <a:pt x="328" y="513"/>
                      </a:lnTo>
                      <a:lnTo>
                        <a:pt x="380" y="457"/>
                      </a:lnTo>
                      <a:lnTo>
                        <a:pt x="422" y="403"/>
                      </a:lnTo>
                      <a:lnTo>
                        <a:pt x="430" y="431"/>
                      </a:lnTo>
                      <a:lnTo>
                        <a:pt x="434" y="471"/>
                      </a:lnTo>
                      <a:lnTo>
                        <a:pt x="404" y="493"/>
                      </a:lnTo>
                      <a:lnTo>
                        <a:pt x="404" y="515"/>
                      </a:lnTo>
                      <a:lnTo>
                        <a:pt x="396" y="557"/>
                      </a:lnTo>
                      <a:lnTo>
                        <a:pt x="464" y="475"/>
                      </a:lnTo>
                      <a:lnTo>
                        <a:pt x="438" y="531"/>
                      </a:lnTo>
                      <a:lnTo>
                        <a:pt x="464" y="549"/>
                      </a:lnTo>
                      <a:lnTo>
                        <a:pt x="450" y="575"/>
                      </a:lnTo>
                      <a:lnTo>
                        <a:pt x="426" y="607"/>
                      </a:lnTo>
                      <a:lnTo>
                        <a:pt x="406" y="635"/>
                      </a:lnTo>
                      <a:lnTo>
                        <a:pt x="386" y="673"/>
                      </a:lnTo>
                      <a:lnTo>
                        <a:pt x="354" y="693"/>
                      </a:lnTo>
                      <a:lnTo>
                        <a:pt x="322" y="727"/>
                      </a:lnTo>
                      <a:lnTo>
                        <a:pt x="320" y="759"/>
                      </a:lnTo>
                      <a:lnTo>
                        <a:pt x="308" y="785"/>
                      </a:lnTo>
                      <a:lnTo>
                        <a:pt x="328" y="803"/>
                      </a:lnTo>
                      <a:lnTo>
                        <a:pt x="358" y="759"/>
                      </a:lnTo>
                      <a:lnTo>
                        <a:pt x="362" y="741"/>
                      </a:lnTo>
                      <a:lnTo>
                        <a:pt x="378" y="733"/>
                      </a:lnTo>
                      <a:lnTo>
                        <a:pt x="390" y="703"/>
                      </a:lnTo>
                      <a:lnTo>
                        <a:pt x="414" y="709"/>
                      </a:lnTo>
                      <a:lnTo>
                        <a:pt x="420" y="695"/>
                      </a:lnTo>
                      <a:lnTo>
                        <a:pt x="408" y="679"/>
                      </a:lnTo>
                      <a:lnTo>
                        <a:pt x="430" y="655"/>
                      </a:lnTo>
                      <a:lnTo>
                        <a:pt x="438" y="629"/>
                      </a:lnTo>
                      <a:lnTo>
                        <a:pt x="478" y="593"/>
                      </a:lnTo>
                      <a:lnTo>
                        <a:pt x="498" y="599"/>
                      </a:lnTo>
                      <a:lnTo>
                        <a:pt x="518" y="585"/>
                      </a:lnTo>
                      <a:lnTo>
                        <a:pt x="522" y="563"/>
                      </a:lnTo>
                      <a:lnTo>
                        <a:pt x="502" y="549"/>
                      </a:lnTo>
                      <a:lnTo>
                        <a:pt x="466" y="551"/>
                      </a:lnTo>
                      <a:lnTo>
                        <a:pt x="446" y="525"/>
                      </a:lnTo>
                      <a:lnTo>
                        <a:pt x="462" y="473"/>
                      </a:lnTo>
                      <a:lnTo>
                        <a:pt x="480" y="433"/>
                      </a:lnTo>
                      <a:lnTo>
                        <a:pt x="494" y="411"/>
                      </a:lnTo>
                      <a:lnTo>
                        <a:pt x="494" y="441"/>
                      </a:lnTo>
                      <a:lnTo>
                        <a:pt x="510" y="439"/>
                      </a:lnTo>
                      <a:lnTo>
                        <a:pt x="520" y="419"/>
                      </a:lnTo>
                      <a:lnTo>
                        <a:pt x="512" y="377"/>
                      </a:lnTo>
                      <a:lnTo>
                        <a:pt x="534" y="369"/>
                      </a:lnTo>
                      <a:lnTo>
                        <a:pt x="536" y="355"/>
                      </a:lnTo>
                      <a:lnTo>
                        <a:pt x="522" y="347"/>
                      </a:lnTo>
                      <a:lnTo>
                        <a:pt x="500" y="375"/>
                      </a:lnTo>
                      <a:lnTo>
                        <a:pt x="490" y="391"/>
                      </a:lnTo>
                      <a:lnTo>
                        <a:pt x="438" y="419"/>
                      </a:lnTo>
                      <a:lnTo>
                        <a:pt x="438" y="391"/>
                      </a:lnTo>
                      <a:lnTo>
                        <a:pt x="494" y="331"/>
                      </a:lnTo>
                      <a:lnTo>
                        <a:pt x="608" y="231"/>
                      </a:lnTo>
                      <a:lnTo>
                        <a:pt x="704" y="157"/>
                      </a:lnTo>
                      <a:lnTo>
                        <a:pt x="847" y="63"/>
                      </a:lnTo>
                      <a:close/>
                    </a:path>
                  </a:pathLst>
                </a:custGeom>
                <a:solidFill>
                  <a:schemeClr val="accent1"/>
                </a:solidFill>
                <a:ln w="9525">
                  <a:noFill/>
                  <a:round/>
                  <a:headEnd/>
                  <a:tailEnd/>
                </a:ln>
                <a:effectLst/>
              </p:spPr>
              <p:txBody>
                <a:bodyPr wrap="none" anchor="ctr"/>
                <a:lstStyle/>
                <a:p>
                  <a:endParaRPr lang="ja-JP" altLang="en-US"/>
                </a:p>
              </p:txBody>
            </p:sp>
            <p:sp>
              <p:nvSpPr>
                <p:cNvPr id="5308" name="Freeform 188"/>
                <p:cNvSpPr>
                  <a:spLocks/>
                </p:cNvSpPr>
                <p:nvPr/>
              </p:nvSpPr>
              <p:spPr bwMode="ltGray">
                <a:xfrm>
                  <a:off x="2802" y="2081"/>
                  <a:ext cx="58" cy="87"/>
                </a:xfrm>
                <a:custGeom>
                  <a:avLst/>
                  <a:gdLst/>
                  <a:ahLst/>
                  <a:cxnLst>
                    <a:cxn ang="0">
                      <a:pos x="0" y="23"/>
                    </a:cxn>
                    <a:cxn ang="0">
                      <a:pos x="2" y="17"/>
                    </a:cxn>
                    <a:cxn ang="0">
                      <a:pos x="14" y="13"/>
                    </a:cxn>
                    <a:cxn ang="0">
                      <a:pos x="36" y="5"/>
                    </a:cxn>
                    <a:cxn ang="0">
                      <a:pos x="46" y="19"/>
                    </a:cxn>
                    <a:cxn ang="0">
                      <a:pos x="58" y="33"/>
                    </a:cxn>
                    <a:cxn ang="0">
                      <a:pos x="40" y="71"/>
                    </a:cxn>
                    <a:cxn ang="0">
                      <a:pos x="38" y="83"/>
                    </a:cxn>
                    <a:cxn ang="0">
                      <a:pos x="26" y="87"/>
                    </a:cxn>
                    <a:cxn ang="0">
                      <a:pos x="12" y="75"/>
                    </a:cxn>
                    <a:cxn ang="0">
                      <a:pos x="18" y="43"/>
                    </a:cxn>
                    <a:cxn ang="0">
                      <a:pos x="6" y="41"/>
                    </a:cxn>
                    <a:cxn ang="0">
                      <a:pos x="0" y="23"/>
                    </a:cxn>
                  </a:cxnLst>
                  <a:rect l="0" t="0" r="r" b="b"/>
                  <a:pathLst>
                    <a:path w="58" h="87">
                      <a:moveTo>
                        <a:pt x="0" y="23"/>
                      </a:moveTo>
                      <a:cubicBezTo>
                        <a:pt x="1" y="21"/>
                        <a:pt x="0" y="18"/>
                        <a:pt x="2" y="17"/>
                      </a:cubicBezTo>
                      <a:cubicBezTo>
                        <a:pt x="5" y="15"/>
                        <a:pt x="14" y="13"/>
                        <a:pt x="14" y="13"/>
                      </a:cubicBezTo>
                      <a:cubicBezTo>
                        <a:pt x="18" y="0"/>
                        <a:pt x="23" y="3"/>
                        <a:pt x="36" y="5"/>
                      </a:cubicBezTo>
                      <a:cubicBezTo>
                        <a:pt x="52" y="2"/>
                        <a:pt x="55" y="5"/>
                        <a:pt x="46" y="19"/>
                      </a:cubicBezTo>
                      <a:cubicBezTo>
                        <a:pt x="51" y="26"/>
                        <a:pt x="55" y="25"/>
                        <a:pt x="58" y="33"/>
                      </a:cubicBezTo>
                      <a:cubicBezTo>
                        <a:pt x="49" y="47"/>
                        <a:pt x="45" y="55"/>
                        <a:pt x="40" y="71"/>
                      </a:cubicBezTo>
                      <a:cubicBezTo>
                        <a:pt x="42" y="76"/>
                        <a:pt x="44" y="79"/>
                        <a:pt x="38" y="83"/>
                      </a:cubicBezTo>
                      <a:cubicBezTo>
                        <a:pt x="34" y="85"/>
                        <a:pt x="26" y="87"/>
                        <a:pt x="26" y="87"/>
                      </a:cubicBezTo>
                      <a:cubicBezTo>
                        <a:pt x="23" y="79"/>
                        <a:pt x="20" y="78"/>
                        <a:pt x="12" y="75"/>
                      </a:cubicBezTo>
                      <a:cubicBezTo>
                        <a:pt x="15" y="64"/>
                        <a:pt x="15" y="54"/>
                        <a:pt x="18" y="43"/>
                      </a:cubicBezTo>
                      <a:cubicBezTo>
                        <a:pt x="15" y="34"/>
                        <a:pt x="12" y="33"/>
                        <a:pt x="6" y="41"/>
                      </a:cubicBezTo>
                      <a:cubicBezTo>
                        <a:pt x="2" y="34"/>
                        <a:pt x="0" y="31"/>
                        <a:pt x="0" y="23"/>
                      </a:cubicBezTo>
                      <a:close/>
                    </a:path>
                  </a:pathLst>
                </a:custGeom>
                <a:solidFill>
                  <a:schemeClr val="accent1"/>
                </a:solidFill>
                <a:ln w="9525">
                  <a:noFill/>
                  <a:round/>
                  <a:headEnd/>
                  <a:tailEnd/>
                </a:ln>
                <a:effectLst/>
              </p:spPr>
              <p:txBody>
                <a:bodyPr wrap="none" anchor="ctr"/>
                <a:lstStyle/>
                <a:p>
                  <a:endParaRPr lang="ja-JP" altLang="en-US"/>
                </a:p>
              </p:txBody>
            </p:sp>
            <p:sp>
              <p:nvSpPr>
                <p:cNvPr id="5309" name="Freeform 189"/>
                <p:cNvSpPr>
                  <a:spLocks/>
                </p:cNvSpPr>
                <p:nvPr/>
              </p:nvSpPr>
              <p:spPr bwMode="ltGray">
                <a:xfrm>
                  <a:off x="2832" y="1817"/>
                  <a:ext cx="279" cy="307"/>
                </a:xfrm>
                <a:custGeom>
                  <a:avLst/>
                  <a:gdLst/>
                  <a:ahLst/>
                  <a:cxnLst>
                    <a:cxn ang="0">
                      <a:pos x="44" y="251"/>
                    </a:cxn>
                    <a:cxn ang="0">
                      <a:pos x="28" y="265"/>
                    </a:cxn>
                    <a:cxn ang="0">
                      <a:pos x="10" y="271"/>
                    </a:cxn>
                    <a:cxn ang="0">
                      <a:pos x="4" y="269"/>
                    </a:cxn>
                    <a:cxn ang="0">
                      <a:pos x="0" y="257"/>
                    </a:cxn>
                    <a:cxn ang="0">
                      <a:pos x="22" y="241"/>
                    </a:cxn>
                    <a:cxn ang="0">
                      <a:pos x="34" y="237"/>
                    </a:cxn>
                    <a:cxn ang="0">
                      <a:pos x="48" y="223"/>
                    </a:cxn>
                    <a:cxn ang="0">
                      <a:pos x="66" y="217"/>
                    </a:cxn>
                    <a:cxn ang="0">
                      <a:pos x="82" y="219"/>
                    </a:cxn>
                    <a:cxn ang="0">
                      <a:pos x="94" y="215"/>
                    </a:cxn>
                    <a:cxn ang="0">
                      <a:pos x="104" y="205"/>
                    </a:cxn>
                    <a:cxn ang="0">
                      <a:pos x="122" y="211"/>
                    </a:cxn>
                    <a:cxn ang="0">
                      <a:pos x="128" y="195"/>
                    </a:cxn>
                    <a:cxn ang="0">
                      <a:pos x="146" y="183"/>
                    </a:cxn>
                    <a:cxn ang="0">
                      <a:pos x="142" y="165"/>
                    </a:cxn>
                    <a:cxn ang="0">
                      <a:pos x="154" y="161"/>
                    </a:cxn>
                    <a:cxn ang="0">
                      <a:pos x="166" y="163"/>
                    </a:cxn>
                    <a:cxn ang="0">
                      <a:pos x="170" y="183"/>
                    </a:cxn>
                    <a:cxn ang="0">
                      <a:pos x="194" y="163"/>
                    </a:cxn>
                    <a:cxn ang="0">
                      <a:pos x="180" y="149"/>
                    </a:cxn>
                    <a:cxn ang="0">
                      <a:pos x="192" y="131"/>
                    </a:cxn>
                    <a:cxn ang="0">
                      <a:pos x="208" y="145"/>
                    </a:cxn>
                    <a:cxn ang="0">
                      <a:pos x="228" y="121"/>
                    </a:cxn>
                    <a:cxn ang="0">
                      <a:pos x="224" y="95"/>
                    </a:cxn>
                    <a:cxn ang="0">
                      <a:pos x="232" y="55"/>
                    </a:cxn>
                    <a:cxn ang="0">
                      <a:pos x="230" y="37"/>
                    </a:cxn>
                    <a:cxn ang="0">
                      <a:pos x="222" y="25"/>
                    </a:cxn>
                    <a:cxn ang="0">
                      <a:pos x="218" y="13"/>
                    </a:cxn>
                    <a:cxn ang="0">
                      <a:pos x="230" y="3"/>
                    </a:cxn>
                    <a:cxn ang="0">
                      <a:pos x="244" y="17"/>
                    </a:cxn>
                    <a:cxn ang="0">
                      <a:pos x="246" y="31"/>
                    </a:cxn>
                    <a:cxn ang="0">
                      <a:pos x="254" y="53"/>
                    </a:cxn>
                    <a:cxn ang="0">
                      <a:pos x="266" y="69"/>
                    </a:cxn>
                    <a:cxn ang="0">
                      <a:pos x="276" y="93"/>
                    </a:cxn>
                    <a:cxn ang="0">
                      <a:pos x="262" y="137"/>
                    </a:cxn>
                    <a:cxn ang="0">
                      <a:pos x="246" y="177"/>
                    </a:cxn>
                    <a:cxn ang="0">
                      <a:pos x="240" y="231"/>
                    </a:cxn>
                    <a:cxn ang="0">
                      <a:pos x="220" y="229"/>
                    </a:cxn>
                    <a:cxn ang="0">
                      <a:pos x="206" y="237"/>
                    </a:cxn>
                    <a:cxn ang="0">
                      <a:pos x="188" y="239"/>
                    </a:cxn>
                    <a:cxn ang="0">
                      <a:pos x="168" y="245"/>
                    </a:cxn>
                    <a:cxn ang="0">
                      <a:pos x="150" y="239"/>
                    </a:cxn>
                    <a:cxn ang="0">
                      <a:pos x="140" y="267"/>
                    </a:cxn>
                    <a:cxn ang="0">
                      <a:pos x="130" y="281"/>
                    </a:cxn>
                    <a:cxn ang="0">
                      <a:pos x="110" y="271"/>
                    </a:cxn>
                    <a:cxn ang="0">
                      <a:pos x="104" y="243"/>
                    </a:cxn>
                    <a:cxn ang="0">
                      <a:pos x="82" y="253"/>
                    </a:cxn>
                    <a:cxn ang="0">
                      <a:pos x="64" y="255"/>
                    </a:cxn>
                    <a:cxn ang="0">
                      <a:pos x="50" y="255"/>
                    </a:cxn>
                    <a:cxn ang="0">
                      <a:pos x="52" y="261"/>
                    </a:cxn>
                    <a:cxn ang="0">
                      <a:pos x="50" y="267"/>
                    </a:cxn>
                    <a:cxn ang="0">
                      <a:pos x="80" y="259"/>
                    </a:cxn>
                    <a:cxn ang="0">
                      <a:pos x="86" y="257"/>
                    </a:cxn>
                    <a:cxn ang="0">
                      <a:pos x="98" y="261"/>
                    </a:cxn>
                    <a:cxn ang="0">
                      <a:pos x="96" y="269"/>
                    </a:cxn>
                    <a:cxn ang="0">
                      <a:pos x="80" y="291"/>
                    </a:cxn>
                    <a:cxn ang="0">
                      <a:pos x="60" y="289"/>
                    </a:cxn>
                    <a:cxn ang="0">
                      <a:pos x="50" y="307"/>
                    </a:cxn>
                    <a:cxn ang="0">
                      <a:pos x="36" y="291"/>
                    </a:cxn>
                    <a:cxn ang="0">
                      <a:pos x="44" y="273"/>
                    </a:cxn>
                    <a:cxn ang="0">
                      <a:pos x="40" y="261"/>
                    </a:cxn>
                    <a:cxn ang="0">
                      <a:pos x="44" y="251"/>
                    </a:cxn>
                  </a:cxnLst>
                  <a:rect l="0" t="0" r="r" b="b"/>
                  <a:pathLst>
                    <a:path w="279" h="307">
                      <a:moveTo>
                        <a:pt x="44" y="251"/>
                      </a:moveTo>
                      <a:cubicBezTo>
                        <a:pt x="38" y="255"/>
                        <a:pt x="35" y="262"/>
                        <a:pt x="28" y="265"/>
                      </a:cubicBezTo>
                      <a:cubicBezTo>
                        <a:pt x="22" y="268"/>
                        <a:pt x="10" y="271"/>
                        <a:pt x="10" y="271"/>
                      </a:cubicBezTo>
                      <a:cubicBezTo>
                        <a:pt x="8" y="270"/>
                        <a:pt x="5" y="271"/>
                        <a:pt x="4" y="269"/>
                      </a:cubicBezTo>
                      <a:cubicBezTo>
                        <a:pt x="2" y="266"/>
                        <a:pt x="0" y="257"/>
                        <a:pt x="0" y="257"/>
                      </a:cubicBezTo>
                      <a:cubicBezTo>
                        <a:pt x="5" y="249"/>
                        <a:pt x="13" y="245"/>
                        <a:pt x="22" y="241"/>
                      </a:cubicBezTo>
                      <a:cubicBezTo>
                        <a:pt x="26" y="239"/>
                        <a:pt x="34" y="237"/>
                        <a:pt x="34" y="237"/>
                      </a:cubicBezTo>
                      <a:cubicBezTo>
                        <a:pt x="37" y="233"/>
                        <a:pt x="44" y="226"/>
                        <a:pt x="48" y="223"/>
                      </a:cubicBezTo>
                      <a:cubicBezTo>
                        <a:pt x="53" y="220"/>
                        <a:pt x="66" y="217"/>
                        <a:pt x="66" y="217"/>
                      </a:cubicBezTo>
                      <a:cubicBezTo>
                        <a:pt x="71" y="218"/>
                        <a:pt x="77" y="219"/>
                        <a:pt x="82" y="219"/>
                      </a:cubicBezTo>
                      <a:cubicBezTo>
                        <a:pt x="86" y="219"/>
                        <a:pt x="94" y="215"/>
                        <a:pt x="94" y="215"/>
                      </a:cubicBezTo>
                      <a:cubicBezTo>
                        <a:pt x="96" y="212"/>
                        <a:pt x="100" y="205"/>
                        <a:pt x="104" y="205"/>
                      </a:cubicBezTo>
                      <a:cubicBezTo>
                        <a:pt x="110" y="205"/>
                        <a:pt x="122" y="211"/>
                        <a:pt x="122" y="211"/>
                      </a:cubicBezTo>
                      <a:cubicBezTo>
                        <a:pt x="132" y="208"/>
                        <a:pt x="130" y="204"/>
                        <a:pt x="128" y="195"/>
                      </a:cubicBezTo>
                      <a:cubicBezTo>
                        <a:pt x="136" y="190"/>
                        <a:pt x="141" y="191"/>
                        <a:pt x="146" y="183"/>
                      </a:cubicBezTo>
                      <a:cubicBezTo>
                        <a:pt x="144" y="179"/>
                        <a:pt x="136" y="170"/>
                        <a:pt x="142" y="165"/>
                      </a:cubicBezTo>
                      <a:cubicBezTo>
                        <a:pt x="145" y="163"/>
                        <a:pt x="154" y="161"/>
                        <a:pt x="154" y="161"/>
                      </a:cubicBezTo>
                      <a:cubicBezTo>
                        <a:pt x="159" y="175"/>
                        <a:pt x="151" y="158"/>
                        <a:pt x="166" y="163"/>
                      </a:cubicBezTo>
                      <a:cubicBezTo>
                        <a:pt x="163" y="173"/>
                        <a:pt x="158" y="179"/>
                        <a:pt x="170" y="183"/>
                      </a:cubicBezTo>
                      <a:cubicBezTo>
                        <a:pt x="182" y="179"/>
                        <a:pt x="181" y="167"/>
                        <a:pt x="194" y="163"/>
                      </a:cubicBezTo>
                      <a:cubicBezTo>
                        <a:pt x="192" y="157"/>
                        <a:pt x="180" y="149"/>
                        <a:pt x="180" y="149"/>
                      </a:cubicBezTo>
                      <a:cubicBezTo>
                        <a:pt x="173" y="138"/>
                        <a:pt x="182" y="134"/>
                        <a:pt x="192" y="131"/>
                      </a:cubicBezTo>
                      <a:cubicBezTo>
                        <a:pt x="206" y="136"/>
                        <a:pt x="191" y="149"/>
                        <a:pt x="208" y="145"/>
                      </a:cubicBezTo>
                      <a:cubicBezTo>
                        <a:pt x="212" y="133"/>
                        <a:pt x="216" y="125"/>
                        <a:pt x="228" y="121"/>
                      </a:cubicBezTo>
                      <a:cubicBezTo>
                        <a:pt x="231" y="112"/>
                        <a:pt x="226" y="104"/>
                        <a:pt x="224" y="95"/>
                      </a:cubicBezTo>
                      <a:cubicBezTo>
                        <a:pt x="228" y="82"/>
                        <a:pt x="223" y="68"/>
                        <a:pt x="232" y="55"/>
                      </a:cubicBezTo>
                      <a:cubicBezTo>
                        <a:pt x="234" y="45"/>
                        <a:pt x="239" y="43"/>
                        <a:pt x="230" y="37"/>
                      </a:cubicBezTo>
                      <a:cubicBezTo>
                        <a:pt x="227" y="33"/>
                        <a:pt x="224" y="30"/>
                        <a:pt x="222" y="25"/>
                      </a:cubicBezTo>
                      <a:cubicBezTo>
                        <a:pt x="221" y="21"/>
                        <a:pt x="218" y="13"/>
                        <a:pt x="218" y="13"/>
                      </a:cubicBezTo>
                      <a:cubicBezTo>
                        <a:pt x="221" y="5"/>
                        <a:pt x="221" y="0"/>
                        <a:pt x="230" y="3"/>
                      </a:cubicBezTo>
                      <a:cubicBezTo>
                        <a:pt x="233" y="11"/>
                        <a:pt x="236" y="14"/>
                        <a:pt x="244" y="17"/>
                      </a:cubicBezTo>
                      <a:cubicBezTo>
                        <a:pt x="248" y="29"/>
                        <a:pt x="234" y="23"/>
                        <a:pt x="246" y="31"/>
                      </a:cubicBezTo>
                      <a:cubicBezTo>
                        <a:pt x="242" y="42"/>
                        <a:pt x="246" y="47"/>
                        <a:pt x="254" y="53"/>
                      </a:cubicBezTo>
                      <a:cubicBezTo>
                        <a:pt x="257" y="61"/>
                        <a:pt x="259" y="64"/>
                        <a:pt x="266" y="69"/>
                      </a:cubicBezTo>
                      <a:cubicBezTo>
                        <a:pt x="269" y="78"/>
                        <a:pt x="271" y="85"/>
                        <a:pt x="276" y="93"/>
                      </a:cubicBezTo>
                      <a:cubicBezTo>
                        <a:pt x="279" y="107"/>
                        <a:pt x="272" y="127"/>
                        <a:pt x="262" y="137"/>
                      </a:cubicBezTo>
                      <a:cubicBezTo>
                        <a:pt x="245" y="131"/>
                        <a:pt x="250" y="164"/>
                        <a:pt x="246" y="177"/>
                      </a:cubicBezTo>
                      <a:cubicBezTo>
                        <a:pt x="244" y="197"/>
                        <a:pt x="245" y="212"/>
                        <a:pt x="240" y="231"/>
                      </a:cubicBezTo>
                      <a:cubicBezTo>
                        <a:pt x="232" y="229"/>
                        <a:pt x="228" y="226"/>
                        <a:pt x="220" y="229"/>
                      </a:cubicBezTo>
                      <a:cubicBezTo>
                        <a:pt x="217" y="237"/>
                        <a:pt x="215" y="240"/>
                        <a:pt x="206" y="237"/>
                      </a:cubicBezTo>
                      <a:cubicBezTo>
                        <a:pt x="203" y="247"/>
                        <a:pt x="196" y="242"/>
                        <a:pt x="188" y="239"/>
                      </a:cubicBezTo>
                      <a:cubicBezTo>
                        <a:pt x="181" y="241"/>
                        <a:pt x="175" y="243"/>
                        <a:pt x="168" y="245"/>
                      </a:cubicBezTo>
                      <a:cubicBezTo>
                        <a:pt x="162" y="243"/>
                        <a:pt x="150" y="239"/>
                        <a:pt x="150" y="239"/>
                      </a:cubicBezTo>
                      <a:cubicBezTo>
                        <a:pt x="153" y="253"/>
                        <a:pt x="150" y="257"/>
                        <a:pt x="140" y="267"/>
                      </a:cubicBezTo>
                      <a:cubicBezTo>
                        <a:pt x="135" y="281"/>
                        <a:pt x="140" y="278"/>
                        <a:pt x="130" y="281"/>
                      </a:cubicBezTo>
                      <a:cubicBezTo>
                        <a:pt x="121" y="278"/>
                        <a:pt x="113" y="281"/>
                        <a:pt x="110" y="271"/>
                      </a:cubicBezTo>
                      <a:cubicBezTo>
                        <a:pt x="114" y="259"/>
                        <a:pt x="116" y="251"/>
                        <a:pt x="104" y="243"/>
                      </a:cubicBezTo>
                      <a:cubicBezTo>
                        <a:pt x="93" y="245"/>
                        <a:pt x="88" y="244"/>
                        <a:pt x="82" y="253"/>
                      </a:cubicBezTo>
                      <a:cubicBezTo>
                        <a:pt x="67" y="248"/>
                        <a:pt x="73" y="246"/>
                        <a:pt x="64" y="255"/>
                      </a:cubicBezTo>
                      <a:cubicBezTo>
                        <a:pt x="56" y="252"/>
                        <a:pt x="53" y="245"/>
                        <a:pt x="50" y="255"/>
                      </a:cubicBezTo>
                      <a:cubicBezTo>
                        <a:pt x="51" y="257"/>
                        <a:pt x="52" y="259"/>
                        <a:pt x="52" y="261"/>
                      </a:cubicBezTo>
                      <a:cubicBezTo>
                        <a:pt x="52" y="263"/>
                        <a:pt x="48" y="266"/>
                        <a:pt x="50" y="267"/>
                      </a:cubicBezTo>
                      <a:cubicBezTo>
                        <a:pt x="55" y="269"/>
                        <a:pt x="76" y="260"/>
                        <a:pt x="80" y="259"/>
                      </a:cubicBezTo>
                      <a:cubicBezTo>
                        <a:pt x="82" y="258"/>
                        <a:pt x="86" y="257"/>
                        <a:pt x="86" y="257"/>
                      </a:cubicBezTo>
                      <a:cubicBezTo>
                        <a:pt x="90" y="258"/>
                        <a:pt x="94" y="260"/>
                        <a:pt x="98" y="261"/>
                      </a:cubicBezTo>
                      <a:cubicBezTo>
                        <a:pt x="101" y="262"/>
                        <a:pt x="97" y="266"/>
                        <a:pt x="96" y="269"/>
                      </a:cubicBezTo>
                      <a:cubicBezTo>
                        <a:pt x="92" y="281"/>
                        <a:pt x="91" y="284"/>
                        <a:pt x="80" y="291"/>
                      </a:cubicBezTo>
                      <a:cubicBezTo>
                        <a:pt x="72" y="283"/>
                        <a:pt x="71" y="286"/>
                        <a:pt x="60" y="289"/>
                      </a:cubicBezTo>
                      <a:cubicBezTo>
                        <a:pt x="55" y="304"/>
                        <a:pt x="59" y="298"/>
                        <a:pt x="50" y="307"/>
                      </a:cubicBezTo>
                      <a:cubicBezTo>
                        <a:pt x="39" y="304"/>
                        <a:pt x="42" y="300"/>
                        <a:pt x="36" y="291"/>
                      </a:cubicBezTo>
                      <a:cubicBezTo>
                        <a:pt x="41" y="277"/>
                        <a:pt x="38" y="283"/>
                        <a:pt x="44" y="273"/>
                      </a:cubicBezTo>
                      <a:cubicBezTo>
                        <a:pt x="43" y="269"/>
                        <a:pt x="36" y="263"/>
                        <a:pt x="40" y="261"/>
                      </a:cubicBezTo>
                      <a:cubicBezTo>
                        <a:pt x="48" y="256"/>
                        <a:pt x="47" y="259"/>
                        <a:pt x="44" y="251"/>
                      </a:cubicBezTo>
                      <a:close/>
                    </a:path>
                  </a:pathLst>
                </a:custGeom>
                <a:solidFill>
                  <a:schemeClr val="accent1"/>
                </a:solidFill>
                <a:ln w="9525">
                  <a:noFill/>
                  <a:round/>
                  <a:headEnd/>
                  <a:tailEnd/>
                </a:ln>
                <a:effectLst/>
              </p:spPr>
              <p:txBody>
                <a:bodyPr wrap="none" anchor="ctr"/>
                <a:lstStyle/>
                <a:p>
                  <a:endParaRPr lang="ja-JP" altLang="en-US"/>
                </a:p>
              </p:txBody>
            </p:sp>
            <p:sp>
              <p:nvSpPr>
                <p:cNvPr id="5310" name="Freeform 190"/>
                <p:cNvSpPr>
                  <a:spLocks/>
                </p:cNvSpPr>
                <p:nvPr/>
              </p:nvSpPr>
              <p:spPr bwMode="ltGray">
                <a:xfrm>
                  <a:off x="3055" y="1733"/>
                  <a:ext cx="138" cy="113"/>
                </a:xfrm>
                <a:custGeom>
                  <a:avLst/>
                  <a:gdLst/>
                  <a:ahLst/>
                  <a:cxnLst>
                    <a:cxn ang="0">
                      <a:pos x="7" y="81"/>
                    </a:cxn>
                    <a:cxn ang="0">
                      <a:pos x="11" y="63"/>
                    </a:cxn>
                    <a:cxn ang="0">
                      <a:pos x="23" y="69"/>
                    </a:cxn>
                    <a:cxn ang="0">
                      <a:pos x="29" y="51"/>
                    </a:cxn>
                    <a:cxn ang="0">
                      <a:pos x="31" y="45"/>
                    </a:cxn>
                    <a:cxn ang="0">
                      <a:pos x="25" y="15"/>
                    </a:cxn>
                    <a:cxn ang="0">
                      <a:pos x="35" y="3"/>
                    </a:cxn>
                    <a:cxn ang="0">
                      <a:pos x="57" y="17"/>
                    </a:cxn>
                    <a:cxn ang="0">
                      <a:pos x="79" y="41"/>
                    </a:cxn>
                    <a:cxn ang="0">
                      <a:pos x="99" y="35"/>
                    </a:cxn>
                    <a:cxn ang="0">
                      <a:pos x="113" y="37"/>
                    </a:cxn>
                    <a:cxn ang="0">
                      <a:pos x="127" y="25"/>
                    </a:cxn>
                    <a:cxn ang="0">
                      <a:pos x="125" y="39"/>
                    </a:cxn>
                    <a:cxn ang="0">
                      <a:pos x="111" y="45"/>
                    </a:cxn>
                    <a:cxn ang="0">
                      <a:pos x="109" y="57"/>
                    </a:cxn>
                    <a:cxn ang="0">
                      <a:pos x="95" y="73"/>
                    </a:cxn>
                    <a:cxn ang="0">
                      <a:pos x="83" y="77"/>
                    </a:cxn>
                    <a:cxn ang="0">
                      <a:pos x="73" y="101"/>
                    </a:cxn>
                    <a:cxn ang="0">
                      <a:pos x="69" y="113"/>
                    </a:cxn>
                    <a:cxn ang="0">
                      <a:pos x="51" y="99"/>
                    </a:cxn>
                    <a:cxn ang="0">
                      <a:pos x="33" y="87"/>
                    </a:cxn>
                    <a:cxn ang="0">
                      <a:pos x="17" y="95"/>
                    </a:cxn>
                    <a:cxn ang="0">
                      <a:pos x="7" y="81"/>
                    </a:cxn>
                  </a:cxnLst>
                  <a:rect l="0" t="0" r="r" b="b"/>
                  <a:pathLst>
                    <a:path w="138" h="113">
                      <a:moveTo>
                        <a:pt x="7" y="81"/>
                      </a:moveTo>
                      <a:cubicBezTo>
                        <a:pt x="2" y="73"/>
                        <a:pt x="1" y="66"/>
                        <a:pt x="11" y="63"/>
                      </a:cubicBezTo>
                      <a:cubicBezTo>
                        <a:pt x="11" y="63"/>
                        <a:pt x="21" y="71"/>
                        <a:pt x="23" y="69"/>
                      </a:cubicBezTo>
                      <a:cubicBezTo>
                        <a:pt x="23" y="69"/>
                        <a:pt x="28" y="54"/>
                        <a:pt x="29" y="51"/>
                      </a:cubicBezTo>
                      <a:cubicBezTo>
                        <a:pt x="30" y="49"/>
                        <a:pt x="31" y="45"/>
                        <a:pt x="31" y="45"/>
                      </a:cubicBezTo>
                      <a:cubicBezTo>
                        <a:pt x="30" y="34"/>
                        <a:pt x="28" y="26"/>
                        <a:pt x="25" y="15"/>
                      </a:cubicBezTo>
                      <a:cubicBezTo>
                        <a:pt x="27" y="6"/>
                        <a:pt x="25" y="0"/>
                        <a:pt x="35" y="3"/>
                      </a:cubicBezTo>
                      <a:cubicBezTo>
                        <a:pt x="42" y="13"/>
                        <a:pt x="44" y="15"/>
                        <a:pt x="57" y="17"/>
                      </a:cubicBezTo>
                      <a:cubicBezTo>
                        <a:pt x="61" y="29"/>
                        <a:pt x="66" y="37"/>
                        <a:pt x="79" y="41"/>
                      </a:cubicBezTo>
                      <a:cubicBezTo>
                        <a:pt x="94" y="36"/>
                        <a:pt x="87" y="38"/>
                        <a:pt x="99" y="35"/>
                      </a:cubicBezTo>
                      <a:cubicBezTo>
                        <a:pt x="106" y="25"/>
                        <a:pt x="104" y="34"/>
                        <a:pt x="113" y="37"/>
                      </a:cubicBezTo>
                      <a:cubicBezTo>
                        <a:pt x="120" y="32"/>
                        <a:pt x="119" y="28"/>
                        <a:pt x="127" y="25"/>
                      </a:cubicBezTo>
                      <a:cubicBezTo>
                        <a:pt x="138" y="29"/>
                        <a:pt x="131" y="33"/>
                        <a:pt x="125" y="39"/>
                      </a:cubicBezTo>
                      <a:cubicBezTo>
                        <a:pt x="122" y="48"/>
                        <a:pt x="119" y="48"/>
                        <a:pt x="111" y="45"/>
                      </a:cubicBezTo>
                      <a:cubicBezTo>
                        <a:pt x="98" y="48"/>
                        <a:pt x="99" y="50"/>
                        <a:pt x="109" y="57"/>
                      </a:cubicBezTo>
                      <a:cubicBezTo>
                        <a:pt x="117" y="69"/>
                        <a:pt x="105" y="70"/>
                        <a:pt x="95" y="73"/>
                      </a:cubicBezTo>
                      <a:cubicBezTo>
                        <a:pt x="91" y="74"/>
                        <a:pt x="83" y="77"/>
                        <a:pt x="83" y="77"/>
                      </a:cubicBezTo>
                      <a:cubicBezTo>
                        <a:pt x="80" y="86"/>
                        <a:pt x="76" y="92"/>
                        <a:pt x="73" y="101"/>
                      </a:cubicBezTo>
                      <a:cubicBezTo>
                        <a:pt x="72" y="105"/>
                        <a:pt x="69" y="113"/>
                        <a:pt x="69" y="113"/>
                      </a:cubicBezTo>
                      <a:cubicBezTo>
                        <a:pt x="58" y="110"/>
                        <a:pt x="60" y="106"/>
                        <a:pt x="51" y="99"/>
                      </a:cubicBezTo>
                      <a:cubicBezTo>
                        <a:pt x="45" y="95"/>
                        <a:pt x="33" y="87"/>
                        <a:pt x="33" y="87"/>
                      </a:cubicBezTo>
                      <a:cubicBezTo>
                        <a:pt x="25" y="92"/>
                        <a:pt x="26" y="98"/>
                        <a:pt x="17" y="95"/>
                      </a:cubicBezTo>
                      <a:cubicBezTo>
                        <a:pt x="16" y="93"/>
                        <a:pt x="0" y="81"/>
                        <a:pt x="7" y="81"/>
                      </a:cubicBezTo>
                      <a:close/>
                    </a:path>
                  </a:pathLst>
                </a:custGeom>
                <a:solidFill>
                  <a:schemeClr val="accent1"/>
                </a:solidFill>
                <a:ln w="9525">
                  <a:noFill/>
                  <a:round/>
                  <a:headEnd/>
                  <a:tailEnd/>
                </a:ln>
                <a:effectLst/>
              </p:spPr>
              <p:txBody>
                <a:bodyPr wrap="none" anchor="ctr"/>
                <a:lstStyle/>
                <a:p>
                  <a:endParaRPr lang="ja-JP" altLang="en-US"/>
                </a:p>
              </p:txBody>
            </p:sp>
            <p:sp>
              <p:nvSpPr>
                <p:cNvPr id="5311" name="Freeform 191"/>
                <p:cNvSpPr>
                  <a:spLocks/>
                </p:cNvSpPr>
                <p:nvPr/>
              </p:nvSpPr>
              <p:spPr bwMode="ltGray">
                <a:xfrm>
                  <a:off x="3194" y="1718"/>
                  <a:ext cx="46" cy="34"/>
                </a:xfrm>
                <a:custGeom>
                  <a:avLst/>
                  <a:gdLst/>
                  <a:ahLst/>
                  <a:cxnLst>
                    <a:cxn ang="0">
                      <a:pos x="0" y="24"/>
                    </a:cxn>
                    <a:cxn ang="0">
                      <a:pos x="24" y="0"/>
                    </a:cxn>
                    <a:cxn ang="0">
                      <a:pos x="46" y="16"/>
                    </a:cxn>
                    <a:cxn ang="0">
                      <a:pos x="24" y="20"/>
                    </a:cxn>
                    <a:cxn ang="0">
                      <a:pos x="0" y="24"/>
                    </a:cxn>
                  </a:cxnLst>
                  <a:rect l="0" t="0" r="r" b="b"/>
                  <a:pathLst>
                    <a:path w="46" h="34">
                      <a:moveTo>
                        <a:pt x="0" y="24"/>
                      </a:moveTo>
                      <a:cubicBezTo>
                        <a:pt x="22" y="17"/>
                        <a:pt x="7" y="12"/>
                        <a:pt x="24" y="0"/>
                      </a:cubicBezTo>
                      <a:cubicBezTo>
                        <a:pt x="43" y="6"/>
                        <a:pt x="21" y="12"/>
                        <a:pt x="46" y="16"/>
                      </a:cubicBezTo>
                      <a:cubicBezTo>
                        <a:pt x="42" y="28"/>
                        <a:pt x="34" y="23"/>
                        <a:pt x="24" y="20"/>
                      </a:cubicBezTo>
                      <a:cubicBezTo>
                        <a:pt x="3" y="34"/>
                        <a:pt x="12" y="16"/>
                        <a:pt x="0" y="24"/>
                      </a:cubicBezTo>
                      <a:close/>
                    </a:path>
                  </a:pathLst>
                </a:custGeom>
                <a:solidFill>
                  <a:schemeClr val="accent1"/>
                </a:solidFill>
                <a:ln w="9525">
                  <a:noFill/>
                  <a:round/>
                  <a:headEnd/>
                  <a:tailEnd/>
                </a:ln>
                <a:effectLst/>
              </p:spPr>
              <p:txBody>
                <a:bodyPr wrap="none" anchor="ctr"/>
                <a:lstStyle/>
                <a:p>
                  <a:endParaRPr lang="ja-JP" altLang="en-US"/>
                </a:p>
              </p:txBody>
            </p:sp>
            <p:sp>
              <p:nvSpPr>
                <p:cNvPr id="5312" name="Freeform 192"/>
                <p:cNvSpPr>
                  <a:spLocks/>
                </p:cNvSpPr>
                <p:nvPr/>
              </p:nvSpPr>
              <p:spPr bwMode="ltGray">
                <a:xfrm>
                  <a:off x="3233" y="1675"/>
                  <a:ext cx="39" cy="47"/>
                </a:xfrm>
                <a:custGeom>
                  <a:avLst/>
                  <a:gdLst/>
                  <a:ahLst/>
                  <a:cxnLst>
                    <a:cxn ang="0">
                      <a:pos x="17" y="43"/>
                    </a:cxn>
                    <a:cxn ang="0">
                      <a:pos x="13" y="17"/>
                    </a:cxn>
                    <a:cxn ang="0">
                      <a:pos x="29" y="19"/>
                    </a:cxn>
                    <a:cxn ang="0">
                      <a:pos x="25" y="33"/>
                    </a:cxn>
                    <a:cxn ang="0">
                      <a:pos x="17" y="43"/>
                    </a:cxn>
                  </a:cxnLst>
                  <a:rect l="0" t="0" r="r" b="b"/>
                  <a:pathLst>
                    <a:path w="39" h="47">
                      <a:moveTo>
                        <a:pt x="17" y="43"/>
                      </a:moveTo>
                      <a:cubicBezTo>
                        <a:pt x="0" y="39"/>
                        <a:pt x="6" y="28"/>
                        <a:pt x="13" y="17"/>
                      </a:cubicBezTo>
                      <a:cubicBezTo>
                        <a:pt x="7" y="0"/>
                        <a:pt x="24" y="16"/>
                        <a:pt x="29" y="19"/>
                      </a:cubicBezTo>
                      <a:cubicBezTo>
                        <a:pt x="36" y="29"/>
                        <a:pt x="39" y="30"/>
                        <a:pt x="25" y="33"/>
                      </a:cubicBezTo>
                      <a:cubicBezTo>
                        <a:pt x="21" y="46"/>
                        <a:pt x="25" y="47"/>
                        <a:pt x="17" y="43"/>
                      </a:cubicBezTo>
                      <a:close/>
                    </a:path>
                  </a:pathLst>
                </a:custGeom>
                <a:solidFill>
                  <a:schemeClr val="accent1"/>
                </a:solidFill>
                <a:ln w="9525">
                  <a:noFill/>
                  <a:round/>
                  <a:headEnd/>
                  <a:tailEnd/>
                </a:ln>
                <a:effectLst/>
              </p:spPr>
              <p:txBody>
                <a:bodyPr wrap="none" anchor="ctr"/>
                <a:lstStyle/>
                <a:p>
                  <a:endParaRPr lang="ja-JP" altLang="en-US"/>
                </a:p>
              </p:txBody>
            </p:sp>
            <p:sp>
              <p:nvSpPr>
                <p:cNvPr id="5313" name="Freeform 193"/>
                <p:cNvSpPr>
                  <a:spLocks/>
                </p:cNvSpPr>
                <p:nvPr/>
              </p:nvSpPr>
              <p:spPr bwMode="ltGray">
                <a:xfrm>
                  <a:off x="3277" y="1662"/>
                  <a:ext cx="25" cy="27"/>
                </a:xfrm>
                <a:custGeom>
                  <a:avLst/>
                  <a:gdLst/>
                  <a:ahLst/>
                  <a:cxnLst>
                    <a:cxn ang="0">
                      <a:pos x="11" y="18"/>
                    </a:cxn>
                    <a:cxn ang="0">
                      <a:pos x="7" y="8"/>
                    </a:cxn>
                    <a:cxn ang="0">
                      <a:pos x="19" y="0"/>
                    </a:cxn>
                    <a:cxn ang="0">
                      <a:pos x="11" y="18"/>
                    </a:cxn>
                  </a:cxnLst>
                  <a:rect l="0" t="0" r="r" b="b"/>
                  <a:pathLst>
                    <a:path w="25" h="27">
                      <a:moveTo>
                        <a:pt x="11" y="18"/>
                      </a:moveTo>
                      <a:cubicBezTo>
                        <a:pt x="6" y="16"/>
                        <a:pt x="0" y="16"/>
                        <a:pt x="7" y="8"/>
                      </a:cubicBezTo>
                      <a:cubicBezTo>
                        <a:pt x="10" y="4"/>
                        <a:pt x="19" y="0"/>
                        <a:pt x="19" y="0"/>
                      </a:cubicBezTo>
                      <a:cubicBezTo>
                        <a:pt x="25" y="9"/>
                        <a:pt x="20" y="27"/>
                        <a:pt x="11" y="18"/>
                      </a:cubicBezTo>
                      <a:close/>
                    </a:path>
                  </a:pathLst>
                </a:custGeom>
                <a:solidFill>
                  <a:schemeClr val="accent1"/>
                </a:solidFill>
                <a:ln w="9525">
                  <a:noFill/>
                  <a:round/>
                  <a:headEnd/>
                  <a:tailEnd/>
                </a:ln>
                <a:effectLst/>
              </p:spPr>
              <p:txBody>
                <a:bodyPr wrap="none" anchor="ctr"/>
                <a:lstStyle/>
                <a:p>
                  <a:endParaRPr lang="ja-JP" altLang="en-US"/>
                </a:p>
              </p:txBody>
            </p:sp>
            <p:sp>
              <p:nvSpPr>
                <p:cNvPr id="5314" name="Freeform 194"/>
                <p:cNvSpPr>
                  <a:spLocks/>
                </p:cNvSpPr>
                <p:nvPr/>
              </p:nvSpPr>
              <p:spPr bwMode="ltGray">
                <a:xfrm>
                  <a:off x="3061" y="1482"/>
                  <a:ext cx="62" cy="238"/>
                </a:xfrm>
                <a:custGeom>
                  <a:avLst/>
                  <a:gdLst/>
                  <a:ahLst/>
                  <a:cxnLst>
                    <a:cxn ang="0">
                      <a:pos x="3" y="60"/>
                    </a:cxn>
                    <a:cxn ang="0">
                      <a:pos x="11" y="32"/>
                    </a:cxn>
                    <a:cxn ang="0">
                      <a:pos x="13" y="2"/>
                    </a:cxn>
                    <a:cxn ang="0">
                      <a:pos x="19" y="6"/>
                    </a:cxn>
                    <a:cxn ang="0">
                      <a:pos x="25" y="30"/>
                    </a:cxn>
                    <a:cxn ang="0">
                      <a:pos x="49" y="94"/>
                    </a:cxn>
                    <a:cxn ang="0">
                      <a:pos x="57" y="122"/>
                    </a:cxn>
                    <a:cxn ang="0">
                      <a:pos x="61" y="134"/>
                    </a:cxn>
                    <a:cxn ang="0">
                      <a:pos x="51" y="148"/>
                    </a:cxn>
                    <a:cxn ang="0">
                      <a:pos x="39" y="144"/>
                    </a:cxn>
                    <a:cxn ang="0">
                      <a:pos x="27" y="162"/>
                    </a:cxn>
                    <a:cxn ang="0">
                      <a:pos x="51" y="220"/>
                    </a:cxn>
                    <a:cxn ang="0">
                      <a:pos x="35" y="230"/>
                    </a:cxn>
                    <a:cxn ang="0">
                      <a:pos x="11" y="238"/>
                    </a:cxn>
                    <a:cxn ang="0">
                      <a:pos x="11" y="196"/>
                    </a:cxn>
                    <a:cxn ang="0">
                      <a:pos x="9" y="140"/>
                    </a:cxn>
                    <a:cxn ang="0">
                      <a:pos x="19" y="122"/>
                    </a:cxn>
                    <a:cxn ang="0">
                      <a:pos x="1" y="76"/>
                    </a:cxn>
                    <a:cxn ang="0">
                      <a:pos x="3" y="60"/>
                    </a:cxn>
                  </a:cxnLst>
                  <a:rect l="0" t="0" r="r" b="b"/>
                  <a:pathLst>
                    <a:path w="62" h="238">
                      <a:moveTo>
                        <a:pt x="3" y="60"/>
                      </a:moveTo>
                      <a:cubicBezTo>
                        <a:pt x="5" y="47"/>
                        <a:pt x="4" y="42"/>
                        <a:pt x="11" y="32"/>
                      </a:cubicBezTo>
                      <a:cubicBezTo>
                        <a:pt x="12" y="22"/>
                        <a:pt x="10" y="12"/>
                        <a:pt x="13" y="2"/>
                      </a:cubicBezTo>
                      <a:cubicBezTo>
                        <a:pt x="14" y="0"/>
                        <a:pt x="18" y="4"/>
                        <a:pt x="19" y="6"/>
                      </a:cubicBezTo>
                      <a:cubicBezTo>
                        <a:pt x="24" y="13"/>
                        <a:pt x="23" y="22"/>
                        <a:pt x="25" y="30"/>
                      </a:cubicBezTo>
                      <a:cubicBezTo>
                        <a:pt x="31" y="53"/>
                        <a:pt x="44" y="71"/>
                        <a:pt x="49" y="94"/>
                      </a:cubicBezTo>
                      <a:cubicBezTo>
                        <a:pt x="51" y="104"/>
                        <a:pt x="54" y="113"/>
                        <a:pt x="57" y="122"/>
                      </a:cubicBezTo>
                      <a:cubicBezTo>
                        <a:pt x="58" y="126"/>
                        <a:pt x="61" y="134"/>
                        <a:pt x="61" y="134"/>
                      </a:cubicBezTo>
                      <a:cubicBezTo>
                        <a:pt x="59" y="144"/>
                        <a:pt x="62" y="155"/>
                        <a:pt x="51" y="148"/>
                      </a:cubicBezTo>
                      <a:cubicBezTo>
                        <a:pt x="48" y="143"/>
                        <a:pt x="47" y="137"/>
                        <a:pt x="39" y="144"/>
                      </a:cubicBezTo>
                      <a:cubicBezTo>
                        <a:pt x="34" y="149"/>
                        <a:pt x="27" y="162"/>
                        <a:pt x="27" y="162"/>
                      </a:cubicBezTo>
                      <a:cubicBezTo>
                        <a:pt x="31" y="184"/>
                        <a:pt x="44" y="199"/>
                        <a:pt x="51" y="220"/>
                      </a:cubicBezTo>
                      <a:cubicBezTo>
                        <a:pt x="47" y="231"/>
                        <a:pt x="47" y="232"/>
                        <a:pt x="35" y="230"/>
                      </a:cubicBezTo>
                      <a:cubicBezTo>
                        <a:pt x="23" y="222"/>
                        <a:pt x="21" y="232"/>
                        <a:pt x="11" y="238"/>
                      </a:cubicBezTo>
                      <a:cubicBezTo>
                        <a:pt x="4" y="227"/>
                        <a:pt x="10" y="208"/>
                        <a:pt x="11" y="196"/>
                      </a:cubicBezTo>
                      <a:cubicBezTo>
                        <a:pt x="9" y="179"/>
                        <a:pt x="3" y="157"/>
                        <a:pt x="9" y="140"/>
                      </a:cubicBezTo>
                      <a:cubicBezTo>
                        <a:pt x="11" y="133"/>
                        <a:pt x="17" y="129"/>
                        <a:pt x="19" y="122"/>
                      </a:cubicBezTo>
                      <a:cubicBezTo>
                        <a:pt x="13" y="105"/>
                        <a:pt x="17" y="86"/>
                        <a:pt x="1" y="76"/>
                      </a:cubicBezTo>
                      <a:cubicBezTo>
                        <a:pt x="0" y="72"/>
                        <a:pt x="3" y="50"/>
                        <a:pt x="3" y="60"/>
                      </a:cubicBezTo>
                      <a:close/>
                    </a:path>
                  </a:pathLst>
                </a:custGeom>
                <a:solidFill>
                  <a:schemeClr val="accent1"/>
                </a:solidFill>
                <a:ln w="9525">
                  <a:noFill/>
                  <a:round/>
                  <a:headEnd/>
                  <a:tailEnd/>
                </a:ln>
                <a:effectLst/>
              </p:spPr>
              <p:txBody>
                <a:bodyPr wrap="none" anchor="ctr"/>
                <a:lstStyle/>
                <a:p>
                  <a:endParaRPr lang="ja-JP" altLang="en-US"/>
                </a:p>
              </p:txBody>
            </p:sp>
            <p:sp>
              <p:nvSpPr>
                <p:cNvPr id="5315" name="Freeform 195"/>
                <p:cNvSpPr>
                  <a:spLocks/>
                </p:cNvSpPr>
                <p:nvPr/>
              </p:nvSpPr>
              <p:spPr bwMode="ltGray">
                <a:xfrm>
                  <a:off x="1510" y="2454"/>
                  <a:ext cx="47" cy="114"/>
                </a:xfrm>
                <a:custGeom>
                  <a:avLst/>
                  <a:gdLst/>
                  <a:ahLst/>
                  <a:cxnLst>
                    <a:cxn ang="0">
                      <a:pos x="6" y="58"/>
                    </a:cxn>
                    <a:cxn ang="0">
                      <a:pos x="20" y="0"/>
                    </a:cxn>
                    <a:cxn ang="0">
                      <a:pos x="36" y="28"/>
                    </a:cxn>
                    <a:cxn ang="0">
                      <a:pos x="38" y="46"/>
                    </a:cxn>
                    <a:cxn ang="0">
                      <a:pos x="42" y="58"/>
                    </a:cxn>
                    <a:cxn ang="0">
                      <a:pos x="26" y="104"/>
                    </a:cxn>
                    <a:cxn ang="0">
                      <a:pos x="8" y="108"/>
                    </a:cxn>
                    <a:cxn ang="0">
                      <a:pos x="0" y="74"/>
                    </a:cxn>
                    <a:cxn ang="0">
                      <a:pos x="2" y="66"/>
                    </a:cxn>
                    <a:cxn ang="0">
                      <a:pos x="6" y="58"/>
                    </a:cxn>
                  </a:cxnLst>
                  <a:rect l="0" t="0" r="r" b="b"/>
                  <a:pathLst>
                    <a:path w="47" h="114">
                      <a:moveTo>
                        <a:pt x="6" y="58"/>
                      </a:moveTo>
                      <a:cubicBezTo>
                        <a:pt x="3" y="48"/>
                        <a:pt x="6" y="5"/>
                        <a:pt x="20" y="0"/>
                      </a:cubicBezTo>
                      <a:cubicBezTo>
                        <a:pt x="32" y="4"/>
                        <a:pt x="32" y="17"/>
                        <a:pt x="36" y="28"/>
                      </a:cubicBezTo>
                      <a:cubicBezTo>
                        <a:pt x="33" y="38"/>
                        <a:pt x="33" y="32"/>
                        <a:pt x="38" y="46"/>
                      </a:cubicBezTo>
                      <a:cubicBezTo>
                        <a:pt x="39" y="50"/>
                        <a:pt x="42" y="58"/>
                        <a:pt x="42" y="58"/>
                      </a:cubicBezTo>
                      <a:cubicBezTo>
                        <a:pt x="44" y="77"/>
                        <a:pt x="47" y="97"/>
                        <a:pt x="26" y="104"/>
                      </a:cubicBezTo>
                      <a:cubicBezTo>
                        <a:pt x="19" y="111"/>
                        <a:pt x="17" y="114"/>
                        <a:pt x="8" y="108"/>
                      </a:cubicBezTo>
                      <a:cubicBezTo>
                        <a:pt x="4" y="97"/>
                        <a:pt x="4" y="85"/>
                        <a:pt x="0" y="74"/>
                      </a:cubicBezTo>
                      <a:cubicBezTo>
                        <a:pt x="1" y="71"/>
                        <a:pt x="1" y="69"/>
                        <a:pt x="2" y="66"/>
                      </a:cubicBezTo>
                      <a:cubicBezTo>
                        <a:pt x="6" y="51"/>
                        <a:pt x="6" y="50"/>
                        <a:pt x="6" y="58"/>
                      </a:cubicBezTo>
                      <a:close/>
                    </a:path>
                  </a:pathLst>
                </a:custGeom>
                <a:solidFill>
                  <a:schemeClr val="accent1"/>
                </a:solidFill>
                <a:ln w="9525">
                  <a:noFill/>
                  <a:round/>
                  <a:headEnd/>
                  <a:tailEnd/>
                </a:ln>
                <a:effectLst/>
              </p:spPr>
              <p:txBody>
                <a:bodyPr wrap="none" anchor="ctr"/>
                <a:lstStyle/>
                <a:p>
                  <a:endParaRPr lang="ja-JP" altLang="en-US"/>
                </a:p>
              </p:txBody>
            </p:sp>
            <p:sp>
              <p:nvSpPr>
                <p:cNvPr id="5316" name="Freeform 196"/>
                <p:cNvSpPr>
                  <a:spLocks/>
                </p:cNvSpPr>
                <p:nvPr/>
              </p:nvSpPr>
              <p:spPr bwMode="ltGray">
                <a:xfrm>
                  <a:off x="1186" y="1899"/>
                  <a:ext cx="55" cy="239"/>
                </a:xfrm>
                <a:custGeom>
                  <a:avLst/>
                  <a:gdLst/>
                  <a:ahLst/>
                  <a:cxnLst>
                    <a:cxn ang="0">
                      <a:pos x="24" y="11"/>
                    </a:cxn>
                    <a:cxn ang="0">
                      <a:pos x="28" y="27"/>
                    </a:cxn>
                    <a:cxn ang="0">
                      <a:pos x="32" y="39"/>
                    </a:cxn>
                    <a:cxn ang="0">
                      <a:pos x="48" y="81"/>
                    </a:cxn>
                    <a:cxn ang="0">
                      <a:pos x="44" y="111"/>
                    </a:cxn>
                    <a:cxn ang="0">
                      <a:pos x="22" y="197"/>
                    </a:cxn>
                    <a:cxn ang="0">
                      <a:pos x="10" y="221"/>
                    </a:cxn>
                    <a:cxn ang="0">
                      <a:pos x="2" y="233"/>
                    </a:cxn>
                    <a:cxn ang="0">
                      <a:pos x="0" y="239"/>
                    </a:cxn>
                    <a:cxn ang="0">
                      <a:pos x="2" y="123"/>
                    </a:cxn>
                    <a:cxn ang="0">
                      <a:pos x="16" y="29"/>
                    </a:cxn>
                    <a:cxn ang="0">
                      <a:pos x="24" y="11"/>
                    </a:cxn>
                  </a:cxnLst>
                  <a:rect l="0" t="0" r="r" b="b"/>
                  <a:pathLst>
                    <a:path w="55" h="239">
                      <a:moveTo>
                        <a:pt x="24" y="11"/>
                      </a:moveTo>
                      <a:cubicBezTo>
                        <a:pt x="30" y="29"/>
                        <a:pt x="21" y="0"/>
                        <a:pt x="28" y="27"/>
                      </a:cubicBezTo>
                      <a:cubicBezTo>
                        <a:pt x="29" y="31"/>
                        <a:pt x="32" y="39"/>
                        <a:pt x="32" y="39"/>
                      </a:cubicBezTo>
                      <a:cubicBezTo>
                        <a:pt x="27" y="55"/>
                        <a:pt x="31" y="75"/>
                        <a:pt x="48" y="81"/>
                      </a:cubicBezTo>
                      <a:cubicBezTo>
                        <a:pt x="55" y="91"/>
                        <a:pt x="47" y="101"/>
                        <a:pt x="44" y="111"/>
                      </a:cubicBezTo>
                      <a:cubicBezTo>
                        <a:pt x="35" y="139"/>
                        <a:pt x="31" y="169"/>
                        <a:pt x="22" y="197"/>
                      </a:cubicBezTo>
                      <a:cubicBezTo>
                        <a:pt x="19" y="205"/>
                        <a:pt x="14" y="213"/>
                        <a:pt x="10" y="221"/>
                      </a:cubicBezTo>
                      <a:cubicBezTo>
                        <a:pt x="8" y="225"/>
                        <a:pt x="5" y="229"/>
                        <a:pt x="2" y="233"/>
                      </a:cubicBezTo>
                      <a:cubicBezTo>
                        <a:pt x="1" y="235"/>
                        <a:pt x="0" y="239"/>
                        <a:pt x="0" y="239"/>
                      </a:cubicBezTo>
                      <a:lnTo>
                        <a:pt x="2" y="123"/>
                      </a:lnTo>
                      <a:lnTo>
                        <a:pt x="16" y="29"/>
                      </a:lnTo>
                      <a:lnTo>
                        <a:pt x="24" y="11"/>
                      </a:lnTo>
                      <a:close/>
                    </a:path>
                  </a:pathLst>
                </a:custGeom>
                <a:solidFill>
                  <a:schemeClr val="accent1"/>
                </a:solidFill>
                <a:ln w="9525">
                  <a:noFill/>
                  <a:round/>
                  <a:headEnd/>
                  <a:tailEnd/>
                </a:ln>
                <a:effectLst/>
              </p:spPr>
              <p:txBody>
                <a:bodyPr wrap="none" anchor="ctr"/>
                <a:lstStyle/>
                <a:p>
                  <a:endParaRPr lang="ja-JP" altLang="en-US"/>
                </a:p>
              </p:txBody>
            </p:sp>
            <p:sp>
              <p:nvSpPr>
                <p:cNvPr id="5317" name="Freeform 197"/>
                <p:cNvSpPr>
                  <a:spLocks/>
                </p:cNvSpPr>
                <p:nvPr/>
              </p:nvSpPr>
              <p:spPr bwMode="ltGray">
                <a:xfrm>
                  <a:off x="1819" y="2717"/>
                  <a:ext cx="291" cy="399"/>
                </a:xfrm>
                <a:custGeom>
                  <a:avLst/>
                  <a:gdLst/>
                  <a:ahLst/>
                  <a:cxnLst>
                    <a:cxn ang="0">
                      <a:pos x="33" y="55"/>
                    </a:cxn>
                    <a:cxn ang="0">
                      <a:pos x="13" y="45"/>
                    </a:cxn>
                    <a:cxn ang="0">
                      <a:pos x="7" y="41"/>
                    </a:cxn>
                    <a:cxn ang="0">
                      <a:pos x="3" y="23"/>
                    </a:cxn>
                    <a:cxn ang="0">
                      <a:pos x="17" y="5"/>
                    </a:cxn>
                    <a:cxn ang="0">
                      <a:pos x="29" y="15"/>
                    </a:cxn>
                    <a:cxn ang="0">
                      <a:pos x="41" y="31"/>
                    </a:cxn>
                    <a:cxn ang="0">
                      <a:pos x="59" y="37"/>
                    </a:cxn>
                    <a:cxn ang="0">
                      <a:pos x="83" y="77"/>
                    </a:cxn>
                    <a:cxn ang="0">
                      <a:pos x="103" y="97"/>
                    </a:cxn>
                    <a:cxn ang="0">
                      <a:pos x="137" y="141"/>
                    </a:cxn>
                    <a:cxn ang="0">
                      <a:pos x="185" y="195"/>
                    </a:cxn>
                    <a:cxn ang="0">
                      <a:pos x="191" y="207"/>
                    </a:cxn>
                    <a:cxn ang="0">
                      <a:pos x="215" y="219"/>
                    </a:cxn>
                    <a:cxn ang="0">
                      <a:pos x="241" y="239"/>
                    </a:cxn>
                    <a:cxn ang="0">
                      <a:pos x="227" y="239"/>
                    </a:cxn>
                    <a:cxn ang="0">
                      <a:pos x="215" y="231"/>
                    </a:cxn>
                    <a:cxn ang="0">
                      <a:pos x="205" y="239"/>
                    </a:cxn>
                    <a:cxn ang="0">
                      <a:pos x="221" y="255"/>
                    </a:cxn>
                    <a:cxn ang="0">
                      <a:pos x="237" y="285"/>
                    </a:cxn>
                    <a:cxn ang="0">
                      <a:pos x="241" y="297"/>
                    </a:cxn>
                    <a:cxn ang="0">
                      <a:pos x="253" y="307"/>
                    </a:cxn>
                    <a:cxn ang="0">
                      <a:pos x="255" y="289"/>
                    </a:cxn>
                    <a:cxn ang="0">
                      <a:pos x="271" y="283"/>
                    </a:cxn>
                    <a:cxn ang="0">
                      <a:pos x="273" y="295"/>
                    </a:cxn>
                    <a:cxn ang="0">
                      <a:pos x="279" y="299"/>
                    </a:cxn>
                    <a:cxn ang="0">
                      <a:pos x="291" y="311"/>
                    </a:cxn>
                    <a:cxn ang="0">
                      <a:pos x="275" y="315"/>
                    </a:cxn>
                    <a:cxn ang="0">
                      <a:pos x="277" y="335"/>
                    </a:cxn>
                    <a:cxn ang="0">
                      <a:pos x="281" y="367"/>
                    </a:cxn>
                    <a:cxn ang="0">
                      <a:pos x="273" y="393"/>
                    </a:cxn>
                    <a:cxn ang="0">
                      <a:pos x="271" y="399"/>
                    </a:cxn>
                    <a:cxn ang="0">
                      <a:pos x="257" y="385"/>
                    </a:cxn>
                    <a:cxn ang="0">
                      <a:pos x="239" y="379"/>
                    </a:cxn>
                    <a:cxn ang="0">
                      <a:pos x="213" y="355"/>
                    </a:cxn>
                    <a:cxn ang="0">
                      <a:pos x="201" y="347"/>
                    </a:cxn>
                    <a:cxn ang="0">
                      <a:pos x="189" y="333"/>
                    </a:cxn>
                    <a:cxn ang="0">
                      <a:pos x="175" y="315"/>
                    </a:cxn>
                    <a:cxn ang="0">
                      <a:pos x="153" y="281"/>
                    </a:cxn>
                    <a:cxn ang="0">
                      <a:pos x="133" y="245"/>
                    </a:cxn>
                    <a:cxn ang="0">
                      <a:pos x="117" y="209"/>
                    </a:cxn>
                    <a:cxn ang="0">
                      <a:pos x="119" y="195"/>
                    </a:cxn>
                    <a:cxn ang="0">
                      <a:pos x="93" y="167"/>
                    </a:cxn>
                    <a:cxn ang="0">
                      <a:pos x="85" y="149"/>
                    </a:cxn>
                    <a:cxn ang="0">
                      <a:pos x="73" y="117"/>
                    </a:cxn>
                    <a:cxn ang="0">
                      <a:pos x="55" y="107"/>
                    </a:cxn>
                    <a:cxn ang="0">
                      <a:pos x="41" y="79"/>
                    </a:cxn>
                    <a:cxn ang="0">
                      <a:pos x="29" y="55"/>
                    </a:cxn>
                    <a:cxn ang="0">
                      <a:pos x="33" y="55"/>
                    </a:cxn>
                  </a:cxnLst>
                  <a:rect l="0" t="0" r="r" b="b"/>
                  <a:pathLst>
                    <a:path w="291" h="399">
                      <a:moveTo>
                        <a:pt x="33" y="55"/>
                      </a:moveTo>
                      <a:cubicBezTo>
                        <a:pt x="20" y="52"/>
                        <a:pt x="27" y="55"/>
                        <a:pt x="13" y="45"/>
                      </a:cubicBezTo>
                      <a:cubicBezTo>
                        <a:pt x="11" y="44"/>
                        <a:pt x="7" y="41"/>
                        <a:pt x="7" y="41"/>
                      </a:cubicBezTo>
                      <a:cubicBezTo>
                        <a:pt x="2" y="34"/>
                        <a:pt x="0" y="31"/>
                        <a:pt x="3" y="23"/>
                      </a:cubicBezTo>
                      <a:cubicBezTo>
                        <a:pt x="5" y="8"/>
                        <a:pt x="2" y="0"/>
                        <a:pt x="17" y="5"/>
                      </a:cubicBezTo>
                      <a:cubicBezTo>
                        <a:pt x="21" y="9"/>
                        <a:pt x="26" y="11"/>
                        <a:pt x="29" y="15"/>
                      </a:cubicBezTo>
                      <a:cubicBezTo>
                        <a:pt x="34" y="21"/>
                        <a:pt x="32" y="27"/>
                        <a:pt x="41" y="31"/>
                      </a:cubicBezTo>
                      <a:cubicBezTo>
                        <a:pt x="47" y="34"/>
                        <a:pt x="59" y="37"/>
                        <a:pt x="59" y="37"/>
                      </a:cubicBezTo>
                      <a:cubicBezTo>
                        <a:pt x="69" y="53"/>
                        <a:pt x="67" y="66"/>
                        <a:pt x="83" y="77"/>
                      </a:cubicBezTo>
                      <a:cubicBezTo>
                        <a:pt x="88" y="84"/>
                        <a:pt x="96" y="92"/>
                        <a:pt x="103" y="97"/>
                      </a:cubicBezTo>
                      <a:cubicBezTo>
                        <a:pt x="113" y="111"/>
                        <a:pt x="119" y="135"/>
                        <a:pt x="137" y="141"/>
                      </a:cubicBezTo>
                      <a:cubicBezTo>
                        <a:pt x="150" y="161"/>
                        <a:pt x="168" y="178"/>
                        <a:pt x="185" y="195"/>
                      </a:cubicBezTo>
                      <a:cubicBezTo>
                        <a:pt x="202" y="212"/>
                        <a:pt x="178" y="191"/>
                        <a:pt x="191" y="207"/>
                      </a:cubicBezTo>
                      <a:cubicBezTo>
                        <a:pt x="196" y="214"/>
                        <a:pt x="208" y="214"/>
                        <a:pt x="215" y="219"/>
                      </a:cubicBezTo>
                      <a:cubicBezTo>
                        <a:pt x="219" y="230"/>
                        <a:pt x="231" y="236"/>
                        <a:pt x="241" y="239"/>
                      </a:cubicBezTo>
                      <a:cubicBezTo>
                        <a:pt x="235" y="241"/>
                        <a:pt x="234" y="243"/>
                        <a:pt x="227" y="239"/>
                      </a:cubicBezTo>
                      <a:cubicBezTo>
                        <a:pt x="223" y="237"/>
                        <a:pt x="215" y="231"/>
                        <a:pt x="215" y="231"/>
                      </a:cubicBezTo>
                      <a:cubicBezTo>
                        <a:pt x="211" y="232"/>
                        <a:pt x="205" y="233"/>
                        <a:pt x="205" y="239"/>
                      </a:cubicBezTo>
                      <a:cubicBezTo>
                        <a:pt x="205" y="245"/>
                        <a:pt x="218" y="251"/>
                        <a:pt x="221" y="255"/>
                      </a:cubicBezTo>
                      <a:cubicBezTo>
                        <a:pt x="229" y="266"/>
                        <a:pt x="233" y="273"/>
                        <a:pt x="237" y="285"/>
                      </a:cubicBezTo>
                      <a:cubicBezTo>
                        <a:pt x="238" y="289"/>
                        <a:pt x="237" y="295"/>
                        <a:pt x="241" y="297"/>
                      </a:cubicBezTo>
                      <a:cubicBezTo>
                        <a:pt x="249" y="303"/>
                        <a:pt x="245" y="299"/>
                        <a:pt x="253" y="307"/>
                      </a:cubicBezTo>
                      <a:cubicBezTo>
                        <a:pt x="258" y="293"/>
                        <a:pt x="258" y="299"/>
                        <a:pt x="255" y="289"/>
                      </a:cubicBezTo>
                      <a:cubicBezTo>
                        <a:pt x="258" y="279"/>
                        <a:pt x="262" y="281"/>
                        <a:pt x="271" y="283"/>
                      </a:cubicBezTo>
                      <a:cubicBezTo>
                        <a:pt x="289" y="301"/>
                        <a:pt x="270" y="278"/>
                        <a:pt x="273" y="295"/>
                      </a:cubicBezTo>
                      <a:cubicBezTo>
                        <a:pt x="273" y="297"/>
                        <a:pt x="277" y="297"/>
                        <a:pt x="279" y="299"/>
                      </a:cubicBezTo>
                      <a:cubicBezTo>
                        <a:pt x="283" y="303"/>
                        <a:pt x="291" y="311"/>
                        <a:pt x="291" y="311"/>
                      </a:cubicBezTo>
                      <a:cubicBezTo>
                        <a:pt x="288" y="325"/>
                        <a:pt x="285" y="322"/>
                        <a:pt x="275" y="315"/>
                      </a:cubicBezTo>
                      <a:cubicBezTo>
                        <a:pt x="272" y="323"/>
                        <a:pt x="274" y="327"/>
                        <a:pt x="277" y="335"/>
                      </a:cubicBezTo>
                      <a:cubicBezTo>
                        <a:pt x="275" y="347"/>
                        <a:pt x="277" y="356"/>
                        <a:pt x="281" y="367"/>
                      </a:cubicBezTo>
                      <a:cubicBezTo>
                        <a:pt x="278" y="376"/>
                        <a:pt x="276" y="384"/>
                        <a:pt x="273" y="393"/>
                      </a:cubicBezTo>
                      <a:cubicBezTo>
                        <a:pt x="272" y="395"/>
                        <a:pt x="271" y="399"/>
                        <a:pt x="271" y="399"/>
                      </a:cubicBezTo>
                      <a:cubicBezTo>
                        <a:pt x="260" y="395"/>
                        <a:pt x="266" y="399"/>
                        <a:pt x="257" y="385"/>
                      </a:cubicBezTo>
                      <a:cubicBezTo>
                        <a:pt x="253" y="380"/>
                        <a:pt x="239" y="379"/>
                        <a:pt x="239" y="379"/>
                      </a:cubicBezTo>
                      <a:cubicBezTo>
                        <a:pt x="232" y="369"/>
                        <a:pt x="223" y="362"/>
                        <a:pt x="213" y="355"/>
                      </a:cubicBezTo>
                      <a:cubicBezTo>
                        <a:pt x="209" y="352"/>
                        <a:pt x="201" y="347"/>
                        <a:pt x="201" y="347"/>
                      </a:cubicBezTo>
                      <a:cubicBezTo>
                        <a:pt x="196" y="340"/>
                        <a:pt x="197" y="336"/>
                        <a:pt x="189" y="333"/>
                      </a:cubicBezTo>
                      <a:cubicBezTo>
                        <a:pt x="183" y="327"/>
                        <a:pt x="181" y="321"/>
                        <a:pt x="175" y="315"/>
                      </a:cubicBezTo>
                      <a:cubicBezTo>
                        <a:pt x="170" y="299"/>
                        <a:pt x="164" y="292"/>
                        <a:pt x="153" y="281"/>
                      </a:cubicBezTo>
                      <a:cubicBezTo>
                        <a:pt x="149" y="270"/>
                        <a:pt x="140" y="255"/>
                        <a:pt x="133" y="245"/>
                      </a:cubicBezTo>
                      <a:cubicBezTo>
                        <a:pt x="131" y="231"/>
                        <a:pt x="121" y="222"/>
                        <a:pt x="117" y="209"/>
                      </a:cubicBezTo>
                      <a:cubicBezTo>
                        <a:pt x="121" y="198"/>
                        <a:pt x="129" y="205"/>
                        <a:pt x="119" y="195"/>
                      </a:cubicBezTo>
                      <a:cubicBezTo>
                        <a:pt x="100" y="200"/>
                        <a:pt x="101" y="179"/>
                        <a:pt x="93" y="167"/>
                      </a:cubicBezTo>
                      <a:cubicBezTo>
                        <a:pt x="89" y="162"/>
                        <a:pt x="85" y="149"/>
                        <a:pt x="85" y="149"/>
                      </a:cubicBezTo>
                      <a:cubicBezTo>
                        <a:pt x="84" y="140"/>
                        <a:pt x="80" y="124"/>
                        <a:pt x="73" y="117"/>
                      </a:cubicBezTo>
                      <a:cubicBezTo>
                        <a:pt x="68" y="112"/>
                        <a:pt x="55" y="107"/>
                        <a:pt x="55" y="107"/>
                      </a:cubicBezTo>
                      <a:cubicBezTo>
                        <a:pt x="48" y="97"/>
                        <a:pt x="51" y="85"/>
                        <a:pt x="41" y="79"/>
                      </a:cubicBezTo>
                      <a:cubicBezTo>
                        <a:pt x="40" y="77"/>
                        <a:pt x="29" y="57"/>
                        <a:pt x="29" y="55"/>
                      </a:cubicBezTo>
                      <a:cubicBezTo>
                        <a:pt x="29" y="54"/>
                        <a:pt x="32" y="55"/>
                        <a:pt x="33" y="55"/>
                      </a:cubicBezTo>
                      <a:close/>
                    </a:path>
                  </a:pathLst>
                </a:custGeom>
                <a:solidFill>
                  <a:schemeClr val="accent1"/>
                </a:solidFill>
                <a:ln w="9525">
                  <a:noFill/>
                  <a:round/>
                  <a:headEnd/>
                  <a:tailEnd/>
                </a:ln>
                <a:effectLst/>
              </p:spPr>
              <p:txBody>
                <a:bodyPr wrap="none" anchor="ctr"/>
                <a:lstStyle/>
                <a:p>
                  <a:endParaRPr lang="ja-JP" altLang="en-US"/>
                </a:p>
              </p:txBody>
            </p:sp>
            <p:sp>
              <p:nvSpPr>
                <p:cNvPr id="5318" name="Freeform 198"/>
                <p:cNvSpPr>
                  <a:spLocks/>
                </p:cNvSpPr>
                <p:nvPr/>
              </p:nvSpPr>
              <p:spPr bwMode="ltGray">
                <a:xfrm>
                  <a:off x="1826" y="2801"/>
                  <a:ext cx="31" cy="33"/>
                </a:xfrm>
                <a:custGeom>
                  <a:avLst/>
                  <a:gdLst/>
                  <a:ahLst/>
                  <a:cxnLst>
                    <a:cxn ang="0">
                      <a:pos x="18" y="21"/>
                    </a:cxn>
                    <a:cxn ang="0">
                      <a:pos x="0" y="3"/>
                    </a:cxn>
                    <a:cxn ang="0">
                      <a:pos x="22" y="5"/>
                    </a:cxn>
                    <a:cxn ang="0">
                      <a:pos x="18" y="21"/>
                    </a:cxn>
                  </a:cxnLst>
                  <a:rect l="0" t="0" r="r" b="b"/>
                  <a:pathLst>
                    <a:path w="31" h="33">
                      <a:moveTo>
                        <a:pt x="18" y="21"/>
                      </a:moveTo>
                      <a:cubicBezTo>
                        <a:pt x="8" y="18"/>
                        <a:pt x="3" y="13"/>
                        <a:pt x="0" y="3"/>
                      </a:cubicBezTo>
                      <a:cubicBezTo>
                        <a:pt x="8" y="0"/>
                        <a:pt x="14" y="2"/>
                        <a:pt x="22" y="5"/>
                      </a:cubicBezTo>
                      <a:cubicBezTo>
                        <a:pt x="31" y="33"/>
                        <a:pt x="2" y="16"/>
                        <a:pt x="18" y="21"/>
                      </a:cubicBezTo>
                      <a:close/>
                    </a:path>
                  </a:pathLst>
                </a:custGeom>
                <a:solidFill>
                  <a:schemeClr val="accent1"/>
                </a:solidFill>
                <a:ln w="9525">
                  <a:noFill/>
                  <a:round/>
                  <a:headEnd/>
                  <a:tailEnd/>
                </a:ln>
                <a:effectLst/>
              </p:spPr>
              <p:txBody>
                <a:bodyPr wrap="none" anchor="ctr"/>
                <a:lstStyle/>
                <a:p>
                  <a:endParaRPr lang="ja-JP" altLang="en-US"/>
                </a:p>
              </p:txBody>
            </p:sp>
            <p:sp>
              <p:nvSpPr>
                <p:cNvPr id="5319" name="Freeform 199"/>
                <p:cNvSpPr>
                  <a:spLocks/>
                </p:cNvSpPr>
                <p:nvPr/>
              </p:nvSpPr>
              <p:spPr bwMode="ltGray">
                <a:xfrm>
                  <a:off x="1864" y="2852"/>
                  <a:ext cx="28" cy="34"/>
                </a:xfrm>
                <a:custGeom>
                  <a:avLst/>
                  <a:gdLst/>
                  <a:ahLst/>
                  <a:cxnLst>
                    <a:cxn ang="0">
                      <a:pos x="16" y="28"/>
                    </a:cxn>
                    <a:cxn ang="0">
                      <a:pos x="0" y="12"/>
                    </a:cxn>
                    <a:cxn ang="0">
                      <a:pos x="14" y="6"/>
                    </a:cxn>
                    <a:cxn ang="0">
                      <a:pos x="28" y="30"/>
                    </a:cxn>
                    <a:cxn ang="0">
                      <a:pos x="16" y="28"/>
                    </a:cxn>
                  </a:cxnLst>
                  <a:rect l="0" t="0" r="r" b="b"/>
                  <a:pathLst>
                    <a:path w="28" h="34">
                      <a:moveTo>
                        <a:pt x="16" y="28"/>
                      </a:moveTo>
                      <a:cubicBezTo>
                        <a:pt x="11" y="21"/>
                        <a:pt x="7" y="17"/>
                        <a:pt x="0" y="12"/>
                      </a:cubicBezTo>
                      <a:cubicBezTo>
                        <a:pt x="3" y="2"/>
                        <a:pt x="5" y="0"/>
                        <a:pt x="14" y="6"/>
                      </a:cubicBezTo>
                      <a:cubicBezTo>
                        <a:pt x="20" y="14"/>
                        <a:pt x="25" y="21"/>
                        <a:pt x="28" y="30"/>
                      </a:cubicBezTo>
                      <a:cubicBezTo>
                        <a:pt x="15" y="34"/>
                        <a:pt x="22" y="22"/>
                        <a:pt x="16" y="28"/>
                      </a:cubicBezTo>
                      <a:close/>
                    </a:path>
                  </a:pathLst>
                </a:custGeom>
                <a:solidFill>
                  <a:schemeClr val="accent1"/>
                </a:solidFill>
                <a:ln w="9525">
                  <a:noFill/>
                  <a:round/>
                  <a:headEnd/>
                  <a:tailEnd/>
                </a:ln>
                <a:effectLst/>
              </p:spPr>
              <p:txBody>
                <a:bodyPr wrap="none" anchor="ctr"/>
                <a:lstStyle/>
                <a:p>
                  <a:endParaRPr lang="ja-JP" altLang="en-US"/>
                </a:p>
              </p:txBody>
            </p:sp>
            <p:sp>
              <p:nvSpPr>
                <p:cNvPr id="5320" name="Freeform 200"/>
                <p:cNvSpPr>
                  <a:spLocks/>
                </p:cNvSpPr>
                <p:nvPr/>
              </p:nvSpPr>
              <p:spPr bwMode="ltGray">
                <a:xfrm>
                  <a:off x="1894" y="2932"/>
                  <a:ext cx="28" cy="23"/>
                </a:xfrm>
                <a:custGeom>
                  <a:avLst/>
                  <a:gdLst/>
                  <a:ahLst/>
                  <a:cxnLst>
                    <a:cxn ang="0">
                      <a:pos x="14" y="20"/>
                    </a:cxn>
                    <a:cxn ang="0">
                      <a:pos x="14" y="0"/>
                    </a:cxn>
                    <a:cxn ang="0">
                      <a:pos x="28" y="14"/>
                    </a:cxn>
                    <a:cxn ang="0">
                      <a:pos x="26" y="22"/>
                    </a:cxn>
                    <a:cxn ang="0">
                      <a:pos x="14" y="20"/>
                    </a:cxn>
                  </a:cxnLst>
                  <a:rect l="0" t="0" r="r" b="b"/>
                  <a:pathLst>
                    <a:path w="28" h="23">
                      <a:moveTo>
                        <a:pt x="14" y="20"/>
                      </a:moveTo>
                      <a:cubicBezTo>
                        <a:pt x="8" y="11"/>
                        <a:pt x="0" y="5"/>
                        <a:pt x="14" y="0"/>
                      </a:cubicBezTo>
                      <a:cubicBezTo>
                        <a:pt x="20" y="2"/>
                        <a:pt x="28" y="14"/>
                        <a:pt x="28" y="14"/>
                      </a:cubicBezTo>
                      <a:cubicBezTo>
                        <a:pt x="27" y="17"/>
                        <a:pt x="28" y="21"/>
                        <a:pt x="26" y="22"/>
                      </a:cubicBezTo>
                      <a:cubicBezTo>
                        <a:pt x="24" y="23"/>
                        <a:pt x="8" y="14"/>
                        <a:pt x="14" y="20"/>
                      </a:cubicBezTo>
                      <a:close/>
                    </a:path>
                  </a:pathLst>
                </a:custGeom>
                <a:solidFill>
                  <a:schemeClr val="accent1"/>
                </a:solidFill>
                <a:ln w="9525">
                  <a:noFill/>
                  <a:round/>
                  <a:headEnd/>
                  <a:tailEnd/>
                </a:ln>
                <a:effectLst/>
              </p:spPr>
              <p:txBody>
                <a:bodyPr wrap="none" anchor="ctr"/>
                <a:lstStyle/>
                <a:p>
                  <a:endParaRPr lang="ja-JP" altLang="en-US"/>
                </a:p>
              </p:txBody>
            </p:sp>
            <p:sp>
              <p:nvSpPr>
                <p:cNvPr id="5321" name="Freeform 201"/>
                <p:cNvSpPr>
                  <a:spLocks/>
                </p:cNvSpPr>
                <p:nvPr/>
              </p:nvSpPr>
              <p:spPr bwMode="ltGray">
                <a:xfrm>
                  <a:off x="2200" y="2424"/>
                  <a:ext cx="77" cy="60"/>
                </a:xfrm>
                <a:custGeom>
                  <a:avLst/>
                  <a:gdLst/>
                  <a:ahLst/>
                  <a:cxnLst>
                    <a:cxn ang="0">
                      <a:pos x="14" y="54"/>
                    </a:cxn>
                    <a:cxn ang="0">
                      <a:pos x="0" y="40"/>
                    </a:cxn>
                    <a:cxn ang="0">
                      <a:pos x="20" y="10"/>
                    </a:cxn>
                    <a:cxn ang="0">
                      <a:pos x="30" y="2"/>
                    </a:cxn>
                    <a:cxn ang="0">
                      <a:pos x="42" y="6"/>
                    </a:cxn>
                    <a:cxn ang="0">
                      <a:pos x="62" y="4"/>
                    </a:cxn>
                    <a:cxn ang="0">
                      <a:pos x="74" y="12"/>
                    </a:cxn>
                    <a:cxn ang="0">
                      <a:pos x="68" y="32"/>
                    </a:cxn>
                    <a:cxn ang="0">
                      <a:pos x="46" y="44"/>
                    </a:cxn>
                    <a:cxn ang="0">
                      <a:pos x="40" y="56"/>
                    </a:cxn>
                    <a:cxn ang="0">
                      <a:pos x="28" y="60"/>
                    </a:cxn>
                    <a:cxn ang="0">
                      <a:pos x="14" y="54"/>
                    </a:cxn>
                  </a:cxnLst>
                  <a:rect l="0" t="0" r="r" b="b"/>
                  <a:pathLst>
                    <a:path w="77" h="60">
                      <a:moveTo>
                        <a:pt x="14" y="54"/>
                      </a:moveTo>
                      <a:cubicBezTo>
                        <a:pt x="4" y="52"/>
                        <a:pt x="3" y="49"/>
                        <a:pt x="0" y="40"/>
                      </a:cubicBezTo>
                      <a:cubicBezTo>
                        <a:pt x="2" y="25"/>
                        <a:pt x="5" y="15"/>
                        <a:pt x="20" y="10"/>
                      </a:cubicBezTo>
                      <a:cubicBezTo>
                        <a:pt x="23" y="6"/>
                        <a:pt x="24" y="1"/>
                        <a:pt x="30" y="2"/>
                      </a:cubicBezTo>
                      <a:cubicBezTo>
                        <a:pt x="34" y="2"/>
                        <a:pt x="42" y="6"/>
                        <a:pt x="42" y="6"/>
                      </a:cubicBezTo>
                      <a:cubicBezTo>
                        <a:pt x="49" y="4"/>
                        <a:pt x="55" y="0"/>
                        <a:pt x="62" y="4"/>
                      </a:cubicBezTo>
                      <a:cubicBezTo>
                        <a:pt x="66" y="6"/>
                        <a:pt x="74" y="12"/>
                        <a:pt x="74" y="12"/>
                      </a:cubicBezTo>
                      <a:cubicBezTo>
                        <a:pt x="77" y="22"/>
                        <a:pt x="75" y="25"/>
                        <a:pt x="68" y="32"/>
                      </a:cubicBezTo>
                      <a:cubicBezTo>
                        <a:pt x="56" y="28"/>
                        <a:pt x="54" y="36"/>
                        <a:pt x="46" y="44"/>
                      </a:cubicBezTo>
                      <a:cubicBezTo>
                        <a:pt x="45" y="47"/>
                        <a:pt x="43" y="54"/>
                        <a:pt x="40" y="56"/>
                      </a:cubicBezTo>
                      <a:cubicBezTo>
                        <a:pt x="36" y="58"/>
                        <a:pt x="28" y="60"/>
                        <a:pt x="28" y="60"/>
                      </a:cubicBezTo>
                      <a:cubicBezTo>
                        <a:pt x="23" y="59"/>
                        <a:pt x="9" y="54"/>
                        <a:pt x="14" y="54"/>
                      </a:cubicBezTo>
                      <a:close/>
                    </a:path>
                  </a:pathLst>
                </a:custGeom>
                <a:solidFill>
                  <a:schemeClr val="accent1"/>
                </a:solidFill>
                <a:ln w="9525">
                  <a:noFill/>
                  <a:round/>
                  <a:headEnd/>
                  <a:tailEnd/>
                </a:ln>
                <a:effectLst/>
              </p:spPr>
              <p:txBody>
                <a:bodyPr wrap="none" anchor="ctr"/>
                <a:lstStyle/>
                <a:p>
                  <a:endParaRPr lang="ja-JP" altLang="en-US"/>
                </a:p>
              </p:txBody>
            </p:sp>
            <p:sp>
              <p:nvSpPr>
                <p:cNvPr id="5322" name="Freeform 202"/>
                <p:cNvSpPr>
                  <a:spLocks/>
                </p:cNvSpPr>
                <p:nvPr/>
              </p:nvSpPr>
              <p:spPr bwMode="ltGray">
                <a:xfrm>
                  <a:off x="2523" y="2318"/>
                  <a:ext cx="59" cy="102"/>
                </a:xfrm>
                <a:custGeom>
                  <a:avLst/>
                  <a:gdLst/>
                  <a:ahLst/>
                  <a:cxnLst>
                    <a:cxn ang="0">
                      <a:pos x="35" y="60"/>
                    </a:cxn>
                    <a:cxn ang="0">
                      <a:pos x="39" y="78"/>
                    </a:cxn>
                    <a:cxn ang="0">
                      <a:pos x="37" y="84"/>
                    </a:cxn>
                    <a:cxn ang="0">
                      <a:pos x="33" y="90"/>
                    </a:cxn>
                    <a:cxn ang="0">
                      <a:pos x="29" y="102"/>
                    </a:cxn>
                    <a:cxn ang="0">
                      <a:pos x="3" y="78"/>
                    </a:cxn>
                    <a:cxn ang="0">
                      <a:pos x="9" y="64"/>
                    </a:cxn>
                    <a:cxn ang="0">
                      <a:pos x="7" y="46"/>
                    </a:cxn>
                    <a:cxn ang="0">
                      <a:pos x="21" y="30"/>
                    </a:cxn>
                    <a:cxn ang="0">
                      <a:pos x="43" y="0"/>
                    </a:cxn>
                    <a:cxn ang="0">
                      <a:pos x="49" y="14"/>
                    </a:cxn>
                    <a:cxn ang="0">
                      <a:pos x="51" y="34"/>
                    </a:cxn>
                    <a:cxn ang="0">
                      <a:pos x="39" y="66"/>
                    </a:cxn>
                    <a:cxn ang="0">
                      <a:pos x="35" y="60"/>
                    </a:cxn>
                  </a:cxnLst>
                  <a:rect l="0" t="0" r="r" b="b"/>
                  <a:pathLst>
                    <a:path w="59" h="102">
                      <a:moveTo>
                        <a:pt x="35" y="60"/>
                      </a:moveTo>
                      <a:cubicBezTo>
                        <a:pt x="32" y="68"/>
                        <a:pt x="34" y="71"/>
                        <a:pt x="39" y="78"/>
                      </a:cubicBezTo>
                      <a:cubicBezTo>
                        <a:pt x="38" y="80"/>
                        <a:pt x="38" y="82"/>
                        <a:pt x="37" y="84"/>
                      </a:cubicBezTo>
                      <a:cubicBezTo>
                        <a:pt x="36" y="86"/>
                        <a:pt x="34" y="88"/>
                        <a:pt x="33" y="90"/>
                      </a:cubicBezTo>
                      <a:cubicBezTo>
                        <a:pt x="31" y="94"/>
                        <a:pt x="29" y="102"/>
                        <a:pt x="29" y="102"/>
                      </a:cubicBezTo>
                      <a:cubicBezTo>
                        <a:pt x="7" y="98"/>
                        <a:pt x="18" y="88"/>
                        <a:pt x="3" y="78"/>
                      </a:cubicBezTo>
                      <a:cubicBezTo>
                        <a:pt x="0" y="70"/>
                        <a:pt x="0" y="67"/>
                        <a:pt x="9" y="64"/>
                      </a:cubicBezTo>
                      <a:cubicBezTo>
                        <a:pt x="15" y="56"/>
                        <a:pt x="12" y="54"/>
                        <a:pt x="7" y="46"/>
                      </a:cubicBezTo>
                      <a:cubicBezTo>
                        <a:pt x="10" y="33"/>
                        <a:pt x="11" y="37"/>
                        <a:pt x="21" y="30"/>
                      </a:cubicBezTo>
                      <a:cubicBezTo>
                        <a:pt x="28" y="19"/>
                        <a:pt x="36" y="10"/>
                        <a:pt x="43" y="0"/>
                      </a:cubicBezTo>
                      <a:cubicBezTo>
                        <a:pt x="52" y="3"/>
                        <a:pt x="52" y="6"/>
                        <a:pt x="49" y="14"/>
                      </a:cubicBezTo>
                      <a:cubicBezTo>
                        <a:pt x="59" y="17"/>
                        <a:pt x="53" y="25"/>
                        <a:pt x="51" y="34"/>
                      </a:cubicBezTo>
                      <a:cubicBezTo>
                        <a:pt x="54" y="46"/>
                        <a:pt x="49" y="59"/>
                        <a:pt x="39" y="66"/>
                      </a:cubicBezTo>
                      <a:cubicBezTo>
                        <a:pt x="32" y="61"/>
                        <a:pt x="31" y="64"/>
                        <a:pt x="35" y="60"/>
                      </a:cubicBezTo>
                      <a:close/>
                    </a:path>
                  </a:pathLst>
                </a:custGeom>
                <a:solidFill>
                  <a:schemeClr val="accent1"/>
                </a:solidFill>
                <a:ln w="9525">
                  <a:noFill/>
                  <a:round/>
                  <a:headEnd/>
                  <a:tailEnd/>
                </a:ln>
                <a:effectLst/>
              </p:spPr>
              <p:txBody>
                <a:bodyPr wrap="none" anchor="ctr"/>
                <a:lstStyle/>
                <a:p>
                  <a:endParaRPr lang="ja-JP" altLang="en-US"/>
                </a:p>
              </p:txBody>
            </p:sp>
            <p:sp>
              <p:nvSpPr>
                <p:cNvPr id="5323" name="Freeform 203"/>
                <p:cNvSpPr>
                  <a:spLocks/>
                </p:cNvSpPr>
                <p:nvPr/>
              </p:nvSpPr>
              <p:spPr bwMode="ltGray">
                <a:xfrm>
                  <a:off x="2730" y="2292"/>
                  <a:ext cx="35" cy="32"/>
                </a:xfrm>
                <a:custGeom>
                  <a:avLst/>
                  <a:gdLst/>
                  <a:ahLst/>
                  <a:cxnLst>
                    <a:cxn ang="0">
                      <a:pos x="4" y="22"/>
                    </a:cxn>
                    <a:cxn ang="0">
                      <a:pos x="20" y="0"/>
                    </a:cxn>
                    <a:cxn ang="0">
                      <a:pos x="12" y="22"/>
                    </a:cxn>
                    <a:cxn ang="0">
                      <a:pos x="4" y="22"/>
                    </a:cxn>
                  </a:cxnLst>
                  <a:rect l="0" t="0" r="r" b="b"/>
                  <a:pathLst>
                    <a:path w="35" h="32">
                      <a:moveTo>
                        <a:pt x="4" y="22"/>
                      </a:moveTo>
                      <a:cubicBezTo>
                        <a:pt x="6" y="13"/>
                        <a:pt x="13" y="5"/>
                        <a:pt x="20" y="0"/>
                      </a:cubicBezTo>
                      <a:cubicBezTo>
                        <a:pt x="35" y="5"/>
                        <a:pt x="19" y="17"/>
                        <a:pt x="12" y="22"/>
                      </a:cubicBezTo>
                      <a:cubicBezTo>
                        <a:pt x="9" y="32"/>
                        <a:pt x="0" y="31"/>
                        <a:pt x="4" y="22"/>
                      </a:cubicBezTo>
                      <a:close/>
                    </a:path>
                  </a:pathLst>
                </a:custGeom>
                <a:solidFill>
                  <a:schemeClr val="accent1"/>
                </a:solidFill>
                <a:ln w="9525">
                  <a:noFill/>
                  <a:round/>
                  <a:headEnd/>
                  <a:tailEnd/>
                </a:ln>
                <a:effectLst/>
              </p:spPr>
              <p:txBody>
                <a:bodyPr wrap="none" anchor="ctr"/>
                <a:lstStyle/>
                <a:p>
                  <a:endParaRPr lang="ja-JP" altLang="en-US"/>
                </a:p>
              </p:txBody>
            </p:sp>
            <p:sp>
              <p:nvSpPr>
                <p:cNvPr id="5324" name="Freeform 204"/>
                <p:cNvSpPr>
                  <a:spLocks/>
                </p:cNvSpPr>
                <p:nvPr/>
              </p:nvSpPr>
              <p:spPr bwMode="ltGray">
                <a:xfrm>
                  <a:off x="2778" y="2246"/>
                  <a:ext cx="30" cy="16"/>
                </a:xfrm>
                <a:custGeom>
                  <a:avLst/>
                  <a:gdLst/>
                  <a:ahLst/>
                  <a:cxnLst>
                    <a:cxn ang="0">
                      <a:pos x="4" y="12"/>
                    </a:cxn>
                    <a:cxn ang="0">
                      <a:pos x="14" y="0"/>
                    </a:cxn>
                    <a:cxn ang="0">
                      <a:pos x="6" y="14"/>
                    </a:cxn>
                    <a:cxn ang="0">
                      <a:pos x="0" y="16"/>
                    </a:cxn>
                    <a:cxn ang="0">
                      <a:pos x="4" y="12"/>
                    </a:cxn>
                  </a:cxnLst>
                  <a:rect l="0" t="0" r="r" b="b"/>
                  <a:pathLst>
                    <a:path w="30" h="16">
                      <a:moveTo>
                        <a:pt x="4" y="12"/>
                      </a:moveTo>
                      <a:cubicBezTo>
                        <a:pt x="1" y="3"/>
                        <a:pt x="6" y="3"/>
                        <a:pt x="14" y="0"/>
                      </a:cubicBezTo>
                      <a:cubicBezTo>
                        <a:pt x="30" y="5"/>
                        <a:pt x="14" y="12"/>
                        <a:pt x="6" y="14"/>
                      </a:cubicBezTo>
                      <a:cubicBezTo>
                        <a:pt x="4" y="14"/>
                        <a:pt x="2" y="15"/>
                        <a:pt x="0" y="16"/>
                      </a:cubicBezTo>
                      <a:cubicBezTo>
                        <a:pt x="2" y="9"/>
                        <a:pt x="1" y="9"/>
                        <a:pt x="4" y="12"/>
                      </a:cubicBezTo>
                      <a:close/>
                    </a:path>
                  </a:pathLst>
                </a:custGeom>
                <a:solidFill>
                  <a:schemeClr val="accent1"/>
                </a:solidFill>
                <a:ln w="9525">
                  <a:noFill/>
                  <a:round/>
                  <a:headEnd/>
                  <a:tailEnd/>
                </a:ln>
                <a:effectLst/>
              </p:spPr>
              <p:txBody>
                <a:bodyPr wrap="none" anchor="ctr"/>
                <a:lstStyle/>
                <a:p>
                  <a:endParaRPr lang="ja-JP" altLang="en-US"/>
                </a:p>
              </p:txBody>
            </p:sp>
          </p:grpSp>
        </p:grpSp>
      </p:grpSp>
      <p:sp>
        <p:nvSpPr>
          <p:cNvPr id="5325" name="Rectangle 205"/>
          <p:cNvSpPr>
            <a:spLocks noGrp="1" noChangeArrowheads="1"/>
          </p:cNvSpPr>
          <p:nvPr>
            <p:ph type="ctrTitle"/>
          </p:nvPr>
        </p:nvSpPr>
        <p:spPr>
          <a:xfrm>
            <a:off x="609600" y="609600"/>
            <a:ext cx="7772400" cy="1143000"/>
          </a:xfrm>
        </p:spPr>
        <p:txBody>
          <a:bodyPr/>
          <a:lstStyle>
            <a:lvl1pPr>
              <a:defRPr/>
            </a:lvl1pPr>
          </a:lstStyle>
          <a:p>
            <a:r>
              <a:rPr lang="ja-JP" altLang="en-US" smtClean="0"/>
              <a:t>マスタ タイトルの書式設定</a:t>
            </a:r>
            <a:endParaRPr lang="ja-JP" altLang="en-US"/>
          </a:p>
        </p:txBody>
      </p:sp>
      <p:sp>
        <p:nvSpPr>
          <p:cNvPr id="5326" name="Rectangle 206"/>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ja-JP" altLang="en-US" smtClean="0"/>
              <a:t>マスタ サブタイトルの書式設定</a:t>
            </a:r>
            <a:endParaRPr lang="ja-JP" altLang="en-US"/>
          </a:p>
        </p:txBody>
      </p:sp>
      <p:sp>
        <p:nvSpPr>
          <p:cNvPr id="5327" name="Rectangle 207"/>
          <p:cNvSpPr>
            <a:spLocks noGrp="1" noChangeArrowheads="1"/>
          </p:cNvSpPr>
          <p:nvPr>
            <p:ph type="dt" sz="half" idx="2"/>
          </p:nvPr>
        </p:nvSpPr>
        <p:spPr/>
        <p:txBody>
          <a:bodyPr/>
          <a:lstStyle>
            <a:lvl1pPr>
              <a:defRPr/>
            </a:lvl1pPr>
          </a:lstStyle>
          <a:p>
            <a:pPr>
              <a:defRPr/>
            </a:pPr>
            <a:endParaRPr lang="en-US" altLang="ja-JP"/>
          </a:p>
        </p:txBody>
      </p:sp>
      <p:sp>
        <p:nvSpPr>
          <p:cNvPr id="5328" name="Rectangle 208"/>
          <p:cNvSpPr>
            <a:spLocks noGrp="1" noChangeArrowheads="1"/>
          </p:cNvSpPr>
          <p:nvPr>
            <p:ph type="ftr" sz="quarter" idx="3"/>
          </p:nvPr>
        </p:nvSpPr>
        <p:spPr/>
        <p:txBody>
          <a:bodyPr/>
          <a:lstStyle>
            <a:lvl1pPr>
              <a:defRPr/>
            </a:lvl1pPr>
          </a:lstStyle>
          <a:p>
            <a:pPr>
              <a:defRPr/>
            </a:pPr>
            <a:endParaRPr lang="en-US" altLang="ja-JP"/>
          </a:p>
        </p:txBody>
      </p:sp>
      <p:sp>
        <p:nvSpPr>
          <p:cNvPr id="5329" name="Rectangle 209"/>
          <p:cNvSpPr>
            <a:spLocks noGrp="1" noChangeArrowheads="1"/>
          </p:cNvSpPr>
          <p:nvPr>
            <p:ph type="sldNum" sz="quarter" idx="4"/>
          </p:nvPr>
        </p:nvSpPr>
        <p:spPr/>
        <p:txBody>
          <a:bodyPr/>
          <a:lstStyle>
            <a:lvl1pPr>
              <a:defRPr/>
            </a:lvl1pPr>
          </a:lstStyle>
          <a:p>
            <a:pPr>
              <a:defRPr/>
            </a:pPr>
            <a:fld id="{A1162196-0304-4997-AF4F-5D9CF5466CA8}" type="slidenum">
              <a:rPr lang="en-US" altLang="ja-JP" smtClean="0"/>
              <a:pPr>
                <a:defRPr/>
              </a:pPr>
              <a:t>‹#›</a:t>
            </a:fld>
            <a:endParaRPr lang="en-US" altLang="ja-JP"/>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A74B0747-53C8-4972-83F6-085609A84B03}" type="slidenum">
              <a:rPr lang="en-US" altLang="ja-JP" smtClean="0"/>
              <a:pPr>
                <a:defRPr/>
              </a:pPr>
              <a:t>‹#›</a:t>
            </a:fld>
            <a:endParaRPr lang="en-US" altLang="ja-JP"/>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2AA40E52-4CED-4F7C-9BC3-906F5C8CD6B8}" type="slidenum">
              <a:rPr lang="en-US" altLang="ja-JP" smtClean="0"/>
              <a:pPr>
                <a:defRPr/>
              </a:pPr>
              <a:t>‹#›</a:t>
            </a:fld>
            <a:endParaRPr lang="en-US" altLang="ja-JP"/>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lvl1pPr>
          </a:lstStyle>
          <a:p>
            <a:pPr>
              <a:defRPr/>
            </a:pPr>
            <a:fld id="{653026F4-5F3D-4637-858F-4AB0F9E17208}" type="slidenum">
              <a:rPr lang="en-US" altLang="ja-JP" smtClean="0"/>
              <a:pPr>
                <a:defRPr/>
              </a:pPr>
              <a:t>‹#›</a:t>
            </a:fld>
            <a:endParaRPr lang="en-US" altLang="ja-JP"/>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pPr>
              <a:defRPr/>
            </a:pPr>
            <a:endParaRPr lang="en-US" altLang="ja-JP"/>
          </a:p>
        </p:txBody>
      </p:sp>
      <p:sp>
        <p:nvSpPr>
          <p:cNvPr id="8" name="フッター プレースホルダ 7"/>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 8"/>
          <p:cNvSpPr>
            <a:spLocks noGrp="1"/>
          </p:cNvSpPr>
          <p:nvPr>
            <p:ph type="sldNum" sz="quarter" idx="12"/>
          </p:nvPr>
        </p:nvSpPr>
        <p:spPr/>
        <p:txBody>
          <a:bodyPr/>
          <a:lstStyle>
            <a:lvl1pPr>
              <a:defRPr/>
            </a:lvl1pPr>
          </a:lstStyle>
          <a:p>
            <a:pPr>
              <a:defRPr/>
            </a:pPr>
            <a:fld id="{59A97C90-7691-4E1E-AD04-B7A68EF0B4A7}" type="slidenum">
              <a:rPr lang="en-US" altLang="ja-JP" smtClean="0"/>
              <a:pPr>
                <a:defRPr/>
              </a:pPr>
              <a:t>‹#›</a:t>
            </a:fld>
            <a:endParaRPr lang="en-US" altLang="ja-JP"/>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pPr>
              <a:defRPr/>
            </a:pPr>
            <a:endParaRPr lang="en-US" altLang="ja-JP"/>
          </a:p>
        </p:txBody>
      </p:sp>
      <p:sp>
        <p:nvSpPr>
          <p:cNvPr id="4" name="フッター プレースホルダ 3"/>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 4"/>
          <p:cNvSpPr>
            <a:spLocks noGrp="1"/>
          </p:cNvSpPr>
          <p:nvPr>
            <p:ph type="sldNum" sz="quarter" idx="12"/>
          </p:nvPr>
        </p:nvSpPr>
        <p:spPr/>
        <p:txBody>
          <a:bodyPr/>
          <a:lstStyle>
            <a:lvl1pPr>
              <a:defRPr/>
            </a:lvl1pPr>
          </a:lstStyle>
          <a:p>
            <a:pPr>
              <a:defRPr/>
            </a:pPr>
            <a:fld id="{8A48D2ED-F37C-496A-B46B-CD4C198751DD}" type="slidenum">
              <a:rPr lang="en-US" altLang="ja-JP" smtClean="0"/>
              <a:pPr>
                <a:defRPr/>
              </a:pPr>
              <a:t>‹#›</a:t>
            </a:fld>
            <a:endParaRPr lang="en-US" altLang="ja-JP"/>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pPr>
              <a:defRPr/>
            </a:pPr>
            <a:endParaRPr lang="en-US" altLang="ja-JP"/>
          </a:p>
        </p:txBody>
      </p:sp>
      <p:sp>
        <p:nvSpPr>
          <p:cNvPr id="3" name="フッター プレースホルダ 2"/>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 3"/>
          <p:cNvSpPr>
            <a:spLocks noGrp="1"/>
          </p:cNvSpPr>
          <p:nvPr>
            <p:ph type="sldNum" sz="quarter" idx="12"/>
          </p:nvPr>
        </p:nvSpPr>
        <p:spPr/>
        <p:txBody>
          <a:bodyPr/>
          <a:lstStyle>
            <a:lvl1pPr>
              <a:defRPr/>
            </a:lvl1pPr>
          </a:lstStyle>
          <a:p>
            <a:pPr>
              <a:defRPr/>
            </a:pPr>
            <a:fld id="{5FEAA984-2338-4A0A-8A67-0DD273E9AEE4}" type="slidenum">
              <a:rPr lang="en-US" altLang="ja-JP" smtClean="0"/>
              <a:pPr>
                <a:defRPr/>
              </a:pPr>
              <a:t>‹#›</a:t>
            </a:fld>
            <a:endParaRPr lang="en-US" altLang="ja-JP"/>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lvl1pPr>
          </a:lstStyle>
          <a:p>
            <a:pPr>
              <a:defRPr/>
            </a:pPr>
            <a:fld id="{37ECA4A8-047F-4B66-B1D5-25716DBB0DEC}" type="slidenum">
              <a:rPr lang="en-US" altLang="ja-JP" smtClean="0"/>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7A5C0866-48D5-4987-9756-53F79CD7B7E0}" type="slidenum">
              <a:rPr lang="en-US" altLang="ja-JP"/>
              <a:pPr>
                <a:defRPr/>
              </a:pPr>
              <a:t>‹#›</a:t>
            </a:fld>
            <a:endParaRPr lang="en-US" altLang="ja-JP"/>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lvl1pPr>
          </a:lstStyle>
          <a:p>
            <a:pPr>
              <a:defRPr/>
            </a:pPr>
            <a:fld id="{DCBD4054-6FB5-4AC3-AD5C-DB82AB4965F0}" type="slidenum">
              <a:rPr lang="en-US" altLang="ja-JP" smtClean="0"/>
              <a:pPr>
                <a:defRPr/>
              </a:pPr>
              <a:t>‹#›</a:t>
            </a:fld>
            <a:endParaRPr lang="en-US" altLang="ja-JP"/>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C823BEEA-69D5-44B8-835A-CB6C7BE0F5B1}" type="slidenum">
              <a:rPr lang="en-US" altLang="ja-JP" smtClean="0"/>
              <a:pPr>
                <a:defRPr/>
              </a:pPr>
              <a:t>‹#›</a:t>
            </a:fld>
            <a:endParaRPr lang="en-US" altLang="ja-JP"/>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9400"/>
            <a:ext cx="2057400" cy="58547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9400"/>
            <a:ext cx="6019800" cy="58547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82A694CE-48C7-480E-B3BD-F8A0F00EAF66}" type="slidenum">
              <a:rPr lang="en-US" altLang="ja-JP" smtClean="0"/>
              <a:pPr>
                <a:defRPr/>
              </a:pPr>
              <a:t>‹#›</a:t>
            </a:fld>
            <a:endParaRPr lang="en-US" altLang="ja-JP"/>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C3F09ACD-0D62-474C-9B9E-3182889E4BE0}" type="slidenum">
              <a:rPr lang="en-US" altLang="ja-JP"/>
              <a:pPr/>
              <a:t>‹#›</a:t>
            </a:fld>
            <a:endParaRPr lang="en-US" altLang="ja-JP"/>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C38ADB19-C40B-4F2B-A2F0-71169BA9F05E}" type="slidenum">
              <a:rPr lang="en-US" altLang="ja-JP"/>
              <a:pPr/>
              <a:t>‹#›</a:t>
            </a:fld>
            <a:endParaRPr lang="en-US" altLang="ja-JP"/>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8679FA4C-C27E-4CC7-92F6-E9F29295361E}" type="slidenum">
              <a:rPr lang="en-US" altLang="ja-JP"/>
              <a:pPr/>
              <a:t>‹#›</a:t>
            </a:fld>
            <a:endParaRPr lang="en-US" altLang="ja-JP"/>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535A8E36-29D4-4DD2-B5A9-09AEDF3BF7E6}" type="slidenum">
              <a:rPr lang="en-US" altLang="ja-JP"/>
              <a:pPr/>
              <a:t>‹#›</a:t>
            </a:fld>
            <a:endParaRPr lang="en-US" altLang="ja-JP"/>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a:p>
        </p:txBody>
      </p:sp>
      <p:sp>
        <p:nvSpPr>
          <p:cNvPr id="8" name="フッター プレースホルダ 7"/>
          <p:cNvSpPr>
            <a:spLocks noGrp="1"/>
          </p:cNvSpPr>
          <p:nvPr>
            <p:ph type="ftr" sz="quarter" idx="11"/>
          </p:nvPr>
        </p:nvSpPr>
        <p:spPr/>
        <p:txBody>
          <a:bodyPr/>
          <a:lstStyle>
            <a:lvl1pPr>
              <a:defRPr/>
            </a:lvl1pPr>
          </a:lstStyle>
          <a:p>
            <a:endParaRPr lang="en-US" altLang="ja-JP"/>
          </a:p>
        </p:txBody>
      </p:sp>
      <p:sp>
        <p:nvSpPr>
          <p:cNvPr id="9" name="スライド番号プレースホルダ 8"/>
          <p:cNvSpPr>
            <a:spLocks noGrp="1"/>
          </p:cNvSpPr>
          <p:nvPr>
            <p:ph type="sldNum" sz="quarter" idx="12"/>
          </p:nvPr>
        </p:nvSpPr>
        <p:spPr/>
        <p:txBody>
          <a:bodyPr/>
          <a:lstStyle>
            <a:lvl1pPr>
              <a:defRPr/>
            </a:lvl1pPr>
          </a:lstStyle>
          <a:p>
            <a:fld id="{ED17117F-EA0E-46A9-A23E-2C3525B2711D}" type="slidenum">
              <a:rPr lang="en-US" altLang="ja-JP"/>
              <a:pPr/>
              <a:t>‹#›</a:t>
            </a:fld>
            <a:endParaRPr lang="en-US" altLang="ja-JP"/>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a:p>
        </p:txBody>
      </p:sp>
      <p:sp>
        <p:nvSpPr>
          <p:cNvPr id="4" name="フッター プレースホルダ 3"/>
          <p:cNvSpPr>
            <a:spLocks noGrp="1"/>
          </p:cNvSpPr>
          <p:nvPr>
            <p:ph type="ftr" sz="quarter" idx="11"/>
          </p:nvPr>
        </p:nvSpPr>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p:txBody>
          <a:bodyPr/>
          <a:lstStyle>
            <a:lvl1pPr>
              <a:defRPr/>
            </a:lvl1pPr>
          </a:lstStyle>
          <a:p>
            <a:fld id="{F4E88D6F-5543-41A4-954E-ED74936B9ADB}" type="slidenum">
              <a:rPr lang="en-US" altLang="ja-JP"/>
              <a:pPr/>
              <a:t>‹#›</a:t>
            </a:fld>
            <a:endParaRPr lang="en-US" altLang="ja-JP"/>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p>
        </p:txBody>
      </p:sp>
      <p:sp>
        <p:nvSpPr>
          <p:cNvPr id="3" name="フッター プレースホルダ 2"/>
          <p:cNvSpPr>
            <a:spLocks noGrp="1"/>
          </p:cNvSpPr>
          <p:nvPr>
            <p:ph type="ftr" sz="quarter" idx="11"/>
          </p:nvPr>
        </p:nvSpPr>
        <p:spPr/>
        <p:txBody>
          <a:bodyPr/>
          <a:lstStyle>
            <a:lvl1pPr>
              <a:defRPr/>
            </a:lvl1pPr>
          </a:lstStyle>
          <a:p>
            <a:endParaRPr lang="en-US" altLang="ja-JP"/>
          </a:p>
        </p:txBody>
      </p:sp>
      <p:sp>
        <p:nvSpPr>
          <p:cNvPr id="4" name="スライド番号プレースホルダ 3"/>
          <p:cNvSpPr>
            <a:spLocks noGrp="1"/>
          </p:cNvSpPr>
          <p:nvPr>
            <p:ph type="sldNum" sz="quarter" idx="12"/>
          </p:nvPr>
        </p:nvSpPr>
        <p:spPr/>
        <p:txBody>
          <a:bodyPr/>
          <a:lstStyle>
            <a:lvl1pPr>
              <a:defRPr/>
            </a:lvl1pPr>
          </a:lstStyle>
          <a:p>
            <a:fld id="{E0E35D0E-E471-4634-B182-188B022821C0}" type="slidenum">
              <a:rPr lang="en-US" altLang="ja-JP"/>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1.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4.jpe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image" Target="../media/image6.jpeg"/><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image" Target="../media/image5.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theme" Target="../theme/theme14.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image" Target="../media/image9.png"/><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5.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image" Target="../media/image10.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lang="ja-JP" altLang="ja-JP" sz="2400"/>
          </a:p>
        </p:txBody>
      </p:sp>
      <p:sp>
        <p:nvSpPr>
          <p:cNvPr id="71683"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lang="ja-JP" altLang="ja-JP" sz="2400"/>
          </a:p>
        </p:txBody>
      </p:sp>
      <p:sp>
        <p:nvSpPr>
          <p:cNvPr id="71684"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lang="ja-JP" altLang="ja-JP" sz="2400"/>
          </a:p>
        </p:txBody>
      </p:sp>
      <p:sp>
        <p:nvSpPr>
          <p:cNvPr id="71685"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lang="ja-JP" altLang="ja-JP" sz="2400"/>
          </a:p>
        </p:txBody>
      </p:sp>
      <p:sp>
        <p:nvSpPr>
          <p:cNvPr id="71686"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lang="ja-JP" altLang="ja-JP" sz="2400"/>
          </a:p>
        </p:txBody>
      </p:sp>
      <p:sp>
        <p:nvSpPr>
          <p:cNvPr id="71687"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lang="ja-JP" altLang="ja-JP" sz="2400"/>
          </a:p>
        </p:txBody>
      </p:sp>
      <p:sp>
        <p:nvSpPr>
          <p:cNvPr id="71688"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lang="ja-JP" altLang="ja-JP" sz="2400"/>
          </a:p>
        </p:txBody>
      </p:sp>
      <p:sp>
        <p:nvSpPr>
          <p:cNvPr id="4105" name="Rectangle 9"/>
          <p:cNvSpPr>
            <a:spLocks noGrp="1" noChangeArrowheads="1"/>
          </p:cNvSpPr>
          <p:nvPr>
            <p:ph type="title"/>
          </p:nvPr>
        </p:nvSpPr>
        <p:spPr bwMode="auto">
          <a:xfrm>
            <a:off x="1150938" y="214313"/>
            <a:ext cx="7793037" cy="14620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4106"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71691"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a:lvl1pPr>
          </a:lstStyle>
          <a:p>
            <a:pPr>
              <a:defRPr/>
            </a:pPr>
            <a:endParaRPr lang="en-US" altLang="ja-JP"/>
          </a:p>
        </p:txBody>
      </p:sp>
      <p:sp>
        <p:nvSpPr>
          <p:cNvPr id="71692"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a:lvl1pPr>
          </a:lstStyle>
          <a:p>
            <a:pPr>
              <a:defRPr/>
            </a:pPr>
            <a:endParaRPr lang="en-US" altLang="ja-JP"/>
          </a:p>
        </p:txBody>
      </p:sp>
      <p:sp>
        <p:nvSpPr>
          <p:cNvPr id="71693"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a:lvl1pPr>
          </a:lstStyle>
          <a:p>
            <a:pPr>
              <a:defRPr/>
            </a:pPr>
            <a:fld id="{1EA71450-E7F7-4A39-94E3-A04DEDE6B670}"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339"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ＭＳ Ｐゴシック" charset="-128"/>
        </a:defRPr>
      </a:lvl2pPr>
      <a:lvl3pPr algn="l" rtl="0" eaLnBrk="0" fontAlgn="base" hangingPunct="0">
        <a:spcBef>
          <a:spcPct val="0"/>
        </a:spcBef>
        <a:spcAft>
          <a:spcPct val="0"/>
        </a:spcAft>
        <a:defRPr kumimoji="1" sz="4400">
          <a:solidFill>
            <a:schemeClr val="tx2"/>
          </a:solidFill>
          <a:latin typeface="Tahoma" pitchFamily="34" charset="0"/>
          <a:ea typeface="ＭＳ Ｐゴシック" charset="-128"/>
        </a:defRPr>
      </a:lvl3pPr>
      <a:lvl4pPr algn="l" rtl="0" eaLnBrk="0" fontAlgn="base" hangingPunct="0">
        <a:spcBef>
          <a:spcPct val="0"/>
        </a:spcBef>
        <a:spcAft>
          <a:spcPct val="0"/>
        </a:spcAft>
        <a:defRPr kumimoji="1" sz="4400">
          <a:solidFill>
            <a:schemeClr val="tx2"/>
          </a:solidFill>
          <a:latin typeface="Tahoma" pitchFamily="34" charset="0"/>
          <a:ea typeface="ＭＳ Ｐゴシック" charset="-128"/>
        </a:defRPr>
      </a:lvl4pPr>
      <a:lvl5pPr algn="l" rtl="0" eaLnBrk="0" fontAlgn="base" hangingPunct="0">
        <a:spcBef>
          <a:spcPct val="0"/>
        </a:spcBef>
        <a:spcAft>
          <a:spcPct val="0"/>
        </a:spcAft>
        <a:defRPr kumimoji="1" sz="4400">
          <a:solidFill>
            <a:schemeClr val="tx2"/>
          </a:solidFill>
          <a:latin typeface="Tahoma" pitchFamily="34" charset="0"/>
          <a:ea typeface="ＭＳ Ｐゴシック" charset="-128"/>
        </a:defRPr>
      </a:lvl5pPr>
      <a:lvl6pPr marL="457200" algn="l" rtl="0" fontAlgn="base">
        <a:spcBef>
          <a:spcPct val="0"/>
        </a:spcBef>
        <a:spcAft>
          <a:spcPct val="0"/>
        </a:spcAft>
        <a:defRPr kumimoji="1" sz="4400">
          <a:solidFill>
            <a:schemeClr val="tx2"/>
          </a:solidFill>
          <a:latin typeface="Tahoma" pitchFamily="34" charset="0"/>
          <a:ea typeface="ＭＳ Ｐゴシック" charset="-128"/>
        </a:defRPr>
      </a:lvl6pPr>
      <a:lvl7pPr marL="914400" algn="l" rtl="0" fontAlgn="base">
        <a:spcBef>
          <a:spcPct val="0"/>
        </a:spcBef>
        <a:spcAft>
          <a:spcPct val="0"/>
        </a:spcAft>
        <a:defRPr kumimoji="1" sz="4400">
          <a:solidFill>
            <a:schemeClr val="tx2"/>
          </a:solidFill>
          <a:latin typeface="Tahoma" pitchFamily="34" charset="0"/>
          <a:ea typeface="ＭＳ Ｐゴシック" charset="-128"/>
        </a:defRPr>
      </a:lvl7pPr>
      <a:lvl8pPr marL="1371600" algn="l" rtl="0" fontAlgn="base">
        <a:spcBef>
          <a:spcPct val="0"/>
        </a:spcBef>
        <a:spcAft>
          <a:spcPct val="0"/>
        </a:spcAft>
        <a:defRPr kumimoji="1" sz="4400">
          <a:solidFill>
            <a:schemeClr val="tx2"/>
          </a:solidFill>
          <a:latin typeface="Tahoma" pitchFamily="34" charset="0"/>
          <a:ea typeface="ＭＳ Ｐゴシック" charset="-128"/>
        </a:defRPr>
      </a:lvl8pPr>
      <a:lvl9pPr marL="1828800" algn="l" rtl="0" fontAlgn="base">
        <a:spcBef>
          <a:spcPct val="0"/>
        </a:spcBef>
        <a:spcAft>
          <a:spcPct val="0"/>
        </a:spcAft>
        <a:defRPr kumimoji="1" sz="4400">
          <a:solidFill>
            <a:schemeClr val="tx2"/>
          </a:solidFill>
          <a:latin typeface="Tahoma" pitchFamily="34" charset="0"/>
          <a:ea typeface="ＭＳ Ｐゴシック" charset="-128"/>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4099" name="Rectangle 3"/>
            <p:cNvSpPr>
              <a:spLocks noChangeArrowheads="1"/>
            </p:cNvSpPr>
            <p:nvPr/>
          </p:nvSpPr>
          <p:spPr bwMode="white">
            <a:xfrm>
              <a:off x="0" y="3696"/>
              <a:ext cx="5760" cy="624"/>
            </a:xfrm>
            <a:prstGeom prst="rect">
              <a:avLst/>
            </a:prstGeom>
            <a:gradFill rotWithShape="0">
              <a:gsLst>
                <a:gs pos="0">
                  <a:schemeClr val="bg1"/>
                </a:gs>
                <a:gs pos="100000">
                  <a:schemeClr val="bg1">
                    <a:gamma/>
                    <a:shade val="81961"/>
                    <a:invGamma/>
                  </a:schemeClr>
                </a:gs>
              </a:gsLst>
              <a:lin ang="5400000" scaled="1"/>
            </a:gradFill>
            <a:ln w="9525">
              <a:noFill/>
              <a:miter lim="800000"/>
              <a:headEnd/>
              <a:tailEnd/>
            </a:ln>
            <a:effectLst/>
          </p:spPr>
          <p:txBody>
            <a:bodyPr wrap="none" anchor="ctr"/>
            <a:lstStyle/>
            <a:p>
              <a:endParaRPr lang="ja-JP" altLang="en-US"/>
            </a:p>
          </p:txBody>
        </p:sp>
        <p:sp>
          <p:nvSpPr>
            <p:cNvPr id="4100" name="Rectangle 4"/>
            <p:cNvSpPr>
              <a:spLocks noChangeArrowheads="1"/>
            </p:cNvSpPr>
            <p:nvPr/>
          </p:nvSpPr>
          <p:spPr bwMode="white">
            <a:xfrm>
              <a:off x="0" y="0"/>
              <a:ext cx="5760" cy="672"/>
            </a:xfrm>
            <a:prstGeom prst="rect">
              <a:avLst/>
            </a:prstGeom>
            <a:gradFill rotWithShape="0">
              <a:gsLst>
                <a:gs pos="0">
                  <a:schemeClr val="bg1">
                    <a:gamma/>
                    <a:shade val="81961"/>
                    <a:invGamma/>
                  </a:schemeClr>
                </a:gs>
                <a:gs pos="100000">
                  <a:schemeClr val="bg1"/>
                </a:gs>
              </a:gsLst>
              <a:lin ang="5400000" scaled="1"/>
            </a:gradFill>
            <a:ln w="9525">
              <a:noFill/>
              <a:miter lim="800000"/>
              <a:headEnd/>
              <a:tailEnd/>
            </a:ln>
            <a:effectLst/>
          </p:spPr>
          <p:txBody>
            <a:bodyPr wrap="none" anchor="ctr"/>
            <a:lstStyle/>
            <a:p>
              <a:endParaRPr lang="ja-JP" altLang="en-US"/>
            </a:p>
          </p:txBody>
        </p:sp>
        <p:grpSp>
          <p:nvGrpSpPr>
            <p:cNvPr id="3" name="Group 5"/>
            <p:cNvGrpSpPr>
              <a:grpSpLocks/>
            </p:cNvGrpSpPr>
            <p:nvPr/>
          </p:nvGrpSpPr>
          <p:grpSpPr bwMode="auto">
            <a:xfrm>
              <a:off x="864" y="459"/>
              <a:ext cx="4128" cy="3477"/>
              <a:chOff x="864" y="459"/>
              <a:chExt cx="4128" cy="3477"/>
            </a:xfrm>
          </p:grpSpPr>
          <p:sp>
            <p:nvSpPr>
              <p:cNvPr id="4102" name="Oval 6"/>
              <p:cNvSpPr>
                <a:spLocks noChangeArrowheads="1"/>
              </p:cNvSpPr>
              <p:nvPr/>
            </p:nvSpPr>
            <p:spPr bwMode="ltGray">
              <a:xfrm>
                <a:off x="1180" y="460"/>
                <a:ext cx="3508" cy="3476"/>
              </a:xfrm>
              <a:prstGeom prst="ellipse">
                <a:avLst/>
              </a:prstGeom>
              <a:gradFill rotWithShape="0">
                <a:gsLst>
                  <a:gs pos="0">
                    <a:schemeClr val="folHlink">
                      <a:gamma/>
                      <a:shade val="75686"/>
                      <a:invGamma/>
                    </a:schemeClr>
                  </a:gs>
                  <a:gs pos="50000">
                    <a:schemeClr val="folHlink"/>
                  </a:gs>
                  <a:gs pos="100000">
                    <a:schemeClr val="folHlink">
                      <a:gamma/>
                      <a:shade val="75686"/>
                      <a:invGamma/>
                    </a:schemeClr>
                  </a:gs>
                </a:gsLst>
                <a:lin ang="5400000" scaled="1"/>
              </a:gradFill>
              <a:ln w="9525">
                <a:noFill/>
                <a:round/>
                <a:headEnd/>
                <a:tailEnd/>
              </a:ln>
              <a:effectLst/>
            </p:spPr>
            <p:txBody>
              <a:bodyPr wrap="none" anchor="ctr"/>
              <a:lstStyle/>
              <a:p>
                <a:endParaRPr lang="ja-JP" altLang="en-US"/>
              </a:p>
            </p:txBody>
          </p:sp>
          <p:grpSp>
            <p:nvGrpSpPr>
              <p:cNvPr id="4" name="Group 7"/>
              <p:cNvGrpSpPr>
                <a:grpSpLocks/>
              </p:cNvGrpSpPr>
              <p:nvPr/>
            </p:nvGrpSpPr>
            <p:grpSpPr bwMode="auto">
              <a:xfrm>
                <a:off x="864" y="463"/>
                <a:ext cx="4128" cy="3473"/>
                <a:chOff x="864" y="463"/>
                <a:chExt cx="4128" cy="3473"/>
              </a:xfrm>
            </p:grpSpPr>
            <p:sp>
              <p:nvSpPr>
                <p:cNvPr id="4104" name="Line 8"/>
                <p:cNvSpPr>
                  <a:spLocks noChangeShapeType="1"/>
                </p:cNvSpPr>
                <p:nvPr/>
              </p:nvSpPr>
              <p:spPr bwMode="ltGray">
                <a:xfrm>
                  <a:off x="2940" y="816"/>
                  <a:ext cx="0" cy="3120"/>
                </a:xfrm>
                <a:prstGeom prst="line">
                  <a:avLst/>
                </a:prstGeom>
                <a:noFill/>
                <a:ln w="9525">
                  <a:solidFill>
                    <a:schemeClr val="bg2"/>
                  </a:solidFill>
                  <a:round/>
                  <a:headEnd/>
                  <a:tailEnd/>
                </a:ln>
                <a:effectLst/>
              </p:spPr>
              <p:txBody>
                <a:bodyPr wrap="none" anchor="ctr"/>
                <a:lstStyle/>
                <a:p>
                  <a:endParaRPr lang="ja-JP" altLang="en-US"/>
                </a:p>
              </p:txBody>
            </p:sp>
            <p:sp>
              <p:nvSpPr>
                <p:cNvPr id="4105" name="Oval 9"/>
                <p:cNvSpPr>
                  <a:spLocks noChangeArrowheads="1"/>
                </p:cNvSpPr>
                <p:nvPr/>
              </p:nvSpPr>
              <p:spPr bwMode="ltGray">
                <a:xfrm>
                  <a:off x="2475" y="525"/>
                  <a:ext cx="906" cy="435"/>
                </a:xfrm>
                <a:prstGeom prst="ellipse">
                  <a:avLst/>
                </a:prstGeom>
                <a:noFill/>
                <a:ln w="9525">
                  <a:solidFill>
                    <a:schemeClr val="bg2"/>
                  </a:solidFill>
                  <a:round/>
                  <a:headEnd/>
                  <a:tailEnd/>
                </a:ln>
                <a:effectLst/>
              </p:spPr>
              <p:txBody>
                <a:bodyPr wrap="none" anchor="ctr"/>
                <a:lstStyle/>
                <a:p>
                  <a:endParaRPr lang="ja-JP" altLang="en-US"/>
                </a:p>
              </p:txBody>
            </p:sp>
            <p:sp>
              <p:nvSpPr>
                <p:cNvPr id="4106" name="Oval 10"/>
                <p:cNvSpPr>
                  <a:spLocks noChangeArrowheads="1"/>
                </p:cNvSpPr>
                <p:nvPr/>
              </p:nvSpPr>
              <p:spPr bwMode="ltGray">
                <a:xfrm>
                  <a:off x="2064" y="463"/>
                  <a:ext cx="1722" cy="862"/>
                </a:xfrm>
                <a:prstGeom prst="ellipse">
                  <a:avLst/>
                </a:prstGeom>
                <a:noFill/>
                <a:ln w="9525">
                  <a:solidFill>
                    <a:schemeClr val="bg2"/>
                  </a:solidFill>
                  <a:round/>
                  <a:headEnd/>
                  <a:tailEnd/>
                </a:ln>
                <a:effectLst/>
              </p:spPr>
              <p:txBody>
                <a:bodyPr wrap="none" anchor="ctr"/>
                <a:lstStyle/>
                <a:p>
                  <a:endParaRPr lang="ja-JP" altLang="en-US"/>
                </a:p>
              </p:txBody>
            </p:sp>
            <p:sp>
              <p:nvSpPr>
                <p:cNvPr id="4107" name="Arc 11"/>
                <p:cNvSpPr>
                  <a:spLocks/>
                </p:cNvSpPr>
                <p:nvPr/>
              </p:nvSpPr>
              <p:spPr bwMode="ltGray">
                <a:xfrm>
                  <a:off x="1683" y="823"/>
                  <a:ext cx="2496" cy="929"/>
                </a:xfrm>
                <a:custGeom>
                  <a:avLst/>
                  <a:gdLst>
                    <a:gd name="G0" fmla="+- 21600 0 0"/>
                    <a:gd name="G1" fmla="+- 11271 0 0"/>
                    <a:gd name="G2" fmla="+- 21600 0 0"/>
                    <a:gd name="T0" fmla="*/ 40869 w 43200"/>
                    <a:gd name="T1" fmla="*/ 1510 h 32871"/>
                    <a:gd name="T2" fmla="*/ 3174 w 43200"/>
                    <a:gd name="T3" fmla="*/ 0 h 32871"/>
                    <a:gd name="T4" fmla="*/ 21600 w 43200"/>
                    <a:gd name="T5" fmla="*/ 11271 h 32871"/>
                  </a:gdLst>
                  <a:ahLst/>
                  <a:cxnLst>
                    <a:cxn ang="0">
                      <a:pos x="T0" y="T1"/>
                    </a:cxn>
                    <a:cxn ang="0">
                      <a:pos x="T2" y="T3"/>
                    </a:cxn>
                    <a:cxn ang="0">
                      <a:pos x="T4" y="T5"/>
                    </a:cxn>
                  </a:cxnLst>
                  <a:rect l="0" t="0" r="r" b="b"/>
                  <a:pathLst>
                    <a:path w="43200" h="32871" fill="none" extrusionOk="0">
                      <a:moveTo>
                        <a:pt x="40868" y="1510"/>
                      </a:moveTo>
                      <a:cubicBezTo>
                        <a:pt x="42401" y="4535"/>
                        <a:pt x="43200" y="7879"/>
                        <a:pt x="43200" y="11271"/>
                      </a:cubicBezTo>
                      <a:cubicBezTo>
                        <a:pt x="43200" y="23200"/>
                        <a:pt x="33529" y="32871"/>
                        <a:pt x="21600" y="32871"/>
                      </a:cubicBezTo>
                      <a:cubicBezTo>
                        <a:pt x="9670" y="32871"/>
                        <a:pt x="0" y="23200"/>
                        <a:pt x="0" y="11271"/>
                      </a:cubicBezTo>
                      <a:cubicBezTo>
                        <a:pt x="-1" y="7293"/>
                        <a:pt x="1098" y="3393"/>
                        <a:pt x="3173" y="-1"/>
                      </a:cubicBezTo>
                    </a:path>
                    <a:path w="43200" h="32871" stroke="0" extrusionOk="0">
                      <a:moveTo>
                        <a:pt x="40868" y="1510"/>
                      </a:moveTo>
                      <a:cubicBezTo>
                        <a:pt x="42401" y="4535"/>
                        <a:pt x="43200" y="7879"/>
                        <a:pt x="43200" y="11271"/>
                      </a:cubicBezTo>
                      <a:cubicBezTo>
                        <a:pt x="43200" y="23200"/>
                        <a:pt x="33529" y="32871"/>
                        <a:pt x="21600" y="32871"/>
                      </a:cubicBezTo>
                      <a:cubicBezTo>
                        <a:pt x="9670" y="32871"/>
                        <a:pt x="0" y="23200"/>
                        <a:pt x="0" y="11271"/>
                      </a:cubicBezTo>
                      <a:cubicBezTo>
                        <a:pt x="-1" y="7293"/>
                        <a:pt x="1098" y="3393"/>
                        <a:pt x="3173" y="-1"/>
                      </a:cubicBezTo>
                      <a:lnTo>
                        <a:pt x="21600" y="11271"/>
                      </a:lnTo>
                      <a:close/>
                    </a:path>
                  </a:pathLst>
                </a:custGeom>
                <a:noFill/>
                <a:ln w="9525">
                  <a:solidFill>
                    <a:schemeClr val="bg2"/>
                  </a:solidFill>
                  <a:round/>
                  <a:headEnd/>
                  <a:tailEnd/>
                </a:ln>
                <a:effectLst/>
              </p:spPr>
              <p:txBody>
                <a:bodyPr wrap="none" anchor="ctr"/>
                <a:lstStyle/>
                <a:p>
                  <a:endParaRPr lang="ja-JP" altLang="en-US"/>
                </a:p>
              </p:txBody>
            </p:sp>
            <p:sp>
              <p:nvSpPr>
                <p:cNvPr id="4108" name="Arc 12"/>
                <p:cNvSpPr>
                  <a:spLocks/>
                </p:cNvSpPr>
                <p:nvPr/>
              </p:nvSpPr>
              <p:spPr bwMode="ltGray">
                <a:xfrm>
                  <a:off x="1394" y="1308"/>
                  <a:ext cx="3072" cy="899"/>
                </a:xfrm>
                <a:custGeom>
                  <a:avLst/>
                  <a:gdLst>
                    <a:gd name="G0" fmla="+- 21600 0 0"/>
                    <a:gd name="G1" fmla="+- 3057 0 0"/>
                    <a:gd name="G2" fmla="+- 21600 0 0"/>
                    <a:gd name="T0" fmla="*/ 42983 w 43200"/>
                    <a:gd name="T1" fmla="*/ 0 h 24657"/>
                    <a:gd name="T2" fmla="*/ 154 w 43200"/>
                    <a:gd name="T3" fmla="*/ 479 h 24657"/>
                    <a:gd name="T4" fmla="*/ 21600 w 43200"/>
                    <a:gd name="T5" fmla="*/ 3057 h 24657"/>
                  </a:gdLst>
                  <a:ahLst/>
                  <a:cxnLst>
                    <a:cxn ang="0">
                      <a:pos x="T0" y="T1"/>
                    </a:cxn>
                    <a:cxn ang="0">
                      <a:pos x="T2" y="T3"/>
                    </a:cxn>
                    <a:cxn ang="0">
                      <a:pos x="T4" y="T5"/>
                    </a:cxn>
                  </a:cxnLst>
                  <a:rect l="0" t="0" r="r" b="b"/>
                  <a:pathLst>
                    <a:path w="43200" h="24657" fill="none" extrusionOk="0">
                      <a:moveTo>
                        <a:pt x="42982" y="0"/>
                      </a:moveTo>
                      <a:cubicBezTo>
                        <a:pt x="43127" y="1012"/>
                        <a:pt x="43200" y="2034"/>
                        <a:pt x="43200" y="3057"/>
                      </a:cubicBezTo>
                      <a:cubicBezTo>
                        <a:pt x="43200" y="14986"/>
                        <a:pt x="33529" y="24657"/>
                        <a:pt x="21600" y="24657"/>
                      </a:cubicBezTo>
                      <a:cubicBezTo>
                        <a:pt x="9670" y="24657"/>
                        <a:pt x="0" y="14986"/>
                        <a:pt x="0" y="3057"/>
                      </a:cubicBezTo>
                      <a:cubicBezTo>
                        <a:pt x="-1" y="2195"/>
                        <a:pt x="51" y="1334"/>
                        <a:pt x="154" y="479"/>
                      </a:cubicBezTo>
                    </a:path>
                    <a:path w="43200" h="24657" stroke="0" extrusionOk="0">
                      <a:moveTo>
                        <a:pt x="42982" y="0"/>
                      </a:moveTo>
                      <a:cubicBezTo>
                        <a:pt x="43127" y="1012"/>
                        <a:pt x="43200" y="2034"/>
                        <a:pt x="43200" y="3057"/>
                      </a:cubicBezTo>
                      <a:cubicBezTo>
                        <a:pt x="43200" y="14986"/>
                        <a:pt x="33529" y="24657"/>
                        <a:pt x="21600" y="24657"/>
                      </a:cubicBezTo>
                      <a:cubicBezTo>
                        <a:pt x="9670" y="24657"/>
                        <a:pt x="0" y="14986"/>
                        <a:pt x="0" y="3057"/>
                      </a:cubicBezTo>
                      <a:cubicBezTo>
                        <a:pt x="-1" y="2195"/>
                        <a:pt x="51" y="1334"/>
                        <a:pt x="154" y="479"/>
                      </a:cubicBezTo>
                      <a:lnTo>
                        <a:pt x="21600" y="3057"/>
                      </a:lnTo>
                      <a:close/>
                    </a:path>
                  </a:pathLst>
                </a:custGeom>
                <a:noFill/>
                <a:ln w="9525">
                  <a:solidFill>
                    <a:schemeClr val="bg2"/>
                  </a:solidFill>
                  <a:round/>
                  <a:headEnd/>
                  <a:tailEnd/>
                </a:ln>
                <a:effectLst/>
              </p:spPr>
              <p:txBody>
                <a:bodyPr wrap="none" anchor="ctr"/>
                <a:lstStyle/>
                <a:p>
                  <a:endParaRPr lang="ja-JP" altLang="en-US"/>
                </a:p>
              </p:txBody>
            </p:sp>
            <p:sp>
              <p:nvSpPr>
                <p:cNvPr id="4109" name="Arc 13"/>
                <p:cNvSpPr>
                  <a:spLocks/>
                </p:cNvSpPr>
                <p:nvPr/>
              </p:nvSpPr>
              <p:spPr bwMode="ltGray">
                <a:xfrm>
                  <a:off x="1212" y="1759"/>
                  <a:ext cx="3442" cy="887"/>
                </a:xfrm>
                <a:custGeom>
                  <a:avLst/>
                  <a:gdLst>
                    <a:gd name="G0" fmla="+- 21476 0 0"/>
                    <a:gd name="G1" fmla="+- 0 0 0"/>
                    <a:gd name="G2" fmla="+- 21600 0 0"/>
                    <a:gd name="T0" fmla="*/ 43031 w 43031"/>
                    <a:gd name="T1" fmla="*/ 1391 h 21600"/>
                    <a:gd name="T2" fmla="*/ 0 w 43031"/>
                    <a:gd name="T3" fmla="*/ 2307 h 21600"/>
                    <a:gd name="T4" fmla="*/ 21476 w 43031"/>
                    <a:gd name="T5" fmla="*/ 0 h 21600"/>
                  </a:gdLst>
                  <a:ahLst/>
                  <a:cxnLst>
                    <a:cxn ang="0">
                      <a:pos x="T0" y="T1"/>
                    </a:cxn>
                    <a:cxn ang="0">
                      <a:pos x="T2" y="T3"/>
                    </a:cxn>
                    <a:cxn ang="0">
                      <a:pos x="T4" y="T5"/>
                    </a:cxn>
                  </a:cxnLst>
                  <a:rect l="0" t="0" r="r" b="b"/>
                  <a:pathLst>
                    <a:path w="43031" h="21600" fill="none" extrusionOk="0">
                      <a:moveTo>
                        <a:pt x="43031" y="1391"/>
                      </a:moveTo>
                      <a:cubicBezTo>
                        <a:pt x="42297" y="12756"/>
                        <a:pt x="32865" y="21599"/>
                        <a:pt x="21476" y="21600"/>
                      </a:cubicBezTo>
                      <a:cubicBezTo>
                        <a:pt x="10439" y="21600"/>
                        <a:pt x="1178" y="13280"/>
                        <a:pt x="-1" y="2307"/>
                      </a:cubicBezTo>
                    </a:path>
                    <a:path w="43031" h="21600" stroke="0" extrusionOk="0">
                      <a:moveTo>
                        <a:pt x="43031" y="1391"/>
                      </a:moveTo>
                      <a:cubicBezTo>
                        <a:pt x="42297" y="12756"/>
                        <a:pt x="32865" y="21599"/>
                        <a:pt x="21476" y="21600"/>
                      </a:cubicBezTo>
                      <a:cubicBezTo>
                        <a:pt x="10439" y="21600"/>
                        <a:pt x="1178" y="13280"/>
                        <a:pt x="-1" y="2307"/>
                      </a:cubicBezTo>
                      <a:lnTo>
                        <a:pt x="21476" y="0"/>
                      </a:lnTo>
                      <a:close/>
                    </a:path>
                  </a:pathLst>
                </a:custGeom>
                <a:noFill/>
                <a:ln w="9525">
                  <a:solidFill>
                    <a:schemeClr val="bg2"/>
                  </a:solidFill>
                  <a:round/>
                  <a:headEnd/>
                  <a:tailEnd/>
                </a:ln>
                <a:effectLst/>
              </p:spPr>
              <p:txBody>
                <a:bodyPr wrap="none" anchor="ctr"/>
                <a:lstStyle/>
                <a:p>
                  <a:endParaRPr lang="ja-JP" altLang="en-US"/>
                </a:p>
              </p:txBody>
            </p:sp>
            <p:sp>
              <p:nvSpPr>
                <p:cNvPr id="4110" name="Arc 14"/>
                <p:cNvSpPr>
                  <a:spLocks/>
                </p:cNvSpPr>
                <p:nvPr/>
              </p:nvSpPr>
              <p:spPr bwMode="ltGray">
                <a:xfrm>
                  <a:off x="1175" y="2160"/>
                  <a:ext cx="3525" cy="904"/>
                </a:xfrm>
                <a:custGeom>
                  <a:avLst/>
                  <a:gdLst>
                    <a:gd name="G0" fmla="+- 21220 0 0"/>
                    <a:gd name="G1" fmla="+- 0 0 0"/>
                    <a:gd name="G2" fmla="+- 21600 0 0"/>
                    <a:gd name="T0" fmla="*/ 42699 w 42699"/>
                    <a:gd name="T1" fmla="*/ 2286 h 21600"/>
                    <a:gd name="T2" fmla="*/ 0 w 42699"/>
                    <a:gd name="T3" fmla="*/ 4033 h 21600"/>
                    <a:gd name="T4" fmla="*/ 21220 w 42699"/>
                    <a:gd name="T5" fmla="*/ 0 h 21600"/>
                  </a:gdLst>
                  <a:ahLst/>
                  <a:cxnLst>
                    <a:cxn ang="0">
                      <a:pos x="T0" y="T1"/>
                    </a:cxn>
                    <a:cxn ang="0">
                      <a:pos x="T2" y="T3"/>
                    </a:cxn>
                    <a:cxn ang="0">
                      <a:pos x="T4" y="T5"/>
                    </a:cxn>
                  </a:cxnLst>
                  <a:rect l="0" t="0" r="r" b="b"/>
                  <a:pathLst>
                    <a:path w="42699" h="21600" fill="none" extrusionOk="0">
                      <a:moveTo>
                        <a:pt x="42698" y="2285"/>
                      </a:moveTo>
                      <a:cubicBezTo>
                        <a:pt x="41529" y="13268"/>
                        <a:pt x="32264" y="21599"/>
                        <a:pt x="21220" y="21600"/>
                      </a:cubicBezTo>
                      <a:cubicBezTo>
                        <a:pt x="10845" y="21600"/>
                        <a:pt x="1936" y="14224"/>
                        <a:pt x="-1" y="4033"/>
                      </a:cubicBezTo>
                    </a:path>
                    <a:path w="42699" h="21600" stroke="0" extrusionOk="0">
                      <a:moveTo>
                        <a:pt x="42698" y="2285"/>
                      </a:moveTo>
                      <a:cubicBezTo>
                        <a:pt x="41529" y="13268"/>
                        <a:pt x="32264" y="21599"/>
                        <a:pt x="21220" y="21600"/>
                      </a:cubicBezTo>
                      <a:cubicBezTo>
                        <a:pt x="10845" y="21600"/>
                        <a:pt x="1936" y="14224"/>
                        <a:pt x="-1" y="4033"/>
                      </a:cubicBezTo>
                      <a:lnTo>
                        <a:pt x="21220" y="0"/>
                      </a:lnTo>
                      <a:close/>
                    </a:path>
                  </a:pathLst>
                </a:custGeom>
                <a:noFill/>
                <a:ln w="9525">
                  <a:solidFill>
                    <a:schemeClr val="bg2"/>
                  </a:solidFill>
                  <a:round/>
                  <a:headEnd/>
                  <a:tailEnd/>
                </a:ln>
                <a:effectLst/>
              </p:spPr>
              <p:txBody>
                <a:bodyPr wrap="none" anchor="ctr"/>
                <a:lstStyle/>
                <a:p>
                  <a:endParaRPr lang="ja-JP" altLang="en-US"/>
                </a:p>
              </p:txBody>
            </p:sp>
            <p:sp>
              <p:nvSpPr>
                <p:cNvPr id="4111" name="Arc 15"/>
                <p:cNvSpPr>
                  <a:spLocks/>
                </p:cNvSpPr>
                <p:nvPr/>
              </p:nvSpPr>
              <p:spPr bwMode="ltGray">
                <a:xfrm>
                  <a:off x="1290" y="2448"/>
                  <a:ext cx="3284" cy="978"/>
                </a:xfrm>
                <a:custGeom>
                  <a:avLst/>
                  <a:gdLst>
                    <a:gd name="G0" fmla="+- 19827 0 0"/>
                    <a:gd name="G1" fmla="+- 0 0 0"/>
                    <a:gd name="G2" fmla="+- 21600 0 0"/>
                    <a:gd name="T0" fmla="*/ 39783 w 39783"/>
                    <a:gd name="T1" fmla="*/ 8265 h 21600"/>
                    <a:gd name="T2" fmla="*/ 0 w 39783"/>
                    <a:gd name="T3" fmla="*/ 8569 h 21600"/>
                    <a:gd name="T4" fmla="*/ 19827 w 39783"/>
                    <a:gd name="T5" fmla="*/ 0 h 21600"/>
                  </a:gdLst>
                  <a:ahLst/>
                  <a:cxnLst>
                    <a:cxn ang="0">
                      <a:pos x="T0" y="T1"/>
                    </a:cxn>
                    <a:cxn ang="0">
                      <a:pos x="T2" y="T3"/>
                    </a:cxn>
                    <a:cxn ang="0">
                      <a:pos x="T4" y="T5"/>
                    </a:cxn>
                  </a:cxnLst>
                  <a:rect l="0" t="0" r="r" b="b"/>
                  <a:pathLst>
                    <a:path w="39783" h="21600" fill="none" extrusionOk="0">
                      <a:moveTo>
                        <a:pt x="39783" y="8265"/>
                      </a:moveTo>
                      <a:cubicBezTo>
                        <a:pt x="36440" y="16336"/>
                        <a:pt x="28563" y="21599"/>
                        <a:pt x="19827" y="21600"/>
                      </a:cubicBezTo>
                      <a:cubicBezTo>
                        <a:pt x="11210" y="21600"/>
                        <a:pt x="3417" y="16478"/>
                        <a:pt x="-1" y="8569"/>
                      </a:cubicBezTo>
                    </a:path>
                    <a:path w="39783" h="21600" stroke="0" extrusionOk="0">
                      <a:moveTo>
                        <a:pt x="39783" y="8265"/>
                      </a:moveTo>
                      <a:cubicBezTo>
                        <a:pt x="36440" y="16336"/>
                        <a:pt x="28563" y="21599"/>
                        <a:pt x="19827" y="21600"/>
                      </a:cubicBezTo>
                      <a:cubicBezTo>
                        <a:pt x="11210" y="21600"/>
                        <a:pt x="3417" y="16478"/>
                        <a:pt x="-1" y="8569"/>
                      </a:cubicBezTo>
                      <a:lnTo>
                        <a:pt x="19827" y="0"/>
                      </a:lnTo>
                      <a:close/>
                    </a:path>
                  </a:pathLst>
                </a:custGeom>
                <a:noFill/>
                <a:ln w="9525">
                  <a:solidFill>
                    <a:schemeClr val="bg2"/>
                  </a:solidFill>
                  <a:round/>
                  <a:headEnd/>
                  <a:tailEnd/>
                </a:ln>
                <a:effectLst/>
              </p:spPr>
              <p:txBody>
                <a:bodyPr wrap="none" anchor="ctr"/>
                <a:lstStyle/>
                <a:p>
                  <a:endParaRPr lang="ja-JP" altLang="en-US"/>
                </a:p>
              </p:txBody>
            </p:sp>
            <p:sp>
              <p:nvSpPr>
                <p:cNvPr id="4112" name="Arc 16"/>
                <p:cNvSpPr>
                  <a:spLocks/>
                </p:cNvSpPr>
                <p:nvPr/>
              </p:nvSpPr>
              <p:spPr bwMode="ltGray">
                <a:xfrm>
                  <a:off x="1648" y="2592"/>
                  <a:ext cx="2587" cy="1113"/>
                </a:xfrm>
                <a:custGeom>
                  <a:avLst/>
                  <a:gdLst>
                    <a:gd name="G0" fmla="+- 15481 0 0"/>
                    <a:gd name="G1" fmla="+- 0 0 0"/>
                    <a:gd name="G2" fmla="+- 21600 0 0"/>
                    <a:gd name="T0" fmla="*/ 31345 w 31345"/>
                    <a:gd name="T1" fmla="*/ 14659 h 21600"/>
                    <a:gd name="T2" fmla="*/ 0 w 31345"/>
                    <a:gd name="T3" fmla="*/ 15063 h 21600"/>
                    <a:gd name="T4" fmla="*/ 15481 w 31345"/>
                    <a:gd name="T5" fmla="*/ 0 h 21600"/>
                  </a:gdLst>
                  <a:ahLst/>
                  <a:cxnLst>
                    <a:cxn ang="0">
                      <a:pos x="T0" y="T1"/>
                    </a:cxn>
                    <a:cxn ang="0">
                      <a:pos x="T2" y="T3"/>
                    </a:cxn>
                    <a:cxn ang="0">
                      <a:pos x="T4" y="T5"/>
                    </a:cxn>
                  </a:cxnLst>
                  <a:rect l="0" t="0" r="r" b="b"/>
                  <a:pathLst>
                    <a:path w="31345" h="21600" fill="none" extrusionOk="0">
                      <a:moveTo>
                        <a:pt x="31345" y="14659"/>
                      </a:moveTo>
                      <a:cubicBezTo>
                        <a:pt x="27256" y="19083"/>
                        <a:pt x="21505" y="21599"/>
                        <a:pt x="15481" y="21600"/>
                      </a:cubicBezTo>
                      <a:cubicBezTo>
                        <a:pt x="9649" y="21600"/>
                        <a:pt x="4066" y="19242"/>
                        <a:pt x="-1" y="15063"/>
                      </a:cubicBezTo>
                    </a:path>
                    <a:path w="31345" h="21600" stroke="0" extrusionOk="0">
                      <a:moveTo>
                        <a:pt x="31345" y="14659"/>
                      </a:moveTo>
                      <a:cubicBezTo>
                        <a:pt x="27256" y="19083"/>
                        <a:pt x="21505" y="21599"/>
                        <a:pt x="15481" y="21600"/>
                      </a:cubicBezTo>
                      <a:cubicBezTo>
                        <a:pt x="9649" y="21600"/>
                        <a:pt x="4066" y="19242"/>
                        <a:pt x="-1" y="15063"/>
                      </a:cubicBezTo>
                      <a:lnTo>
                        <a:pt x="15481" y="0"/>
                      </a:lnTo>
                      <a:close/>
                    </a:path>
                  </a:pathLst>
                </a:custGeom>
                <a:noFill/>
                <a:ln w="9525">
                  <a:solidFill>
                    <a:schemeClr val="bg2"/>
                  </a:solidFill>
                  <a:round/>
                  <a:headEnd/>
                  <a:tailEnd/>
                </a:ln>
                <a:effectLst/>
              </p:spPr>
              <p:txBody>
                <a:bodyPr wrap="none" anchor="ctr"/>
                <a:lstStyle/>
                <a:p>
                  <a:endParaRPr lang="ja-JP" altLang="en-US"/>
                </a:p>
              </p:txBody>
            </p:sp>
            <p:sp>
              <p:nvSpPr>
                <p:cNvPr id="4113" name="Arc 17"/>
                <p:cNvSpPr>
                  <a:spLocks/>
                </p:cNvSpPr>
                <p:nvPr/>
              </p:nvSpPr>
              <p:spPr bwMode="ltGray">
                <a:xfrm>
                  <a:off x="2248" y="2757"/>
                  <a:ext cx="1441" cy="1113"/>
                </a:xfrm>
                <a:custGeom>
                  <a:avLst/>
                  <a:gdLst>
                    <a:gd name="G0" fmla="+- 8051 0 0"/>
                    <a:gd name="G1" fmla="+- 0 0 0"/>
                    <a:gd name="G2" fmla="+- 21600 0 0"/>
                    <a:gd name="T0" fmla="*/ 17455 w 17455"/>
                    <a:gd name="T1" fmla="*/ 19446 h 21600"/>
                    <a:gd name="T2" fmla="*/ 0 w 17455"/>
                    <a:gd name="T3" fmla="*/ 20044 h 21600"/>
                    <a:gd name="T4" fmla="*/ 8051 w 17455"/>
                    <a:gd name="T5" fmla="*/ 0 h 21600"/>
                  </a:gdLst>
                  <a:ahLst/>
                  <a:cxnLst>
                    <a:cxn ang="0">
                      <a:pos x="T0" y="T1"/>
                    </a:cxn>
                    <a:cxn ang="0">
                      <a:pos x="T2" y="T3"/>
                    </a:cxn>
                    <a:cxn ang="0">
                      <a:pos x="T4" y="T5"/>
                    </a:cxn>
                  </a:cxnLst>
                  <a:rect l="0" t="0" r="r" b="b"/>
                  <a:pathLst>
                    <a:path w="17455" h="21600" fill="none" extrusionOk="0">
                      <a:moveTo>
                        <a:pt x="17454" y="19445"/>
                      </a:moveTo>
                      <a:cubicBezTo>
                        <a:pt x="14522" y="20863"/>
                        <a:pt x="11307" y="21599"/>
                        <a:pt x="8051" y="21600"/>
                      </a:cubicBezTo>
                      <a:cubicBezTo>
                        <a:pt x="5292" y="21600"/>
                        <a:pt x="2559" y="21071"/>
                        <a:pt x="0" y="20043"/>
                      </a:cubicBezTo>
                    </a:path>
                    <a:path w="17455" h="21600" stroke="0" extrusionOk="0">
                      <a:moveTo>
                        <a:pt x="17454" y="19445"/>
                      </a:moveTo>
                      <a:cubicBezTo>
                        <a:pt x="14522" y="20863"/>
                        <a:pt x="11307" y="21599"/>
                        <a:pt x="8051" y="21600"/>
                      </a:cubicBezTo>
                      <a:cubicBezTo>
                        <a:pt x="5292" y="21600"/>
                        <a:pt x="2559" y="21071"/>
                        <a:pt x="0" y="20043"/>
                      </a:cubicBezTo>
                      <a:lnTo>
                        <a:pt x="8051" y="0"/>
                      </a:lnTo>
                      <a:close/>
                    </a:path>
                  </a:pathLst>
                </a:custGeom>
                <a:noFill/>
                <a:ln w="9525">
                  <a:solidFill>
                    <a:schemeClr val="bg2"/>
                  </a:solidFill>
                  <a:round/>
                  <a:headEnd/>
                  <a:tailEnd/>
                </a:ln>
                <a:effectLst/>
              </p:spPr>
              <p:txBody>
                <a:bodyPr wrap="none" anchor="ctr"/>
                <a:lstStyle/>
                <a:p>
                  <a:endParaRPr lang="ja-JP" altLang="en-US"/>
                </a:p>
              </p:txBody>
            </p:sp>
            <p:grpSp>
              <p:nvGrpSpPr>
                <p:cNvPr id="5" name="Group 18"/>
                <p:cNvGrpSpPr>
                  <a:grpSpLocks/>
                </p:cNvGrpSpPr>
                <p:nvPr/>
              </p:nvGrpSpPr>
              <p:grpSpPr bwMode="auto">
                <a:xfrm>
                  <a:off x="864" y="480"/>
                  <a:ext cx="2016" cy="3448"/>
                  <a:chOff x="864" y="480"/>
                  <a:chExt cx="2016" cy="3448"/>
                </a:xfrm>
              </p:grpSpPr>
              <p:sp>
                <p:nvSpPr>
                  <p:cNvPr id="4115" name="Freeform 19"/>
                  <p:cNvSpPr>
                    <a:spLocks/>
                  </p:cNvSpPr>
                  <p:nvPr/>
                </p:nvSpPr>
                <p:spPr bwMode="ltGray">
                  <a:xfrm>
                    <a:off x="2327" y="816"/>
                    <a:ext cx="553" cy="3112"/>
                  </a:xfrm>
                  <a:custGeom>
                    <a:avLst/>
                    <a:gdLst/>
                    <a:ahLst/>
                    <a:cxnLst>
                      <a:cxn ang="0">
                        <a:pos x="553" y="0"/>
                      </a:cxn>
                      <a:cxn ang="0">
                        <a:pos x="345" y="3112"/>
                      </a:cxn>
                    </a:cxnLst>
                    <a:rect l="0" t="0" r="r" b="b"/>
                    <a:pathLst>
                      <a:path w="553" h="3112">
                        <a:moveTo>
                          <a:pt x="553" y="0"/>
                        </a:moveTo>
                        <a:cubicBezTo>
                          <a:pt x="155" y="839"/>
                          <a:pt x="0" y="2702"/>
                          <a:pt x="345" y="3112"/>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16" name="Freeform 20"/>
                  <p:cNvSpPr>
                    <a:spLocks/>
                  </p:cNvSpPr>
                  <p:nvPr/>
                </p:nvSpPr>
                <p:spPr bwMode="ltGray">
                  <a:xfrm>
                    <a:off x="1800" y="786"/>
                    <a:ext cx="1032" cy="3072"/>
                  </a:xfrm>
                  <a:custGeom>
                    <a:avLst/>
                    <a:gdLst/>
                    <a:ahLst/>
                    <a:cxnLst>
                      <a:cxn ang="0">
                        <a:pos x="1032" y="0"/>
                      </a:cxn>
                      <a:cxn ang="0">
                        <a:pos x="570" y="3072"/>
                      </a:cxn>
                    </a:cxnLst>
                    <a:rect l="0" t="0" r="r" b="b"/>
                    <a:pathLst>
                      <a:path w="1032" h="3072">
                        <a:moveTo>
                          <a:pt x="1032" y="0"/>
                        </a:moveTo>
                        <a:cubicBezTo>
                          <a:pt x="258" y="846"/>
                          <a:pt x="0" y="2694"/>
                          <a:pt x="570" y="3072"/>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17" name="Freeform 21"/>
                  <p:cNvSpPr>
                    <a:spLocks/>
                  </p:cNvSpPr>
                  <p:nvPr/>
                </p:nvSpPr>
                <p:spPr bwMode="ltGray">
                  <a:xfrm>
                    <a:off x="1494" y="774"/>
                    <a:ext cx="1296" cy="2934"/>
                  </a:xfrm>
                  <a:custGeom>
                    <a:avLst/>
                    <a:gdLst/>
                    <a:ahLst/>
                    <a:cxnLst>
                      <a:cxn ang="0">
                        <a:pos x="1296" y="0"/>
                      </a:cxn>
                      <a:cxn ang="0">
                        <a:pos x="570" y="2934"/>
                      </a:cxn>
                    </a:cxnLst>
                    <a:rect l="0" t="0" r="r" b="b"/>
                    <a:pathLst>
                      <a:path w="1296" h="2934">
                        <a:moveTo>
                          <a:pt x="1296" y="0"/>
                        </a:moveTo>
                        <a:cubicBezTo>
                          <a:pt x="54" y="864"/>
                          <a:pt x="0" y="2556"/>
                          <a:pt x="570" y="2934"/>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18" name="Freeform 22"/>
                  <p:cNvSpPr>
                    <a:spLocks/>
                  </p:cNvSpPr>
                  <p:nvPr/>
                </p:nvSpPr>
                <p:spPr bwMode="ltGray">
                  <a:xfrm>
                    <a:off x="1092" y="756"/>
                    <a:ext cx="1674" cy="2688"/>
                  </a:xfrm>
                  <a:custGeom>
                    <a:avLst/>
                    <a:gdLst/>
                    <a:ahLst/>
                    <a:cxnLst>
                      <a:cxn ang="0">
                        <a:pos x="1674" y="0"/>
                      </a:cxn>
                      <a:cxn ang="0">
                        <a:pos x="624" y="2688"/>
                      </a:cxn>
                    </a:cxnLst>
                    <a:rect l="0" t="0" r="r" b="b"/>
                    <a:pathLst>
                      <a:path w="1674" h="2688">
                        <a:moveTo>
                          <a:pt x="1674" y="0"/>
                        </a:moveTo>
                        <a:cubicBezTo>
                          <a:pt x="0" y="756"/>
                          <a:pt x="210" y="2382"/>
                          <a:pt x="624" y="2688"/>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19" name="Freeform 23"/>
                  <p:cNvSpPr>
                    <a:spLocks/>
                  </p:cNvSpPr>
                  <p:nvPr/>
                </p:nvSpPr>
                <p:spPr bwMode="ltGray">
                  <a:xfrm>
                    <a:off x="864" y="732"/>
                    <a:ext cx="1902" cy="2154"/>
                  </a:xfrm>
                  <a:custGeom>
                    <a:avLst/>
                    <a:gdLst/>
                    <a:ahLst/>
                    <a:cxnLst>
                      <a:cxn ang="0">
                        <a:pos x="1902" y="0"/>
                      </a:cxn>
                      <a:cxn ang="0">
                        <a:pos x="456" y="2154"/>
                      </a:cxn>
                    </a:cxnLst>
                    <a:rect l="0" t="0" r="r" b="b"/>
                    <a:pathLst>
                      <a:path w="1902" h="2154">
                        <a:moveTo>
                          <a:pt x="1902" y="0"/>
                        </a:moveTo>
                        <a:cubicBezTo>
                          <a:pt x="0" y="508"/>
                          <a:pt x="400" y="2092"/>
                          <a:pt x="456" y="2154"/>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20" name="Freeform 24"/>
                  <p:cNvSpPr>
                    <a:spLocks/>
                  </p:cNvSpPr>
                  <p:nvPr/>
                </p:nvSpPr>
                <p:spPr bwMode="ltGray">
                  <a:xfrm>
                    <a:off x="1208" y="696"/>
                    <a:ext cx="1544" cy="1176"/>
                  </a:xfrm>
                  <a:custGeom>
                    <a:avLst/>
                    <a:gdLst/>
                    <a:ahLst/>
                    <a:cxnLst>
                      <a:cxn ang="0">
                        <a:pos x="1544" y="0"/>
                      </a:cxn>
                      <a:cxn ang="0">
                        <a:pos x="0" y="1176"/>
                      </a:cxn>
                    </a:cxnLst>
                    <a:rect l="0" t="0" r="r" b="b"/>
                    <a:pathLst>
                      <a:path w="1544" h="1176">
                        <a:moveTo>
                          <a:pt x="1544" y="0"/>
                        </a:moveTo>
                        <a:cubicBezTo>
                          <a:pt x="440" y="112"/>
                          <a:pt x="0" y="992"/>
                          <a:pt x="0" y="1176"/>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21" name="Freeform 25"/>
                  <p:cNvSpPr>
                    <a:spLocks/>
                  </p:cNvSpPr>
                  <p:nvPr/>
                </p:nvSpPr>
                <p:spPr bwMode="ltGray">
                  <a:xfrm>
                    <a:off x="1552" y="672"/>
                    <a:ext cx="1200" cy="472"/>
                  </a:xfrm>
                  <a:custGeom>
                    <a:avLst/>
                    <a:gdLst/>
                    <a:ahLst/>
                    <a:cxnLst>
                      <a:cxn ang="0">
                        <a:pos x="1200" y="0"/>
                      </a:cxn>
                      <a:cxn ang="0">
                        <a:pos x="0" y="472"/>
                      </a:cxn>
                    </a:cxnLst>
                    <a:rect l="0" t="0" r="r" b="b"/>
                    <a:pathLst>
                      <a:path w="1200" h="472">
                        <a:moveTo>
                          <a:pt x="1200" y="0"/>
                        </a:moveTo>
                        <a:cubicBezTo>
                          <a:pt x="584" y="24"/>
                          <a:pt x="264" y="192"/>
                          <a:pt x="0" y="472"/>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22" name="Freeform 26"/>
                  <p:cNvSpPr>
                    <a:spLocks/>
                  </p:cNvSpPr>
                  <p:nvPr/>
                </p:nvSpPr>
                <p:spPr bwMode="ltGray">
                  <a:xfrm>
                    <a:off x="1784" y="600"/>
                    <a:ext cx="984" cy="280"/>
                  </a:xfrm>
                  <a:custGeom>
                    <a:avLst/>
                    <a:gdLst/>
                    <a:ahLst/>
                    <a:cxnLst>
                      <a:cxn ang="0">
                        <a:pos x="984" y="56"/>
                      </a:cxn>
                      <a:cxn ang="0">
                        <a:pos x="0" y="280"/>
                      </a:cxn>
                    </a:cxnLst>
                    <a:rect l="0" t="0" r="r" b="b"/>
                    <a:pathLst>
                      <a:path w="984" h="280">
                        <a:moveTo>
                          <a:pt x="984" y="56"/>
                        </a:moveTo>
                        <a:cubicBezTo>
                          <a:pt x="568" y="0"/>
                          <a:pt x="192" y="104"/>
                          <a:pt x="0" y="280"/>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23" name="Freeform 27"/>
                  <p:cNvSpPr>
                    <a:spLocks/>
                  </p:cNvSpPr>
                  <p:nvPr/>
                </p:nvSpPr>
                <p:spPr bwMode="ltGray">
                  <a:xfrm>
                    <a:off x="2168" y="554"/>
                    <a:ext cx="640" cy="88"/>
                  </a:xfrm>
                  <a:custGeom>
                    <a:avLst/>
                    <a:gdLst/>
                    <a:ahLst/>
                    <a:cxnLst>
                      <a:cxn ang="0">
                        <a:pos x="640" y="88"/>
                      </a:cxn>
                      <a:cxn ang="0">
                        <a:pos x="0" y="78"/>
                      </a:cxn>
                    </a:cxnLst>
                    <a:rect l="0" t="0" r="r" b="b"/>
                    <a:pathLst>
                      <a:path w="640" h="88">
                        <a:moveTo>
                          <a:pt x="640" y="88"/>
                        </a:moveTo>
                        <a:cubicBezTo>
                          <a:pt x="400" y="0"/>
                          <a:pt x="112" y="30"/>
                          <a:pt x="0" y="78"/>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24" name="Freeform 28"/>
                  <p:cNvSpPr>
                    <a:spLocks/>
                  </p:cNvSpPr>
                  <p:nvPr/>
                </p:nvSpPr>
                <p:spPr bwMode="ltGray">
                  <a:xfrm>
                    <a:off x="2508" y="504"/>
                    <a:ext cx="330" cy="126"/>
                  </a:xfrm>
                  <a:custGeom>
                    <a:avLst/>
                    <a:gdLst/>
                    <a:ahLst/>
                    <a:cxnLst>
                      <a:cxn ang="0">
                        <a:pos x="330" y="126"/>
                      </a:cxn>
                      <a:cxn ang="0">
                        <a:pos x="0" y="0"/>
                      </a:cxn>
                    </a:cxnLst>
                    <a:rect l="0" t="0" r="r" b="b"/>
                    <a:pathLst>
                      <a:path w="330" h="126">
                        <a:moveTo>
                          <a:pt x="330" y="126"/>
                        </a:moveTo>
                        <a:cubicBezTo>
                          <a:pt x="186" y="48"/>
                          <a:pt x="78" y="18"/>
                          <a:pt x="0" y="0"/>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25" name="Freeform 29"/>
                  <p:cNvSpPr>
                    <a:spLocks/>
                  </p:cNvSpPr>
                  <p:nvPr/>
                </p:nvSpPr>
                <p:spPr bwMode="ltGray">
                  <a:xfrm>
                    <a:off x="2736" y="480"/>
                    <a:ext cx="144" cy="144"/>
                  </a:xfrm>
                  <a:custGeom>
                    <a:avLst/>
                    <a:gdLst/>
                    <a:ahLst/>
                    <a:cxnLst>
                      <a:cxn ang="0">
                        <a:pos x="0" y="0"/>
                      </a:cxn>
                      <a:cxn ang="0">
                        <a:pos x="144" y="144"/>
                      </a:cxn>
                    </a:cxnLst>
                    <a:rect l="0" t="0" r="r" b="b"/>
                    <a:pathLst>
                      <a:path w="144" h="144">
                        <a:moveTo>
                          <a:pt x="0" y="0"/>
                        </a:moveTo>
                        <a:cubicBezTo>
                          <a:pt x="24" y="24"/>
                          <a:pt x="132" y="102"/>
                          <a:pt x="144" y="144"/>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grpSp>
            <p:sp>
              <p:nvSpPr>
                <p:cNvPr id="4126" name="Line 30"/>
                <p:cNvSpPr>
                  <a:spLocks noChangeShapeType="1"/>
                </p:cNvSpPr>
                <p:nvPr/>
              </p:nvSpPr>
              <p:spPr bwMode="ltGray">
                <a:xfrm flipV="1">
                  <a:off x="2928" y="480"/>
                  <a:ext cx="0" cy="144"/>
                </a:xfrm>
                <a:prstGeom prst="line">
                  <a:avLst/>
                </a:prstGeom>
                <a:noFill/>
                <a:ln w="9525">
                  <a:solidFill>
                    <a:schemeClr val="bg2"/>
                  </a:solidFill>
                  <a:round/>
                  <a:headEnd/>
                  <a:tailEnd/>
                </a:ln>
                <a:effectLst/>
              </p:spPr>
              <p:txBody>
                <a:bodyPr wrap="none" anchor="ctr"/>
                <a:lstStyle/>
                <a:p>
                  <a:endParaRPr lang="ja-JP" altLang="en-US"/>
                </a:p>
              </p:txBody>
            </p:sp>
            <p:grpSp>
              <p:nvGrpSpPr>
                <p:cNvPr id="6" name="Group 31"/>
                <p:cNvGrpSpPr>
                  <a:grpSpLocks/>
                </p:cNvGrpSpPr>
                <p:nvPr/>
              </p:nvGrpSpPr>
              <p:grpSpPr bwMode="auto">
                <a:xfrm flipH="1">
                  <a:off x="2976" y="480"/>
                  <a:ext cx="2016" cy="3448"/>
                  <a:chOff x="864" y="480"/>
                  <a:chExt cx="2016" cy="3448"/>
                </a:xfrm>
              </p:grpSpPr>
              <p:sp>
                <p:nvSpPr>
                  <p:cNvPr id="4128" name="Freeform 32"/>
                  <p:cNvSpPr>
                    <a:spLocks/>
                  </p:cNvSpPr>
                  <p:nvPr/>
                </p:nvSpPr>
                <p:spPr bwMode="ltGray">
                  <a:xfrm>
                    <a:off x="2327" y="816"/>
                    <a:ext cx="553" cy="3112"/>
                  </a:xfrm>
                  <a:custGeom>
                    <a:avLst/>
                    <a:gdLst/>
                    <a:ahLst/>
                    <a:cxnLst>
                      <a:cxn ang="0">
                        <a:pos x="553" y="0"/>
                      </a:cxn>
                      <a:cxn ang="0">
                        <a:pos x="345" y="3112"/>
                      </a:cxn>
                    </a:cxnLst>
                    <a:rect l="0" t="0" r="r" b="b"/>
                    <a:pathLst>
                      <a:path w="553" h="3112">
                        <a:moveTo>
                          <a:pt x="553" y="0"/>
                        </a:moveTo>
                        <a:cubicBezTo>
                          <a:pt x="155" y="839"/>
                          <a:pt x="0" y="2702"/>
                          <a:pt x="345" y="3112"/>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29" name="Freeform 33"/>
                  <p:cNvSpPr>
                    <a:spLocks/>
                  </p:cNvSpPr>
                  <p:nvPr/>
                </p:nvSpPr>
                <p:spPr bwMode="ltGray">
                  <a:xfrm>
                    <a:off x="1800" y="786"/>
                    <a:ext cx="1032" cy="3072"/>
                  </a:xfrm>
                  <a:custGeom>
                    <a:avLst/>
                    <a:gdLst/>
                    <a:ahLst/>
                    <a:cxnLst>
                      <a:cxn ang="0">
                        <a:pos x="1032" y="0"/>
                      </a:cxn>
                      <a:cxn ang="0">
                        <a:pos x="570" y="3072"/>
                      </a:cxn>
                    </a:cxnLst>
                    <a:rect l="0" t="0" r="r" b="b"/>
                    <a:pathLst>
                      <a:path w="1032" h="3072">
                        <a:moveTo>
                          <a:pt x="1032" y="0"/>
                        </a:moveTo>
                        <a:cubicBezTo>
                          <a:pt x="258" y="846"/>
                          <a:pt x="0" y="2694"/>
                          <a:pt x="570" y="3072"/>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30" name="Freeform 34"/>
                  <p:cNvSpPr>
                    <a:spLocks/>
                  </p:cNvSpPr>
                  <p:nvPr/>
                </p:nvSpPr>
                <p:spPr bwMode="ltGray">
                  <a:xfrm>
                    <a:off x="1494" y="774"/>
                    <a:ext cx="1296" cy="2934"/>
                  </a:xfrm>
                  <a:custGeom>
                    <a:avLst/>
                    <a:gdLst/>
                    <a:ahLst/>
                    <a:cxnLst>
                      <a:cxn ang="0">
                        <a:pos x="1296" y="0"/>
                      </a:cxn>
                      <a:cxn ang="0">
                        <a:pos x="570" y="2934"/>
                      </a:cxn>
                    </a:cxnLst>
                    <a:rect l="0" t="0" r="r" b="b"/>
                    <a:pathLst>
                      <a:path w="1296" h="2934">
                        <a:moveTo>
                          <a:pt x="1296" y="0"/>
                        </a:moveTo>
                        <a:cubicBezTo>
                          <a:pt x="54" y="864"/>
                          <a:pt x="0" y="2556"/>
                          <a:pt x="570" y="2934"/>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31" name="Freeform 35"/>
                  <p:cNvSpPr>
                    <a:spLocks/>
                  </p:cNvSpPr>
                  <p:nvPr/>
                </p:nvSpPr>
                <p:spPr bwMode="ltGray">
                  <a:xfrm>
                    <a:off x="1092" y="756"/>
                    <a:ext cx="1674" cy="2688"/>
                  </a:xfrm>
                  <a:custGeom>
                    <a:avLst/>
                    <a:gdLst/>
                    <a:ahLst/>
                    <a:cxnLst>
                      <a:cxn ang="0">
                        <a:pos x="1674" y="0"/>
                      </a:cxn>
                      <a:cxn ang="0">
                        <a:pos x="624" y="2688"/>
                      </a:cxn>
                    </a:cxnLst>
                    <a:rect l="0" t="0" r="r" b="b"/>
                    <a:pathLst>
                      <a:path w="1674" h="2688">
                        <a:moveTo>
                          <a:pt x="1674" y="0"/>
                        </a:moveTo>
                        <a:cubicBezTo>
                          <a:pt x="0" y="756"/>
                          <a:pt x="210" y="2382"/>
                          <a:pt x="624" y="2688"/>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32" name="Freeform 36"/>
                  <p:cNvSpPr>
                    <a:spLocks/>
                  </p:cNvSpPr>
                  <p:nvPr/>
                </p:nvSpPr>
                <p:spPr bwMode="ltGray">
                  <a:xfrm>
                    <a:off x="864" y="732"/>
                    <a:ext cx="1902" cy="2154"/>
                  </a:xfrm>
                  <a:custGeom>
                    <a:avLst/>
                    <a:gdLst/>
                    <a:ahLst/>
                    <a:cxnLst>
                      <a:cxn ang="0">
                        <a:pos x="1902" y="0"/>
                      </a:cxn>
                      <a:cxn ang="0">
                        <a:pos x="456" y="2154"/>
                      </a:cxn>
                    </a:cxnLst>
                    <a:rect l="0" t="0" r="r" b="b"/>
                    <a:pathLst>
                      <a:path w="1902" h="2154">
                        <a:moveTo>
                          <a:pt x="1902" y="0"/>
                        </a:moveTo>
                        <a:cubicBezTo>
                          <a:pt x="0" y="508"/>
                          <a:pt x="400" y="2092"/>
                          <a:pt x="456" y="2154"/>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33" name="Freeform 37"/>
                  <p:cNvSpPr>
                    <a:spLocks/>
                  </p:cNvSpPr>
                  <p:nvPr/>
                </p:nvSpPr>
                <p:spPr bwMode="ltGray">
                  <a:xfrm>
                    <a:off x="1208" y="696"/>
                    <a:ext cx="1544" cy="1176"/>
                  </a:xfrm>
                  <a:custGeom>
                    <a:avLst/>
                    <a:gdLst/>
                    <a:ahLst/>
                    <a:cxnLst>
                      <a:cxn ang="0">
                        <a:pos x="1544" y="0"/>
                      </a:cxn>
                      <a:cxn ang="0">
                        <a:pos x="0" y="1176"/>
                      </a:cxn>
                    </a:cxnLst>
                    <a:rect l="0" t="0" r="r" b="b"/>
                    <a:pathLst>
                      <a:path w="1544" h="1176">
                        <a:moveTo>
                          <a:pt x="1544" y="0"/>
                        </a:moveTo>
                        <a:cubicBezTo>
                          <a:pt x="440" y="112"/>
                          <a:pt x="0" y="992"/>
                          <a:pt x="0" y="1176"/>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34" name="Freeform 38"/>
                  <p:cNvSpPr>
                    <a:spLocks/>
                  </p:cNvSpPr>
                  <p:nvPr/>
                </p:nvSpPr>
                <p:spPr bwMode="ltGray">
                  <a:xfrm>
                    <a:off x="1552" y="672"/>
                    <a:ext cx="1200" cy="472"/>
                  </a:xfrm>
                  <a:custGeom>
                    <a:avLst/>
                    <a:gdLst/>
                    <a:ahLst/>
                    <a:cxnLst>
                      <a:cxn ang="0">
                        <a:pos x="1200" y="0"/>
                      </a:cxn>
                      <a:cxn ang="0">
                        <a:pos x="0" y="472"/>
                      </a:cxn>
                    </a:cxnLst>
                    <a:rect l="0" t="0" r="r" b="b"/>
                    <a:pathLst>
                      <a:path w="1200" h="472">
                        <a:moveTo>
                          <a:pt x="1200" y="0"/>
                        </a:moveTo>
                        <a:cubicBezTo>
                          <a:pt x="584" y="24"/>
                          <a:pt x="264" y="192"/>
                          <a:pt x="0" y="472"/>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35" name="Freeform 39"/>
                  <p:cNvSpPr>
                    <a:spLocks/>
                  </p:cNvSpPr>
                  <p:nvPr/>
                </p:nvSpPr>
                <p:spPr bwMode="ltGray">
                  <a:xfrm>
                    <a:off x="1784" y="600"/>
                    <a:ext cx="984" cy="280"/>
                  </a:xfrm>
                  <a:custGeom>
                    <a:avLst/>
                    <a:gdLst/>
                    <a:ahLst/>
                    <a:cxnLst>
                      <a:cxn ang="0">
                        <a:pos x="984" y="56"/>
                      </a:cxn>
                      <a:cxn ang="0">
                        <a:pos x="0" y="280"/>
                      </a:cxn>
                    </a:cxnLst>
                    <a:rect l="0" t="0" r="r" b="b"/>
                    <a:pathLst>
                      <a:path w="984" h="280">
                        <a:moveTo>
                          <a:pt x="984" y="56"/>
                        </a:moveTo>
                        <a:cubicBezTo>
                          <a:pt x="568" y="0"/>
                          <a:pt x="192" y="104"/>
                          <a:pt x="0" y="280"/>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36" name="Freeform 40"/>
                  <p:cNvSpPr>
                    <a:spLocks/>
                  </p:cNvSpPr>
                  <p:nvPr/>
                </p:nvSpPr>
                <p:spPr bwMode="ltGray">
                  <a:xfrm>
                    <a:off x="2168" y="554"/>
                    <a:ext cx="640" cy="88"/>
                  </a:xfrm>
                  <a:custGeom>
                    <a:avLst/>
                    <a:gdLst/>
                    <a:ahLst/>
                    <a:cxnLst>
                      <a:cxn ang="0">
                        <a:pos x="640" y="88"/>
                      </a:cxn>
                      <a:cxn ang="0">
                        <a:pos x="0" y="78"/>
                      </a:cxn>
                    </a:cxnLst>
                    <a:rect l="0" t="0" r="r" b="b"/>
                    <a:pathLst>
                      <a:path w="640" h="88">
                        <a:moveTo>
                          <a:pt x="640" y="88"/>
                        </a:moveTo>
                        <a:cubicBezTo>
                          <a:pt x="400" y="0"/>
                          <a:pt x="112" y="30"/>
                          <a:pt x="0" y="78"/>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37" name="Freeform 41"/>
                  <p:cNvSpPr>
                    <a:spLocks/>
                  </p:cNvSpPr>
                  <p:nvPr/>
                </p:nvSpPr>
                <p:spPr bwMode="ltGray">
                  <a:xfrm>
                    <a:off x="2508" y="504"/>
                    <a:ext cx="330" cy="126"/>
                  </a:xfrm>
                  <a:custGeom>
                    <a:avLst/>
                    <a:gdLst/>
                    <a:ahLst/>
                    <a:cxnLst>
                      <a:cxn ang="0">
                        <a:pos x="330" y="126"/>
                      </a:cxn>
                      <a:cxn ang="0">
                        <a:pos x="0" y="0"/>
                      </a:cxn>
                    </a:cxnLst>
                    <a:rect l="0" t="0" r="r" b="b"/>
                    <a:pathLst>
                      <a:path w="330" h="126">
                        <a:moveTo>
                          <a:pt x="330" y="126"/>
                        </a:moveTo>
                        <a:cubicBezTo>
                          <a:pt x="186" y="48"/>
                          <a:pt x="78" y="18"/>
                          <a:pt x="0" y="0"/>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38" name="Freeform 42"/>
                  <p:cNvSpPr>
                    <a:spLocks/>
                  </p:cNvSpPr>
                  <p:nvPr/>
                </p:nvSpPr>
                <p:spPr bwMode="ltGray">
                  <a:xfrm>
                    <a:off x="2736" y="480"/>
                    <a:ext cx="144" cy="144"/>
                  </a:xfrm>
                  <a:custGeom>
                    <a:avLst/>
                    <a:gdLst/>
                    <a:ahLst/>
                    <a:cxnLst>
                      <a:cxn ang="0">
                        <a:pos x="0" y="0"/>
                      </a:cxn>
                      <a:cxn ang="0">
                        <a:pos x="144" y="144"/>
                      </a:cxn>
                    </a:cxnLst>
                    <a:rect l="0" t="0" r="r" b="b"/>
                    <a:pathLst>
                      <a:path w="144" h="144">
                        <a:moveTo>
                          <a:pt x="0" y="0"/>
                        </a:moveTo>
                        <a:cubicBezTo>
                          <a:pt x="24" y="24"/>
                          <a:pt x="132" y="102"/>
                          <a:pt x="144" y="144"/>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grpSp>
          </p:grpSp>
          <p:grpSp>
            <p:nvGrpSpPr>
              <p:cNvPr id="7" name="Group 43"/>
              <p:cNvGrpSpPr>
                <a:grpSpLocks/>
              </p:cNvGrpSpPr>
              <p:nvPr/>
            </p:nvGrpSpPr>
            <p:grpSpPr bwMode="auto">
              <a:xfrm>
                <a:off x="1194" y="483"/>
                <a:ext cx="3318" cy="3405"/>
                <a:chOff x="1194" y="483"/>
                <a:chExt cx="3318" cy="3405"/>
              </a:xfrm>
            </p:grpSpPr>
            <p:sp>
              <p:nvSpPr>
                <p:cNvPr id="4140" name="Freeform 44"/>
                <p:cNvSpPr>
                  <a:spLocks/>
                </p:cNvSpPr>
                <p:nvPr/>
              </p:nvSpPr>
              <p:spPr bwMode="ltGray">
                <a:xfrm>
                  <a:off x="2186" y="2873"/>
                  <a:ext cx="292" cy="274"/>
                </a:xfrm>
                <a:custGeom>
                  <a:avLst/>
                  <a:gdLst/>
                  <a:ahLst/>
                  <a:cxnLst>
                    <a:cxn ang="0">
                      <a:pos x="69" y="73"/>
                    </a:cxn>
                    <a:cxn ang="0">
                      <a:pos x="102" y="79"/>
                    </a:cxn>
                    <a:cxn ang="0">
                      <a:pos x="177" y="34"/>
                    </a:cxn>
                    <a:cxn ang="0">
                      <a:pos x="195" y="22"/>
                    </a:cxn>
                    <a:cxn ang="0">
                      <a:pos x="204" y="16"/>
                    </a:cxn>
                    <a:cxn ang="0">
                      <a:pos x="210" y="7"/>
                    </a:cxn>
                    <a:cxn ang="0">
                      <a:pos x="228" y="1"/>
                    </a:cxn>
                    <a:cxn ang="0">
                      <a:pos x="255" y="22"/>
                    </a:cxn>
                    <a:cxn ang="0">
                      <a:pos x="267" y="25"/>
                    </a:cxn>
                    <a:cxn ang="0">
                      <a:pos x="285" y="31"/>
                    </a:cxn>
                    <a:cxn ang="0">
                      <a:pos x="291" y="40"/>
                    </a:cxn>
                    <a:cxn ang="0">
                      <a:pos x="282" y="43"/>
                    </a:cxn>
                    <a:cxn ang="0">
                      <a:pos x="252" y="70"/>
                    </a:cxn>
                    <a:cxn ang="0">
                      <a:pos x="240" y="97"/>
                    </a:cxn>
                    <a:cxn ang="0">
                      <a:pos x="249" y="124"/>
                    </a:cxn>
                    <a:cxn ang="0">
                      <a:pos x="270" y="145"/>
                    </a:cxn>
                    <a:cxn ang="0">
                      <a:pos x="252" y="169"/>
                    </a:cxn>
                    <a:cxn ang="0">
                      <a:pos x="237" y="196"/>
                    </a:cxn>
                    <a:cxn ang="0">
                      <a:pos x="219" y="205"/>
                    </a:cxn>
                    <a:cxn ang="0">
                      <a:pos x="201" y="256"/>
                    </a:cxn>
                    <a:cxn ang="0">
                      <a:pos x="165" y="274"/>
                    </a:cxn>
                    <a:cxn ang="0">
                      <a:pos x="156" y="271"/>
                    </a:cxn>
                    <a:cxn ang="0">
                      <a:pos x="153" y="262"/>
                    </a:cxn>
                    <a:cxn ang="0">
                      <a:pos x="135" y="256"/>
                    </a:cxn>
                    <a:cxn ang="0">
                      <a:pos x="120" y="241"/>
                    </a:cxn>
                    <a:cxn ang="0">
                      <a:pos x="102" y="247"/>
                    </a:cxn>
                    <a:cxn ang="0">
                      <a:pos x="81" y="241"/>
                    </a:cxn>
                    <a:cxn ang="0">
                      <a:pos x="78" y="232"/>
                    </a:cxn>
                    <a:cxn ang="0">
                      <a:pos x="69" y="226"/>
                    </a:cxn>
                    <a:cxn ang="0">
                      <a:pos x="42" y="223"/>
                    </a:cxn>
                    <a:cxn ang="0">
                      <a:pos x="33" y="175"/>
                    </a:cxn>
                    <a:cxn ang="0">
                      <a:pos x="15" y="169"/>
                    </a:cxn>
                    <a:cxn ang="0">
                      <a:pos x="0" y="118"/>
                    </a:cxn>
                    <a:cxn ang="0">
                      <a:pos x="18" y="82"/>
                    </a:cxn>
                    <a:cxn ang="0">
                      <a:pos x="57" y="100"/>
                    </a:cxn>
                    <a:cxn ang="0">
                      <a:pos x="69" y="73"/>
                    </a:cxn>
                  </a:cxnLst>
                  <a:rect l="0" t="0" r="r" b="b"/>
                  <a:pathLst>
                    <a:path w="292" h="274">
                      <a:moveTo>
                        <a:pt x="69" y="73"/>
                      </a:moveTo>
                      <a:cubicBezTo>
                        <a:pt x="83" y="82"/>
                        <a:pt x="85" y="82"/>
                        <a:pt x="102" y="79"/>
                      </a:cubicBezTo>
                      <a:cubicBezTo>
                        <a:pt x="129" y="61"/>
                        <a:pt x="143" y="39"/>
                        <a:pt x="177" y="34"/>
                      </a:cubicBezTo>
                      <a:cubicBezTo>
                        <a:pt x="183" y="30"/>
                        <a:pt x="189" y="26"/>
                        <a:pt x="195" y="22"/>
                      </a:cubicBezTo>
                      <a:cubicBezTo>
                        <a:pt x="198" y="20"/>
                        <a:pt x="204" y="16"/>
                        <a:pt x="204" y="16"/>
                      </a:cubicBezTo>
                      <a:cubicBezTo>
                        <a:pt x="206" y="13"/>
                        <a:pt x="207" y="9"/>
                        <a:pt x="210" y="7"/>
                      </a:cubicBezTo>
                      <a:cubicBezTo>
                        <a:pt x="215" y="4"/>
                        <a:pt x="228" y="1"/>
                        <a:pt x="228" y="1"/>
                      </a:cubicBezTo>
                      <a:cubicBezTo>
                        <a:pt x="250" y="5"/>
                        <a:pt x="240" y="0"/>
                        <a:pt x="255" y="22"/>
                      </a:cubicBezTo>
                      <a:cubicBezTo>
                        <a:pt x="257" y="25"/>
                        <a:pt x="263" y="24"/>
                        <a:pt x="267" y="25"/>
                      </a:cubicBezTo>
                      <a:cubicBezTo>
                        <a:pt x="273" y="27"/>
                        <a:pt x="285" y="31"/>
                        <a:pt x="285" y="31"/>
                      </a:cubicBezTo>
                      <a:cubicBezTo>
                        <a:pt x="287" y="34"/>
                        <a:pt x="292" y="37"/>
                        <a:pt x="291" y="40"/>
                      </a:cubicBezTo>
                      <a:cubicBezTo>
                        <a:pt x="290" y="43"/>
                        <a:pt x="284" y="41"/>
                        <a:pt x="282" y="43"/>
                      </a:cubicBezTo>
                      <a:cubicBezTo>
                        <a:pt x="266" y="59"/>
                        <a:pt x="273" y="63"/>
                        <a:pt x="252" y="70"/>
                      </a:cubicBezTo>
                      <a:cubicBezTo>
                        <a:pt x="247" y="78"/>
                        <a:pt x="240" y="97"/>
                        <a:pt x="240" y="97"/>
                      </a:cubicBezTo>
                      <a:cubicBezTo>
                        <a:pt x="254" y="118"/>
                        <a:pt x="254" y="108"/>
                        <a:pt x="249" y="124"/>
                      </a:cubicBezTo>
                      <a:cubicBezTo>
                        <a:pt x="252" y="133"/>
                        <a:pt x="270" y="145"/>
                        <a:pt x="270" y="145"/>
                      </a:cubicBezTo>
                      <a:cubicBezTo>
                        <a:pt x="278" y="170"/>
                        <a:pt x="277" y="164"/>
                        <a:pt x="252" y="169"/>
                      </a:cubicBezTo>
                      <a:cubicBezTo>
                        <a:pt x="247" y="176"/>
                        <a:pt x="244" y="190"/>
                        <a:pt x="237" y="196"/>
                      </a:cubicBezTo>
                      <a:cubicBezTo>
                        <a:pt x="232" y="200"/>
                        <a:pt x="225" y="201"/>
                        <a:pt x="219" y="205"/>
                      </a:cubicBezTo>
                      <a:cubicBezTo>
                        <a:pt x="209" y="220"/>
                        <a:pt x="207" y="238"/>
                        <a:pt x="201" y="256"/>
                      </a:cubicBezTo>
                      <a:cubicBezTo>
                        <a:pt x="199" y="262"/>
                        <a:pt x="171" y="272"/>
                        <a:pt x="165" y="274"/>
                      </a:cubicBezTo>
                      <a:cubicBezTo>
                        <a:pt x="162" y="273"/>
                        <a:pt x="158" y="273"/>
                        <a:pt x="156" y="271"/>
                      </a:cubicBezTo>
                      <a:cubicBezTo>
                        <a:pt x="154" y="269"/>
                        <a:pt x="156" y="264"/>
                        <a:pt x="153" y="262"/>
                      </a:cubicBezTo>
                      <a:cubicBezTo>
                        <a:pt x="148" y="258"/>
                        <a:pt x="135" y="256"/>
                        <a:pt x="135" y="256"/>
                      </a:cubicBezTo>
                      <a:cubicBezTo>
                        <a:pt x="132" y="252"/>
                        <a:pt x="127" y="241"/>
                        <a:pt x="120" y="241"/>
                      </a:cubicBezTo>
                      <a:cubicBezTo>
                        <a:pt x="114" y="241"/>
                        <a:pt x="102" y="247"/>
                        <a:pt x="102" y="247"/>
                      </a:cubicBezTo>
                      <a:cubicBezTo>
                        <a:pt x="95" y="245"/>
                        <a:pt x="87" y="246"/>
                        <a:pt x="81" y="241"/>
                      </a:cubicBezTo>
                      <a:cubicBezTo>
                        <a:pt x="79" y="239"/>
                        <a:pt x="80" y="234"/>
                        <a:pt x="78" y="232"/>
                      </a:cubicBezTo>
                      <a:cubicBezTo>
                        <a:pt x="76" y="229"/>
                        <a:pt x="72" y="228"/>
                        <a:pt x="69" y="226"/>
                      </a:cubicBezTo>
                      <a:cubicBezTo>
                        <a:pt x="60" y="229"/>
                        <a:pt x="42" y="223"/>
                        <a:pt x="42" y="223"/>
                      </a:cubicBezTo>
                      <a:cubicBezTo>
                        <a:pt x="33" y="210"/>
                        <a:pt x="44" y="187"/>
                        <a:pt x="33" y="175"/>
                      </a:cubicBezTo>
                      <a:cubicBezTo>
                        <a:pt x="29" y="170"/>
                        <a:pt x="15" y="169"/>
                        <a:pt x="15" y="169"/>
                      </a:cubicBezTo>
                      <a:cubicBezTo>
                        <a:pt x="9" y="151"/>
                        <a:pt x="3" y="137"/>
                        <a:pt x="0" y="118"/>
                      </a:cubicBezTo>
                      <a:cubicBezTo>
                        <a:pt x="3" y="102"/>
                        <a:pt x="2" y="87"/>
                        <a:pt x="18" y="82"/>
                      </a:cubicBezTo>
                      <a:cubicBezTo>
                        <a:pt x="34" y="93"/>
                        <a:pt x="40" y="94"/>
                        <a:pt x="57" y="100"/>
                      </a:cubicBezTo>
                      <a:cubicBezTo>
                        <a:pt x="52" y="86"/>
                        <a:pt x="53" y="73"/>
                        <a:pt x="69" y="73"/>
                      </a:cubicBezTo>
                      <a:close/>
                    </a:path>
                  </a:pathLst>
                </a:custGeom>
                <a:solidFill>
                  <a:schemeClr val="bg2"/>
                </a:solidFill>
                <a:ln w="9525">
                  <a:noFill/>
                  <a:round/>
                  <a:headEnd/>
                  <a:tailEnd/>
                </a:ln>
                <a:effectLst/>
              </p:spPr>
              <p:txBody>
                <a:bodyPr wrap="none" anchor="ctr"/>
                <a:lstStyle/>
                <a:p>
                  <a:endParaRPr lang="ja-JP" altLang="en-US"/>
                </a:p>
              </p:txBody>
            </p:sp>
            <p:sp>
              <p:nvSpPr>
                <p:cNvPr id="4141" name="Freeform 45"/>
                <p:cNvSpPr>
                  <a:spLocks/>
                </p:cNvSpPr>
                <p:nvPr/>
              </p:nvSpPr>
              <p:spPr bwMode="ltGray">
                <a:xfrm>
                  <a:off x="2096" y="3138"/>
                  <a:ext cx="384" cy="144"/>
                </a:xfrm>
                <a:custGeom>
                  <a:avLst/>
                  <a:gdLst/>
                  <a:ahLst/>
                  <a:cxnLst>
                    <a:cxn ang="0">
                      <a:pos x="0" y="12"/>
                    </a:cxn>
                    <a:cxn ang="0">
                      <a:pos x="48" y="12"/>
                    </a:cxn>
                    <a:cxn ang="0">
                      <a:pos x="75" y="21"/>
                    </a:cxn>
                    <a:cxn ang="0">
                      <a:pos x="108" y="45"/>
                    </a:cxn>
                    <a:cxn ang="0">
                      <a:pos x="126" y="51"/>
                    </a:cxn>
                    <a:cxn ang="0">
                      <a:pos x="153" y="48"/>
                    </a:cxn>
                    <a:cxn ang="0">
                      <a:pos x="201" y="66"/>
                    </a:cxn>
                    <a:cxn ang="0">
                      <a:pos x="228" y="78"/>
                    </a:cxn>
                    <a:cxn ang="0">
                      <a:pos x="234" y="99"/>
                    </a:cxn>
                    <a:cxn ang="0">
                      <a:pos x="297" y="117"/>
                    </a:cxn>
                    <a:cxn ang="0">
                      <a:pos x="324" y="126"/>
                    </a:cxn>
                    <a:cxn ang="0">
                      <a:pos x="384" y="135"/>
                    </a:cxn>
                    <a:cxn ang="0">
                      <a:pos x="342" y="135"/>
                    </a:cxn>
                    <a:cxn ang="0">
                      <a:pos x="267" y="117"/>
                    </a:cxn>
                    <a:cxn ang="0">
                      <a:pos x="240" y="105"/>
                    </a:cxn>
                    <a:cxn ang="0">
                      <a:pos x="189" y="102"/>
                    </a:cxn>
                    <a:cxn ang="0">
                      <a:pos x="144" y="87"/>
                    </a:cxn>
                    <a:cxn ang="0">
                      <a:pos x="75" y="63"/>
                    </a:cxn>
                    <a:cxn ang="0">
                      <a:pos x="0" y="12"/>
                    </a:cxn>
                  </a:cxnLst>
                  <a:rect l="0" t="0" r="r" b="b"/>
                  <a:pathLst>
                    <a:path w="384" h="144">
                      <a:moveTo>
                        <a:pt x="0" y="12"/>
                      </a:moveTo>
                      <a:cubicBezTo>
                        <a:pt x="18" y="0"/>
                        <a:pt x="27" y="5"/>
                        <a:pt x="48" y="12"/>
                      </a:cubicBezTo>
                      <a:cubicBezTo>
                        <a:pt x="57" y="15"/>
                        <a:pt x="75" y="21"/>
                        <a:pt x="75" y="21"/>
                      </a:cubicBezTo>
                      <a:cubicBezTo>
                        <a:pt x="83" y="33"/>
                        <a:pt x="95" y="39"/>
                        <a:pt x="108" y="45"/>
                      </a:cubicBezTo>
                      <a:cubicBezTo>
                        <a:pt x="114" y="48"/>
                        <a:pt x="126" y="51"/>
                        <a:pt x="126" y="51"/>
                      </a:cubicBezTo>
                      <a:cubicBezTo>
                        <a:pt x="138" y="43"/>
                        <a:pt x="141" y="40"/>
                        <a:pt x="153" y="48"/>
                      </a:cubicBezTo>
                      <a:cubicBezTo>
                        <a:pt x="164" y="65"/>
                        <a:pt x="182" y="64"/>
                        <a:pt x="201" y="66"/>
                      </a:cubicBezTo>
                      <a:cubicBezTo>
                        <a:pt x="222" y="73"/>
                        <a:pt x="214" y="68"/>
                        <a:pt x="228" y="78"/>
                      </a:cubicBezTo>
                      <a:cubicBezTo>
                        <a:pt x="214" y="88"/>
                        <a:pt x="222" y="91"/>
                        <a:pt x="234" y="99"/>
                      </a:cubicBezTo>
                      <a:cubicBezTo>
                        <a:pt x="261" y="95"/>
                        <a:pt x="273" y="109"/>
                        <a:pt x="297" y="117"/>
                      </a:cubicBezTo>
                      <a:cubicBezTo>
                        <a:pt x="306" y="120"/>
                        <a:pt x="324" y="126"/>
                        <a:pt x="324" y="126"/>
                      </a:cubicBezTo>
                      <a:cubicBezTo>
                        <a:pt x="344" y="121"/>
                        <a:pt x="364" y="128"/>
                        <a:pt x="384" y="135"/>
                      </a:cubicBezTo>
                      <a:cubicBezTo>
                        <a:pt x="370" y="144"/>
                        <a:pt x="359" y="137"/>
                        <a:pt x="342" y="135"/>
                      </a:cubicBezTo>
                      <a:cubicBezTo>
                        <a:pt x="328" y="140"/>
                        <a:pt x="281" y="126"/>
                        <a:pt x="267" y="117"/>
                      </a:cubicBezTo>
                      <a:cubicBezTo>
                        <a:pt x="259" y="112"/>
                        <a:pt x="240" y="105"/>
                        <a:pt x="240" y="105"/>
                      </a:cubicBezTo>
                      <a:cubicBezTo>
                        <a:pt x="226" y="110"/>
                        <a:pt x="203" y="103"/>
                        <a:pt x="189" y="102"/>
                      </a:cubicBezTo>
                      <a:cubicBezTo>
                        <a:pt x="174" y="107"/>
                        <a:pt x="158" y="94"/>
                        <a:pt x="144" y="87"/>
                      </a:cubicBezTo>
                      <a:cubicBezTo>
                        <a:pt x="122" y="76"/>
                        <a:pt x="99" y="68"/>
                        <a:pt x="75" y="63"/>
                      </a:cubicBezTo>
                      <a:cubicBezTo>
                        <a:pt x="51" y="47"/>
                        <a:pt x="10" y="43"/>
                        <a:pt x="0" y="12"/>
                      </a:cubicBezTo>
                      <a:close/>
                    </a:path>
                  </a:pathLst>
                </a:custGeom>
                <a:solidFill>
                  <a:schemeClr val="bg2"/>
                </a:solidFill>
                <a:ln w="9525">
                  <a:noFill/>
                  <a:round/>
                  <a:headEnd/>
                  <a:tailEnd/>
                </a:ln>
                <a:effectLst/>
              </p:spPr>
              <p:txBody>
                <a:bodyPr wrap="none" anchor="ctr"/>
                <a:lstStyle/>
                <a:p>
                  <a:endParaRPr lang="ja-JP" altLang="en-US"/>
                </a:p>
              </p:txBody>
            </p:sp>
            <p:sp>
              <p:nvSpPr>
                <p:cNvPr id="4142" name="Freeform 46"/>
                <p:cNvSpPr>
                  <a:spLocks/>
                </p:cNvSpPr>
                <p:nvPr/>
              </p:nvSpPr>
              <p:spPr bwMode="ltGray">
                <a:xfrm>
                  <a:off x="2141" y="3066"/>
                  <a:ext cx="30" cy="24"/>
                </a:xfrm>
                <a:custGeom>
                  <a:avLst/>
                  <a:gdLst/>
                  <a:ahLst/>
                  <a:cxnLst>
                    <a:cxn ang="0">
                      <a:pos x="18" y="24"/>
                    </a:cxn>
                    <a:cxn ang="0">
                      <a:pos x="9" y="0"/>
                    </a:cxn>
                    <a:cxn ang="0">
                      <a:pos x="18" y="24"/>
                    </a:cxn>
                  </a:cxnLst>
                  <a:rect l="0" t="0" r="r" b="b"/>
                  <a:pathLst>
                    <a:path w="30" h="24">
                      <a:moveTo>
                        <a:pt x="18" y="24"/>
                      </a:moveTo>
                      <a:cubicBezTo>
                        <a:pt x="6" y="16"/>
                        <a:pt x="0" y="13"/>
                        <a:pt x="9" y="0"/>
                      </a:cubicBezTo>
                      <a:cubicBezTo>
                        <a:pt x="23" y="3"/>
                        <a:pt x="30" y="12"/>
                        <a:pt x="18" y="24"/>
                      </a:cubicBezTo>
                      <a:close/>
                    </a:path>
                  </a:pathLst>
                </a:custGeom>
                <a:solidFill>
                  <a:schemeClr val="bg2"/>
                </a:solidFill>
                <a:ln w="9525">
                  <a:noFill/>
                  <a:round/>
                  <a:headEnd/>
                  <a:tailEnd/>
                </a:ln>
                <a:effectLst/>
              </p:spPr>
              <p:txBody>
                <a:bodyPr wrap="none" anchor="ctr"/>
                <a:lstStyle/>
                <a:p>
                  <a:endParaRPr lang="ja-JP" altLang="en-US"/>
                </a:p>
              </p:txBody>
            </p:sp>
            <p:sp>
              <p:nvSpPr>
                <p:cNvPr id="4143" name="Freeform 47"/>
                <p:cNvSpPr>
                  <a:spLocks/>
                </p:cNvSpPr>
                <p:nvPr/>
              </p:nvSpPr>
              <p:spPr bwMode="ltGray">
                <a:xfrm>
                  <a:off x="2436" y="2754"/>
                  <a:ext cx="75" cy="63"/>
                </a:xfrm>
                <a:custGeom>
                  <a:avLst/>
                  <a:gdLst/>
                  <a:ahLst/>
                  <a:cxnLst>
                    <a:cxn ang="0">
                      <a:pos x="8" y="51"/>
                    </a:cxn>
                    <a:cxn ang="0">
                      <a:pos x="50" y="0"/>
                    </a:cxn>
                    <a:cxn ang="0">
                      <a:pos x="44" y="30"/>
                    </a:cxn>
                    <a:cxn ang="0">
                      <a:pos x="11" y="57"/>
                    </a:cxn>
                    <a:cxn ang="0">
                      <a:pos x="2" y="60"/>
                    </a:cxn>
                    <a:cxn ang="0">
                      <a:pos x="8" y="51"/>
                    </a:cxn>
                  </a:cxnLst>
                  <a:rect l="0" t="0" r="r" b="b"/>
                  <a:pathLst>
                    <a:path w="75" h="63">
                      <a:moveTo>
                        <a:pt x="8" y="51"/>
                      </a:moveTo>
                      <a:cubicBezTo>
                        <a:pt x="27" y="38"/>
                        <a:pt x="43" y="22"/>
                        <a:pt x="50" y="0"/>
                      </a:cubicBezTo>
                      <a:cubicBezTo>
                        <a:pt x="75" y="6"/>
                        <a:pt x="57" y="21"/>
                        <a:pt x="44" y="30"/>
                      </a:cubicBezTo>
                      <a:cubicBezTo>
                        <a:pt x="36" y="43"/>
                        <a:pt x="23" y="49"/>
                        <a:pt x="11" y="57"/>
                      </a:cubicBezTo>
                      <a:cubicBezTo>
                        <a:pt x="8" y="59"/>
                        <a:pt x="3" y="63"/>
                        <a:pt x="2" y="60"/>
                      </a:cubicBezTo>
                      <a:cubicBezTo>
                        <a:pt x="0" y="57"/>
                        <a:pt x="6" y="54"/>
                        <a:pt x="8" y="51"/>
                      </a:cubicBezTo>
                      <a:close/>
                    </a:path>
                  </a:pathLst>
                </a:custGeom>
                <a:solidFill>
                  <a:schemeClr val="bg2"/>
                </a:solidFill>
                <a:ln w="9525">
                  <a:noFill/>
                  <a:round/>
                  <a:headEnd/>
                  <a:tailEnd/>
                </a:ln>
                <a:effectLst/>
              </p:spPr>
              <p:txBody>
                <a:bodyPr wrap="none" anchor="ctr"/>
                <a:lstStyle/>
                <a:p>
                  <a:endParaRPr lang="ja-JP" altLang="en-US"/>
                </a:p>
              </p:txBody>
            </p:sp>
            <p:sp>
              <p:nvSpPr>
                <p:cNvPr id="4144" name="Freeform 48"/>
                <p:cNvSpPr>
                  <a:spLocks/>
                </p:cNvSpPr>
                <p:nvPr/>
              </p:nvSpPr>
              <p:spPr bwMode="ltGray">
                <a:xfrm>
                  <a:off x="2506" y="2547"/>
                  <a:ext cx="163" cy="279"/>
                </a:xfrm>
                <a:custGeom>
                  <a:avLst/>
                  <a:gdLst/>
                  <a:ahLst/>
                  <a:cxnLst>
                    <a:cxn ang="0">
                      <a:pos x="31" y="126"/>
                    </a:cxn>
                    <a:cxn ang="0">
                      <a:pos x="19" y="105"/>
                    </a:cxn>
                    <a:cxn ang="0">
                      <a:pos x="16" y="72"/>
                    </a:cxn>
                    <a:cxn ang="0">
                      <a:pos x="46" y="0"/>
                    </a:cxn>
                    <a:cxn ang="0">
                      <a:pos x="76" y="15"/>
                    </a:cxn>
                    <a:cxn ang="0">
                      <a:pos x="64" y="81"/>
                    </a:cxn>
                    <a:cxn ang="0">
                      <a:pos x="49" y="99"/>
                    </a:cxn>
                    <a:cxn ang="0">
                      <a:pos x="43" y="117"/>
                    </a:cxn>
                    <a:cxn ang="0">
                      <a:pos x="64" y="135"/>
                    </a:cxn>
                    <a:cxn ang="0">
                      <a:pos x="100" y="144"/>
                    </a:cxn>
                    <a:cxn ang="0">
                      <a:pos x="115" y="141"/>
                    </a:cxn>
                    <a:cxn ang="0">
                      <a:pos x="124" y="153"/>
                    </a:cxn>
                    <a:cxn ang="0">
                      <a:pos x="106" y="156"/>
                    </a:cxn>
                    <a:cxn ang="0">
                      <a:pos x="145" y="186"/>
                    </a:cxn>
                    <a:cxn ang="0">
                      <a:pos x="163" y="210"/>
                    </a:cxn>
                    <a:cxn ang="0">
                      <a:pos x="148" y="231"/>
                    </a:cxn>
                    <a:cxn ang="0">
                      <a:pos x="124" y="228"/>
                    </a:cxn>
                    <a:cxn ang="0">
                      <a:pos x="127" y="258"/>
                    </a:cxn>
                    <a:cxn ang="0">
                      <a:pos x="100" y="252"/>
                    </a:cxn>
                    <a:cxn ang="0">
                      <a:pos x="97" y="264"/>
                    </a:cxn>
                    <a:cxn ang="0">
                      <a:pos x="79" y="270"/>
                    </a:cxn>
                    <a:cxn ang="0">
                      <a:pos x="88" y="234"/>
                    </a:cxn>
                    <a:cxn ang="0">
                      <a:pos x="109" y="228"/>
                    </a:cxn>
                    <a:cxn ang="0">
                      <a:pos x="136" y="219"/>
                    </a:cxn>
                    <a:cxn ang="0">
                      <a:pos x="139" y="210"/>
                    </a:cxn>
                    <a:cxn ang="0">
                      <a:pos x="127" y="192"/>
                    </a:cxn>
                    <a:cxn ang="0">
                      <a:pos x="118" y="195"/>
                    </a:cxn>
                    <a:cxn ang="0">
                      <a:pos x="121" y="204"/>
                    </a:cxn>
                    <a:cxn ang="0">
                      <a:pos x="88" y="195"/>
                    </a:cxn>
                    <a:cxn ang="0">
                      <a:pos x="76" y="156"/>
                    </a:cxn>
                    <a:cxn ang="0">
                      <a:pos x="49" y="150"/>
                    </a:cxn>
                    <a:cxn ang="0">
                      <a:pos x="40" y="180"/>
                    </a:cxn>
                    <a:cxn ang="0">
                      <a:pos x="13" y="162"/>
                    </a:cxn>
                    <a:cxn ang="0">
                      <a:pos x="16" y="150"/>
                    </a:cxn>
                    <a:cxn ang="0">
                      <a:pos x="25" y="141"/>
                    </a:cxn>
                    <a:cxn ang="0">
                      <a:pos x="28" y="123"/>
                    </a:cxn>
                    <a:cxn ang="0">
                      <a:pos x="31" y="126"/>
                    </a:cxn>
                  </a:cxnLst>
                  <a:rect l="0" t="0" r="r" b="b"/>
                  <a:pathLst>
                    <a:path w="163" h="279">
                      <a:moveTo>
                        <a:pt x="31" y="126"/>
                      </a:moveTo>
                      <a:cubicBezTo>
                        <a:pt x="18" y="122"/>
                        <a:pt x="15" y="118"/>
                        <a:pt x="19" y="105"/>
                      </a:cubicBezTo>
                      <a:cubicBezTo>
                        <a:pt x="0" y="99"/>
                        <a:pt x="0" y="83"/>
                        <a:pt x="16" y="72"/>
                      </a:cubicBezTo>
                      <a:cubicBezTo>
                        <a:pt x="24" y="47"/>
                        <a:pt x="31" y="22"/>
                        <a:pt x="46" y="0"/>
                      </a:cubicBezTo>
                      <a:cubicBezTo>
                        <a:pt x="60" y="3"/>
                        <a:pt x="71" y="1"/>
                        <a:pt x="76" y="15"/>
                      </a:cubicBezTo>
                      <a:cubicBezTo>
                        <a:pt x="74" y="32"/>
                        <a:pt x="75" y="65"/>
                        <a:pt x="64" y="81"/>
                      </a:cubicBezTo>
                      <a:cubicBezTo>
                        <a:pt x="55" y="95"/>
                        <a:pt x="56" y="84"/>
                        <a:pt x="49" y="99"/>
                      </a:cubicBezTo>
                      <a:cubicBezTo>
                        <a:pt x="46" y="105"/>
                        <a:pt x="43" y="117"/>
                        <a:pt x="43" y="117"/>
                      </a:cubicBezTo>
                      <a:cubicBezTo>
                        <a:pt x="47" y="129"/>
                        <a:pt x="53" y="128"/>
                        <a:pt x="64" y="135"/>
                      </a:cubicBezTo>
                      <a:cubicBezTo>
                        <a:pt x="79" y="130"/>
                        <a:pt x="86" y="139"/>
                        <a:pt x="100" y="144"/>
                      </a:cubicBezTo>
                      <a:cubicBezTo>
                        <a:pt x="105" y="143"/>
                        <a:pt x="110" y="141"/>
                        <a:pt x="115" y="141"/>
                      </a:cubicBezTo>
                      <a:cubicBezTo>
                        <a:pt x="117" y="141"/>
                        <a:pt x="140" y="144"/>
                        <a:pt x="124" y="153"/>
                      </a:cubicBezTo>
                      <a:cubicBezTo>
                        <a:pt x="119" y="156"/>
                        <a:pt x="112" y="155"/>
                        <a:pt x="106" y="156"/>
                      </a:cubicBezTo>
                      <a:cubicBezTo>
                        <a:pt x="117" y="173"/>
                        <a:pt x="126" y="181"/>
                        <a:pt x="145" y="186"/>
                      </a:cubicBezTo>
                      <a:cubicBezTo>
                        <a:pt x="155" y="193"/>
                        <a:pt x="159" y="198"/>
                        <a:pt x="163" y="210"/>
                      </a:cubicBezTo>
                      <a:cubicBezTo>
                        <a:pt x="156" y="231"/>
                        <a:pt x="163" y="226"/>
                        <a:pt x="148" y="231"/>
                      </a:cubicBezTo>
                      <a:cubicBezTo>
                        <a:pt x="142" y="267"/>
                        <a:pt x="143" y="234"/>
                        <a:pt x="124" y="228"/>
                      </a:cubicBezTo>
                      <a:cubicBezTo>
                        <a:pt x="116" y="241"/>
                        <a:pt x="109" y="252"/>
                        <a:pt x="127" y="258"/>
                      </a:cubicBezTo>
                      <a:cubicBezTo>
                        <a:pt x="120" y="279"/>
                        <a:pt x="111" y="256"/>
                        <a:pt x="100" y="252"/>
                      </a:cubicBezTo>
                      <a:cubicBezTo>
                        <a:pt x="99" y="256"/>
                        <a:pt x="100" y="261"/>
                        <a:pt x="97" y="264"/>
                      </a:cubicBezTo>
                      <a:cubicBezTo>
                        <a:pt x="92" y="268"/>
                        <a:pt x="79" y="270"/>
                        <a:pt x="79" y="270"/>
                      </a:cubicBezTo>
                      <a:cubicBezTo>
                        <a:pt x="74" y="256"/>
                        <a:pt x="80" y="246"/>
                        <a:pt x="88" y="234"/>
                      </a:cubicBezTo>
                      <a:cubicBezTo>
                        <a:pt x="120" y="240"/>
                        <a:pt x="91" y="239"/>
                        <a:pt x="109" y="228"/>
                      </a:cubicBezTo>
                      <a:cubicBezTo>
                        <a:pt x="117" y="223"/>
                        <a:pt x="136" y="219"/>
                        <a:pt x="136" y="219"/>
                      </a:cubicBezTo>
                      <a:cubicBezTo>
                        <a:pt x="137" y="216"/>
                        <a:pt x="140" y="213"/>
                        <a:pt x="139" y="210"/>
                      </a:cubicBezTo>
                      <a:cubicBezTo>
                        <a:pt x="137" y="203"/>
                        <a:pt x="127" y="192"/>
                        <a:pt x="127" y="192"/>
                      </a:cubicBezTo>
                      <a:cubicBezTo>
                        <a:pt x="124" y="193"/>
                        <a:pt x="119" y="192"/>
                        <a:pt x="118" y="195"/>
                      </a:cubicBezTo>
                      <a:cubicBezTo>
                        <a:pt x="117" y="198"/>
                        <a:pt x="124" y="203"/>
                        <a:pt x="121" y="204"/>
                      </a:cubicBezTo>
                      <a:cubicBezTo>
                        <a:pt x="111" y="209"/>
                        <a:pt x="88" y="195"/>
                        <a:pt x="88" y="195"/>
                      </a:cubicBezTo>
                      <a:cubicBezTo>
                        <a:pt x="95" y="173"/>
                        <a:pt x="106" y="166"/>
                        <a:pt x="76" y="156"/>
                      </a:cubicBezTo>
                      <a:cubicBezTo>
                        <a:pt x="64" y="160"/>
                        <a:pt x="61" y="154"/>
                        <a:pt x="49" y="150"/>
                      </a:cubicBezTo>
                      <a:cubicBezTo>
                        <a:pt x="42" y="172"/>
                        <a:pt x="45" y="162"/>
                        <a:pt x="40" y="180"/>
                      </a:cubicBezTo>
                      <a:cubicBezTo>
                        <a:pt x="25" y="176"/>
                        <a:pt x="25" y="170"/>
                        <a:pt x="13" y="162"/>
                      </a:cubicBezTo>
                      <a:cubicBezTo>
                        <a:pt x="14" y="158"/>
                        <a:pt x="14" y="154"/>
                        <a:pt x="16" y="150"/>
                      </a:cubicBezTo>
                      <a:cubicBezTo>
                        <a:pt x="18" y="146"/>
                        <a:pt x="23" y="145"/>
                        <a:pt x="25" y="141"/>
                      </a:cubicBezTo>
                      <a:cubicBezTo>
                        <a:pt x="27" y="135"/>
                        <a:pt x="26" y="129"/>
                        <a:pt x="28" y="123"/>
                      </a:cubicBezTo>
                      <a:cubicBezTo>
                        <a:pt x="29" y="122"/>
                        <a:pt x="30" y="125"/>
                        <a:pt x="31" y="126"/>
                      </a:cubicBezTo>
                      <a:close/>
                    </a:path>
                  </a:pathLst>
                </a:custGeom>
                <a:solidFill>
                  <a:schemeClr val="bg2"/>
                </a:solidFill>
                <a:ln w="9525">
                  <a:noFill/>
                  <a:round/>
                  <a:headEnd/>
                  <a:tailEnd/>
                </a:ln>
                <a:effectLst/>
              </p:spPr>
              <p:txBody>
                <a:bodyPr wrap="none" anchor="ctr"/>
                <a:lstStyle/>
                <a:p>
                  <a:endParaRPr lang="ja-JP" altLang="en-US"/>
                </a:p>
              </p:txBody>
            </p:sp>
            <p:sp>
              <p:nvSpPr>
                <p:cNvPr id="4145" name="Freeform 49"/>
                <p:cNvSpPr>
                  <a:spLocks/>
                </p:cNvSpPr>
                <p:nvPr/>
              </p:nvSpPr>
              <p:spPr bwMode="ltGray">
                <a:xfrm>
                  <a:off x="2549" y="2823"/>
                  <a:ext cx="153" cy="99"/>
                </a:xfrm>
                <a:custGeom>
                  <a:avLst/>
                  <a:gdLst/>
                  <a:ahLst/>
                  <a:cxnLst>
                    <a:cxn ang="0">
                      <a:pos x="3" y="54"/>
                    </a:cxn>
                    <a:cxn ang="0">
                      <a:pos x="36" y="30"/>
                    </a:cxn>
                    <a:cxn ang="0">
                      <a:pos x="63" y="24"/>
                    </a:cxn>
                    <a:cxn ang="0">
                      <a:pos x="69" y="33"/>
                    </a:cxn>
                    <a:cxn ang="0">
                      <a:pos x="105" y="12"/>
                    </a:cxn>
                    <a:cxn ang="0">
                      <a:pos x="123" y="0"/>
                    </a:cxn>
                    <a:cxn ang="0">
                      <a:pos x="147" y="30"/>
                    </a:cxn>
                    <a:cxn ang="0">
                      <a:pos x="132" y="84"/>
                    </a:cxn>
                    <a:cxn ang="0">
                      <a:pos x="102" y="99"/>
                    </a:cxn>
                    <a:cxn ang="0">
                      <a:pos x="75" y="84"/>
                    </a:cxn>
                    <a:cxn ang="0">
                      <a:pos x="63" y="48"/>
                    </a:cxn>
                    <a:cxn ang="0">
                      <a:pos x="45" y="57"/>
                    </a:cxn>
                    <a:cxn ang="0">
                      <a:pos x="27" y="51"/>
                    </a:cxn>
                    <a:cxn ang="0">
                      <a:pos x="0" y="66"/>
                    </a:cxn>
                    <a:cxn ang="0">
                      <a:pos x="3" y="54"/>
                    </a:cxn>
                  </a:cxnLst>
                  <a:rect l="0" t="0" r="r" b="b"/>
                  <a:pathLst>
                    <a:path w="153" h="99">
                      <a:moveTo>
                        <a:pt x="3" y="54"/>
                      </a:moveTo>
                      <a:cubicBezTo>
                        <a:pt x="9" y="35"/>
                        <a:pt x="17" y="34"/>
                        <a:pt x="36" y="30"/>
                      </a:cubicBezTo>
                      <a:cubicBezTo>
                        <a:pt x="47" y="23"/>
                        <a:pt x="51" y="20"/>
                        <a:pt x="63" y="24"/>
                      </a:cubicBezTo>
                      <a:cubicBezTo>
                        <a:pt x="65" y="27"/>
                        <a:pt x="66" y="32"/>
                        <a:pt x="69" y="33"/>
                      </a:cubicBezTo>
                      <a:cubicBezTo>
                        <a:pt x="69" y="33"/>
                        <a:pt x="100" y="15"/>
                        <a:pt x="105" y="12"/>
                      </a:cubicBezTo>
                      <a:cubicBezTo>
                        <a:pt x="111" y="8"/>
                        <a:pt x="123" y="0"/>
                        <a:pt x="123" y="0"/>
                      </a:cubicBezTo>
                      <a:cubicBezTo>
                        <a:pt x="136" y="9"/>
                        <a:pt x="134" y="21"/>
                        <a:pt x="147" y="30"/>
                      </a:cubicBezTo>
                      <a:cubicBezTo>
                        <a:pt x="153" y="47"/>
                        <a:pt x="142" y="69"/>
                        <a:pt x="132" y="84"/>
                      </a:cubicBezTo>
                      <a:cubicBezTo>
                        <a:pt x="116" y="60"/>
                        <a:pt x="114" y="91"/>
                        <a:pt x="102" y="99"/>
                      </a:cubicBezTo>
                      <a:cubicBezTo>
                        <a:pt x="92" y="96"/>
                        <a:pt x="75" y="84"/>
                        <a:pt x="75" y="84"/>
                      </a:cubicBezTo>
                      <a:cubicBezTo>
                        <a:pt x="70" y="70"/>
                        <a:pt x="82" y="54"/>
                        <a:pt x="63" y="48"/>
                      </a:cubicBezTo>
                      <a:cubicBezTo>
                        <a:pt x="57" y="50"/>
                        <a:pt x="52" y="57"/>
                        <a:pt x="45" y="57"/>
                      </a:cubicBezTo>
                      <a:cubicBezTo>
                        <a:pt x="39" y="57"/>
                        <a:pt x="27" y="51"/>
                        <a:pt x="27" y="51"/>
                      </a:cubicBezTo>
                      <a:cubicBezTo>
                        <a:pt x="16" y="55"/>
                        <a:pt x="11" y="62"/>
                        <a:pt x="0" y="66"/>
                      </a:cubicBezTo>
                      <a:cubicBezTo>
                        <a:pt x="0" y="65"/>
                        <a:pt x="11" y="29"/>
                        <a:pt x="3" y="54"/>
                      </a:cubicBezTo>
                      <a:close/>
                    </a:path>
                  </a:pathLst>
                </a:custGeom>
                <a:solidFill>
                  <a:schemeClr val="bg2"/>
                </a:solidFill>
                <a:ln w="9525">
                  <a:noFill/>
                  <a:round/>
                  <a:headEnd/>
                  <a:tailEnd/>
                </a:ln>
                <a:effectLst/>
              </p:spPr>
              <p:txBody>
                <a:bodyPr wrap="none" anchor="ctr"/>
                <a:lstStyle/>
                <a:p>
                  <a:endParaRPr lang="ja-JP" altLang="en-US"/>
                </a:p>
              </p:txBody>
            </p:sp>
            <p:sp>
              <p:nvSpPr>
                <p:cNvPr id="4146" name="Freeform 50"/>
                <p:cNvSpPr>
                  <a:spLocks/>
                </p:cNvSpPr>
                <p:nvPr/>
              </p:nvSpPr>
              <p:spPr bwMode="ltGray">
                <a:xfrm>
                  <a:off x="2560" y="2744"/>
                  <a:ext cx="29" cy="43"/>
                </a:xfrm>
                <a:custGeom>
                  <a:avLst/>
                  <a:gdLst/>
                  <a:ahLst/>
                  <a:cxnLst>
                    <a:cxn ang="0">
                      <a:pos x="1" y="34"/>
                    </a:cxn>
                    <a:cxn ang="0">
                      <a:pos x="22" y="13"/>
                    </a:cxn>
                    <a:cxn ang="0">
                      <a:pos x="19" y="31"/>
                    </a:cxn>
                    <a:cxn ang="0">
                      <a:pos x="1" y="34"/>
                    </a:cxn>
                  </a:cxnLst>
                  <a:rect l="0" t="0" r="r" b="b"/>
                  <a:pathLst>
                    <a:path w="29" h="43">
                      <a:moveTo>
                        <a:pt x="1" y="34"/>
                      </a:moveTo>
                      <a:cubicBezTo>
                        <a:pt x="4" y="13"/>
                        <a:pt x="2" y="0"/>
                        <a:pt x="22" y="13"/>
                      </a:cubicBezTo>
                      <a:cubicBezTo>
                        <a:pt x="24" y="20"/>
                        <a:pt x="29" y="25"/>
                        <a:pt x="19" y="31"/>
                      </a:cubicBezTo>
                      <a:cubicBezTo>
                        <a:pt x="0" y="43"/>
                        <a:pt x="1" y="42"/>
                        <a:pt x="1" y="34"/>
                      </a:cubicBezTo>
                      <a:close/>
                    </a:path>
                  </a:pathLst>
                </a:custGeom>
                <a:solidFill>
                  <a:schemeClr val="bg2"/>
                </a:solidFill>
                <a:ln w="9525">
                  <a:noFill/>
                  <a:round/>
                  <a:headEnd/>
                  <a:tailEnd/>
                </a:ln>
                <a:effectLst/>
              </p:spPr>
              <p:txBody>
                <a:bodyPr wrap="none" anchor="ctr"/>
                <a:lstStyle/>
                <a:p>
                  <a:endParaRPr lang="ja-JP" altLang="en-US"/>
                </a:p>
              </p:txBody>
            </p:sp>
            <p:sp>
              <p:nvSpPr>
                <p:cNvPr id="4147" name="Freeform 51"/>
                <p:cNvSpPr>
                  <a:spLocks/>
                </p:cNvSpPr>
                <p:nvPr/>
              </p:nvSpPr>
              <p:spPr bwMode="ltGray">
                <a:xfrm>
                  <a:off x="2720" y="3024"/>
                  <a:ext cx="48" cy="81"/>
                </a:xfrm>
                <a:custGeom>
                  <a:avLst/>
                  <a:gdLst/>
                  <a:ahLst/>
                  <a:cxnLst>
                    <a:cxn ang="0">
                      <a:pos x="24" y="81"/>
                    </a:cxn>
                    <a:cxn ang="0">
                      <a:pos x="0" y="63"/>
                    </a:cxn>
                    <a:cxn ang="0">
                      <a:pos x="0" y="33"/>
                    </a:cxn>
                    <a:cxn ang="0">
                      <a:pos x="12" y="0"/>
                    </a:cxn>
                    <a:cxn ang="0">
                      <a:pos x="21" y="21"/>
                    </a:cxn>
                    <a:cxn ang="0">
                      <a:pos x="24" y="42"/>
                    </a:cxn>
                    <a:cxn ang="0">
                      <a:pos x="24" y="60"/>
                    </a:cxn>
                    <a:cxn ang="0">
                      <a:pos x="24" y="81"/>
                    </a:cxn>
                  </a:cxnLst>
                  <a:rect l="0" t="0" r="r" b="b"/>
                  <a:pathLst>
                    <a:path w="48" h="81">
                      <a:moveTo>
                        <a:pt x="24" y="81"/>
                      </a:moveTo>
                      <a:cubicBezTo>
                        <a:pt x="13" y="77"/>
                        <a:pt x="10" y="70"/>
                        <a:pt x="0" y="63"/>
                      </a:cubicBezTo>
                      <a:cubicBezTo>
                        <a:pt x="4" y="50"/>
                        <a:pt x="23" y="41"/>
                        <a:pt x="0" y="33"/>
                      </a:cubicBezTo>
                      <a:cubicBezTo>
                        <a:pt x="3" y="19"/>
                        <a:pt x="4" y="11"/>
                        <a:pt x="12" y="0"/>
                      </a:cubicBezTo>
                      <a:cubicBezTo>
                        <a:pt x="25" y="4"/>
                        <a:pt x="25" y="9"/>
                        <a:pt x="21" y="21"/>
                      </a:cubicBezTo>
                      <a:cubicBezTo>
                        <a:pt x="43" y="25"/>
                        <a:pt x="46" y="35"/>
                        <a:pt x="24" y="42"/>
                      </a:cubicBezTo>
                      <a:cubicBezTo>
                        <a:pt x="15" y="69"/>
                        <a:pt x="48" y="44"/>
                        <a:pt x="24" y="60"/>
                      </a:cubicBezTo>
                      <a:cubicBezTo>
                        <a:pt x="21" y="70"/>
                        <a:pt x="24" y="71"/>
                        <a:pt x="24" y="81"/>
                      </a:cubicBezTo>
                      <a:close/>
                    </a:path>
                  </a:pathLst>
                </a:custGeom>
                <a:solidFill>
                  <a:schemeClr val="bg2"/>
                </a:solidFill>
                <a:ln w="9525">
                  <a:noFill/>
                  <a:round/>
                  <a:headEnd/>
                  <a:tailEnd/>
                </a:ln>
                <a:effectLst/>
              </p:spPr>
              <p:txBody>
                <a:bodyPr wrap="none" anchor="ctr"/>
                <a:lstStyle/>
                <a:p>
                  <a:endParaRPr lang="ja-JP" altLang="en-US"/>
                </a:p>
              </p:txBody>
            </p:sp>
            <p:sp>
              <p:nvSpPr>
                <p:cNvPr id="4148" name="Freeform 52"/>
                <p:cNvSpPr>
                  <a:spLocks/>
                </p:cNvSpPr>
                <p:nvPr/>
              </p:nvSpPr>
              <p:spPr bwMode="ltGray">
                <a:xfrm>
                  <a:off x="2678" y="3165"/>
                  <a:ext cx="38" cy="15"/>
                </a:xfrm>
                <a:custGeom>
                  <a:avLst/>
                  <a:gdLst/>
                  <a:ahLst/>
                  <a:cxnLst>
                    <a:cxn ang="0">
                      <a:pos x="24" y="15"/>
                    </a:cxn>
                    <a:cxn ang="0">
                      <a:pos x="18" y="0"/>
                    </a:cxn>
                    <a:cxn ang="0">
                      <a:pos x="33" y="12"/>
                    </a:cxn>
                    <a:cxn ang="0">
                      <a:pos x="24" y="15"/>
                    </a:cxn>
                  </a:cxnLst>
                  <a:rect l="0" t="0" r="r" b="b"/>
                  <a:pathLst>
                    <a:path w="38" h="15">
                      <a:moveTo>
                        <a:pt x="24" y="15"/>
                      </a:moveTo>
                      <a:cubicBezTo>
                        <a:pt x="13" y="12"/>
                        <a:pt x="0" y="6"/>
                        <a:pt x="18" y="0"/>
                      </a:cubicBezTo>
                      <a:cubicBezTo>
                        <a:pt x="21" y="1"/>
                        <a:pt x="38" y="1"/>
                        <a:pt x="33" y="12"/>
                      </a:cubicBezTo>
                      <a:cubicBezTo>
                        <a:pt x="32" y="15"/>
                        <a:pt x="24" y="15"/>
                        <a:pt x="24" y="15"/>
                      </a:cubicBezTo>
                      <a:close/>
                    </a:path>
                  </a:pathLst>
                </a:custGeom>
                <a:solidFill>
                  <a:schemeClr val="bg2"/>
                </a:solidFill>
                <a:ln w="9525">
                  <a:noFill/>
                  <a:round/>
                  <a:headEnd/>
                  <a:tailEnd/>
                </a:ln>
                <a:effectLst/>
              </p:spPr>
              <p:txBody>
                <a:bodyPr wrap="none" anchor="ctr"/>
                <a:lstStyle/>
                <a:p>
                  <a:endParaRPr lang="ja-JP" altLang="en-US"/>
                </a:p>
              </p:txBody>
            </p:sp>
            <p:sp>
              <p:nvSpPr>
                <p:cNvPr id="4149" name="Freeform 53"/>
                <p:cNvSpPr>
                  <a:spLocks/>
                </p:cNvSpPr>
                <p:nvPr/>
              </p:nvSpPr>
              <p:spPr bwMode="ltGray">
                <a:xfrm>
                  <a:off x="2735" y="3156"/>
                  <a:ext cx="75" cy="26"/>
                </a:xfrm>
                <a:custGeom>
                  <a:avLst/>
                  <a:gdLst/>
                  <a:ahLst/>
                  <a:cxnLst>
                    <a:cxn ang="0">
                      <a:pos x="9" y="18"/>
                    </a:cxn>
                    <a:cxn ang="0">
                      <a:pos x="24" y="12"/>
                    </a:cxn>
                    <a:cxn ang="0">
                      <a:pos x="42" y="6"/>
                    </a:cxn>
                    <a:cxn ang="0">
                      <a:pos x="75" y="21"/>
                    </a:cxn>
                    <a:cxn ang="0">
                      <a:pos x="48" y="18"/>
                    </a:cxn>
                    <a:cxn ang="0">
                      <a:pos x="39" y="15"/>
                    </a:cxn>
                    <a:cxn ang="0">
                      <a:pos x="9" y="18"/>
                    </a:cxn>
                  </a:cxnLst>
                  <a:rect l="0" t="0" r="r" b="b"/>
                  <a:pathLst>
                    <a:path w="75" h="26">
                      <a:moveTo>
                        <a:pt x="9" y="18"/>
                      </a:moveTo>
                      <a:cubicBezTo>
                        <a:pt x="21" y="0"/>
                        <a:pt x="8" y="14"/>
                        <a:pt x="24" y="12"/>
                      </a:cubicBezTo>
                      <a:cubicBezTo>
                        <a:pt x="30" y="11"/>
                        <a:pt x="42" y="6"/>
                        <a:pt x="42" y="6"/>
                      </a:cubicBezTo>
                      <a:cubicBezTo>
                        <a:pt x="59" y="9"/>
                        <a:pt x="66" y="7"/>
                        <a:pt x="75" y="21"/>
                      </a:cubicBezTo>
                      <a:cubicBezTo>
                        <a:pt x="60" y="26"/>
                        <a:pt x="69" y="25"/>
                        <a:pt x="48" y="18"/>
                      </a:cubicBezTo>
                      <a:cubicBezTo>
                        <a:pt x="45" y="17"/>
                        <a:pt x="39" y="15"/>
                        <a:pt x="39" y="15"/>
                      </a:cubicBezTo>
                      <a:cubicBezTo>
                        <a:pt x="30" y="18"/>
                        <a:pt x="0" y="9"/>
                        <a:pt x="9" y="18"/>
                      </a:cubicBezTo>
                      <a:close/>
                    </a:path>
                  </a:pathLst>
                </a:custGeom>
                <a:solidFill>
                  <a:schemeClr val="bg2"/>
                </a:solidFill>
                <a:ln w="9525">
                  <a:noFill/>
                  <a:round/>
                  <a:headEnd/>
                  <a:tailEnd/>
                </a:ln>
                <a:effectLst/>
              </p:spPr>
              <p:txBody>
                <a:bodyPr wrap="none" anchor="ctr"/>
                <a:lstStyle/>
                <a:p>
                  <a:endParaRPr lang="ja-JP" altLang="en-US"/>
                </a:p>
              </p:txBody>
            </p:sp>
            <p:sp>
              <p:nvSpPr>
                <p:cNvPr id="4150" name="Freeform 54"/>
                <p:cNvSpPr>
                  <a:spLocks/>
                </p:cNvSpPr>
                <p:nvPr/>
              </p:nvSpPr>
              <p:spPr bwMode="ltGray">
                <a:xfrm>
                  <a:off x="2474" y="3030"/>
                  <a:ext cx="184" cy="180"/>
                </a:xfrm>
                <a:custGeom>
                  <a:avLst/>
                  <a:gdLst/>
                  <a:ahLst/>
                  <a:cxnLst>
                    <a:cxn ang="0">
                      <a:pos x="21" y="12"/>
                    </a:cxn>
                    <a:cxn ang="0">
                      <a:pos x="51" y="0"/>
                    </a:cxn>
                    <a:cxn ang="0">
                      <a:pos x="117" y="27"/>
                    </a:cxn>
                    <a:cxn ang="0">
                      <a:pos x="150" y="18"/>
                    </a:cxn>
                    <a:cxn ang="0">
                      <a:pos x="171" y="0"/>
                    </a:cxn>
                    <a:cxn ang="0">
                      <a:pos x="162" y="21"/>
                    </a:cxn>
                    <a:cxn ang="0">
                      <a:pos x="147" y="45"/>
                    </a:cxn>
                    <a:cxn ang="0">
                      <a:pos x="105" y="36"/>
                    </a:cxn>
                    <a:cxn ang="0">
                      <a:pos x="78" y="24"/>
                    </a:cxn>
                    <a:cxn ang="0">
                      <a:pos x="69" y="21"/>
                    </a:cxn>
                    <a:cxn ang="0">
                      <a:pos x="33" y="33"/>
                    </a:cxn>
                    <a:cxn ang="0">
                      <a:pos x="27" y="42"/>
                    </a:cxn>
                    <a:cxn ang="0">
                      <a:pos x="63" y="78"/>
                    </a:cxn>
                    <a:cxn ang="0">
                      <a:pos x="120" y="72"/>
                    </a:cxn>
                    <a:cxn ang="0">
                      <a:pos x="93" y="81"/>
                    </a:cxn>
                    <a:cxn ang="0">
                      <a:pos x="75" y="87"/>
                    </a:cxn>
                    <a:cxn ang="0">
                      <a:pos x="84" y="123"/>
                    </a:cxn>
                    <a:cxn ang="0">
                      <a:pos x="99" y="150"/>
                    </a:cxn>
                    <a:cxn ang="0">
                      <a:pos x="78" y="159"/>
                    </a:cxn>
                    <a:cxn ang="0">
                      <a:pos x="66" y="147"/>
                    </a:cxn>
                    <a:cxn ang="0">
                      <a:pos x="54" y="129"/>
                    </a:cxn>
                    <a:cxn ang="0">
                      <a:pos x="36" y="123"/>
                    </a:cxn>
                    <a:cxn ang="0">
                      <a:pos x="18" y="180"/>
                    </a:cxn>
                    <a:cxn ang="0">
                      <a:pos x="21" y="141"/>
                    </a:cxn>
                    <a:cxn ang="0">
                      <a:pos x="0" y="117"/>
                    </a:cxn>
                    <a:cxn ang="0">
                      <a:pos x="9" y="78"/>
                    </a:cxn>
                    <a:cxn ang="0">
                      <a:pos x="18" y="51"/>
                    </a:cxn>
                    <a:cxn ang="0">
                      <a:pos x="21" y="12"/>
                    </a:cxn>
                  </a:cxnLst>
                  <a:rect l="0" t="0" r="r" b="b"/>
                  <a:pathLst>
                    <a:path w="184" h="180">
                      <a:moveTo>
                        <a:pt x="21" y="12"/>
                      </a:moveTo>
                      <a:cubicBezTo>
                        <a:pt x="32" y="9"/>
                        <a:pt x="40" y="4"/>
                        <a:pt x="51" y="0"/>
                      </a:cubicBezTo>
                      <a:cubicBezTo>
                        <a:pt x="69" y="12"/>
                        <a:pt x="96" y="20"/>
                        <a:pt x="117" y="27"/>
                      </a:cubicBezTo>
                      <a:cubicBezTo>
                        <a:pt x="144" y="20"/>
                        <a:pt x="133" y="24"/>
                        <a:pt x="150" y="18"/>
                      </a:cubicBezTo>
                      <a:cubicBezTo>
                        <a:pt x="154" y="6"/>
                        <a:pt x="159" y="4"/>
                        <a:pt x="171" y="0"/>
                      </a:cubicBezTo>
                      <a:cubicBezTo>
                        <a:pt x="184" y="13"/>
                        <a:pt x="178" y="17"/>
                        <a:pt x="162" y="21"/>
                      </a:cubicBezTo>
                      <a:cubicBezTo>
                        <a:pt x="151" y="37"/>
                        <a:pt x="166" y="35"/>
                        <a:pt x="147" y="45"/>
                      </a:cubicBezTo>
                      <a:cubicBezTo>
                        <a:pt x="133" y="42"/>
                        <a:pt x="105" y="36"/>
                        <a:pt x="105" y="36"/>
                      </a:cubicBezTo>
                      <a:cubicBezTo>
                        <a:pt x="91" y="26"/>
                        <a:pt x="99" y="31"/>
                        <a:pt x="78" y="24"/>
                      </a:cubicBezTo>
                      <a:cubicBezTo>
                        <a:pt x="75" y="23"/>
                        <a:pt x="69" y="21"/>
                        <a:pt x="69" y="21"/>
                      </a:cubicBezTo>
                      <a:cubicBezTo>
                        <a:pt x="56" y="25"/>
                        <a:pt x="44" y="25"/>
                        <a:pt x="33" y="33"/>
                      </a:cubicBezTo>
                      <a:cubicBezTo>
                        <a:pt x="31" y="36"/>
                        <a:pt x="28" y="38"/>
                        <a:pt x="27" y="42"/>
                      </a:cubicBezTo>
                      <a:cubicBezTo>
                        <a:pt x="26" y="49"/>
                        <a:pt x="56" y="76"/>
                        <a:pt x="63" y="78"/>
                      </a:cubicBezTo>
                      <a:lnTo>
                        <a:pt x="120" y="72"/>
                      </a:lnTo>
                      <a:cubicBezTo>
                        <a:pt x="120" y="72"/>
                        <a:pt x="93" y="81"/>
                        <a:pt x="93" y="81"/>
                      </a:cubicBezTo>
                      <a:cubicBezTo>
                        <a:pt x="87" y="83"/>
                        <a:pt x="75" y="87"/>
                        <a:pt x="75" y="87"/>
                      </a:cubicBezTo>
                      <a:cubicBezTo>
                        <a:pt x="79" y="108"/>
                        <a:pt x="88" y="101"/>
                        <a:pt x="84" y="123"/>
                      </a:cubicBezTo>
                      <a:cubicBezTo>
                        <a:pt x="88" y="137"/>
                        <a:pt x="95" y="137"/>
                        <a:pt x="99" y="150"/>
                      </a:cubicBezTo>
                      <a:cubicBezTo>
                        <a:pt x="94" y="164"/>
                        <a:pt x="91" y="155"/>
                        <a:pt x="78" y="159"/>
                      </a:cubicBezTo>
                      <a:cubicBezTo>
                        <a:pt x="63" y="154"/>
                        <a:pt x="73" y="160"/>
                        <a:pt x="66" y="147"/>
                      </a:cubicBezTo>
                      <a:cubicBezTo>
                        <a:pt x="62" y="141"/>
                        <a:pt x="54" y="129"/>
                        <a:pt x="54" y="129"/>
                      </a:cubicBezTo>
                      <a:cubicBezTo>
                        <a:pt x="50" y="114"/>
                        <a:pt x="46" y="108"/>
                        <a:pt x="36" y="123"/>
                      </a:cubicBezTo>
                      <a:cubicBezTo>
                        <a:pt x="41" y="137"/>
                        <a:pt x="30" y="172"/>
                        <a:pt x="18" y="180"/>
                      </a:cubicBezTo>
                      <a:cubicBezTo>
                        <a:pt x="13" y="166"/>
                        <a:pt x="18" y="155"/>
                        <a:pt x="21" y="141"/>
                      </a:cubicBezTo>
                      <a:cubicBezTo>
                        <a:pt x="7" y="120"/>
                        <a:pt x="15" y="127"/>
                        <a:pt x="0" y="117"/>
                      </a:cubicBezTo>
                      <a:cubicBezTo>
                        <a:pt x="3" y="104"/>
                        <a:pt x="6" y="91"/>
                        <a:pt x="9" y="78"/>
                      </a:cubicBezTo>
                      <a:cubicBezTo>
                        <a:pt x="11" y="69"/>
                        <a:pt x="18" y="51"/>
                        <a:pt x="18" y="51"/>
                      </a:cubicBezTo>
                      <a:cubicBezTo>
                        <a:pt x="9" y="37"/>
                        <a:pt x="8" y="25"/>
                        <a:pt x="21" y="12"/>
                      </a:cubicBezTo>
                      <a:close/>
                    </a:path>
                  </a:pathLst>
                </a:custGeom>
                <a:solidFill>
                  <a:schemeClr val="bg2"/>
                </a:solidFill>
                <a:ln w="9525">
                  <a:noFill/>
                  <a:round/>
                  <a:headEnd/>
                  <a:tailEnd/>
                </a:ln>
                <a:effectLst/>
              </p:spPr>
              <p:txBody>
                <a:bodyPr wrap="none" anchor="ctr"/>
                <a:lstStyle/>
                <a:p>
                  <a:endParaRPr lang="ja-JP" altLang="en-US"/>
                </a:p>
              </p:txBody>
            </p:sp>
            <p:sp>
              <p:nvSpPr>
                <p:cNvPr id="4151" name="Freeform 55"/>
                <p:cNvSpPr>
                  <a:spLocks/>
                </p:cNvSpPr>
                <p:nvPr/>
              </p:nvSpPr>
              <p:spPr bwMode="ltGray">
                <a:xfrm>
                  <a:off x="2474" y="3273"/>
                  <a:ext cx="114" cy="48"/>
                </a:xfrm>
                <a:custGeom>
                  <a:avLst/>
                  <a:gdLst/>
                  <a:ahLst/>
                  <a:cxnLst>
                    <a:cxn ang="0">
                      <a:pos x="27" y="0"/>
                    </a:cxn>
                    <a:cxn ang="0">
                      <a:pos x="45" y="3"/>
                    </a:cxn>
                    <a:cxn ang="0">
                      <a:pos x="63" y="9"/>
                    </a:cxn>
                    <a:cxn ang="0">
                      <a:pos x="114" y="6"/>
                    </a:cxn>
                    <a:cxn ang="0">
                      <a:pos x="111" y="15"/>
                    </a:cxn>
                    <a:cxn ang="0">
                      <a:pos x="93" y="21"/>
                    </a:cxn>
                    <a:cxn ang="0">
                      <a:pos x="51" y="18"/>
                    </a:cxn>
                    <a:cxn ang="0">
                      <a:pos x="39" y="21"/>
                    </a:cxn>
                    <a:cxn ang="0">
                      <a:pos x="48" y="27"/>
                    </a:cxn>
                    <a:cxn ang="0">
                      <a:pos x="33" y="48"/>
                    </a:cxn>
                    <a:cxn ang="0">
                      <a:pos x="0" y="24"/>
                    </a:cxn>
                    <a:cxn ang="0">
                      <a:pos x="24" y="12"/>
                    </a:cxn>
                    <a:cxn ang="0">
                      <a:pos x="27" y="0"/>
                    </a:cxn>
                  </a:cxnLst>
                  <a:rect l="0" t="0" r="r" b="b"/>
                  <a:pathLst>
                    <a:path w="114" h="48">
                      <a:moveTo>
                        <a:pt x="27" y="0"/>
                      </a:moveTo>
                      <a:cubicBezTo>
                        <a:pt x="33" y="1"/>
                        <a:pt x="39" y="2"/>
                        <a:pt x="45" y="3"/>
                      </a:cubicBezTo>
                      <a:cubicBezTo>
                        <a:pt x="51" y="5"/>
                        <a:pt x="63" y="9"/>
                        <a:pt x="63" y="9"/>
                      </a:cubicBezTo>
                      <a:cubicBezTo>
                        <a:pt x="81" y="5"/>
                        <a:pt x="96" y="2"/>
                        <a:pt x="114" y="6"/>
                      </a:cubicBezTo>
                      <a:cubicBezTo>
                        <a:pt x="113" y="9"/>
                        <a:pt x="114" y="13"/>
                        <a:pt x="111" y="15"/>
                      </a:cubicBezTo>
                      <a:cubicBezTo>
                        <a:pt x="106" y="19"/>
                        <a:pt x="93" y="21"/>
                        <a:pt x="93" y="21"/>
                      </a:cubicBezTo>
                      <a:cubicBezTo>
                        <a:pt x="79" y="20"/>
                        <a:pt x="65" y="18"/>
                        <a:pt x="51" y="18"/>
                      </a:cubicBezTo>
                      <a:cubicBezTo>
                        <a:pt x="47" y="18"/>
                        <a:pt x="40" y="17"/>
                        <a:pt x="39" y="21"/>
                      </a:cubicBezTo>
                      <a:cubicBezTo>
                        <a:pt x="38" y="24"/>
                        <a:pt x="45" y="25"/>
                        <a:pt x="48" y="27"/>
                      </a:cubicBezTo>
                      <a:cubicBezTo>
                        <a:pt x="53" y="42"/>
                        <a:pt x="47" y="44"/>
                        <a:pt x="33" y="48"/>
                      </a:cubicBezTo>
                      <a:cubicBezTo>
                        <a:pt x="20" y="39"/>
                        <a:pt x="15" y="29"/>
                        <a:pt x="0" y="24"/>
                      </a:cubicBezTo>
                      <a:cubicBezTo>
                        <a:pt x="14" y="15"/>
                        <a:pt x="15" y="26"/>
                        <a:pt x="24" y="12"/>
                      </a:cubicBezTo>
                      <a:cubicBezTo>
                        <a:pt x="20" y="1"/>
                        <a:pt x="18" y="4"/>
                        <a:pt x="27" y="0"/>
                      </a:cubicBezTo>
                      <a:close/>
                    </a:path>
                  </a:pathLst>
                </a:custGeom>
                <a:solidFill>
                  <a:schemeClr val="bg2"/>
                </a:solidFill>
                <a:ln w="9525">
                  <a:noFill/>
                  <a:round/>
                  <a:headEnd/>
                  <a:tailEnd/>
                </a:ln>
                <a:effectLst/>
              </p:spPr>
              <p:txBody>
                <a:bodyPr wrap="none" anchor="ctr"/>
                <a:lstStyle/>
                <a:p>
                  <a:endParaRPr lang="ja-JP" altLang="en-US"/>
                </a:p>
              </p:txBody>
            </p:sp>
            <p:sp>
              <p:nvSpPr>
                <p:cNvPr id="4152" name="Freeform 56"/>
                <p:cNvSpPr>
                  <a:spLocks/>
                </p:cNvSpPr>
                <p:nvPr/>
              </p:nvSpPr>
              <p:spPr bwMode="ltGray">
                <a:xfrm>
                  <a:off x="2612" y="3280"/>
                  <a:ext cx="97" cy="56"/>
                </a:xfrm>
                <a:custGeom>
                  <a:avLst/>
                  <a:gdLst/>
                  <a:ahLst/>
                  <a:cxnLst>
                    <a:cxn ang="0">
                      <a:pos x="3" y="50"/>
                    </a:cxn>
                    <a:cxn ang="0">
                      <a:pos x="6" y="35"/>
                    </a:cxn>
                    <a:cxn ang="0">
                      <a:pos x="78" y="8"/>
                    </a:cxn>
                    <a:cxn ang="0">
                      <a:pos x="90" y="2"/>
                    </a:cxn>
                    <a:cxn ang="0">
                      <a:pos x="96" y="20"/>
                    </a:cxn>
                    <a:cxn ang="0">
                      <a:pos x="87" y="23"/>
                    </a:cxn>
                    <a:cxn ang="0">
                      <a:pos x="78" y="29"/>
                    </a:cxn>
                    <a:cxn ang="0">
                      <a:pos x="60" y="35"/>
                    </a:cxn>
                    <a:cxn ang="0">
                      <a:pos x="15" y="56"/>
                    </a:cxn>
                    <a:cxn ang="0">
                      <a:pos x="3" y="53"/>
                    </a:cxn>
                    <a:cxn ang="0">
                      <a:pos x="0" y="44"/>
                    </a:cxn>
                    <a:cxn ang="0">
                      <a:pos x="3" y="50"/>
                    </a:cxn>
                  </a:cxnLst>
                  <a:rect l="0" t="0" r="r" b="b"/>
                  <a:pathLst>
                    <a:path w="97" h="56">
                      <a:moveTo>
                        <a:pt x="3" y="50"/>
                      </a:moveTo>
                      <a:cubicBezTo>
                        <a:pt x="4" y="45"/>
                        <a:pt x="3" y="39"/>
                        <a:pt x="6" y="35"/>
                      </a:cubicBezTo>
                      <a:cubicBezTo>
                        <a:pt x="11" y="26"/>
                        <a:pt x="67" y="10"/>
                        <a:pt x="78" y="8"/>
                      </a:cubicBezTo>
                      <a:cubicBezTo>
                        <a:pt x="56" y="1"/>
                        <a:pt x="84" y="0"/>
                        <a:pt x="90" y="2"/>
                      </a:cubicBezTo>
                      <a:cubicBezTo>
                        <a:pt x="92" y="8"/>
                        <a:pt x="94" y="14"/>
                        <a:pt x="96" y="20"/>
                      </a:cubicBezTo>
                      <a:cubicBezTo>
                        <a:pt x="97" y="23"/>
                        <a:pt x="90" y="22"/>
                        <a:pt x="87" y="23"/>
                      </a:cubicBezTo>
                      <a:cubicBezTo>
                        <a:pt x="84" y="25"/>
                        <a:pt x="81" y="28"/>
                        <a:pt x="78" y="29"/>
                      </a:cubicBezTo>
                      <a:cubicBezTo>
                        <a:pt x="72" y="32"/>
                        <a:pt x="66" y="33"/>
                        <a:pt x="60" y="35"/>
                      </a:cubicBezTo>
                      <a:cubicBezTo>
                        <a:pt x="44" y="40"/>
                        <a:pt x="31" y="51"/>
                        <a:pt x="15" y="56"/>
                      </a:cubicBezTo>
                      <a:cubicBezTo>
                        <a:pt x="11" y="55"/>
                        <a:pt x="6" y="56"/>
                        <a:pt x="3" y="53"/>
                      </a:cubicBezTo>
                      <a:cubicBezTo>
                        <a:pt x="1" y="51"/>
                        <a:pt x="0" y="47"/>
                        <a:pt x="0" y="44"/>
                      </a:cubicBezTo>
                      <a:cubicBezTo>
                        <a:pt x="0" y="42"/>
                        <a:pt x="2" y="48"/>
                        <a:pt x="3" y="50"/>
                      </a:cubicBezTo>
                      <a:close/>
                    </a:path>
                  </a:pathLst>
                </a:custGeom>
                <a:solidFill>
                  <a:schemeClr val="bg2"/>
                </a:solidFill>
                <a:ln w="9525">
                  <a:noFill/>
                  <a:round/>
                  <a:headEnd/>
                  <a:tailEnd/>
                </a:ln>
                <a:effectLst/>
              </p:spPr>
              <p:txBody>
                <a:bodyPr wrap="none" anchor="ctr"/>
                <a:lstStyle/>
                <a:p>
                  <a:endParaRPr lang="ja-JP" altLang="en-US"/>
                </a:p>
              </p:txBody>
            </p:sp>
            <p:sp>
              <p:nvSpPr>
                <p:cNvPr id="4153" name="Freeform 57"/>
                <p:cNvSpPr>
                  <a:spLocks/>
                </p:cNvSpPr>
                <p:nvPr/>
              </p:nvSpPr>
              <p:spPr bwMode="ltGray">
                <a:xfrm>
                  <a:off x="2830" y="3270"/>
                  <a:ext cx="22" cy="25"/>
                </a:xfrm>
                <a:custGeom>
                  <a:avLst/>
                  <a:gdLst/>
                  <a:ahLst/>
                  <a:cxnLst>
                    <a:cxn ang="0">
                      <a:pos x="7" y="18"/>
                    </a:cxn>
                    <a:cxn ang="0">
                      <a:pos x="22" y="15"/>
                    </a:cxn>
                    <a:cxn ang="0">
                      <a:pos x="7" y="18"/>
                    </a:cxn>
                  </a:cxnLst>
                  <a:rect l="0" t="0" r="r" b="b"/>
                  <a:pathLst>
                    <a:path w="22" h="25">
                      <a:moveTo>
                        <a:pt x="7" y="18"/>
                      </a:moveTo>
                      <a:cubicBezTo>
                        <a:pt x="11" y="7"/>
                        <a:pt x="17" y="0"/>
                        <a:pt x="22" y="15"/>
                      </a:cubicBezTo>
                      <a:cubicBezTo>
                        <a:pt x="3" y="21"/>
                        <a:pt x="0" y="25"/>
                        <a:pt x="7" y="18"/>
                      </a:cubicBezTo>
                      <a:close/>
                    </a:path>
                  </a:pathLst>
                </a:custGeom>
                <a:solidFill>
                  <a:schemeClr val="bg2"/>
                </a:solidFill>
                <a:ln w="9525">
                  <a:noFill/>
                  <a:round/>
                  <a:headEnd/>
                  <a:tailEnd/>
                </a:ln>
                <a:effectLst/>
              </p:spPr>
              <p:txBody>
                <a:bodyPr wrap="none" anchor="ctr"/>
                <a:lstStyle/>
                <a:p>
                  <a:endParaRPr lang="ja-JP" altLang="en-US"/>
                </a:p>
              </p:txBody>
            </p:sp>
            <p:sp>
              <p:nvSpPr>
                <p:cNvPr id="4154" name="Freeform 58"/>
                <p:cNvSpPr>
                  <a:spLocks/>
                </p:cNvSpPr>
                <p:nvPr/>
              </p:nvSpPr>
              <p:spPr bwMode="ltGray">
                <a:xfrm>
                  <a:off x="2921" y="3218"/>
                  <a:ext cx="29" cy="33"/>
                </a:xfrm>
                <a:custGeom>
                  <a:avLst/>
                  <a:gdLst/>
                  <a:ahLst/>
                  <a:cxnLst>
                    <a:cxn ang="0">
                      <a:pos x="12" y="28"/>
                    </a:cxn>
                    <a:cxn ang="0">
                      <a:pos x="27" y="22"/>
                    </a:cxn>
                    <a:cxn ang="0">
                      <a:pos x="24" y="31"/>
                    </a:cxn>
                    <a:cxn ang="0">
                      <a:pos x="12" y="28"/>
                    </a:cxn>
                  </a:cxnLst>
                  <a:rect l="0" t="0" r="r" b="b"/>
                  <a:pathLst>
                    <a:path w="29" h="33">
                      <a:moveTo>
                        <a:pt x="12" y="28"/>
                      </a:moveTo>
                      <a:cubicBezTo>
                        <a:pt x="10" y="23"/>
                        <a:pt x="0" y="0"/>
                        <a:pt x="27" y="22"/>
                      </a:cubicBezTo>
                      <a:cubicBezTo>
                        <a:pt x="29" y="24"/>
                        <a:pt x="27" y="30"/>
                        <a:pt x="24" y="31"/>
                      </a:cubicBezTo>
                      <a:cubicBezTo>
                        <a:pt x="20" y="33"/>
                        <a:pt x="16" y="29"/>
                        <a:pt x="12" y="28"/>
                      </a:cubicBezTo>
                      <a:close/>
                    </a:path>
                  </a:pathLst>
                </a:custGeom>
                <a:solidFill>
                  <a:schemeClr val="bg2"/>
                </a:solidFill>
                <a:ln w="9525">
                  <a:noFill/>
                  <a:round/>
                  <a:headEnd/>
                  <a:tailEnd/>
                </a:ln>
                <a:effectLst/>
              </p:spPr>
              <p:txBody>
                <a:bodyPr wrap="none" anchor="ctr"/>
                <a:lstStyle/>
                <a:p>
                  <a:endParaRPr lang="ja-JP" altLang="en-US"/>
                </a:p>
              </p:txBody>
            </p:sp>
            <p:sp>
              <p:nvSpPr>
                <p:cNvPr id="4155" name="Freeform 59"/>
                <p:cNvSpPr>
                  <a:spLocks/>
                </p:cNvSpPr>
                <p:nvPr/>
              </p:nvSpPr>
              <p:spPr bwMode="ltGray">
                <a:xfrm>
                  <a:off x="2902" y="3258"/>
                  <a:ext cx="33" cy="24"/>
                </a:xfrm>
                <a:custGeom>
                  <a:avLst/>
                  <a:gdLst/>
                  <a:ahLst/>
                  <a:cxnLst>
                    <a:cxn ang="0">
                      <a:pos x="25" y="0"/>
                    </a:cxn>
                    <a:cxn ang="0">
                      <a:pos x="25" y="0"/>
                    </a:cxn>
                  </a:cxnLst>
                  <a:rect l="0" t="0" r="r" b="b"/>
                  <a:pathLst>
                    <a:path w="33" h="24">
                      <a:moveTo>
                        <a:pt x="25" y="0"/>
                      </a:moveTo>
                      <a:cubicBezTo>
                        <a:pt x="33" y="24"/>
                        <a:pt x="0" y="17"/>
                        <a:pt x="25" y="0"/>
                      </a:cubicBezTo>
                      <a:close/>
                    </a:path>
                  </a:pathLst>
                </a:custGeom>
                <a:solidFill>
                  <a:schemeClr val="bg2"/>
                </a:solidFill>
                <a:ln w="9525">
                  <a:noFill/>
                  <a:round/>
                  <a:headEnd/>
                  <a:tailEnd/>
                </a:ln>
                <a:effectLst/>
              </p:spPr>
              <p:txBody>
                <a:bodyPr wrap="none" anchor="ctr"/>
                <a:lstStyle/>
                <a:p>
                  <a:endParaRPr lang="ja-JP" altLang="en-US"/>
                </a:p>
              </p:txBody>
            </p:sp>
            <p:sp>
              <p:nvSpPr>
                <p:cNvPr id="4156" name="Freeform 60"/>
                <p:cNvSpPr>
                  <a:spLocks/>
                </p:cNvSpPr>
                <p:nvPr/>
              </p:nvSpPr>
              <p:spPr bwMode="ltGray">
                <a:xfrm>
                  <a:off x="2822" y="3102"/>
                  <a:ext cx="607" cy="228"/>
                </a:xfrm>
                <a:custGeom>
                  <a:avLst/>
                  <a:gdLst/>
                  <a:ahLst/>
                  <a:cxnLst>
                    <a:cxn ang="0">
                      <a:pos x="238" y="186"/>
                    </a:cxn>
                    <a:cxn ang="0">
                      <a:pos x="217" y="177"/>
                    </a:cxn>
                    <a:cxn ang="0">
                      <a:pos x="223" y="201"/>
                    </a:cxn>
                    <a:cxn ang="0">
                      <a:pos x="244" y="192"/>
                    </a:cxn>
                    <a:cxn ang="0">
                      <a:pos x="262" y="198"/>
                    </a:cxn>
                    <a:cxn ang="0">
                      <a:pos x="334" y="216"/>
                    </a:cxn>
                    <a:cxn ang="0">
                      <a:pos x="382" y="213"/>
                    </a:cxn>
                    <a:cxn ang="0">
                      <a:pos x="385" y="204"/>
                    </a:cxn>
                    <a:cxn ang="0">
                      <a:pos x="367" y="192"/>
                    </a:cxn>
                    <a:cxn ang="0">
                      <a:pos x="361" y="183"/>
                    </a:cxn>
                    <a:cxn ang="0">
                      <a:pos x="379" y="189"/>
                    </a:cxn>
                    <a:cxn ang="0">
                      <a:pos x="433" y="171"/>
                    </a:cxn>
                    <a:cxn ang="0">
                      <a:pos x="469" y="186"/>
                    </a:cxn>
                    <a:cxn ang="0">
                      <a:pos x="511" y="216"/>
                    </a:cxn>
                    <a:cxn ang="0">
                      <a:pos x="538" y="228"/>
                    </a:cxn>
                    <a:cxn ang="0">
                      <a:pos x="577" y="225"/>
                    </a:cxn>
                    <a:cxn ang="0">
                      <a:pos x="601" y="222"/>
                    </a:cxn>
                    <a:cxn ang="0">
                      <a:pos x="592" y="204"/>
                    </a:cxn>
                    <a:cxn ang="0">
                      <a:pos x="571" y="201"/>
                    </a:cxn>
                    <a:cxn ang="0">
                      <a:pos x="553" y="189"/>
                    </a:cxn>
                    <a:cxn ang="0">
                      <a:pos x="535" y="183"/>
                    </a:cxn>
                    <a:cxn ang="0">
                      <a:pos x="505" y="153"/>
                    </a:cxn>
                    <a:cxn ang="0">
                      <a:pos x="502" y="144"/>
                    </a:cxn>
                    <a:cxn ang="0">
                      <a:pos x="511" y="141"/>
                    </a:cxn>
                    <a:cxn ang="0">
                      <a:pos x="502" y="123"/>
                    </a:cxn>
                    <a:cxn ang="0">
                      <a:pos x="475" y="114"/>
                    </a:cxn>
                    <a:cxn ang="0">
                      <a:pos x="466" y="111"/>
                    </a:cxn>
                    <a:cxn ang="0">
                      <a:pos x="355" y="66"/>
                    </a:cxn>
                    <a:cxn ang="0">
                      <a:pos x="280" y="42"/>
                    </a:cxn>
                    <a:cxn ang="0">
                      <a:pos x="241" y="33"/>
                    </a:cxn>
                    <a:cxn ang="0">
                      <a:pos x="223" y="27"/>
                    </a:cxn>
                    <a:cxn ang="0">
                      <a:pos x="178" y="42"/>
                    </a:cxn>
                    <a:cxn ang="0">
                      <a:pos x="166" y="18"/>
                    </a:cxn>
                    <a:cxn ang="0">
                      <a:pos x="142" y="9"/>
                    </a:cxn>
                    <a:cxn ang="0">
                      <a:pos x="142" y="24"/>
                    </a:cxn>
                    <a:cxn ang="0">
                      <a:pos x="166" y="39"/>
                    </a:cxn>
                    <a:cxn ang="0">
                      <a:pos x="172" y="48"/>
                    </a:cxn>
                    <a:cxn ang="0">
                      <a:pos x="163" y="51"/>
                    </a:cxn>
                    <a:cxn ang="0">
                      <a:pos x="151" y="63"/>
                    </a:cxn>
                    <a:cxn ang="0">
                      <a:pos x="124" y="72"/>
                    </a:cxn>
                    <a:cxn ang="0">
                      <a:pos x="109" y="48"/>
                    </a:cxn>
                    <a:cxn ang="0">
                      <a:pos x="88" y="6"/>
                    </a:cxn>
                    <a:cxn ang="0">
                      <a:pos x="61" y="3"/>
                    </a:cxn>
                    <a:cxn ang="0">
                      <a:pos x="52" y="0"/>
                    </a:cxn>
                    <a:cxn ang="0">
                      <a:pos x="13" y="15"/>
                    </a:cxn>
                    <a:cxn ang="0">
                      <a:pos x="34" y="39"/>
                    </a:cxn>
                    <a:cxn ang="0">
                      <a:pos x="49" y="54"/>
                    </a:cxn>
                    <a:cxn ang="0">
                      <a:pos x="67" y="48"/>
                    </a:cxn>
                    <a:cxn ang="0">
                      <a:pos x="94" y="51"/>
                    </a:cxn>
                    <a:cxn ang="0">
                      <a:pos x="76" y="57"/>
                    </a:cxn>
                    <a:cxn ang="0">
                      <a:pos x="49" y="66"/>
                    </a:cxn>
                    <a:cxn ang="0">
                      <a:pos x="70" y="93"/>
                    </a:cxn>
                    <a:cxn ang="0">
                      <a:pos x="97" y="66"/>
                    </a:cxn>
                    <a:cxn ang="0">
                      <a:pos x="97" y="93"/>
                    </a:cxn>
                    <a:cxn ang="0">
                      <a:pos x="115" y="99"/>
                    </a:cxn>
                    <a:cxn ang="0">
                      <a:pos x="133" y="93"/>
                    </a:cxn>
                    <a:cxn ang="0">
                      <a:pos x="136" y="102"/>
                    </a:cxn>
                    <a:cxn ang="0">
                      <a:pos x="220" y="132"/>
                    </a:cxn>
                    <a:cxn ang="0">
                      <a:pos x="238" y="147"/>
                    </a:cxn>
                    <a:cxn ang="0">
                      <a:pos x="274" y="198"/>
                    </a:cxn>
                    <a:cxn ang="0">
                      <a:pos x="238" y="186"/>
                    </a:cxn>
                  </a:cxnLst>
                  <a:rect l="0" t="0" r="r" b="b"/>
                  <a:pathLst>
                    <a:path w="607" h="228">
                      <a:moveTo>
                        <a:pt x="238" y="186"/>
                      </a:moveTo>
                      <a:cubicBezTo>
                        <a:pt x="234" y="173"/>
                        <a:pt x="229" y="173"/>
                        <a:pt x="217" y="177"/>
                      </a:cubicBezTo>
                      <a:cubicBezTo>
                        <a:pt x="209" y="189"/>
                        <a:pt x="208" y="196"/>
                        <a:pt x="223" y="201"/>
                      </a:cubicBezTo>
                      <a:cubicBezTo>
                        <a:pt x="230" y="199"/>
                        <a:pt x="236" y="192"/>
                        <a:pt x="244" y="192"/>
                      </a:cubicBezTo>
                      <a:cubicBezTo>
                        <a:pt x="250" y="192"/>
                        <a:pt x="262" y="198"/>
                        <a:pt x="262" y="198"/>
                      </a:cubicBezTo>
                      <a:cubicBezTo>
                        <a:pt x="291" y="192"/>
                        <a:pt x="307" y="211"/>
                        <a:pt x="334" y="216"/>
                      </a:cubicBezTo>
                      <a:cubicBezTo>
                        <a:pt x="350" y="212"/>
                        <a:pt x="364" y="215"/>
                        <a:pt x="382" y="213"/>
                      </a:cubicBezTo>
                      <a:cubicBezTo>
                        <a:pt x="383" y="210"/>
                        <a:pt x="387" y="207"/>
                        <a:pt x="385" y="204"/>
                      </a:cubicBezTo>
                      <a:cubicBezTo>
                        <a:pt x="381" y="198"/>
                        <a:pt x="367" y="192"/>
                        <a:pt x="367" y="192"/>
                      </a:cubicBezTo>
                      <a:cubicBezTo>
                        <a:pt x="365" y="189"/>
                        <a:pt x="358" y="184"/>
                        <a:pt x="361" y="183"/>
                      </a:cubicBezTo>
                      <a:cubicBezTo>
                        <a:pt x="367" y="181"/>
                        <a:pt x="379" y="189"/>
                        <a:pt x="379" y="189"/>
                      </a:cubicBezTo>
                      <a:cubicBezTo>
                        <a:pt x="398" y="183"/>
                        <a:pt x="413" y="175"/>
                        <a:pt x="433" y="171"/>
                      </a:cubicBezTo>
                      <a:cubicBezTo>
                        <a:pt x="447" y="176"/>
                        <a:pt x="457" y="178"/>
                        <a:pt x="469" y="186"/>
                      </a:cubicBezTo>
                      <a:cubicBezTo>
                        <a:pt x="478" y="200"/>
                        <a:pt x="497" y="207"/>
                        <a:pt x="511" y="216"/>
                      </a:cubicBezTo>
                      <a:cubicBezTo>
                        <a:pt x="519" y="221"/>
                        <a:pt x="538" y="228"/>
                        <a:pt x="538" y="228"/>
                      </a:cubicBezTo>
                      <a:cubicBezTo>
                        <a:pt x="563" y="220"/>
                        <a:pt x="550" y="221"/>
                        <a:pt x="577" y="225"/>
                      </a:cubicBezTo>
                      <a:cubicBezTo>
                        <a:pt x="585" y="224"/>
                        <a:pt x="594" y="226"/>
                        <a:pt x="601" y="222"/>
                      </a:cubicBezTo>
                      <a:cubicBezTo>
                        <a:pt x="607" y="219"/>
                        <a:pt x="598" y="207"/>
                        <a:pt x="592" y="204"/>
                      </a:cubicBezTo>
                      <a:cubicBezTo>
                        <a:pt x="586" y="201"/>
                        <a:pt x="578" y="202"/>
                        <a:pt x="571" y="201"/>
                      </a:cubicBezTo>
                      <a:cubicBezTo>
                        <a:pt x="565" y="197"/>
                        <a:pt x="560" y="191"/>
                        <a:pt x="553" y="189"/>
                      </a:cubicBezTo>
                      <a:cubicBezTo>
                        <a:pt x="547" y="187"/>
                        <a:pt x="535" y="183"/>
                        <a:pt x="535" y="183"/>
                      </a:cubicBezTo>
                      <a:cubicBezTo>
                        <a:pt x="531" y="170"/>
                        <a:pt x="517" y="161"/>
                        <a:pt x="505" y="153"/>
                      </a:cubicBezTo>
                      <a:cubicBezTo>
                        <a:pt x="504" y="150"/>
                        <a:pt x="501" y="147"/>
                        <a:pt x="502" y="144"/>
                      </a:cubicBezTo>
                      <a:cubicBezTo>
                        <a:pt x="503" y="141"/>
                        <a:pt x="510" y="144"/>
                        <a:pt x="511" y="141"/>
                      </a:cubicBezTo>
                      <a:cubicBezTo>
                        <a:pt x="512" y="138"/>
                        <a:pt x="503" y="124"/>
                        <a:pt x="502" y="123"/>
                      </a:cubicBezTo>
                      <a:cubicBezTo>
                        <a:pt x="502" y="123"/>
                        <a:pt x="480" y="116"/>
                        <a:pt x="475" y="114"/>
                      </a:cubicBezTo>
                      <a:cubicBezTo>
                        <a:pt x="472" y="113"/>
                        <a:pt x="466" y="111"/>
                        <a:pt x="466" y="111"/>
                      </a:cubicBezTo>
                      <a:cubicBezTo>
                        <a:pt x="437" y="82"/>
                        <a:pt x="395" y="70"/>
                        <a:pt x="355" y="66"/>
                      </a:cubicBezTo>
                      <a:cubicBezTo>
                        <a:pt x="330" y="58"/>
                        <a:pt x="305" y="48"/>
                        <a:pt x="280" y="42"/>
                      </a:cubicBezTo>
                      <a:cubicBezTo>
                        <a:pt x="264" y="47"/>
                        <a:pt x="255" y="39"/>
                        <a:pt x="241" y="33"/>
                      </a:cubicBezTo>
                      <a:cubicBezTo>
                        <a:pt x="235" y="30"/>
                        <a:pt x="223" y="27"/>
                        <a:pt x="223" y="27"/>
                      </a:cubicBezTo>
                      <a:cubicBezTo>
                        <a:pt x="205" y="30"/>
                        <a:pt x="195" y="36"/>
                        <a:pt x="178" y="42"/>
                      </a:cubicBezTo>
                      <a:cubicBezTo>
                        <a:pt x="170" y="31"/>
                        <a:pt x="161" y="32"/>
                        <a:pt x="166" y="18"/>
                      </a:cubicBezTo>
                      <a:cubicBezTo>
                        <a:pt x="158" y="7"/>
                        <a:pt x="155" y="5"/>
                        <a:pt x="142" y="9"/>
                      </a:cubicBezTo>
                      <a:cubicBezTo>
                        <a:pt x="148" y="27"/>
                        <a:pt x="165" y="18"/>
                        <a:pt x="142" y="24"/>
                      </a:cubicBezTo>
                      <a:cubicBezTo>
                        <a:pt x="146" y="37"/>
                        <a:pt x="153" y="36"/>
                        <a:pt x="166" y="39"/>
                      </a:cubicBezTo>
                      <a:cubicBezTo>
                        <a:pt x="168" y="42"/>
                        <a:pt x="173" y="45"/>
                        <a:pt x="172" y="48"/>
                      </a:cubicBezTo>
                      <a:cubicBezTo>
                        <a:pt x="171" y="51"/>
                        <a:pt x="165" y="49"/>
                        <a:pt x="163" y="51"/>
                      </a:cubicBezTo>
                      <a:cubicBezTo>
                        <a:pt x="147" y="67"/>
                        <a:pt x="175" y="55"/>
                        <a:pt x="151" y="63"/>
                      </a:cubicBezTo>
                      <a:cubicBezTo>
                        <a:pt x="142" y="76"/>
                        <a:pt x="139" y="76"/>
                        <a:pt x="124" y="72"/>
                      </a:cubicBezTo>
                      <a:cubicBezTo>
                        <a:pt x="117" y="51"/>
                        <a:pt x="123" y="58"/>
                        <a:pt x="109" y="48"/>
                      </a:cubicBezTo>
                      <a:cubicBezTo>
                        <a:pt x="99" y="33"/>
                        <a:pt x="104" y="17"/>
                        <a:pt x="88" y="6"/>
                      </a:cubicBezTo>
                      <a:cubicBezTo>
                        <a:pt x="73" y="11"/>
                        <a:pt x="82" y="10"/>
                        <a:pt x="61" y="3"/>
                      </a:cubicBezTo>
                      <a:cubicBezTo>
                        <a:pt x="58" y="2"/>
                        <a:pt x="52" y="0"/>
                        <a:pt x="52" y="0"/>
                      </a:cubicBezTo>
                      <a:cubicBezTo>
                        <a:pt x="38" y="4"/>
                        <a:pt x="25" y="7"/>
                        <a:pt x="13" y="15"/>
                      </a:cubicBezTo>
                      <a:cubicBezTo>
                        <a:pt x="0" y="35"/>
                        <a:pt x="17" y="36"/>
                        <a:pt x="34" y="39"/>
                      </a:cubicBezTo>
                      <a:cubicBezTo>
                        <a:pt x="37" y="43"/>
                        <a:pt x="42" y="54"/>
                        <a:pt x="49" y="54"/>
                      </a:cubicBezTo>
                      <a:cubicBezTo>
                        <a:pt x="55" y="54"/>
                        <a:pt x="67" y="48"/>
                        <a:pt x="67" y="48"/>
                      </a:cubicBezTo>
                      <a:cubicBezTo>
                        <a:pt x="76" y="49"/>
                        <a:pt x="88" y="45"/>
                        <a:pt x="94" y="51"/>
                      </a:cubicBezTo>
                      <a:cubicBezTo>
                        <a:pt x="98" y="55"/>
                        <a:pt x="82" y="55"/>
                        <a:pt x="76" y="57"/>
                      </a:cubicBezTo>
                      <a:cubicBezTo>
                        <a:pt x="67" y="60"/>
                        <a:pt x="49" y="66"/>
                        <a:pt x="49" y="66"/>
                      </a:cubicBezTo>
                      <a:cubicBezTo>
                        <a:pt x="53" y="81"/>
                        <a:pt x="58" y="85"/>
                        <a:pt x="70" y="93"/>
                      </a:cubicBezTo>
                      <a:cubicBezTo>
                        <a:pt x="88" y="87"/>
                        <a:pt x="81" y="71"/>
                        <a:pt x="97" y="66"/>
                      </a:cubicBezTo>
                      <a:cubicBezTo>
                        <a:pt x="97" y="68"/>
                        <a:pt x="90" y="88"/>
                        <a:pt x="97" y="93"/>
                      </a:cubicBezTo>
                      <a:cubicBezTo>
                        <a:pt x="102" y="97"/>
                        <a:pt x="115" y="99"/>
                        <a:pt x="115" y="99"/>
                      </a:cubicBezTo>
                      <a:cubicBezTo>
                        <a:pt x="120" y="91"/>
                        <a:pt x="121" y="84"/>
                        <a:pt x="133" y="93"/>
                      </a:cubicBezTo>
                      <a:cubicBezTo>
                        <a:pt x="135" y="95"/>
                        <a:pt x="134" y="100"/>
                        <a:pt x="136" y="102"/>
                      </a:cubicBezTo>
                      <a:cubicBezTo>
                        <a:pt x="150" y="120"/>
                        <a:pt x="199" y="125"/>
                        <a:pt x="220" y="132"/>
                      </a:cubicBezTo>
                      <a:cubicBezTo>
                        <a:pt x="226" y="138"/>
                        <a:pt x="233" y="141"/>
                        <a:pt x="238" y="147"/>
                      </a:cubicBezTo>
                      <a:cubicBezTo>
                        <a:pt x="254" y="167"/>
                        <a:pt x="238" y="198"/>
                        <a:pt x="274" y="198"/>
                      </a:cubicBezTo>
                      <a:lnTo>
                        <a:pt x="238" y="186"/>
                      </a:lnTo>
                      <a:close/>
                    </a:path>
                  </a:pathLst>
                </a:custGeom>
                <a:solidFill>
                  <a:schemeClr val="bg2"/>
                </a:solidFill>
                <a:ln w="9525">
                  <a:noFill/>
                  <a:round/>
                  <a:headEnd/>
                  <a:tailEnd/>
                </a:ln>
                <a:effectLst/>
              </p:spPr>
              <p:txBody>
                <a:bodyPr wrap="none" anchor="ctr"/>
                <a:lstStyle/>
                <a:p>
                  <a:endParaRPr lang="ja-JP" altLang="en-US"/>
                </a:p>
              </p:txBody>
            </p:sp>
            <p:sp>
              <p:nvSpPr>
                <p:cNvPr id="4157" name="Freeform 61"/>
                <p:cNvSpPr>
                  <a:spLocks/>
                </p:cNvSpPr>
                <p:nvPr/>
              </p:nvSpPr>
              <p:spPr bwMode="ltGray">
                <a:xfrm>
                  <a:off x="3290" y="3114"/>
                  <a:ext cx="58" cy="27"/>
                </a:xfrm>
                <a:custGeom>
                  <a:avLst/>
                  <a:gdLst/>
                  <a:ahLst/>
                  <a:cxnLst>
                    <a:cxn ang="0">
                      <a:pos x="6" y="9"/>
                    </a:cxn>
                    <a:cxn ang="0">
                      <a:pos x="24" y="3"/>
                    </a:cxn>
                    <a:cxn ang="0">
                      <a:pos x="33" y="0"/>
                    </a:cxn>
                    <a:cxn ang="0">
                      <a:pos x="12" y="18"/>
                    </a:cxn>
                    <a:cxn ang="0">
                      <a:pos x="3" y="24"/>
                    </a:cxn>
                    <a:cxn ang="0">
                      <a:pos x="6" y="9"/>
                    </a:cxn>
                  </a:cxnLst>
                  <a:rect l="0" t="0" r="r" b="b"/>
                  <a:pathLst>
                    <a:path w="58" h="27">
                      <a:moveTo>
                        <a:pt x="6" y="9"/>
                      </a:moveTo>
                      <a:cubicBezTo>
                        <a:pt x="12" y="7"/>
                        <a:pt x="18" y="5"/>
                        <a:pt x="24" y="3"/>
                      </a:cubicBezTo>
                      <a:cubicBezTo>
                        <a:pt x="27" y="2"/>
                        <a:pt x="33" y="0"/>
                        <a:pt x="33" y="0"/>
                      </a:cubicBezTo>
                      <a:cubicBezTo>
                        <a:pt x="58" y="8"/>
                        <a:pt x="19" y="14"/>
                        <a:pt x="12" y="18"/>
                      </a:cubicBezTo>
                      <a:cubicBezTo>
                        <a:pt x="9" y="20"/>
                        <a:pt x="5" y="27"/>
                        <a:pt x="3" y="24"/>
                      </a:cubicBezTo>
                      <a:cubicBezTo>
                        <a:pt x="0" y="20"/>
                        <a:pt x="5" y="14"/>
                        <a:pt x="6" y="9"/>
                      </a:cubicBezTo>
                      <a:close/>
                    </a:path>
                  </a:pathLst>
                </a:custGeom>
                <a:solidFill>
                  <a:schemeClr val="bg2"/>
                </a:solidFill>
                <a:ln w="9525">
                  <a:noFill/>
                  <a:round/>
                  <a:headEnd/>
                  <a:tailEnd/>
                </a:ln>
                <a:effectLst/>
              </p:spPr>
              <p:txBody>
                <a:bodyPr wrap="none" anchor="ctr"/>
                <a:lstStyle/>
                <a:p>
                  <a:endParaRPr lang="ja-JP" altLang="en-US"/>
                </a:p>
              </p:txBody>
            </p:sp>
            <p:sp>
              <p:nvSpPr>
                <p:cNvPr id="4158" name="Freeform 62"/>
                <p:cNvSpPr>
                  <a:spLocks/>
                </p:cNvSpPr>
                <p:nvPr/>
              </p:nvSpPr>
              <p:spPr bwMode="ltGray">
                <a:xfrm>
                  <a:off x="3404" y="3114"/>
                  <a:ext cx="13" cy="21"/>
                </a:xfrm>
                <a:custGeom>
                  <a:avLst/>
                  <a:gdLst/>
                  <a:ahLst/>
                  <a:cxnLst>
                    <a:cxn ang="0">
                      <a:pos x="0" y="18"/>
                    </a:cxn>
                    <a:cxn ang="0">
                      <a:pos x="9" y="21"/>
                    </a:cxn>
                    <a:cxn ang="0">
                      <a:pos x="0" y="18"/>
                    </a:cxn>
                  </a:cxnLst>
                  <a:rect l="0" t="0" r="r" b="b"/>
                  <a:pathLst>
                    <a:path w="13" h="21">
                      <a:moveTo>
                        <a:pt x="0" y="18"/>
                      </a:moveTo>
                      <a:cubicBezTo>
                        <a:pt x="5" y="0"/>
                        <a:pt x="13" y="5"/>
                        <a:pt x="9" y="21"/>
                      </a:cubicBezTo>
                      <a:cubicBezTo>
                        <a:pt x="6" y="20"/>
                        <a:pt x="0" y="18"/>
                        <a:pt x="0" y="18"/>
                      </a:cubicBezTo>
                      <a:close/>
                    </a:path>
                  </a:pathLst>
                </a:custGeom>
                <a:solidFill>
                  <a:schemeClr val="bg2"/>
                </a:solidFill>
                <a:ln w="9525">
                  <a:noFill/>
                  <a:round/>
                  <a:headEnd/>
                  <a:tailEnd/>
                </a:ln>
                <a:effectLst/>
              </p:spPr>
              <p:txBody>
                <a:bodyPr wrap="none" anchor="ctr"/>
                <a:lstStyle/>
                <a:p>
                  <a:endParaRPr lang="ja-JP" altLang="en-US"/>
                </a:p>
              </p:txBody>
            </p:sp>
            <p:sp>
              <p:nvSpPr>
                <p:cNvPr id="4159" name="Freeform 63"/>
                <p:cNvSpPr>
                  <a:spLocks/>
                </p:cNvSpPr>
                <p:nvPr/>
              </p:nvSpPr>
              <p:spPr bwMode="ltGray">
                <a:xfrm>
                  <a:off x="3356" y="3121"/>
                  <a:ext cx="146" cy="107"/>
                </a:xfrm>
                <a:custGeom>
                  <a:avLst/>
                  <a:gdLst/>
                  <a:ahLst/>
                  <a:cxnLst>
                    <a:cxn ang="0">
                      <a:pos x="93" y="20"/>
                    </a:cxn>
                    <a:cxn ang="0">
                      <a:pos x="90" y="2"/>
                    </a:cxn>
                    <a:cxn ang="0">
                      <a:pos x="117" y="20"/>
                    </a:cxn>
                    <a:cxn ang="0">
                      <a:pos x="135" y="32"/>
                    </a:cxn>
                    <a:cxn ang="0">
                      <a:pos x="132" y="56"/>
                    </a:cxn>
                    <a:cxn ang="0">
                      <a:pos x="111" y="44"/>
                    </a:cxn>
                    <a:cxn ang="0">
                      <a:pos x="108" y="62"/>
                    </a:cxn>
                    <a:cxn ang="0">
                      <a:pos x="105" y="77"/>
                    </a:cxn>
                    <a:cxn ang="0">
                      <a:pos x="87" y="86"/>
                    </a:cxn>
                    <a:cxn ang="0">
                      <a:pos x="51" y="107"/>
                    </a:cxn>
                    <a:cxn ang="0">
                      <a:pos x="33" y="101"/>
                    </a:cxn>
                    <a:cxn ang="0">
                      <a:pos x="18" y="98"/>
                    </a:cxn>
                    <a:cxn ang="0">
                      <a:pos x="0" y="92"/>
                    </a:cxn>
                    <a:cxn ang="0">
                      <a:pos x="12" y="77"/>
                    </a:cxn>
                    <a:cxn ang="0">
                      <a:pos x="30" y="83"/>
                    </a:cxn>
                    <a:cxn ang="0">
                      <a:pos x="60" y="80"/>
                    </a:cxn>
                    <a:cxn ang="0">
                      <a:pos x="87" y="59"/>
                    </a:cxn>
                    <a:cxn ang="0">
                      <a:pos x="93" y="20"/>
                    </a:cxn>
                  </a:cxnLst>
                  <a:rect l="0" t="0" r="r" b="b"/>
                  <a:pathLst>
                    <a:path w="146" h="107">
                      <a:moveTo>
                        <a:pt x="93" y="20"/>
                      </a:moveTo>
                      <a:cubicBezTo>
                        <a:pt x="90" y="16"/>
                        <a:pt x="78" y="0"/>
                        <a:pt x="90" y="2"/>
                      </a:cubicBezTo>
                      <a:cubicBezTo>
                        <a:pt x="90" y="2"/>
                        <a:pt x="112" y="17"/>
                        <a:pt x="117" y="20"/>
                      </a:cubicBezTo>
                      <a:cubicBezTo>
                        <a:pt x="123" y="24"/>
                        <a:pt x="135" y="32"/>
                        <a:pt x="135" y="32"/>
                      </a:cubicBezTo>
                      <a:cubicBezTo>
                        <a:pt x="142" y="53"/>
                        <a:pt x="146" y="46"/>
                        <a:pt x="132" y="56"/>
                      </a:cubicBezTo>
                      <a:cubicBezTo>
                        <a:pt x="120" y="48"/>
                        <a:pt x="125" y="39"/>
                        <a:pt x="111" y="44"/>
                      </a:cubicBezTo>
                      <a:cubicBezTo>
                        <a:pt x="117" y="61"/>
                        <a:pt x="114" y="46"/>
                        <a:pt x="108" y="62"/>
                      </a:cubicBezTo>
                      <a:cubicBezTo>
                        <a:pt x="106" y="67"/>
                        <a:pt x="108" y="73"/>
                        <a:pt x="105" y="77"/>
                      </a:cubicBezTo>
                      <a:cubicBezTo>
                        <a:pt x="101" y="84"/>
                        <a:pt x="92" y="83"/>
                        <a:pt x="87" y="86"/>
                      </a:cubicBezTo>
                      <a:cubicBezTo>
                        <a:pt x="76" y="92"/>
                        <a:pt x="62" y="100"/>
                        <a:pt x="51" y="107"/>
                      </a:cubicBezTo>
                      <a:cubicBezTo>
                        <a:pt x="45" y="105"/>
                        <a:pt x="39" y="102"/>
                        <a:pt x="33" y="101"/>
                      </a:cubicBezTo>
                      <a:cubicBezTo>
                        <a:pt x="28" y="100"/>
                        <a:pt x="23" y="99"/>
                        <a:pt x="18" y="98"/>
                      </a:cubicBezTo>
                      <a:cubicBezTo>
                        <a:pt x="12" y="96"/>
                        <a:pt x="0" y="92"/>
                        <a:pt x="0" y="92"/>
                      </a:cubicBezTo>
                      <a:cubicBezTo>
                        <a:pt x="2" y="86"/>
                        <a:pt x="3" y="77"/>
                        <a:pt x="12" y="77"/>
                      </a:cubicBezTo>
                      <a:cubicBezTo>
                        <a:pt x="18" y="77"/>
                        <a:pt x="30" y="83"/>
                        <a:pt x="30" y="83"/>
                      </a:cubicBezTo>
                      <a:cubicBezTo>
                        <a:pt x="45" y="79"/>
                        <a:pt x="47" y="71"/>
                        <a:pt x="60" y="80"/>
                      </a:cubicBezTo>
                      <a:cubicBezTo>
                        <a:pt x="71" y="76"/>
                        <a:pt x="87" y="59"/>
                        <a:pt x="87" y="59"/>
                      </a:cubicBezTo>
                      <a:cubicBezTo>
                        <a:pt x="93" y="30"/>
                        <a:pt x="103" y="54"/>
                        <a:pt x="93" y="20"/>
                      </a:cubicBezTo>
                      <a:close/>
                    </a:path>
                  </a:pathLst>
                </a:custGeom>
                <a:solidFill>
                  <a:schemeClr val="bg2"/>
                </a:solidFill>
                <a:ln w="9525">
                  <a:noFill/>
                  <a:round/>
                  <a:headEnd/>
                  <a:tailEnd/>
                </a:ln>
                <a:effectLst/>
              </p:spPr>
              <p:txBody>
                <a:bodyPr wrap="none" anchor="ctr"/>
                <a:lstStyle/>
                <a:p>
                  <a:endParaRPr lang="ja-JP" altLang="en-US"/>
                </a:p>
              </p:txBody>
            </p:sp>
            <p:sp>
              <p:nvSpPr>
                <p:cNvPr id="4160" name="Freeform 64"/>
                <p:cNvSpPr>
                  <a:spLocks/>
                </p:cNvSpPr>
                <p:nvPr/>
              </p:nvSpPr>
              <p:spPr bwMode="ltGray">
                <a:xfrm>
                  <a:off x="3538" y="3177"/>
                  <a:ext cx="34" cy="41"/>
                </a:xfrm>
                <a:custGeom>
                  <a:avLst/>
                  <a:gdLst/>
                  <a:ahLst/>
                  <a:cxnLst>
                    <a:cxn ang="0">
                      <a:pos x="13" y="24"/>
                    </a:cxn>
                    <a:cxn ang="0">
                      <a:pos x="13" y="0"/>
                    </a:cxn>
                    <a:cxn ang="0">
                      <a:pos x="34" y="24"/>
                    </a:cxn>
                    <a:cxn ang="0">
                      <a:pos x="13" y="33"/>
                    </a:cxn>
                    <a:cxn ang="0">
                      <a:pos x="13" y="24"/>
                    </a:cxn>
                  </a:cxnLst>
                  <a:rect l="0" t="0" r="r" b="b"/>
                  <a:pathLst>
                    <a:path w="34" h="41">
                      <a:moveTo>
                        <a:pt x="13" y="24"/>
                      </a:moveTo>
                      <a:cubicBezTo>
                        <a:pt x="5" y="12"/>
                        <a:pt x="0" y="9"/>
                        <a:pt x="13" y="0"/>
                      </a:cubicBezTo>
                      <a:cubicBezTo>
                        <a:pt x="24" y="7"/>
                        <a:pt x="25" y="15"/>
                        <a:pt x="34" y="24"/>
                      </a:cubicBezTo>
                      <a:cubicBezTo>
                        <a:pt x="29" y="38"/>
                        <a:pt x="26" y="41"/>
                        <a:pt x="13" y="33"/>
                      </a:cubicBezTo>
                      <a:cubicBezTo>
                        <a:pt x="10" y="23"/>
                        <a:pt x="7" y="24"/>
                        <a:pt x="13" y="24"/>
                      </a:cubicBezTo>
                      <a:close/>
                    </a:path>
                  </a:pathLst>
                </a:custGeom>
                <a:solidFill>
                  <a:schemeClr val="bg2"/>
                </a:solidFill>
                <a:ln w="9525">
                  <a:noFill/>
                  <a:round/>
                  <a:headEnd/>
                  <a:tailEnd/>
                </a:ln>
                <a:effectLst/>
              </p:spPr>
              <p:txBody>
                <a:bodyPr wrap="none" anchor="ctr"/>
                <a:lstStyle/>
                <a:p>
                  <a:endParaRPr lang="ja-JP" altLang="en-US"/>
                </a:p>
              </p:txBody>
            </p:sp>
            <p:sp>
              <p:nvSpPr>
                <p:cNvPr id="4161" name="Freeform 65"/>
                <p:cNvSpPr>
                  <a:spLocks/>
                </p:cNvSpPr>
                <p:nvPr/>
              </p:nvSpPr>
              <p:spPr bwMode="ltGray">
                <a:xfrm>
                  <a:off x="3580" y="3187"/>
                  <a:ext cx="39" cy="41"/>
                </a:xfrm>
                <a:custGeom>
                  <a:avLst/>
                  <a:gdLst/>
                  <a:ahLst/>
                  <a:cxnLst>
                    <a:cxn ang="0">
                      <a:pos x="7" y="20"/>
                    </a:cxn>
                    <a:cxn ang="0">
                      <a:pos x="31" y="17"/>
                    </a:cxn>
                    <a:cxn ang="0">
                      <a:pos x="1" y="23"/>
                    </a:cxn>
                    <a:cxn ang="0">
                      <a:pos x="7" y="20"/>
                    </a:cxn>
                  </a:cxnLst>
                  <a:rect l="0" t="0" r="r" b="b"/>
                  <a:pathLst>
                    <a:path w="39" h="41">
                      <a:moveTo>
                        <a:pt x="7" y="20"/>
                      </a:moveTo>
                      <a:cubicBezTo>
                        <a:pt x="0" y="0"/>
                        <a:pt x="20" y="13"/>
                        <a:pt x="31" y="17"/>
                      </a:cubicBezTo>
                      <a:cubicBezTo>
                        <a:pt x="39" y="41"/>
                        <a:pt x="2" y="25"/>
                        <a:pt x="1" y="23"/>
                      </a:cubicBezTo>
                      <a:cubicBezTo>
                        <a:pt x="0" y="21"/>
                        <a:pt x="5" y="21"/>
                        <a:pt x="7" y="20"/>
                      </a:cubicBezTo>
                      <a:close/>
                    </a:path>
                  </a:pathLst>
                </a:custGeom>
                <a:solidFill>
                  <a:schemeClr val="bg2"/>
                </a:solidFill>
                <a:ln w="9525">
                  <a:noFill/>
                  <a:round/>
                  <a:headEnd/>
                  <a:tailEnd/>
                </a:ln>
                <a:effectLst/>
              </p:spPr>
              <p:txBody>
                <a:bodyPr wrap="none" anchor="ctr"/>
                <a:lstStyle/>
                <a:p>
                  <a:endParaRPr lang="ja-JP" altLang="en-US"/>
                </a:p>
              </p:txBody>
            </p:sp>
            <p:sp>
              <p:nvSpPr>
                <p:cNvPr id="4162" name="Freeform 66"/>
                <p:cNvSpPr>
                  <a:spLocks/>
                </p:cNvSpPr>
                <p:nvPr/>
              </p:nvSpPr>
              <p:spPr bwMode="ltGray">
                <a:xfrm>
                  <a:off x="3646" y="3201"/>
                  <a:ext cx="26" cy="24"/>
                </a:xfrm>
                <a:custGeom>
                  <a:avLst/>
                  <a:gdLst/>
                  <a:ahLst/>
                  <a:cxnLst>
                    <a:cxn ang="0">
                      <a:pos x="16" y="21"/>
                    </a:cxn>
                    <a:cxn ang="0">
                      <a:pos x="13" y="0"/>
                    </a:cxn>
                    <a:cxn ang="0">
                      <a:pos x="22" y="24"/>
                    </a:cxn>
                    <a:cxn ang="0">
                      <a:pos x="16" y="21"/>
                    </a:cxn>
                  </a:cxnLst>
                  <a:rect l="0" t="0" r="r" b="b"/>
                  <a:pathLst>
                    <a:path w="26" h="24">
                      <a:moveTo>
                        <a:pt x="16" y="21"/>
                      </a:moveTo>
                      <a:cubicBezTo>
                        <a:pt x="4" y="13"/>
                        <a:pt x="0" y="9"/>
                        <a:pt x="13" y="0"/>
                      </a:cubicBezTo>
                      <a:cubicBezTo>
                        <a:pt x="24" y="8"/>
                        <a:pt x="26" y="11"/>
                        <a:pt x="22" y="24"/>
                      </a:cubicBezTo>
                      <a:cubicBezTo>
                        <a:pt x="8" y="21"/>
                        <a:pt x="6" y="21"/>
                        <a:pt x="16" y="21"/>
                      </a:cubicBezTo>
                      <a:close/>
                    </a:path>
                  </a:pathLst>
                </a:custGeom>
                <a:solidFill>
                  <a:schemeClr val="bg2"/>
                </a:solidFill>
                <a:ln w="9525">
                  <a:noFill/>
                  <a:round/>
                  <a:headEnd/>
                  <a:tailEnd/>
                </a:ln>
                <a:effectLst/>
              </p:spPr>
              <p:txBody>
                <a:bodyPr wrap="none" anchor="ctr"/>
                <a:lstStyle/>
                <a:p>
                  <a:endParaRPr lang="ja-JP" altLang="en-US"/>
                </a:p>
              </p:txBody>
            </p:sp>
            <p:sp>
              <p:nvSpPr>
                <p:cNvPr id="4163" name="Freeform 67"/>
                <p:cNvSpPr>
                  <a:spLocks/>
                </p:cNvSpPr>
                <p:nvPr/>
              </p:nvSpPr>
              <p:spPr bwMode="ltGray">
                <a:xfrm>
                  <a:off x="3679" y="3207"/>
                  <a:ext cx="28" cy="21"/>
                </a:xfrm>
                <a:custGeom>
                  <a:avLst/>
                  <a:gdLst/>
                  <a:ahLst/>
                  <a:cxnLst>
                    <a:cxn ang="0">
                      <a:pos x="16" y="21"/>
                    </a:cxn>
                    <a:cxn ang="0">
                      <a:pos x="13" y="0"/>
                    </a:cxn>
                    <a:cxn ang="0">
                      <a:pos x="25" y="12"/>
                    </a:cxn>
                    <a:cxn ang="0">
                      <a:pos x="16" y="21"/>
                    </a:cxn>
                  </a:cxnLst>
                  <a:rect l="0" t="0" r="r" b="b"/>
                  <a:pathLst>
                    <a:path w="28" h="21">
                      <a:moveTo>
                        <a:pt x="16" y="21"/>
                      </a:moveTo>
                      <a:cubicBezTo>
                        <a:pt x="4" y="13"/>
                        <a:pt x="0" y="9"/>
                        <a:pt x="13" y="0"/>
                      </a:cubicBezTo>
                      <a:cubicBezTo>
                        <a:pt x="18" y="2"/>
                        <a:pt x="28" y="2"/>
                        <a:pt x="25" y="12"/>
                      </a:cubicBezTo>
                      <a:cubicBezTo>
                        <a:pt x="24" y="16"/>
                        <a:pt x="16" y="21"/>
                        <a:pt x="16" y="21"/>
                      </a:cubicBezTo>
                      <a:close/>
                    </a:path>
                  </a:pathLst>
                </a:custGeom>
                <a:solidFill>
                  <a:schemeClr val="bg2"/>
                </a:solidFill>
                <a:ln w="9525">
                  <a:noFill/>
                  <a:round/>
                  <a:headEnd/>
                  <a:tailEnd/>
                </a:ln>
                <a:effectLst/>
              </p:spPr>
              <p:txBody>
                <a:bodyPr wrap="none" anchor="ctr"/>
                <a:lstStyle/>
                <a:p>
                  <a:endParaRPr lang="ja-JP" altLang="en-US"/>
                </a:p>
              </p:txBody>
            </p:sp>
            <p:sp>
              <p:nvSpPr>
                <p:cNvPr id="4164" name="Freeform 68"/>
                <p:cNvSpPr>
                  <a:spLocks/>
                </p:cNvSpPr>
                <p:nvPr/>
              </p:nvSpPr>
              <p:spPr bwMode="ltGray">
                <a:xfrm>
                  <a:off x="3674" y="3232"/>
                  <a:ext cx="24" cy="20"/>
                </a:xfrm>
                <a:custGeom>
                  <a:avLst/>
                  <a:gdLst/>
                  <a:ahLst/>
                  <a:cxnLst>
                    <a:cxn ang="0">
                      <a:pos x="0" y="8"/>
                    </a:cxn>
                    <a:cxn ang="0">
                      <a:pos x="24" y="14"/>
                    </a:cxn>
                    <a:cxn ang="0">
                      <a:pos x="3" y="14"/>
                    </a:cxn>
                    <a:cxn ang="0">
                      <a:pos x="0" y="8"/>
                    </a:cxn>
                  </a:cxnLst>
                  <a:rect l="0" t="0" r="r" b="b"/>
                  <a:pathLst>
                    <a:path w="24" h="20">
                      <a:moveTo>
                        <a:pt x="0" y="8"/>
                      </a:moveTo>
                      <a:cubicBezTo>
                        <a:pt x="13" y="0"/>
                        <a:pt x="16" y="2"/>
                        <a:pt x="24" y="14"/>
                      </a:cubicBezTo>
                      <a:cubicBezTo>
                        <a:pt x="17" y="16"/>
                        <a:pt x="11" y="20"/>
                        <a:pt x="3" y="14"/>
                      </a:cubicBezTo>
                      <a:cubicBezTo>
                        <a:pt x="0" y="11"/>
                        <a:pt x="0" y="0"/>
                        <a:pt x="0" y="8"/>
                      </a:cubicBezTo>
                      <a:close/>
                    </a:path>
                  </a:pathLst>
                </a:custGeom>
                <a:solidFill>
                  <a:schemeClr val="bg2"/>
                </a:solidFill>
                <a:ln w="9525">
                  <a:noFill/>
                  <a:round/>
                  <a:headEnd/>
                  <a:tailEnd/>
                </a:ln>
                <a:effectLst/>
              </p:spPr>
              <p:txBody>
                <a:bodyPr wrap="none" anchor="ctr"/>
                <a:lstStyle/>
                <a:p>
                  <a:endParaRPr lang="ja-JP" altLang="en-US"/>
                </a:p>
              </p:txBody>
            </p:sp>
            <p:sp>
              <p:nvSpPr>
                <p:cNvPr id="4165" name="Freeform 69"/>
                <p:cNvSpPr>
                  <a:spLocks/>
                </p:cNvSpPr>
                <p:nvPr/>
              </p:nvSpPr>
              <p:spPr bwMode="ltGray">
                <a:xfrm>
                  <a:off x="3731" y="3441"/>
                  <a:ext cx="81" cy="54"/>
                </a:xfrm>
                <a:custGeom>
                  <a:avLst/>
                  <a:gdLst/>
                  <a:ahLst/>
                  <a:cxnLst>
                    <a:cxn ang="0">
                      <a:pos x="39" y="27"/>
                    </a:cxn>
                    <a:cxn ang="0">
                      <a:pos x="45" y="6"/>
                    </a:cxn>
                    <a:cxn ang="0">
                      <a:pos x="81" y="33"/>
                    </a:cxn>
                    <a:cxn ang="0">
                      <a:pos x="39" y="27"/>
                    </a:cxn>
                  </a:cxnLst>
                  <a:rect l="0" t="0" r="r" b="b"/>
                  <a:pathLst>
                    <a:path w="81" h="54">
                      <a:moveTo>
                        <a:pt x="39" y="27"/>
                      </a:moveTo>
                      <a:cubicBezTo>
                        <a:pt x="27" y="9"/>
                        <a:pt x="0" y="0"/>
                        <a:pt x="45" y="6"/>
                      </a:cubicBezTo>
                      <a:cubicBezTo>
                        <a:pt x="59" y="15"/>
                        <a:pt x="70" y="22"/>
                        <a:pt x="81" y="33"/>
                      </a:cubicBezTo>
                      <a:cubicBezTo>
                        <a:pt x="74" y="54"/>
                        <a:pt x="50" y="38"/>
                        <a:pt x="39" y="27"/>
                      </a:cubicBezTo>
                      <a:close/>
                    </a:path>
                  </a:pathLst>
                </a:custGeom>
                <a:solidFill>
                  <a:schemeClr val="bg2"/>
                </a:solidFill>
                <a:ln w="9525">
                  <a:noFill/>
                  <a:round/>
                  <a:headEnd/>
                  <a:tailEnd/>
                </a:ln>
                <a:effectLst/>
              </p:spPr>
              <p:txBody>
                <a:bodyPr wrap="none" anchor="ctr"/>
                <a:lstStyle/>
                <a:p>
                  <a:endParaRPr lang="ja-JP" altLang="en-US"/>
                </a:p>
              </p:txBody>
            </p:sp>
            <p:sp>
              <p:nvSpPr>
                <p:cNvPr id="4166" name="Freeform 70"/>
                <p:cNvSpPr>
                  <a:spLocks/>
                </p:cNvSpPr>
                <p:nvPr/>
              </p:nvSpPr>
              <p:spPr bwMode="ltGray">
                <a:xfrm>
                  <a:off x="2361" y="3354"/>
                  <a:ext cx="1079" cy="486"/>
                </a:xfrm>
                <a:custGeom>
                  <a:avLst/>
                  <a:gdLst/>
                  <a:ahLst/>
                  <a:cxnLst>
                    <a:cxn ang="0">
                      <a:pos x="470" y="42"/>
                    </a:cxn>
                    <a:cxn ang="0">
                      <a:pos x="497" y="12"/>
                    </a:cxn>
                    <a:cxn ang="0">
                      <a:pos x="485" y="24"/>
                    </a:cxn>
                    <a:cxn ang="0">
                      <a:pos x="521" y="15"/>
                    </a:cxn>
                    <a:cxn ang="0">
                      <a:pos x="593" y="36"/>
                    </a:cxn>
                    <a:cxn ang="0">
                      <a:pos x="608" y="84"/>
                    </a:cxn>
                    <a:cxn ang="0">
                      <a:pos x="614" y="105"/>
                    </a:cxn>
                    <a:cxn ang="0">
                      <a:pos x="689" y="129"/>
                    </a:cxn>
                    <a:cxn ang="0">
                      <a:pos x="779" y="120"/>
                    </a:cxn>
                    <a:cxn ang="0">
                      <a:pos x="830" y="30"/>
                    </a:cxn>
                    <a:cxn ang="0">
                      <a:pos x="878" y="69"/>
                    </a:cxn>
                    <a:cxn ang="0">
                      <a:pos x="902" y="123"/>
                    </a:cxn>
                    <a:cxn ang="0">
                      <a:pos x="911" y="141"/>
                    </a:cxn>
                    <a:cxn ang="0">
                      <a:pos x="980" y="189"/>
                    </a:cxn>
                    <a:cxn ang="0">
                      <a:pos x="1010" y="231"/>
                    </a:cxn>
                    <a:cxn ang="0">
                      <a:pos x="1028" y="225"/>
                    </a:cxn>
                    <a:cxn ang="0">
                      <a:pos x="1052" y="249"/>
                    </a:cxn>
                    <a:cxn ang="0">
                      <a:pos x="1079" y="306"/>
                    </a:cxn>
                    <a:cxn ang="0">
                      <a:pos x="1004" y="399"/>
                    </a:cxn>
                    <a:cxn ang="0">
                      <a:pos x="947" y="444"/>
                    </a:cxn>
                    <a:cxn ang="0">
                      <a:pos x="842" y="465"/>
                    </a:cxn>
                    <a:cxn ang="0">
                      <a:pos x="818" y="480"/>
                    </a:cxn>
                    <a:cxn ang="0">
                      <a:pos x="722" y="480"/>
                    </a:cxn>
                    <a:cxn ang="0">
                      <a:pos x="674" y="456"/>
                    </a:cxn>
                    <a:cxn ang="0">
                      <a:pos x="677" y="402"/>
                    </a:cxn>
                    <a:cxn ang="0">
                      <a:pos x="647" y="414"/>
                    </a:cxn>
                    <a:cxn ang="0">
                      <a:pos x="602" y="441"/>
                    </a:cxn>
                    <a:cxn ang="0">
                      <a:pos x="512" y="399"/>
                    </a:cxn>
                    <a:cxn ang="0">
                      <a:pos x="416" y="402"/>
                    </a:cxn>
                    <a:cxn ang="0">
                      <a:pos x="320" y="411"/>
                    </a:cxn>
                    <a:cxn ang="0">
                      <a:pos x="239" y="405"/>
                    </a:cxn>
                    <a:cxn ang="0">
                      <a:pos x="179" y="423"/>
                    </a:cxn>
                    <a:cxn ang="0">
                      <a:pos x="116" y="378"/>
                    </a:cxn>
                    <a:cxn ang="0">
                      <a:pos x="2" y="261"/>
                    </a:cxn>
                    <a:cxn ang="0">
                      <a:pos x="17" y="249"/>
                    </a:cxn>
                    <a:cxn ang="0">
                      <a:pos x="2" y="204"/>
                    </a:cxn>
                    <a:cxn ang="0">
                      <a:pos x="20" y="198"/>
                    </a:cxn>
                    <a:cxn ang="0">
                      <a:pos x="179" y="171"/>
                    </a:cxn>
                    <a:cxn ang="0">
                      <a:pos x="233" y="123"/>
                    </a:cxn>
                    <a:cxn ang="0">
                      <a:pos x="272" y="111"/>
                    </a:cxn>
                    <a:cxn ang="0">
                      <a:pos x="317" y="69"/>
                    </a:cxn>
                    <a:cxn ang="0">
                      <a:pos x="386" y="84"/>
                    </a:cxn>
                    <a:cxn ang="0">
                      <a:pos x="404" y="90"/>
                    </a:cxn>
                    <a:cxn ang="0">
                      <a:pos x="437" y="102"/>
                    </a:cxn>
                    <a:cxn ang="0">
                      <a:pos x="449" y="60"/>
                    </a:cxn>
                  </a:cxnLst>
                  <a:rect l="0" t="0" r="r" b="b"/>
                  <a:pathLst>
                    <a:path w="1079" h="486">
                      <a:moveTo>
                        <a:pt x="449" y="60"/>
                      </a:moveTo>
                      <a:cubicBezTo>
                        <a:pt x="453" y="48"/>
                        <a:pt x="458" y="46"/>
                        <a:pt x="470" y="42"/>
                      </a:cubicBezTo>
                      <a:cubicBezTo>
                        <a:pt x="474" y="30"/>
                        <a:pt x="471" y="26"/>
                        <a:pt x="464" y="15"/>
                      </a:cubicBezTo>
                      <a:cubicBezTo>
                        <a:pt x="487" y="7"/>
                        <a:pt x="476" y="8"/>
                        <a:pt x="497" y="12"/>
                      </a:cubicBezTo>
                      <a:cubicBezTo>
                        <a:pt x="496" y="15"/>
                        <a:pt x="496" y="19"/>
                        <a:pt x="494" y="21"/>
                      </a:cubicBezTo>
                      <a:cubicBezTo>
                        <a:pt x="492" y="23"/>
                        <a:pt x="486" y="21"/>
                        <a:pt x="485" y="24"/>
                      </a:cubicBezTo>
                      <a:cubicBezTo>
                        <a:pt x="480" y="33"/>
                        <a:pt x="494" y="35"/>
                        <a:pt x="497" y="36"/>
                      </a:cubicBezTo>
                      <a:cubicBezTo>
                        <a:pt x="535" y="31"/>
                        <a:pt x="514" y="37"/>
                        <a:pt x="521" y="15"/>
                      </a:cubicBezTo>
                      <a:cubicBezTo>
                        <a:pt x="534" y="19"/>
                        <a:pt x="544" y="26"/>
                        <a:pt x="557" y="30"/>
                      </a:cubicBezTo>
                      <a:cubicBezTo>
                        <a:pt x="569" y="34"/>
                        <a:pt x="593" y="36"/>
                        <a:pt x="593" y="36"/>
                      </a:cubicBezTo>
                      <a:cubicBezTo>
                        <a:pt x="607" y="31"/>
                        <a:pt x="619" y="35"/>
                        <a:pt x="632" y="39"/>
                      </a:cubicBezTo>
                      <a:cubicBezTo>
                        <a:pt x="628" y="55"/>
                        <a:pt x="622" y="74"/>
                        <a:pt x="608" y="84"/>
                      </a:cubicBezTo>
                      <a:cubicBezTo>
                        <a:pt x="604" y="96"/>
                        <a:pt x="599" y="98"/>
                        <a:pt x="587" y="102"/>
                      </a:cubicBezTo>
                      <a:cubicBezTo>
                        <a:pt x="598" y="106"/>
                        <a:pt x="603" y="101"/>
                        <a:pt x="614" y="105"/>
                      </a:cubicBezTo>
                      <a:cubicBezTo>
                        <a:pt x="625" y="122"/>
                        <a:pt x="643" y="121"/>
                        <a:pt x="662" y="123"/>
                      </a:cubicBezTo>
                      <a:cubicBezTo>
                        <a:pt x="673" y="130"/>
                        <a:pt x="677" y="133"/>
                        <a:pt x="689" y="129"/>
                      </a:cubicBezTo>
                      <a:cubicBezTo>
                        <a:pt x="701" y="133"/>
                        <a:pt x="711" y="134"/>
                        <a:pt x="722" y="141"/>
                      </a:cubicBezTo>
                      <a:cubicBezTo>
                        <a:pt x="756" y="138"/>
                        <a:pt x="755" y="136"/>
                        <a:pt x="779" y="120"/>
                      </a:cubicBezTo>
                      <a:cubicBezTo>
                        <a:pt x="789" y="91"/>
                        <a:pt x="773" y="13"/>
                        <a:pt x="812" y="0"/>
                      </a:cubicBezTo>
                      <a:cubicBezTo>
                        <a:pt x="828" y="5"/>
                        <a:pt x="822" y="18"/>
                        <a:pt x="830" y="30"/>
                      </a:cubicBezTo>
                      <a:cubicBezTo>
                        <a:pt x="839" y="43"/>
                        <a:pt x="849" y="53"/>
                        <a:pt x="857" y="66"/>
                      </a:cubicBezTo>
                      <a:cubicBezTo>
                        <a:pt x="863" y="111"/>
                        <a:pt x="856" y="76"/>
                        <a:pt x="878" y="69"/>
                      </a:cubicBezTo>
                      <a:cubicBezTo>
                        <a:pt x="881" y="70"/>
                        <a:pt x="885" y="69"/>
                        <a:pt x="887" y="72"/>
                      </a:cubicBezTo>
                      <a:cubicBezTo>
                        <a:pt x="897" y="86"/>
                        <a:pt x="896" y="108"/>
                        <a:pt x="902" y="123"/>
                      </a:cubicBezTo>
                      <a:cubicBezTo>
                        <a:pt x="903" y="126"/>
                        <a:pt x="906" y="129"/>
                        <a:pt x="908" y="132"/>
                      </a:cubicBezTo>
                      <a:cubicBezTo>
                        <a:pt x="909" y="135"/>
                        <a:pt x="910" y="138"/>
                        <a:pt x="911" y="141"/>
                      </a:cubicBezTo>
                      <a:cubicBezTo>
                        <a:pt x="911" y="141"/>
                        <a:pt x="916" y="161"/>
                        <a:pt x="917" y="162"/>
                      </a:cubicBezTo>
                      <a:cubicBezTo>
                        <a:pt x="930" y="175"/>
                        <a:pt x="962" y="177"/>
                        <a:pt x="980" y="189"/>
                      </a:cubicBezTo>
                      <a:cubicBezTo>
                        <a:pt x="987" y="199"/>
                        <a:pt x="992" y="203"/>
                        <a:pt x="998" y="213"/>
                      </a:cubicBezTo>
                      <a:cubicBezTo>
                        <a:pt x="1002" y="219"/>
                        <a:pt x="1006" y="225"/>
                        <a:pt x="1010" y="231"/>
                      </a:cubicBezTo>
                      <a:cubicBezTo>
                        <a:pt x="1012" y="234"/>
                        <a:pt x="1016" y="240"/>
                        <a:pt x="1016" y="240"/>
                      </a:cubicBezTo>
                      <a:cubicBezTo>
                        <a:pt x="1023" y="220"/>
                        <a:pt x="999" y="219"/>
                        <a:pt x="1028" y="225"/>
                      </a:cubicBezTo>
                      <a:cubicBezTo>
                        <a:pt x="1030" y="231"/>
                        <a:pt x="1032" y="237"/>
                        <a:pt x="1034" y="243"/>
                      </a:cubicBezTo>
                      <a:cubicBezTo>
                        <a:pt x="1036" y="249"/>
                        <a:pt x="1052" y="249"/>
                        <a:pt x="1052" y="249"/>
                      </a:cubicBezTo>
                      <a:cubicBezTo>
                        <a:pt x="1073" y="270"/>
                        <a:pt x="1063" y="262"/>
                        <a:pt x="1079" y="273"/>
                      </a:cubicBezTo>
                      <a:cubicBezTo>
                        <a:pt x="1072" y="310"/>
                        <a:pt x="1079" y="264"/>
                        <a:pt x="1079" y="306"/>
                      </a:cubicBezTo>
                      <a:cubicBezTo>
                        <a:pt x="1079" y="330"/>
                        <a:pt x="1061" y="353"/>
                        <a:pt x="1049" y="372"/>
                      </a:cubicBezTo>
                      <a:cubicBezTo>
                        <a:pt x="1044" y="380"/>
                        <a:pt x="1011" y="394"/>
                        <a:pt x="1004" y="399"/>
                      </a:cubicBezTo>
                      <a:cubicBezTo>
                        <a:pt x="996" y="404"/>
                        <a:pt x="977" y="411"/>
                        <a:pt x="977" y="411"/>
                      </a:cubicBezTo>
                      <a:cubicBezTo>
                        <a:pt x="966" y="422"/>
                        <a:pt x="960" y="435"/>
                        <a:pt x="947" y="444"/>
                      </a:cubicBezTo>
                      <a:cubicBezTo>
                        <a:pt x="930" y="469"/>
                        <a:pt x="885" y="463"/>
                        <a:pt x="860" y="480"/>
                      </a:cubicBezTo>
                      <a:cubicBezTo>
                        <a:pt x="854" y="476"/>
                        <a:pt x="850" y="465"/>
                        <a:pt x="842" y="465"/>
                      </a:cubicBezTo>
                      <a:cubicBezTo>
                        <a:pt x="838" y="465"/>
                        <a:pt x="839" y="472"/>
                        <a:pt x="836" y="474"/>
                      </a:cubicBezTo>
                      <a:cubicBezTo>
                        <a:pt x="831" y="477"/>
                        <a:pt x="818" y="480"/>
                        <a:pt x="818" y="480"/>
                      </a:cubicBezTo>
                      <a:cubicBezTo>
                        <a:pt x="799" y="474"/>
                        <a:pt x="758" y="486"/>
                        <a:pt x="758" y="486"/>
                      </a:cubicBezTo>
                      <a:cubicBezTo>
                        <a:pt x="741" y="480"/>
                        <a:pt x="743" y="476"/>
                        <a:pt x="722" y="480"/>
                      </a:cubicBezTo>
                      <a:cubicBezTo>
                        <a:pt x="710" y="476"/>
                        <a:pt x="707" y="468"/>
                        <a:pt x="698" y="459"/>
                      </a:cubicBezTo>
                      <a:cubicBezTo>
                        <a:pt x="693" y="440"/>
                        <a:pt x="687" y="447"/>
                        <a:pt x="674" y="456"/>
                      </a:cubicBezTo>
                      <a:cubicBezTo>
                        <a:pt x="658" y="455"/>
                        <a:pt x="622" y="451"/>
                        <a:pt x="653" y="441"/>
                      </a:cubicBezTo>
                      <a:cubicBezTo>
                        <a:pt x="656" y="431"/>
                        <a:pt x="669" y="407"/>
                        <a:pt x="677" y="402"/>
                      </a:cubicBezTo>
                      <a:cubicBezTo>
                        <a:pt x="674" y="388"/>
                        <a:pt x="677" y="377"/>
                        <a:pt x="662" y="387"/>
                      </a:cubicBezTo>
                      <a:cubicBezTo>
                        <a:pt x="657" y="403"/>
                        <a:pt x="661" y="393"/>
                        <a:pt x="647" y="414"/>
                      </a:cubicBezTo>
                      <a:cubicBezTo>
                        <a:pt x="643" y="420"/>
                        <a:pt x="629" y="426"/>
                        <a:pt x="629" y="426"/>
                      </a:cubicBezTo>
                      <a:cubicBezTo>
                        <a:pt x="620" y="439"/>
                        <a:pt x="619" y="445"/>
                        <a:pt x="602" y="441"/>
                      </a:cubicBezTo>
                      <a:cubicBezTo>
                        <a:pt x="596" y="423"/>
                        <a:pt x="562" y="414"/>
                        <a:pt x="545" y="408"/>
                      </a:cubicBezTo>
                      <a:cubicBezTo>
                        <a:pt x="534" y="404"/>
                        <a:pt x="512" y="399"/>
                        <a:pt x="512" y="399"/>
                      </a:cubicBezTo>
                      <a:cubicBezTo>
                        <a:pt x="500" y="403"/>
                        <a:pt x="492" y="399"/>
                        <a:pt x="479" y="396"/>
                      </a:cubicBezTo>
                      <a:cubicBezTo>
                        <a:pt x="457" y="400"/>
                        <a:pt x="438" y="397"/>
                        <a:pt x="416" y="402"/>
                      </a:cubicBezTo>
                      <a:cubicBezTo>
                        <a:pt x="400" y="398"/>
                        <a:pt x="385" y="401"/>
                        <a:pt x="368" y="399"/>
                      </a:cubicBezTo>
                      <a:cubicBezTo>
                        <a:pt x="352" y="403"/>
                        <a:pt x="336" y="406"/>
                        <a:pt x="320" y="411"/>
                      </a:cubicBezTo>
                      <a:cubicBezTo>
                        <a:pt x="314" y="413"/>
                        <a:pt x="302" y="417"/>
                        <a:pt x="302" y="417"/>
                      </a:cubicBezTo>
                      <a:cubicBezTo>
                        <a:pt x="275" y="408"/>
                        <a:pt x="271" y="408"/>
                        <a:pt x="239" y="405"/>
                      </a:cubicBezTo>
                      <a:cubicBezTo>
                        <a:pt x="227" y="407"/>
                        <a:pt x="206" y="420"/>
                        <a:pt x="206" y="420"/>
                      </a:cubicBezTo>
                      <a:cubicBezTo>
                        <a:pt x="197" y="417"/>
                        <a:pt x="179" y="423"/>
                        <a:pt x="179" y="423"/>
                      </a:cubicBezTo>
                      <a:cubicBezTo>
                        <a:pt x="158" y="420"/>
                        <a:pt x="154" y="417"/>
                        <a:pt x="137" y="411"/>
                      </a:cubicBezTo>
                      <a:cubicBezTo>
                        <a:pt x="97" y="371"/>
                        <a:pt x="132" y="412"/>
                        <a:pt x="116" y="378"/>
                      </a:cubicBezTo>
                      <a:cubicBezTo>
                        <a:pt x="101" y="346"/>
                        <a:pt x="67" y="310"/>
                        <a:pt x="38" y="291"/>
                      </a:cubicBezTo>
                      <a:cubicBezTo>
                        <a:pt x="31" y="271"/>
                        <a:pt x="18" y="272"/>
                        <a:pt x="2" y="261"/>
                      </a:cubicBezTo>
                      <a:cubicBezTo>
                        <a:pt x="3" y="258"/>
                        <a:pt x="3" y="254"/>
                        <a:pt x="5" y="252"/>
                      </a:cubicBezTo>
                      <a:cubicBezTo>
                        <a:pt x="8" y="249"/>
                        <a:pt x="17" y="253"/>
                        <a:pt x="17" y="249"/>
                      </a:cubicBezTo>
                      <a:cubicBezTo>
                        <a:pt x="17" y="242"/>
                        <a:pt x="5" y="231"/>
                        <a:pt x="5" y="231"/>
                      </a:cubicBezTo>
                      <a:cubicBezTo>
                        <a:pt x="8" y="222"/>
                        <a:pt x="2" y="204"/>
                        <a:pt x="2" y="204"/>
                      </a:cubicBezTo>
                      <a:cubicBezTo>
                        <a:pt x="5" y="196"/>
                        <a:pt x="0" y="178"/>
                        <a:pt x="8" y="180"/>
                      </a:cubicBezTo>
                      <a:cubicBezTo>
                        <a:pt x="15" y="181"/>
                        <a:pt x="20" y="198"/>
                        <a:pt x="20" y="198"/>
                      </a:cubicBezTo>
                      <a:cubicBezTo>
                        <a:pt x="43" y="190"/>
                        <a:pt x="64" y="179"/>
                        <a:pt x="89" y="174"/>
                      </a:cubicBezTo>
                      <a:cubicBezTo>
                        <a:pt x="137" y="176"/>
                        <a:pt x="142" y="178"/>
                        <a:pt x="179" y="171"/>
                      </a:cubicBezTo>
                      <a:cubicBezTo>
                        <a:pt x="193" y="168"/>
                        <a:pt x="218" y="153"/>
                        <a:pt x="218" y="153"/>
                      </a:cubicBezTo>
                      <a:cubicBezTo>
                        <a:pt x="227" y="140"/>
                        <a:pt x="215" y="129"/>
                        <a:pt x="233" y="123"/>
                      </a:cubicBezTo>
                      <a:cubicBezTo>
                        <a:pt x="255" y="91"/>
                        <a:pt x="249" y="118"/>
                        <a:pt x="260" y="135"/>
                      </a:cubicBezTo>
                      <a:cubicBezTo>
                        <a:pt x="269" y="121"/>
                        <a:pt x="258" y="120"/>
                        <a:pt x="272" y="111"/>
                      </a:cubicBezTo>
                      <a:cubicBezTo>
                        <a:pt x="276" y="99"/>
                        <a:pt x="280" y="94"/>
                        <a:pt x="290" y="87"/>
                      </a:cubicBezTo>
                      <a:cubicBezTo>
                        <a:pt x="308" y="93"/>
                        <a:pt x="302" y="74"/>
                        <a:pt x="317" y="69"/>
                      </a:cubicBezTo>
                      <a:cubicBezTo>
                        <a:pt x="335" y="73"/>
                        <a:pt x="334" y="68"/>
                        <a:pt x="350" y="63"/>
                      </a:cubicBezTo>
                      <a:cubicBezTo>
                        <a:pt x="371" y="68"/>
                        <a:pt x="369" y="73"/>
                        <a:pt x="386" y="84"/>
                      </a:cubicBezTo>
                      <a:cubicBezTo>
                        <a:pt x="388" y="87"/>
                        <a:pt x="395" y="100"/>
                        <a:pt x="401" y="99"/>
                      </a:cubicBezTo>
                      <a:cubicBezTo>
                        <a:pt x="404" y="98"/>
                        <a:pt x="402" y="92"/>
                        <a:pt x="404" y="90"/>
                      </a:cubicBezTo>
                      <a:cubicBezTo>
                        <a:pt x="406" y="88"/>
                        <a:pt x="410" y="88"/>
                        <a:pt x="413" y="87"/>
                      </a:cubicBezTo>
                      <a:cubicBezTo>
                        <a:pt x="425" y="91"/>
                        <a:pt x="425" y="98"/>
                        <a:pt x="437" y="102"/>
                      </a:cubicBezTo>
                      <a:cubicBezTo>
                        <a:pt x="440" y="93"/>
                        <a:pt x="434" y="75"/>
                        <a:pt x="434" y="75"/>
                      </a:cubicBezTo>
                      <a:cubicBezTo>
                        <a:pt x="438" y="69"/>
                        <a:pt x="449" y="60"/>
                        <a:pt x="449" y="60"/>
                      </a:cubicBezTo>
                      <a:close/>
                    </a:path>
                  </a:pathLst>
                </a:custGeom>
                <a:solidFill>
                  <a:schemeClr val="bg2"/>
                </a:solidFill>
                <a:ln w="9525">
                  <a:noFill/>
                  <a:round/>
                  <a:headEnd/>
                  <a:tailEnd/>
                </a:ln>
                <a:effectLst/>
              </p:spPr>
              <p:txBody>
                <a:bodyPr wrap="none" anchor="ctr"/>
                <a:lstStyle/>
                <a:p>
                  <a:endParaRPr lang="ja-JP" altLang="en-US"/>
                </a:p>
              </p:txBody>
            </p:sp>
            <p:sp>
              <p:nvSpPr>
                <p:cNvPr id="4167" name="Freeform 71"/>
                <p:cNvSpPr>
                  <a:spLocks/>
                </p:cNvSpPr>
                <p:nvPr/>
              </p:nvSpPr>
              <p:spPr bwMode="ltGray">
                <a:xfrm>
                  <a:off x="3182" y="3846"/>
                  <a:ext cx="77" cy="42"/>
                </a:xfrm>
                <a:custGeom>
                  <a:avLst/>
                  <a:gdLst/>
                  <a:ahLst/>
                  <a:cxnLst>
                    <a:cxn ang="0">
                      <a:pos x="12" y="3"/>
                    </a:cxn>
                    <a:cxn ang="0">
                      <a:pos x="60" y="0"/>
                    </a:cxn>
                    <a:cxn ang="0">
                      <a:pos x="66" y="30"/>
                    </a:cxn>
                    <a:cxn ang="0">
                      <a:pos x="30" y="42"/>
                    </a:cxn>
                    <a:cxn ang="0">
                      <a:pos x="9" y="33"/>
                    </a:cxn>
                    <a:cxn ang="0">
                      <a:pos x="3" y="15"/>
                    </a:cxn>
                    <a:cxn ang="0">
                      <a:pos x="0" y="6"/>
                    </a:cxn>
                    <a:cxn ang="0">
                      <a:pos x="12" y="3"/>
                    </a:cxn>
                  </a:cxnLst>
                  <a:rect l="0" t="0" r="r" b="b"/>
                  <a:pathLst>
                    <a:path w="77" h="42">
                      <a:moveTo>
                        <a:pt x="12" y="3"/>
                      </a:moveTo>
                      <a:cubicBezTo>
                        <a:pt x="28" y="8"/>
                        <a:pt x="44" y="4"/>
                        <a:pt x="60" y="0"/>
                      </a:cubicBezTo>
                      <a:cubicBezTo>
                        <a:pt x="77" y="6"/>
                        <a:pt x="71" y="14"/>
                        <a:pt x="66" y="30"/>
                      </a:cubicBezTo>
                      <a:cubicBezTo>
                        <a:pt x="63" y="39"/>
                        <a:pt x="35" y="41"/>
                        <a:pt x="30" y="42"/>
                      </a:cubicBezTo>
                      <a:cubicBezTo>
                        <a:pt x="24" y="41"/>
                        <a:pt x="13" y="39"/>
                        <a:pt x="9" y="33"/>
                      </a:cubicBezTo>
                      <a:cubicBezTo>
                        <a:pt x="6" y="28"/>
                        <a:pt x="5" y="21"/>
                        <a:pt x="3" y="15"/>
                      </a:cubicBezTo>
                      <a:cubicBezTo>
                        <a:pt x="2" y="12"/>
                        <a:pt x="0" y="6"/>
                        <a:pt x="0" y="6"/>
                      </a:cubicBezTo>
                      <a:cubicBezTo>
                        <a:pt x="10" y="3"/>
                        <a:pt x="6" y="3"/>
                        <a:pt x="12" y="3"/>
                      </a:cubicBezTo>
                      <a:close/>
                    </a:path>
                  </a:pathLst>
                </a:custGeom>
                <a:solidFill>
                  <a:schemeClr val="bg2"/>
                </a:solidFill>
                <a:ln w="9525">
                  <a:noFill/>
                  <a:round/>
                  <a:headEnd/>
                  <a:tailEnd/>
                </a:ln>
                <a:effectLst/>
              </p:spPr>
              <p:txBody>
                <a:bodyPr wrap="none" anchor="ctr"/>
                <a:lstStyle/>
                <a:p>
                  <a:endParaRPr lang="ja-JP" altLang="en-US"/>
                </a:p>
              </p:txBody>
            </p:sp>
            <p:sp>
              <p:nvSpPr>
                <p:cNvPr id="4168" name="Freeform 72"/>
                <p:cNvSpPr>
                  <a:spLocks/>
                </p:cNvSpPr>
                <p:nvPr/>
              </p:nvSpPr>
              <p:spPr bwMode="ltGray">
                <a:xfrm>
                  <a:off x="3867" y="3351"/>
                  <a:ext cx="29" cy="18"/>
                </a:xfrm>
                <a:custGeom>
                  <a:avLst/>
                  <a:gdLst/>
                  <a:ahLst/>
                  <a:cxnLst>
                    <a:cxn ang="0">
                      <a:pos x="2" y="9"/>
                    </a:cxn>
                    <a:cxn ang="0">
                      <a:pos x="11" y="18"/>
                    </a:cxn>
                    <a:cxn ang="0">
                      <a:pos x="2" y="9"/>
                    </a:cxn>
                  </a:cxnLst>
                  <a:rect l="0" t="0" r="r" b="b"/>
                  <a:pathLst>
                    <a:path w="29" h="18">
                      <a:moveTo>
                        <a:pt x="2" y="9"/>
                      </a:moveTo>
                      <a:cubicBezTo>
                        <a:pt x="14" y="1"/>
                        <a:pt x="29" y="0"/>
                        <a:pt x="11" y="18"/>
                      </a:cubicBezTo>
                      <a:cubicBezTo>
                        <a:pt x="0" y="14"/>
                        <a:pt x="2" y="18"/>
                        <a:pt x="2" y="9"/>
                      </a:cubicBezTo>
                      <a:close/>
                    </a:path>
                  </a:pathLst>
                </a:custGeom>
                <a:solidFill>
                  <a:schemeClr val="bg2"/>
                </a:solidFill>
                <a:ln w="9525">
                  <a:noFill/>
                  <a:round/>
                  <a:headEnd/>
                  <a:tailEnd/>
                </a:ln>
                <a:effectLst/>
              </p:spPr>
              <p:txBody>
                <a:bodyPr wrap="none" anchor="ctr"/>
                <a:lstStyle/>
                <a:p>
                  <a:endParaRPr lang="ja-JP" altLang="en-US"/>
                </a:p>
              </p:txBody>
            </p:sp>
            <p:sp>
              <p:nvSpPr>
                <p:cNvPr id="4169" name="Freeform 73"/>
                <p:cNvSpPr>
                  <a:spLocks/>
                </p:cNvSpPr>
                <p:nvPr/>
              </p:nvSpPr>
              <p:spPr bwMode="ltGray">
                <a:xfrm>
                  <a:off x="3836" y="3305"/>
                  <a:ext cx="36" cy="49"/>
                </a:xfrm>
                <a:custGeom>
                  <a:avLst/>
                  <a:gdLst/>
                  <a:ahLst/>
                  <a:cxnLst>
                    <a:cxn ang="0">
                      <a:pos x="27" y="49"/>
                    </a:cxn>
                    <a:cxn ang="0">
                      <a:pos x="0" y="19"/>
                    </a:cxn>
                    <a:cxn ang="0">
                      <a:pos x="36" y="13"/>
                    </a:cxn>
                    <a:cxn ang="0">
                      <a:pos x="24" y="31"/>
                    </a:cxn>
                    <a:cxn ang="0">
                      <a:pos x="27" y="49"/>
                    </a:cxn>
                  </a:cxnLst>
                  <a:rect l="0" t="0" r="r" b="b"/>
                  <a:pathLst>
                    <a:path w="36" h="49">
                      <a:moveTo>
                        <a:pt x="27" y="49"/>
                      </a:moveTo>
                      <a:cubicBezTo>
                        <a:pt x="3" y="44"/>
                        <a:pt x="11" y="36"/>
                        <a:pt x="0" y="19"/>
                      </a:cubicBezTo>
                      <a:cubicBezTo>
                        <a:pt x="6" y="0"/>
                        <a:pt x="21" y="10"/>
                        <a:pt x="36" y="13"/>
                      </a:cubicBezTo>
                      <a:cubicBezTo>
                        <a:pt x="21" y="35"/>
                        <a:pt x="17" y="4"/>
                        <a:pt x="24" y="31"/>
                      </a:cubicBezTo>
                      <a:cubicBezTo>
                        <a:pt x="20" y="43"/>
                        <a:pt x="19" y="37"/>
                        <a:pt x="27" y="49"/>
                      </a:cubicBezTo>
                      <a:close/>
                    </a:path>
                  </a:pathLst>
                </a:custGeom>
                <a:solidFill>
                  <a:schemeClr val="bg2"/>
                </a:solidFill>
                <a:ln w="9525">
                  <a:noFill/>
                  <a:round/>
                  <a:headEnd/>
                  <a:tailEnd/>
                </a:ln>
                <a:effectLst/>
              </p:spPr>
              <p:txBody>
                <a:bodyPr wrap="none" anchor="ctr"/>
                <a:lstStyle/>
                <a:p>
                  <a:endParaRPr lang="ja-JP" altLang="en-US"/>
                </a:p>
              </p:txBody>
            </p:sp>
            <p:sp>
              <p:nvSpPr>
                <p:cNvPr id="4170" name="Freeform 74"/>
                <p:cNvSpPr>
                  <a:spLocks/>
                </p:cNvSpPr>
                <p:nvPr/>
              </p:nvSpPr>
              <p:spPr bwMode="ltGray">
                <a:xfrm>
                  <a:off x="4067" y="3275"/>
                  <a:ext cx="39" cy="25"/>
                </a:xfrm>
                <a:custGeom>
                  <a:avLst/>
                  <a:gdLst/>
                  <a:ahLst/>
                  <a:cxnLst>
                    <a:cxn ang="0">
                      <a:pos x="9" y="19"/>
                    </a:cxn>
                    <a:cxn ang="0">
                      <a:pos x="39" y="7"/>
                    </a:cxn>
                    <a:cxn ang="0">
                      <a:pos x="18" y="22"/>
                    </a:cxn>
                    <a:cxn ang="0">
                      <a:pos x="9" y="25"/>
                    </a:cxn>
                    <a:cxn ang="0">
                      <a:pos x="9" y="19"/>
                    </a:cxn>
                  </a:cxnLst>
                  <a:rect l="0" t="0" r="r" b="b"/>
                  <a:pathLst>
                    <a:path w="39" h="25">
                      <a:moveTo>
                        <a:pt x="9" y="19"/>
                      </a:moveTo>
                      <a:cubicBezTo>
                        <a:pt x="14" y="0"/>
                        <a:pt x="20" y="4"/>
                        <a:pt x="39" y="7"/>
                      </a:cubicBezTo>
                      <a:cubicBezTo>
                        <a:pt x="34" y="22"/>
                        <a:pt x="39" y="15"/>
                        <a:pt x="18" y="22"/>
                      </a:cubicBezTo>
                      <a:cubicBezTo>
                        <a:pt x="15" y="23"/>
                        <a:pt x="9" y="25"/>
                        <a:pt x="9" y="25"/>
                      </a:cubicBezTo>
                      <a:cubicBezTo>
                        <a:pt x="2" y="14"/>
                        <a:pt x="0" y="14"/>
                        <a:pt x="9" y="19"/>
                      </a:cubicBezTo>
                      <a:close/>
                    </a:path>
                  </a:pathLst>
                </a:custGeom>
                <a:solidFill>
                  <a:schemeClr val="bg2"/>
                </a:solidFill>
                <a:ln w="9525">
                  <a:noFill/>
                  <a:round/>
                  <a:headEnd/>
                  <a:tailEnd/>
                </a:ln>
                <a:effectLst/>
              </p:spPr>
              <p:txBody>
                <a:bodyPr wrap="none" anchor="ctr"/>
                <a:lstStyle/>
                <a:p>
                  <a:endParaRPr lang="ja-JP" altLang="en-US"/>
                </a:p>
              </p:txBody>
            </p:sp>
            <p:sp>
              <p:nvSpPr>
                <p:cNvPr id="4171" name="Freeform 75"/>
                <p:cNvSpPr>
                  <a:spLocks/>
                </p:cNvSpPr>
                <p:nvPr/>
              </p:nvSpPr>
              <p:spPr bwMode="ltGray">
                <a:xfrm>
                  <a:off x="4104" y="3225"/>
                  <a:ext cx="44" cy="33"/>
                </a:xfrm>
                <a:custGeom>
                  <a:avLst/>
                  <a:gdLst/>
                  <a:ahLst/>
                  <a:cxnLst>
                    <a:cxn ang="0">
                      <a:pos x="20" y="33"/>
                    </a:cxn>
                    <a:cxn ang="0">
                      <a:pos x="2" y="21"/>
                    </a:cxn>
                    <a:cxn ang="0">
                      <a:pos x="26" y="0"/>
                    </a:cxn>
                    <a:cxn ang="0">
                      <a:pos x="20" y="33"/>
                    </a:cxn>
                  </a:cxnLst>
                  <a:rect l="0" t="0" r="r" b="b"/>
                  <a:pathLst>
                    <a:path w="44" h="33">
                      <a:moveTo>
                        <a:pt x="20" y="33"/>
                      </a:moveTo>
                      <a:cubicBezTo>
                        <a:pt x="13" y="32"/>
                        <a:pt x="0" y="33"/>
                        <a:pt x="2" y="21"/>
                      </a:cubicBezTo>
                      <a:cubicBezTo>
                        <a:pt x="4" y="11"/>
                        <a:pt x="26" y="0"/>
                        <a:pt x="26" y="0"/>
                      </a:cubicBezTo>
                      <a:cubicBezTo>
                        <a:pt x="44" y="6"/>
                        <a:pt x="35" y="33"/>
                        <a:pt x="20" y="33"/>
                      </a:cubicBezTo>
                      <a:close/>
                    </a:path>
                  </a:pathLst>
                </a:custGeom>
                <a:solidFill>
                  <a:schemeClr val="bg2"/>
                </a:solidFill>
                <a:ln w="9525">
                  <a:noFill/>
                  <a:round/>
                  <a:headEnd/>
                  <a:tailEnd/>
                </a:ln>
                <a:effectLst/>
              </p:spPr>
              <p:txBody>
                <a:bodyPr wrap="none" anchor="ctr"/>
                <a:lstStyle/>
                <a:p>
                  <a:endParaRPr lang="ja-JP" altLang="en-US"/>
                </a:p>
              </p:txBody>
            </p:sp>
            <p:sp>
              <p:nvSpPr>
                <p:cNvPr id="4172" name="Freeform 76"/>
                <p:cNvSpPr>
                  <a:spLocks/>
                </p:cNvSpPr>
                <p:nvPr/>
              </p:nvSpPr>
              <p:spPr bwMode="ltGray">
                <a:xfrm>
                  <a:off x="4298" y="3159"/>
                  <a:ext cx="15" cy="25"/>
                </a:xfrm>
                <a:custGeom>
                  <a:avLst/>
                  <a:gdLst/>
                  <a:ahLst/>
                  <a:cxnLst>
                    <a:cxn ang="0">
                      <a:pos x="0" y="24"/>
                    </a:cxn>
                    <a:cxn ang="0">
                      <a:pos x="15" y="18"/>
                    </a:cxn>
                    <a:cxn ang="0">
                      <a:pos x="0" y="24"/>
                    </a:cxn>
                  </a:cxnLst>
                  <a:rect l="0" t="0" r="r" b="b"/>
                  <a:pathLst>
                    <a:path w="15" h="25">
                      <a:moveTo>
                        <a:pt x="0" y="24"/>
                      </a:moveTo>
                      <a:cubicBezTo>
                        <a:pt x="3" y="13"/>
                        <a:pt x="9" y="0"/>
                        <a:pt x="15" y="18"/>
                      </a:cubicBezTo>
                      <a:cubicBezTo>
                        <a:pt x="4" y="25"/>
                        <a:pt x="10" y="24"/>
                        <a:pt x="0" y="24"/>
                      </a:cubicBezTo>
                      <a:close/>
                    </a:path>
                  </a:pathLst>
                </a:custGeom>
                <a:solidFill>
                  <a:schemeClr val="bg2"/>
                </a:solidFill>
                <a:ln w="9525">
                  <a:noFill/>
                  <a:round/>
                  <a:headEnd/>
                  <a:tailEnd/>
                </a:ln>
                <a:effectLst/>
              </p:spPr>
              <p:txBody>
                <a:bodyPr wrap="none" anchor="ctr"/>
                <a:lstStyle/>
                <a:p>
                  <a:endParaRPr lang="ja-JP" altLang="en-US"/>
                </a:p>
              </p:txBody>
            </p:sp>
            <p:sp>
              <p:nvSpPr>
                <p:cNvPr id="4173" name="Freeform 77"/>
                <p:cNvSpPr>
                  <a:spLocks/>
                </p:cNvSpPr>
                <p:nvPr/>
              </p:nvSpPr>
              <p:spPr bwMode="ltGray">
                <a:xfrm>
                  <a:off x="4407" y="1986"/>
                  <a:ext cx="23" cy="15"/>
                </a:xfrm>
                <a:custGeom>
                  <a:avLst/>
                  <a:gdLst/>
                  <a:ahLst/>
                  <a:cxnLst>
                    <a:cxn ang="0">
                      <a:pos x="5" y="0"/>
                    </a:cxn>
                    <a:cxn ang="0">
                      <a:pos x="8" y="15"/>
                    </a:cxn>
                    <a:cxn ang="0">
                      <a:pos x="5" y="0"/>
                    </a:cxn>
                  </a:cxnLst>
                  <a:rect l="0" t="0" r="r" b="b"/>
                  <a:pathLst>
                    <a:path w="23" h="15">
                      <a:moveTo>
                        <a:pt x="5" y="0"/>
                      </a:moveTo>
                      <a:cubicBezTo>
                        <a:pt x="16" y="4"/>
                        <a:pt x="23" y="10"/>
                        <a:pt x="8" y="15"/>
                      </a:cubicBezTo>
                      <a:cubicBezTo>
                        <a:pt x="1" y="4"/>
                        <a:pt x="0" y="9"/>
                        <a:pt x="5" y="0"/>
                      </a:cubicBezTo>
                      <a:close/>
                    </a:path>
                  </a:pathLst>
                </a:custGeom>
                <a:solidFill>
                  <a:schemeClr val="bg2"/>
                </a:solidFill>
                <a:ln w="9525">
                  <a:noFill/>
                  <a:round/>
                  <a:headEnd/>
                  <a:tailEnd/>
                </a:ln>
                <a:effectLst/>
              </p:spPr>
              <p:txBody>
                <a:bodyPr wrap="none" anchor="ctr"/>
                <a:lstStyle/>
                <a:p>
                  <a:endParaRPr lang="ja-JP" altLang="en-US"/>
                </a:p>
              </p:txBody>
            </p:sp>
            <p:sp>
              <p:nvSpPr>
                <p:cNvPr id="4174" name="Freeform 78"/>
                <p:cNvSpPr>
                  <a:spLocks/>
                </p:cNvSpPr>
                <p:nvPr/>
              </p:nvSpPr>
              <p:spPr bwMode="ltGray">
                <a:xfrm>
                  <a:off x="4435" y="1977"/>
                  <a:ext cx="31" cy="20"/>
                </a:xfrm>
                <a:custGeom>
                  <a:avLst/>
                  <a:gdLst/>
                  <a:ahLst/>
                  <a:cxnLst>
                    <a:cxn ang="0">
                      <a:pos x="16" y="15"/>
                    </a:cxn>
                    <a:cxn ang="0">
                      <a:pos x="4" y="0"/>
                    </a:cxn>
                    <a:cxn ang="0">
                      <a:pos x="16" y="15"/>
                    </a:cxn>
                  </a:cxnLst>
                  <a:rect l="0" t="0" r="r" b="b"/>
                  <a:pathLst>
                    <a:path w="31" h="20">
                      <a:moveTo>
                        <a:pt x="16" y="15"/>
                      </a:moveTo>
                      <a:cubicBezTo>
                        <a:pt x="2" y="20"/>
                        <a:pt x="0" y="12"/>
                        <a:pt x="4" y="0"/>
                      </a:cubicBezTo>
                      <a:cubicBezTo>
                        <a:pt x="11" y="2"/>
                        <a:pt x="31" y="7"/>
                        <a:pt x="16" y="15"/>
                      </a:cubicBezTo>
                      <a:close/>
                    </a:path>
                  </a:pathLst>
                </a:custGeom>
                <a:solidFill>
                  <a:schemeClr val="bg2"/>
                </a:solidFill>
                <a:ln w="9525">
                  <a:noFill/>
                  <a:round/>
                  <a:headEnd/>
                  <a:tailEnd/>
                </a:ln>
                <a:effectLst/>
              </p:spPr>
              <p:txBody>
                <a:bodyPr wrap="none" anchor="ctr"/>
                <a:lstStyle/>
                <a:p>
                  <a:endParaRPr lang="ja-JP" altLang="en-US"/>
                </a:p>
              </p:txBody>
            </p:sp>
            <p:sp>
              <p:nvSpPr>
                <p:cNvPr id="4175" name="Freeform 79"/>
                <p:cNvSpPr>
                  <a:spLocks/>
                </p:cNvSpPr>
                <p:nvPr/>
              </p:nvSpPr>
              <p:spPr bwMode="ltGray">
                <a:xfrm>
                  <a:off x="4448" y="1977"/>
                  <a:ext cx="64" cy="51"/>
                </a:xfrm>
                <a:custGeom>
                  <a:avLst/>
                  <a:gdLst/>
                  <a:ahLst/>
                  <a:cxnLst>
                    <a:cxn ang="0">
                      <a:pos x="24" y="15"/>
                    </a:cxn>
                    <a:cxn ang="0">
                      <a:pos x="18" y="0"/>
                    </a:cxn>
                    <a:cxn ang="0">
                      <a:pos x="45" y="12"/>
                    </a:cxn>
                    <a:cxn ang="0">
                      <a:pos x="39" y="51"/>
                    </a:cxn>
                    <a:cxn ang="0">
                      <a:pos x="24" y="15"/>
                    </a:cxn>
                  </a:cxnLst>
                  <a:rect l="0" t="0" r="r" b="b"/>
                  <a:pathLst>
                    <a:path w="64" h="51">
                      <a:moveTo>
                        <a:pt x="24" y="15"/>
                      </a:moveTo>
                      <a:cubicBezTo>
                        <a:pt x="13" y="12"/>
                        <a:pt x="0" y="6"/>
                        <a:pt x="18" y="0"/>
                      </a:cubicBezTo>
                      <a:cubicBezTo>
                        <a:pt x="28" y="3"/>
                        <a:pt x="35" y="9"/>
                        <a:pt x="45" y="12"/>
                      </a:cubicBezTo>
                      <a:cubicBezTo>
                        <a:pt x="56" y="28"/>
                        <a:pt x="64" y="43"/>
                        <a:pt x="39" y="51"/>
                      </a:cubicBezTo>
                      <a:cubicBezTo>
                        <a:pt x="26" y="42"/>
                        <a:pt x="24" y="30"/>
                        <a:pt x="24" y="15"/>
                      </a:cubicBezTo>
                      <a:close/>
                    </a:path>
                  </a:pathLst>
                </a:custGeom>
                <a:solidFill>
                  <a:schemeClr val="bg2"/>
                </a:solidFill>
                <a:ln w="9525">
                  <a:noFill/>
                  <a:round/>
                  <a:headEnd/>
                  <a:tailEnd/>
                </a:ln>
                <a:effectLst/>
              </p:spPr>
              <p:txBody>
                <a:bodyPr wrap="none" anchor="ctr"/>
                <a:lstStyle/>
                <a:p>
                  <a:endParaRPr lang="ja-JP" altLang="en-US"/>
                </a:p>
              </p:txBody>
            </p:sp>
            <p:sp>
              <p:nvSpPr>
                <p:cNvPr id="4176" name="Freeform 80"/>
                <p:cNvSpPr>
                  <a:spLocks/>
                </p:cNvSpPr>
                <p:nvPr/>
              </p:nvSpPr>
              <p:spPr bwMode="ltGray">
                <a:xfrm>
                  <a:off x="3458" y="675"/>
                  <a:ext cx="906" cy="630"/>
                </a:xfrm>
                <a:custGeom>
                  <a:avLst/>
                  <a:gdLst/>
                  <a:ahLst/>
                  <a:cxnLst>
                    <a:cxn ang="0">
                      <a:pos x="885" y="504"/>
                    </a:cxn>
                    <a:cxn ang="0">
                      <a:pos x="822" y="477"/>
                    </a:cxn>
                    <a:cxn ang="0">
                      <a:pos x="744" y="417"/>
                    </a:cxn>
                    <a:cxn ang="0">
                      <a:pos x="708" y="390"/>
                    </a:cxn>
                    <a:cxn ang="0">
                      <a:pos x="675" y="363"/>
                    </a:cxn>
                    <a:cxn ang="0">
                      <a:pos x="624" y="330"/>
                    </a:cxn>
                    <a:cxn ang="0">
                      <a:pos x="603" y="309"/>
                    </a:cxn>
                    <a:cxn ang="0">
                      <a:pos x="564" y="303"/>
                    </a:cxn>
                    <a:cxn ang="0">
                      <a:pos x="441" y="294"/>
                    </a:cxn>
                    <a:cxn ang="0">
                      <a:pos x="408" y="273"/>
                    </a:cxn>
                    <a:cxn ang="0">
                      <a:pos x="381" y="291"/>
                    </a:cxn>
                    <a:cxn ang="0">
                      <a:pos x="318" y="330"/>
                    </a:cxn>
                    <a:cxn ang="0">
                      <a:pos x="336" y="381"/>
                    </a:cxn>
                    <a:cxn ang="0">
                      <a:pos x="300" y="351"/>
                    </a:cxn>
                    <a:cxn ang="0">
                      <a:pos x="321" y="375"/>
                    </a:cxn>
                    <a:cxn ang="0">
                      <a:pos x="366" y="408"/>
                    </a:cxn>
                    <a:cxn ang="0">
                      <a:pos x="357" y="438"/>
                    </a:cxn>
                    <a:cxn ang="0">
                      <a:pos x="378" y="510"/>
                    </a:cxn>
                    <a:cxn ang="0">
                      <a:pos x="378" y="546"/>
                    </a:cxn>
                    <a:cxn ang="0">
                      <a:pos x="372" y="591"/>
                    </a:cxn>
                    <a:cxn ang="0">
                      <a:pos x="357" y="630"/>
                    </a:cxn>
                    <a:cxn ang="0">
                      <a:pos x="363" y="585"/>
                    </a:cxn>
                    <a:cxn ang="0">
                      <a:pos x="357" y="537"/>
                    </a:cxn>
                    <a:cxn ang="0">
                      <a:pos x="363" y="501"/>
                    </a:cxn>
                    <a:cxn ang="0">
                      <a:pos x="348" y="462"/>
                    </a:cxn>
                    <a:cxn ang="0">
                      <a:pos x="315" y="438"/>
                    </a:cxn>
                    <a:cxn ang="0">
                      <a:pos x="294" y="468"/>
                    </a:cxn>
                    <a:cxn ang="0">
                      <a:pos x="261" y="444"/>
                    </a:cxn>
                    <a:cxn ang="0">
                      <a:pos x="252" y="456"/>
                    </a:cxn>
                    <a:cxn ang="0">
                      <a:pos x="225" y="456"/>
                    </a:cxn>
                    <a:cxn ang="0">
                      <a:pos x="177" y="420"/>
                    </a:cxn>
                    <a:cxn ang="0">
                      <a:pos x="174" y="384"/>
                    </a:cxn>
                    <a:cxn ang="0">
                      <a:pos x="144" y="369"/>
                    </a:cxn>
                    <a:cxn ang="0">
                      <a:pos x="114" y="384"/>
                    </a:cxn>
                    <a:cxn ang="0">
                      <a:pos x="90" y="366"/>
                    </a:cxn>
                    <a:cxn ang="0">
                      <a:pos x="96" y="315"/>
                    </a:cxn>
                    <a:cxn ang="0">
                      <a:pos x="21" y="315"/>
                    </a:cxn>
                    <a:cxn ang="0">
                      <a:pos x="36" y="222"/>
                    </a:cxn>
                    <a:cxn ang="0">
                      <a:pos x="57" y="207"/>
                    </a:cxn>
                    <a:cxn ang="0">
                      <a:pos x="81" y="174"/>
                    </a:cxn>
                    <a:cxn ang="0">
                      <a:pos x="93" y="135"/>
                    </a:cxn>
                    <a:cxn ang="0">
                      <a:pos x="84" y="87"/>
                    </a:cxn>
                    <a:cxn ang="0">
                      <a:pos x="81" y="51"/>
                    </a:cxn>
                    <a:cxn ang="0">
                      <a:pos x="99" y="6"/>
                    </a:cxn>
                    <a:cxn ang="0">
                      <a:pos x="132" y="39"/>
                    </a:cxn>
                    <a:cxn ang="0">
                      <a:pos x="156" y="84"/>
                    </a:cxn>
                    <a:cxn ang="0">
                      <a:pos x="168" y="108"/>
                    </a:cxn>
                    <a:cxn ang="0">
                      <a:pos x="204" y="99"/>
                    </a:cxn>
                    <a:cxn ang="0">
                      <a:pos x="249" y="84"/>
                    </a:cxn>
                    <a:cxn ang="0">
                      <a:pos x="276" y="114"/>
                    </a:cxn>
                    <a:cxn ang="0">
                      <a:pos x="243" y="66"/>
                    </a:cxn>
                    <a:cxn ang="0">
                      <a:pos x="213" y="30"/>
                    </a:cxn>
                    <a:cxn ang="0">
                      <a:pos x="267" y="3"/>
                    </a:cxn>
                    <a:cxn ang="0">
                      <a:pos x="402" y="69"/>
                    </a:cxn>
                    <a:cxn ang="0">
                      <a:pos x="588" y="198"/>
                    </a:cxn>
                    <a:cxn ang="0">
                      <a:pos x="750" y="345"/>
                    </a:cxn>
                    <a:cxn ang="0">
                      <a:pos x="906" y="531"/>
                    </a:cxn>
                  </a:cxnLst>
                  <a:rect l="0" t="0" r="r" b="b"/>
                  <a:pathLst>
                    <a:path w="906" h="630">
                      <a:moveTo>
                        <a:pt x="906" y="531"/>
                      </a:moveTo>
                      <a:cubicBezTo>
                        <a:pt x="901" y="524"/>
                        <a:pt x="892" y="508"/>
                        <a:pt x="885" y="504"/>
                      </a:cubicBezTo>
                      <a:cubicBezTo>
                        <a:pt x="877" y="499"/>
                        <a:pt x="866" y="500"/>
                        <a:pt x="858" y="495"/>
                      </a:cubicBezTo>
                      <a:cubicBezTo>
                        <a:pt x="847" y="488"/>
                        <a:pt x="834" y="481"/>
                        <a:pt x="822" y="477"/>
                      </a:cubicBezTo>
                      <a:cubicBezTo>
                        <a:pt x="812" y="462"/>
                        <a:pt x="793" y="460"/>
                        <a:pt x="780" y="447"/>
                      </a:cubicBezTo>
                      <a:cubicBezTo>
                        <a:pt x="757" y="424"/>
                        <a:pt x="769" y="434"/>
                        <a:pt x="744" y="417"/>
                      </a:cubicBezTo>
                      <a:cubicBezTo>
                        <a:pt x="712" y="396"/>
                        <a:pt x="761" y="429"/>
                        <a:pt x="726" y="402"/>
                      </a:cubicBezTo>
                      <a:cubicBezTo>
                        <a:pt x="720" y="398"/>
                        <a:pt x="708" y="390"/>
                        <a:pt x="708" y="390"/>
                      </a:cubicBezTo>
                      <a:cubicBezTo>
                        <a:pt x="698" y="375"/>
                        <a:pt x="705" y="383"/>
                        <a:pt x="684" y="369"/>
                      </a:cubicBezTo>
                      <a:cubicBezTo>
                        <a:pt x="681" y="367"/>
                        <a:pt x="675" y="363"/>
                        <a:pt x="675" y="363"/>
                      </a:cubicBezTo>
                      <a:cubicBezTo>
                        <a:pt x="669" y="354"/>
                        <a:pt x="652" y="341"/>
                        <a:pt x="642" y="336"/>
                      </a:cubicBezTo>
                      <a:cubicBezTo>
                        <a:pt x="636" y="333"/>
                        <a:pt x="624" y="330"/>
                        <a:pt x="624" y="330"/>
                      </a:cubicBezTo>
                      <a:cubicBezTo>
                        <a:pt x="613" y="314"/>
                        <a:pt x="618" y="304"/>
                        <a:pt x="597" y="297"/>
                      </a:cubicBezTo>
                      <a:cubicBezTo>
                        <a:pt x="588" y="325"/>
                        <a:pt x="596" y="289"/>
                        <a:pt x="603" y="309"/>
                      </a:cubicBezTo>
                      <a:cubicBezTo>
                        <a:pt x="605" y="314"/>
                        <a:pt x="601" y="319"/>
                        <a:pt x="600" y="324"/>
                      </a:cubicBezTo>
                      <a:cubicBezTo>
                        <a:pt x="582" y="320"/>
                        <a:pt x="581" y="311"/>
                        <a:pt x="564" y="303"/>
                      </a:cubicBezTo>
                      <a:cubicBezTo>
                        <a:pt x="543" y="294"/>
                        <a:pt x="520" y="294"/>
                        <a:pt x="498" y="291"/>
                      </a:cubicBezTo>
                      <a:cubicBezTo>
                        <a:pt x="479" y="294"/>
                        <a:pt x="459" y="288"/>
                        <a:pt x="441" y="294"/>
                      </a:cubicBezTo>
                      <a:cubicBezTo>
                        <a:pt x="435" y="290"/>
                        <a:pt x="432" y="283"/>
                        <a:pt x="426" y="279"/>
                      </a:cubicBezTo>
                      <a:cubicBezTo>
                        <a:pt x="421" y="276"/>
                        <a:pt x="414" y="275"/>
                        <a:pt x="408" y="273"/>
                      </a:cubicBezTo>
                      <a:cubicBezTo>
                        <a:pt x="405" y="272"/>
                        <a:pt x="402" y="269"/>
                        <a:pt x="399" y="267"/>
                      </a:cubicBezTo>
                      <a:cubicBezTo>
                        <a:pt x="392" y="278"/>
                        <a:pt x="394" y="287"/>
                        <a:pt x="381" y="291"/>
                      </a:cubicBezTo>
                      <a:cubicBezTo>
                        <a:pt x="368" y="287"/>
                        <a:pt x="362" y="290"/>
                        <a:pt x="351" y="297"/>
                      </a:cubicBezTo>
                      <a:cubicBezTo>
                        <a:pt x="344" y="317"/>
                        <a:pt x="338" y="323"/>
                        <a:pt x="318" y="330"/>
                      </a:cubicBezTo>
                      <a:cubicBezTo>
                        <a:pt x="314" y="343"/>
                        <a:pt x="317" y="347"/>
                        <a:pt x="330" y="351"/>
                      </a:cubicBezTo>
                      <a:cubicBezTo>
                        <a:pt x="333" y="364"/>
                        <a:pt x="340" y="369"/>
                        <a:pt x="336" y="381"/>
                      </a:cubicBezTo>
                      <a:cubicBezTo>
                        <a:pt x="321" y="376"/>
                        <a:pt x="327" y="369"/>
                        <a:pt x="318" y="360"/>
                      </a:cubicBezTo>
                      <a:cubicBezTo>
                        <a:pt x="313" y="355"/>
                        <a:pt x="306" y="355"/>
                        <a:pt x="300" y="351"/>
                      </a:cubicBezTo>
                      <a:cubicBezTo>
                        <a:pt x="301" y="355"/>
                        <a:pt x="300" y="360"/>
                        <a:pt x="303" y="363"/>
                      </a:cubicBezTo>
                      <a:cubicBezTo>
                        <a:pt x="308" y="368"/>
                        <a:pt x="321" y="375"/>
                        <a:pt x="321" y="375"/>
                      </a:cubicBezTo>
                      <a:cubicBezTo>
                        <a:pt x="330" y="388"/>
                        <a:pt x="326" y="392"/>
                        <a:pt x="342" y="396"/>
                      </a:cubicBezTo>
                      <a:cubicBezTo>
                        <a:pt x="349" y="407"/>
                        <a:pt x="352" y="413"/>
                        <a:pt x="366" y="408"/>
                      </a:cubicBezTo>
                      <a:cubicBezTo>
                        <a:pt x="380" y="417"/>
                        <a:pt x="386" y="437"/>
                        <a:pt x="366" y="444"/>
                      </a:cubicBezTo>
                      <a:cubicBezTo>
                        <a:pt x="363" y="442"/>
                        <a:pt x="359" y="435"/>
                        <a:pt x="357" y="438"/>
                      </a:cubicBezTo>
                      <a:cubicBezTo>
                        <a:pt x="355" y="442"/>
                        <a:pt x="370" y="487"/>
                        <a:pt x="372" y="492"/>
                      </a:cubicBezTo>
                      <a:cubicBezTo>
                        <a:pt x="374" y="498"/>
                        <a:pt x="378" y="510"/>
                        <a:pt x="378" y="510"/>
                      </a:cubicBezTo>
                      <a:cubicBezTo>
                        <a:pt x="376" y="516"/>
                        <a:pt x="370" y="522"/>
                        <a:pt x="372" y="528"/>
                      </a:cubicBezTo>
                      <a:cubicBezTo>
                        <a:pt x="374" y="534"/>
                        <a:pt x="376" y="540"/>
                        <a:pt x="378" y="546"/>
                      </a:cubicBezTo>
                      <a:cubicBezTo>
                        <a:pt x="379" y="549"/>
                        <a:pt x="381" y="555"/>
                        <a:pt x="381" y="555"/>
                      </a:cubicBezTo>
                      <a:cubicBezTo>
                        <a:pt x="373" y="579"/>
                        <a:pt x="376" y="567"/>
                        <a:pt x="372" y="591"/>
                      </a:cubicBezTo>
                      <a:cubicBezTo>
                        <a:pt x="377" y="607"/>
                        <a:pt x="393" y="603"/>
                        <a:pt x="375" y="609"/>
                      </a:cubicBezTo>
                      <a:cubicBezTo>
                        <a:pt x="368" y="620"/>
                        <a:pt x="369" y="626"/>
                        <a:pt x="357" y="630"/>
                      </a:cubicBezTo>
                      <a:cubicBezTo>
                        <a:pt x="347" y="616"/>
                        <a:pt x="350" y="624"/>
                        <a:pt x="357" y="603"/>
                      </a:cubicBezTo>
                      <a:cubicBezTo>
                        <a:pt x="359" y="597"/>
                        <a:pt x="363" y="585"/>
                        <a:pt x="363" y="585"/>
                      </a:cubicBezTo>
                      <a:cubicBezTo>
                        <a:pt x="355" y="573"/>
                        <a:pt x="350" y="570"/>
                        <a:pt x="363" y="561"/>
                      </a:cubicBezTo>
                      <a:cubicBezTo>
                        <a:pt x="361" y="553"/>
                        <a:pt x="356" y="545"/>
                        <a:pt x="357" y="537"/>
                      </a:cubicBezTo>
                      <a:cubicBezTo>
                        <a:pt x="358" y="531"/>
                        <a:pt x="363" y="519"/>
                        <a:pt x="363" y="519"/>
                      </a:cubicBezTo>
                      <a:cubicBezTo>
                        <a:pt x="355" y="495"/>
                        <a:pt x="363" y="525"/>
                        <a:pt x="363" y="501"/>
                      </a:cubicBezTo>
                      <a:cubicBezTo>
                        <a:pt x="363" y="492"/>
                        <a:pt x="354" y="483"/>
                        <a:pt x="351" y="474"/>
                      </a:cubicBezTo>
                      <a:cubicBezTo>
                        <a:pt x="350" y="470"/>
                        <a:pt x="351" y="465"/>
                        <a:pt x="348" y="462"/>
                      </a:cubicBezTo>
                      <a:cubicBezTo>
                        <a:pt x="344" y="457"/>
                        <a:pt x="336" y="457"/>
                        <a:pt x="330" y="453"/>
                      </a:cubicBezTo>
                      <a:cubicBezTo>
                        <a:pt x="323" y="432"/>
                        <a:pt x="330" y="433"/>
                        <a:pt x="315" y="438"/>
                      </a:cubicBezTo>
                      <a:cubicBezTo>
                        <a:pt x="311" y="450"/>
                        <a:pt x="309" y="455"/>
                        <a:pt x="297" y="459"/>
                      </a:cubicBezTo>
                      <a:cubicBezTo>
                        <a:pt x="296" y="462"/>
                        <a:pt x="296" y="466"/>
                        <a:pt x="294" y="468"/>
                      </a:cubicBezTo>
                      <a:cubicBezTo>
                        <a:pt x="280" y="486"/>
                        <a:pt x="278" y="453"/>
                        <a:pt x="270" y="447"/>
                      </a:cubicBezTo>
                      <a:cubicBezTo>
                        <a:pt x="268" y="445"/>
                        <a:pt x="264" y="445"/>
                        <a:pt x="261" y="444"/>
                      </a:cubicBezTo>
                      <a:cubicBezTo>
                        <a:pt x="257" y="445"/>
                        <a:pt x="251" y="444"/>
                        <a:pt x="249" y="447"/>
                      </a:cubicBezTo>
                      <a:cubicBezTo>
                        <a:pt x="247" y="450"/>
                        <a:pt x="252" y="453"/>
                        <a:pt x="252" y="456"/>
                      </a:cubicBezTo>
                      <a:cubicBezTo>
                        <a:pt x="252" y="465"/>
                        <a:pt x="243" y="474"/>
                        <a:pt x="240" y="483"/>
                      </a:cubicBezTo>
                      <a:cubicBezTo>
                        <a:pt x="225" y="473"/>
                        <a:pt x="234" y="469"/>
                        <a:pt x="225" y="456"/>
                      </a:cubicBezTo>
                      <a:cubicBezTo>
                        <a:pt x="220" y="448"/>
                        <a:pt x="198" y="444"/>
                        <a:pt x="198" y="444"/>
                      </a:cubicBezTo>
                      <a:cubicBezTo>
                        <a:pt x="184" y="423"/>
                        <a:pt x="192" y="430"/>
                        <a:pt x="177" y="420"/>
                      </a:cubicBezTo>
                      <a:cubicBezTo>
                        <a:pt x="175" y="416"/>
                        <a:pt x="167" y="407"/>
                        <a:pt x="168" y="402"/>
                      </a:cubicBezTo>
                      <a:cubicBezTo>
                        <a:pt x="169" y="396"/>
                        <a:pt x="174" y="384"/>
                        <a:pt x="174" y="384"/>
                      </a:cubicBezTo>
                      <a:cubicBezTo>
                        <a:pt x="170" y="372"/>
                        <a:pt x="165" y="370"/>
                        <a:pt x="153" y="366"/>
                      </a:cubicBezTo>
                      <a:cubicBezTo>
                        <a:pt x="150" y="367"/>
                        <a:pt x="146" y="366"/>
                        <a:pt x="144" y="369"/>
                      </a:cubicBezTo>
                      <a:cubicBezTo>
                        <a:pt x="140" y="374"/>
                        <a:pt x="138" y="387"/>
                        <a:pt x="138" y="387"/>
                      </a:cubicBezTo>
                      <a:cubicBezTo>
                        <a:pt x="130" y="386"/>
                        <a:pt x="121" y="388"/>
                        <a:pt x="114" y="384"/>
                      </a:cubicBezTo>
                      <a:cubicBezTo>
                        <a:pt x="111" y="382"/>
                        <a:pt x="119" y="377"/>
                        <a:pt x="117" y="375"/>
                      </a:cubicBezTo>
                      <a:cubicBezTo>
                        <a:pt x="110" y="368"/>
                        <a:pt x="90" y="366"/>
                        <a:pt x="90" y="366"/>
                      </a:cubicBezTo>
                      <a:cubicBezTo>
                        <a:pt x="86" y="350"/>
                        <a:pt x="85" y="343"/>
                        <a:pt x="102" y="339"/>
                      </a:cubicBezTo>
                      <a:cubicBezTo>
                        <a:pt x="110" y="326"/>
                        <a:pt x="108" y="323"/>
                        <a:pt x="96" y="315"/>
                      </a:cubicBezTo>
                      <a:cubicBezTo>
                        <a:pt x="82" y="336"/>
                        <a:pt x="91" y="337"/>
                        <a:pt x="60" y="327"/>
                      </a:cubicBezTo>
                      <a:cubicBezTo>
                        <a:pt x="31" y="337"/>
                        <a:pt x="38" y="321"/>
                        <a:pt x="21" y="315"/>
                      </a:cubicBezTo>
                      <a:cubicBezTo>
                        <a:pt x="14" y="294"/>
                        <a:pt x="7" y="273"/>
                        <a:pt x="0" y="252"/>
                      </a:cubicBezTo>
                      <a:cubicBezTo>
                        <a:pt x="5" y="227"/>
                        <a:pt x="14" y="229"/>
                        <a:pt x="36" y="222"/>
                      </a:cubicBezTo>
                      <a:cubicBezTo>
                        <a:pt x="37" y="219"/>
                        <a:pt x="36" y="215"/>
                        <a:pt x="39" y="213"/>
                      </a:cubicBezTo>
                      <a:cubicBezTo>
                        <a:pt x="44" y="209"/>
                        <a:pt x="57" y="207"/>
                        <a:pt x="57" y="207"/>
                      </a:cubicBezTo>
                      <a:cubicBezTo>
                        <a:pt x="61" y="195"/>
                        <a:pt x="67" y="190"/>
                        <a:pt x="78" y="183"/>
                      </a:cubicBezTo>
                      <a:cubicBezTo>
                        <a:pt x="79" y="180"/>
                        <a:pt x="78" y="176"/>
                        <a:pt x="81" y="174"/>
                      </a:cubicBezTo>
                      <a:cubicBezTo>
                        <a:pt x="86" y="170"/>
                        <a:pt x="99" y="168"/>
                        <a:pt x="99" y="168"/>
                      </a:cubicBezTo>
                      <a:cubicBezTo>
                        <a:pt x="105" y="150"/>
                        <a:pt x="112" y="148"/>
                        <a:pt x="93" y="135"/>
                      </a:cubicBezTo>
                      <a:cubicBezTo>
                        <a:pt x="98" y="121"/>
                        <a:pt x="92" y="118"/>
                        <a:pt x="81" y="111"/>
                      </a:cubicBezTo>
                      <a:cubicBezTo>
                        <a:pt x="74" y="90"/>
                        <a:pt x="70" y="97"/>
                        <a:pt x="84" y="87"/>
                      </a:cubicBezTo>
                      <a:cubicBezTo>
                        <a:pt x="82" y="81"/>
                        <a:pt x="75" y="76"/>
                        <a:pt x="75" y="69"/>
                      </a:cubicBezTo>
                      <a:cubicBezTo>
                        <a:pt x="75" y="63"/>
                        <a:pt x="81" y="51"/>
                        <a:pt x="81" y="51"/>
                      </a:cubicBezTo>
                      <a:cubicBezTo>
                        <a:pt x="93" y="55"/>
                        <a:pt x="98" y="55"/>
                        <a:pt x="102" y="42"/>
                      </a:cubicBezTo>
                      <a:cubicBezTo>
                        <a:pt x="101" y="30"/>
                        <a:pt x="97" y="18"/>
                        <a:pt x="99" y="6"/>
                      </a:cubicBezTo>
                      <a:cubicBezTo>
                        <a:pt x="100" y="2"/>
                        <a:pt x="105" y="9"/>
                        <a:pt x="108" y="12"/>
                      </a:cubicBezTo>
                      <a:cubicBezTo>
                        <a:pt x="117" y="21"/>
                        <a:pt x="132" y="39"/>
                        <a:pt x="132" y="39"/>
                      </a:cubicBezTo>
                      <a:cubicBezTo>
                        <a:pt x="136" y="52"/>
                        <a:pt x="147" y="64"/>
                        <a:pt x="159" y="72"/>
                      </a:cubicBezTo>
                      <a:cubicBezTo>
                        <a:pt x="158" y="76"/>
                        <a:pt x="159" y="81"/>
                        <a:pt x="156" y="84"/>
                      </a:cubicBezTo>
                      <a:cubicBezTo>
                        <a:pt x="154" y="86"/>
                        <a:pt x="148" y="84"/>
                        <a:pt x="147" y="87"/>
                      </a:cubicBezTo>
                      <a:cubicBezTo>
                        <a:pt x="143" y="96"/>
                        <a:pt x="168" y="108"/>
                        <a:pt x="168" y="108"/>
                      </a:cubicBezTo>
                      <a:cubicBezTo>
                        <a:pt x="174" y="127"/>
                        <a:pt x="177" y="110"/>
                        <a:pt x="186" y="105"/>
                      </a:cubicBezTo>
                      <a:cubicBezTo>
                        <a:pt x="191" y="102"/>
                        <a:pt x="204" y="99"/>
                        <a:pt x="204" y="99"/>
                      </a:cubicBezTo>
                      <a:cubicBezTo>
                        <a:pt x="184" y="85"/>
                        <a:pt x="211" y="77"/>
                        <a:pt x="225" y="72"/>
                      </a:cubicBezTo>
                      <a:cubicBezTo>
                        <a:pt x="230" y="87"/>
                        <a:pt x="234" y="88"/>
                        <a:pt x="249" y="84"/>
                      </a:cubicBezTo>
                      <a:cubicBezTo>
                        <a:pt x="265" y="89"/>
                        <a:pt x="256" y="84"/>
                        <a:pt x="270" y="105"/>
                      </a:cubicBezTo>
                      <a:cubicBezTo>
                        <a:pt x="272" y="108"/>
                        <a:pt x="276" y="114"/>
                        <a:pt x="276" y="114"/>
                      </a:cubicBezTo>
                      <a:cubicBezTo>
                        <a:pt x="283" y="104"/>
                        <a:pt x="289" y="94"/>
                        <a:pt x="282" y="81"/>
                      </a:cubicBezTo>
                      <a:cubicBezTo>
                        <a:pt x="275" y="70"/>
                        <a:pt x="253" y="72"/>
                        <a:pt x="243" y="66"/>
                      </a:cubicBezTo>
                      <a:cubicBezTo>
                        <a:pt x="237" y="62"/>
                        <a:pt x="225" y="54"/>
                        <a:pt x="225" y="54"/>
                      </a:cubicBezTo>
                      <a:cubicBezTo>
                        <a:pt x="221" y="48"/>
                        <a:pt x="203" y="37"/>
                        <a:pt x="213" y="30"/>
                      </a:cubicBezTo>
                      <a:cubicBezTo>
                        <a:pt x="221" y="24"/>
                        <a:pt x="240" y="20"/>
                        <a:pt x="249" y="15"/>
                      </a:cubicBezTo>
                      <a:cubicBezTo>
                        <a:pt x="255" y="11"/>
                        <a:pt x="260" y="5"/>
                        <a:pt x="267" y="3"/>
                      </a:cubicBezTo>
                      <a:cubicBezTo>
                        <a:pt x="270" y="2"/>
                        <a:pt x="276" y="0"/>
                        <a:pt x="276" y="0"/>
                      </a:cubicBezTo>
                      <a:lnTo>
                        <a:pt x="402" y="69"/>
                      </a:lnTo>
                      <a:lnTo>
                        <a:pt x="504" y="135"/>
                      </a:lnTo>
                      <a:lnTo>
                        <a:pt x="588" y="198"/>
                      </a:lnTo>
                      <a:lnTo>
                        <a:pt x="666" y="261"/>
                      </a:lnTo>
                      <a:lnTo>
                        <a:pt x="750" y="345"/>
                      </a:lnTo>
                      <a:lnTo>
                        <a:pt x="828" y="429"/>
                      </a:lnTo>
                      <a:cubicBezTo>
                        <a:pt x="854" y="463"/>
                        <a:pt x="906" y="531"/>
                        <a:pt x="906" y="531"/>
                      </a:cubicBezTo>
                      <a:close/>
                    </a:path>
                  </a:pathLst>
                </a:custGeom>
                <a:solidFill>
                  <a:schemeClr val="bg2"/>
                </a:solidFill>
                <a:ln w="9525">
                  <a:noFill/>
                  <a:round/>
                  <a:headEnd/>
                  <a:tailEnd/>
                </a:ln>
                <a:effectLst/>
              </p:spPr>
              <p:txBody>
                <a:bodyPr wrap="none" anchor="ctr"/>
                <a:lstStyle/>
                <a:p>
                  <a:endParaRPr lang="ja-JP" altLang="en-US"/>
                </a:p>
              </p:txBody>
            </p:sp>
            <p:sp>
              <p:nvSpPr>
                <p:cNvPr id="4177" name="Freeform 81"/>
                <p:cNvSpPr>
                  <a:spLocks/>
                </p:cNvSpPr>
                <p:nvPr/>
              </p:nvSpPr>
              <p:spPr bwMode="ltGray">
                <a:xfrm>
                  <a:off x="3143" y="494"/>
                  <a:ext cx="155" cy="100"/>
                </a:xfrm>
                <a:custGeom>
                  <a:avLst/>
                  <a:gdLst/>
                  <a:ahLst/>
                  <a:cxnLst>
                    <a:cxn ang="0">
                      <a:pos x="51" y="52"/>
                    </a:cxn>
                    <a:cxn ang="0">
                      <a:pos x="18" y="28"/>
                    </a:cxn>
                    <a:cxn ang="0">
                      <a:pos x="0" y="22"/>
                    </a:cxn>
                    <a:cxn ang="0">
                      <a:pos x="21" y="16"/>
                    </a:cxn>
                    <a:cxn ang="0">
                      <a:pos x="39" y="28"/>
                    </a:cxn>
                    <a:cxn ang="0">
                      <a:pos x="66" y="10"/>
                    </a:cxn>
                    <a:cxn ang="0">
                      <a:pos x="96" y="37"/>
                    </a:cxn>
                    <a:cxn ang="0">
                      <a:pos x="123" y="70"/>
                    </a:cxn>
                    <a:cxn ang="0">
                      <a:pos x="150" y="79"/>
                    </a:cxn>
                    <a:cxn ang="0">
                      <a:pos x="153" y="88"/>
                    </a:cxn>
                    <a:cxn ang="0">
                      <a:pos x="135" y="100"/>
                    </a:cxn>
                    <a:cxn ang="0">
                      <a:pos x="105" y="100"/>
                    </a:cxn>
                    <a:cxn ang="0">
                      <a:pos x="90" y="82"/>
                    </a:cxn>
                    <a:cxn ang="0">
                      <a:pos x="60" y="67"/>
                    </a:cxn>
                    <a:cxn ang="0">
                      <a:pos x="51" y="52"/>
                    </a:cxn>
                  </a:cxnLst>
                  <a:rect l="0" t="0" r="r" b="b"/>
                  <a:pathLst>
                    <a:path w="155" h="100">
                      <a:moveTo>
                        <a:pt x="51" y="52"/>
                      </a:moveTo>
                      <a:cubicBezTo>
                        <a:pt x="43" y="40"/>
                        <a:pt x="31" y="34"/>
                        <a:pt x="18" y="28"/>
                      </a:cubicBezTo>
                      <a:cubicBezTo>
                        <a:pt x="12" y="25"/>
                        <a:pt x="0" y="22"/>
                        <a:pt x="0" y="22"/>
                      </a:cubicBezTo>
                      <a:cubicBezTo>
                        <a:pt x="4" y="10"/>
                        <a:pt x="1" y="8"/>
                        <a:pt x="21" y="16"/>
                      </a:cubicBezTo>
                      <a:cubicBezTo>
                        <a:pt x="28" y="19"/>
                        <a:pt x="39" y="28"/>
                        <a:pt x="39" y="28"/>
                      </a:cubicBezTo>
                      <a:cubicBezTo>
                        <a:pt x="33" y="0"/>
                        <a:pt x="42" y="2"/>
                        <a:pt x="66" y="10"/>
                      </a:cubicBezTo>
                      <a:cubicBezTo>
                        <a:pt x="72" y="27"/>
                        <a:pt x="79" y="33"/>
                        <a:pt x="96" y="37"/>
                      </a:cubicBezTo>
                      <a:cubicBezTo>
                        <a:pt x="101" y="57"/>
                        <a:pt x="105" y="58"/>
                        <a:pt x="123" y="70"/>
                      </a:cubicBezTo>
                      <a:cubicBezTo>
                        <a:pt x="131" y="75"/>
                        <a:pt x="150" y="79"/>
                        <a:pt x="150" y="79"/>
                      </a:cubicBezTo>
                      <a:cubicBezTo>
                        <a:pt x="151" y="82"/>
                        <a:pt x="155" y="85"/>
                        <a:pt x="153" y="88"/>
                      </a:cubicBezTo>
                      <a:cubicBezTo>
                        <a:pt x="149" y="94"/>
                        <a:pt x="135" y="100"/>
                        <a:pt x="135" y="100"/>
                      </a:cubicBezTo>
                      <a:cubicBezTo>
                        <a:pt x="123" y="92"/>
                        <a:pt x="119" y="96"/>
                        <a:pt x="105" y="100"/>
                      </a:cubicBezTo>
                      <a:cubicBezTo>
                        <a:pt x="91" y="97"/>
                        <a:pt x="80" y="97"/>
                        <a:pt x="90" y="82"/>
                      </a:cubicBezTo>
                      <a:cubicBezTo>
                        <a:pt x="80" y="75"/>
                        <a:pt x="70" y="74"/>
                        <a:pt x="60" y="67"/>
                      </a:cubicBezTo>
                      <a:cubicBezTo>
                        <a:pt x="56" y="60"/>
                        <a:pt x="39" y="52"/>
                        <a:pt x="51" y="52"/>
                      </a:cubicBezTo>
                      <a:close/>
                    </a:path>
                  </a:pathLst>
                </a:custGeom>
                <a:solidFill>
                  <a:schemeClr val="bg2"/>
                </a:solidFill>
                <a:ln w="9525">
                  <a:noFill/>
                  <a:round/>
                  <a:headEnd/>
                  <a:tailEnd/>
                </a:ln>
                <a:effectLst/>
              </p:spPr>
              <p:txBody>
                <a:bodyPr wrap="none" anchor="ctr"/>
                <a:lstStyle/>
                <a:p>
                  <a:endParaRPr lang="ja-JP" altLang="en-US"/>
                </a:p>
              </p:txBody>
            </p:sp>
            <p:sp>
              <p:nvSpPr>
                <p:cNvPr id="4178" name="Freeform 82"/>
                <p:cNvSpPr>
                  <a:spLocks/>
                </p:cNvSpPr>
                <p:nvPr/>
              </p:nvSpPr>
              <p:spPr bwMode="ltGray">
                <a:xfrm>
                  <a:off x="3210" y="601"/>
                  <a:ext cx="67" cy="53"/>
                </a:xfrm>
                <a:custGeom>
                  <a:avLst/>
                  <a:gdLst/>
                  <a:ahLst/>
                  <a:cxnLst>
                    <a:cxn ang="0">
                      <a:pos x="5" y="17"/>
                    </a:cxn>
                    <a:cxn ang="0">
                      <a:pos x="20" y="5"/>
                    </a:cxn>
                    <a:cxn ang="0">
                      <a:pos x="59" y="14"/>
                    </a:cxn>
                    <a:cxn ang="0">
                      <a:pos x="65" y="23"/>
                    </a:cxn>
                    <a:cxn ang="0">
                      <a:pos x="47" y="35"/>
                    </a:cxn>
                    <a:cxn ang="0">
                      <a:pos x="47" y="53"/>
                    </a:cxn>
                    <a:cxn ang="0">
                      <a:pos x="38" y="35"/>
                    </a:cxn>
                    <a:cxn ang="0">
                      <a:pos x="20" y="29"/>
                    </a:cxn>
                    <a:cxn ang="0">
                      <a:pos x="5" y="17"/>
                    </a:cxn>
                  </a:cxnLst>
                  <a:rect l="0" t="0" r="r" b="b"/>
                  <a:pathLst>
                    <a:path w="67" h="53">
                      <a:moveTo>
                        <a:pt x="5" y="17"/>
                      </a:moveTo>
                      <a:cubicBezTo>
                        <a:pt x="0" y="3"/>
                        <a:pt x="8" y="1"/>
                        <a:pt x="20" y="5"/>
                      </a:cubicBezTo>
                      <a:cubicBezTo>
                        <a:pt x="36" y="0"/>
                        <a:pt x="44" y="9"/>
                        <a:pt x="59" y="14"/>
                      </a:cubicBezTo>
                      <a:cubicBezTo>
                        <a:pt x="61" y="17"/>
                        <a:pt x="67" y="20"/>
                        <a:pt x="65" y="23"/>
                      </a:cubicBezTo>
                      <a:cubicBezTo>
                        <a:pt x="61" y="29"/>
                        <a:pt x="47" y="35"/>
                        <a:pt x="47" y="35"/>
                      </a:cubicBezTo>
                      <a:cubicBezTo>
                        <a:pt x="47" y="35"/>
                        <a:pt x="55" y="53"/>
                        <a:pt x="47" y="53"/>
                      </a:cubicBezTo>
                      <a:cubicBezTo>
                        <a:pt x="40" y="53"/>
                        <a:pt x="41" y="37"/>
                        <a:pt x="38" y="35"/>
                      </a:cubicBezTo>
                      <a:cubicBezTo>
                        <a:pt x="33" y="31"/>
                        <a:pt x="20" y="29"/>
                        <a:pt x="20" y="29"/>
                      </a:cubicBezTo>
                      <a:cubicBezTo>
                        <a:pt x="9" y="18"/>
                        <a:pt x="15" y="22"/>
                        <a:pt x="5" y="17"/>
                      </a:cubicBezTo>
                      <a:close/>
                    </a:path>
                  </a:pathLst>
                </a:custGeom>
                <a:solidFill>
                  <a:schemeClr val="bg2"/>
                </a:solidFill>
                <a:ln w="9525">
                  <a:noFill/>
                  <a:round/>
                  <a:headEnd/>
                  <a:tailEnd/>
                </a:ln>
                <a:effectLst/>
              </p:spPr>
              <p:txBody>
                <a:bodyPr wrap="none" anchor="ctr"/>
                <a:lstStyle/>
                <a:p>
                  <a:endParaRPr lang="ja-JP" altLang="en-US"/>
                </a:p>
              </p:txBody>
            </p:sp>
            <p:sp>
              <p:nvSpPr>
                <p:cNvPr id="4179" name="Freeform 83"/>
                <p:cNvSpPr>
                  <a:spLocks/>
                </p:cNvSpPr>
                <p:nvPr/>
              </p:nvSpPr>
              <p:spPr bwMode="ltGray">
                <a:xfrm>
                  <a:off x="3204" y="641"/>
                  <a:ext cx="31" cy="31"/>
                </a:xfrm>
                <a:custGeom>
                  <a:avLst/>
                  <a:gdLst/>
                  <a:ahLst/>
                  <a:cxnLst>
                    <a:cxn ang="0">
                      <a:pos x="8" y="16"/>
                    </a:cxn>
                    <a:cxn ang="0">
                      <a:pos x="23" y="10"/>
                    </a:cxn>
                    <a:cxn ang="0">
                      <a:pos x="17" y="31"/>
                    </a:cxn>
                    <a:cxn ang="0">
                      <a:pos x="8" y="16"/>
                    </a:cxn>
                  </a:cxnLst>
                  <a:rect l="0" t="0" r="r" b="b"/>
                  <a:pathLst>
                    <a:path w="31" h="31">
                      <a:moveTo>
                        <a:pt x="8" y="16"/>
                      </a:moveTo>
                      <a:cubicBezTo>
                        <a:pt x="3" y="0"/>
                        <a:pt x="13" y="3"/>
                        <a:pt x="23" y="10"/>
                      </a:cubicBezTo>
                      <a:cubicBezTo>
                        <a:pt x="31" y="22"/>
                        <a:pt x="31" y="26"/>
                        <a:pt x="17" y="31"/>
                      </a:cubicBezTo>
                      <a:cubicBezTo>
                        <a:pt x="10" y="29"/>
                        <a:pt x="0" y="24"/>
                        <a:pt x="8" y="16"/>
                      </a:cubicBezTo>
                      <a:close/>
                    </a:path>
                  </a:pathLst>
                </a:custGeom>
                <a:solidFill>
                  <a:schemeClr val="bg2"/>
                </a:solidFill>
                <a:ln w="9525">
                  <a:noFill/>
                  <a:round/>
                  <a:headEnd/>
                  <a:tailEnd/>
                </a:ln>
                <a:effectLst/>
              </p:spPr>
              <p:txBody>
                <a:bodyPr wrap="none" anchor="ctr"/>
                <a:lstStyle/>
                <a:p>
                  <a:endParaRPr lang="ja-JP" altLang="en-US"/>
                </a:p>
              </p:txBody>
            </p:sp>
            <p:sp>
              <p:nvSpPr>
                <p:cNvPr id="4180" name="Freeform 84"/>
                <p:cNvSpPr>
                  <a:spLocks/>
                </p:cNvSpPr>
                <p:nvPr/>
              </p:nvSpPr>
              <p:spPr bwMode="ltGray">
                <a:xfrm>
                  <a:off x="3116" y="615"/>
                  <a:ext cx="70" cy="33"/>
                </a:xfrm>
                <a:custGeom>
                  <a:avLst/>
                  <a:gdLst/>
                  <a:ahLst/>
                  <a:cxnLst>
                    <a:cxn ang="0">
                      <a:pos x="24" y="9"/>
                    </a:cxn>
                    <a:cxn ang="0">
                      <a:pos x="63" y="9"/>
                    </a:cxn>
                    <a:cxn ang="0">
                      <a:pos x="69" y="18"/>
                    </a:cxn>
                    <a:cxn ang="0">
                      <a:pos x="42" y="30"/>
                    </a:cxn>
                    <a:cxn ang="0">
                      <a:pos x="33" y="33"/>
                    </a:cxn>
                    <a:cxn ang="0">
                      <a:pos x="18" y="30"/>
                    </a:cxn>
                    <a:cxn ang="0">
                      <a:pos x="9" y="27"/>
                    </a:cxn>
                    <a:cxn ang="0">
                      <a:pos x="24" y="9"/>
                    </a:cxn>
                  </a:cxnLst>
                  <a:rect l="0" t="0" r="r" b="b"/>
                  <a:pathLst>
                    <a:path w="70" h="33">
                      <a:moveTo>
                        <a:pt x="24" y="9"/>
                      </a:moveTo>
                      <a:cubicBezTo>
                        <a:pt x="37" y="0"/>
                        <a:pt x="48" y="4"/>
                        <a:pt x="63" y="9"/>
                      </a:cubicBezTo>
                      <a:cubicBezTo>
                        <a:pt x="65" y="12"/>
                        <a:pt x="70" y="14"/>
                        <a:pt x="69" y="18"/>
                      </a:cubicBezTo>
                      <a:cubicBezTo>
                        <a:pt x="67" y="28"/>
                        <a:pt x="51" y="27"/>
                        <a:pt x="42" y="30"/>
                      </a:cubicBezTo>
                      <a:cubicBezTo>
                        <a:pt x="39" y="31"/>
                        <a:pt x="33" y="33"/>
                        <a:pt x="33" y="33"/>
                      </a:cubicBezTo>
                      <a:cubicBezTo>
                        <a:pt x="28" y="32"/>
                        <a:pt x="23" y="31"/>
                        <a:pt x="18" y="30"/>
                      </a:cubicBezTo>
                      <a:cubicBezTo>
                        <a:pt x="15" y="29"/>
                        <a:pt x="10" y="30"/>
                        <a:pt x="9" y="27"/>
                      </a:cubicBezTo>
                      <a:cubicBezTo>
                        <a:pt x="0" y="10"/>
                        <a:pt x="45" y="19"/>
                        <a:pt x="24" y="9"/>
                      </a:cubicBezTo>
                      <a:close/>
                    </a:path>
                  </a:pathLst>
                </a:custGeom>
                <a:solidFill>
                  <a:schemeClr val="bg2"/>
                </a:solidFill>
                <a:ln w="9525">
                  <a:noFill/>
                  <a:round/>
                  <a:headEnd/>
                  <a:tailEnd/>
                </a:ln>
                <a:effectLst/>
              </p:spPr>
              <p:txBody>
                <a:bodyPr wrap="none" anchor="ctr"/>
                <a:lstStyle/>
                <a:p>
                  <a:endParaRPr lang="ja-JP" altLang="en-US"/>
                </a:p>
              </p:txBody>
            </p:sp>
            <p:sp>
              <p:nvSpPr>
                <p:cNvPr id="4181" name="Freeform 85"/>
                <p:cNvSpPr>
                  <a:spLocks/>
                </p:cNvSpPr>
                <p:nvPr/>
              </p:nvSpPr>
              <p:spPr bwMode="ltGray">
                <a:xfrm>
                  <a:off x="3013" y="577"/>
                  <a:ext cx="145" cy="77"/>
                </a:xfrm>
                <a:custGeom>
                  <a:avLst/>
                  <a:gdLst/>
                  <a:ahLst/>
                  <a:cxnLst>
                    <a:cxn ang="0">
                      <a:pos x="145" y="29"/>
                    </a:cxn>
                    <a:cxn ang="0">
                      <a:pos x="91" y="35"/>
                    </a:cxn>
                    <a:cxn ang="0">
                      <a:pos x="34" y="41"/>
                    </a:cxn>
                    <a:cxn ang="0">
                      <a:pos x="16" y="53"/>
                    </a:cxn>
                    <a:cxn ang="0">
                      <a:pos x="43" y="68"/>
                    </a:cxn>
                    <a:cxn ang="0">
                      <a:pos x="61" y="71"/>
                    </a:cxn>
                    <a:cxn ang="0">
                      <a:pos x="79" y="77"/>
                    </a:cxn>
                    <a:cxn ang="0">
                      <a:pos x="94" y="56"/>
                    </a:cxn>
                    <a:cxn ang="0">
                      <a:pos x="133" y="41"/>
                    </a:cxn>
                    <a:cxn ang="0">
                      <a:pos x="145" y="29"/>
                    </a:cxn>
                  </a:cxnLst>
                  <a:rect l="0" t="0" r="r" b="b"/>
                  <a:pathLst>
                    <a:path w="145" h="77">
                      <a:moveTo>
                        <a:pt x="145" y="29"/>
                      </a:moveTo>
                      <a:cubicBezTo>
                        <a:pt x="138" y="0"/>
                        <a:pt x="110" y="30"/>
                        <a:pt x="91" y="35"/>
                      </a:cubicBezTo>
                      <a:cubicBezTo>
                        <a:pt x="75" y="30"/>
                        <a:pt x="49" y="31"/>
                        <a:pt x="34" y="41"/>
                      </a:cubicBezTo>
                      <a:cubicBezTo>
                        <a:pt x="28" y="45"/>
                        <a:pt x="16" y="53"/>
                        <a:pt x="16" y="53"/>
                      </a:cubicBezTo>
                      <a:cubicBezTo>
                        <a:pt x="0" y="76"/>
                        <a:pt x="22" y="70"/>
                        <a:pt x="43" y="68"/>
                      </a:cubicBezTo>
                      <a:cubicBezTo>
                        <a:pt x="49" y="69"/>
                        <a:pt x="55" y="70"/>
                        <a:pt x="61" y="71"/>
                      </a:cubicBezTo>
                      <a:cubicBezTo>
                        <a:pt x="67" y="73"/>
                        <a:pt x="79" y="77"/>
                        <a:pt x="79" y="77"/>
                      </a:cubicBezTo>
                      <a:cubicBezTo>
                        <a:pt x="94" y="72"/>
                        <a:pt x="87" y="77"/>
                        <a:pt x="94" y="56"/>
                      </a:cubicBezTo>
                      <a:cubicBezTo>
                        <a:pt x="97" y="46"/>
                        <a:pt x="123" y="43"/>
                        <a:pt x="133" y="41"/>
                      </a:cubicBezTo>
                      <a:cubicBezTo>
                        <a:pt x="137" y="29"/>
                        <a:pt x="133" y="33"/>
                        <a:pt x="145" y="29"/>
                      </a:cubicBezTo>
                      <a:close/>
                    </a:path>
                  </a:pathLst>
                </a:custGeom>
                <a:solidFill>
                  <a:schemeClr val="bg2"/>
                </a:solidFill>
                <a:ln w="9525">
                  <a:noFill/>
                  <a:round/>
                  <a:headEnd/>
                  <a:tailEnd/>
                </a:ln>
                <a:effectLst/>
              </p:spPr>
              <p:txBody>
                <a:bodyPr wrap="none" anchor="ctr"/>
                <a:lstStyle/>
                <a:p>
                  <a:endParaRPr lang="ja-JP" altLang="en-US"/>
                </a:p>
              </p:txBody>
            </p:sp>
            <p:sp>
              <p:nvSpPr>
                <p:cNvPr id="4182" name="Freeform 86"/>
                <p:cNvSpPr>
                  <a:spLocks/>
                </p:cNvSpPr>
                <p:nvPr/>
              </p:nvSpPr>
              <p:spPr bwMode="ltGray">
                <a:xfrm>
                  <a:off x="2717" y="483"/>
                  <a:ext cx="397" cy="156"/>
                </a:xfrm>
                <a:custGeom>
                  <a:avLst/>
                  <a:gdLst/>
                  <a:ahLst/>
                  <a:cxnLst>
                    <a:cxn ang="0">
                      <a:pos x="324" y="3"/>
                    </a:cxn>
                    <a:cxn ang="0">
                      <a:pos x="303" y="27"/>
                    </a:cxn>
                    <a:cxn ang="0">
                      <a:pos x="294" y="33"/>
                    </a:cxn>
                    <a:cxn ang="0">
                      <a:pos x="309" y="57"/>
                    </a:cxn>
                    <a:cxn ang="0">
                      <a:pos x="387" y="90"/>
                    </a:cxn>
                    <a:cxn ang="0">
                      <a:pos x="324" y="117"/>
                    </a:cxn>
                    <a:cxn ang="0">
                      <a:pos x="309" y="132"/>
                    </a:cxn>
                    <a:cxn ang="0">
                      <a:pos x="291" y="138"/>
                    </a:cxn>
                    <a:cxn ang="0">
                      <a:pos x="240" y="129"/>
                    </a:cxn>
                    <a:cxn ang="0">
                      <a:pos x="207" y="147"/>
                    </a:cxn>
                    <a:cxn ang="0">
                      <a:pos x="177" y="156"/>
                    </a:cxn>
                    <a:cxn ang="0">
                      <a:pos x="147" y="147"/>
                    </a:cxn>
                    <a:cxn ang="0">
                      <a:pos x="126" y="123"/>
                    </a:cxn>
                    <a:cxn ang="0">
                      <a:pos x="102" y="153"/>
                    </a:cxn>
                    <a:cxn ang="0">
                      <a:pos x="90" y="129"/>
                    </a:cxn>
                    <a:cxn ang="0">
                      <a:pos x="63" y="111"/>
                    </a:cxn>
                    <a:cxn ang="0">
                      <a:pos x="42" y="87"/>
                    </a:cxn>
                    <a:cxn ang="0">
                      <a:pos x="0" y="60"/>
                    </a:cxn>
                    <a:cxn ang="0">
                      <a:pos x="24" y="42"/>
                    </a:cxn>
                    <a:cxn ang="0">
                      <a:pos x="30" y="21"/>
                    </a:cxn>
                    <a:cxn ang="0">
                      <a:pos x="60" y="27"/>
                    </a:cxn>
                    <a:cxn ang="0">
                      <a:pos x="90" y="6"/>
                    </a:cxn>
                    <a:cxn ang="0">
                      <a:pos x="180" y="3"/>
                    </a:cxn>
                    <a:cxn ang="0">
                      <a:pos x="270" y="0"/>
                    </a:cxn>
                    <a:cxn ang="0">
                      <a:pos x="324" y="3"/>
                    </a:cxn>
                  </a:cxnLst>
                  <a:rect l="0" t="0" r="r" b="b"/>
                  <a:pathLst>
                    <a:path w="397" h="156">
                      <a:moveTo>
                        <a:pt x="324" y="3"/>
                      </a:moveTo>
                      <a:cubicBezTo>
                        <a:pt x="319" y="22"/>
                        <a:pt x="324" y="13"/>
                        <a:pt x="303" y="27"/>
                      </a:cubicBezTo>
                      <a:cubicBezTo>
                        <a:pt x="300" y="29"/>
                        <a:pt x="294" y="33"/>
                        <a:pt x="294" y="33"/>
                      </a:cubicBezTo>
                      <a:cubicBezTo>
                        <a:pt x="301" y="54"/>
                        <a:pt x="295" y="47"/>
                        <a:pt x="309" y="57"/>
                      </a:cubicBezTo>
                      <a:cubicBezTo>
                        <a:pt x="330" y="88"/>
                        <a:pt x="353" y="82"/>
                        <a:pt x="387" y="90"/>
                      </a:cubicBezTo>
                      <a:cubicBezTo>
                        <a:pt x="397" y="119"/>
                        <a:pt x="337" y="116"/>
                        <a:pt x="324" y="117"/>
                      </a:cubicBezTo>
                      <a:cubicBezTo>
                        <a:pt x="319" y="125"/>
                        <a:pt x="318" y="128"/>
                        <a:pt x="309" y="132"/>
                      </a:cubicBezTo>
                      <a:cubicBezTo>
                        <a:pt x="303" y="135"/>
                        <a:pt x="291" y="138"/>
                        <a:pt x="291" y="138"/>
                      </a:cubicBezTo>
                      <a:cubicBezTo>
                        <a:pt x="273" y="132"/>
                        <a:pt x="259" y="131"/>
                        <a:pt x="240" y="129"/>
                      </a:cubicBezTo>
                      <a:cubicBezTo>
                        <a:pt x="202" y="116"/>
                        <a:pt x="224" y="137"/>
                        <a:pt x="207" y="147"/>
                      </a:cubicBezTo>
                      <a:cubicBezTo>
                        <a:pt x="202" y="150"/>
                        <a:pt x="184" y="154"/>
                        <a:pt x="177" y="156"/>
                      </a:cubicBezTo>
                      <a:cubicBezTo>
                        <a:pt x="157" y="143"/>
                        <a:pt x="176" y="128"/>
                        <a:pt x="147" y="147"/>
                      </a:cubicBezTo>
                      <a:cubicBezTo>
                        <a:pt x="137" y="137"/>
                        <a:pt x="139" y="127"/>
                        <a:pt x="126" y="123"/>
                      </a:cubicBezTo>
                      <a:cubicBezTo>
                        <a:pt x="122" y="134"/>
                        <a:pt x="112" y="147"/>
                        <a:pt x="102" y="153"/>
                      </a:cubicBezTo>
                      <a:cubicBezTo>
                        <a:pt x="91" y="146"/>
                        <a:pt x="85" y="143"/>
                        <a:pt x="90" y="129"/>
                      </a:cubicBezTo>
                      <a:cubicBezTo>
                        <a:pt x="81" y="120"/>
                        <a:pt x="75" y="115"/>
                        <a:pt x="63" y="111"/>
                      </a:cubicBezTo>
                      <a:cubicBezTo>
                        <a:pt x="56" y="101"/>
                        <a:pt x="49" y="97"/>
                        <a:pt x="42" y="87"/>
                      </a:cubicBezTo>
                      <a:cubicBezTo>
                        <a:pt x="50" y="62"/>
                        <a:pt x="17" y="66"/>
                        <a:pt x="0" y="60"/>
                      </a:cubicBezTo>
                      <a:cubicBezTo>
                        <a:pt x="11" y="53"/>
                        <a:pt x="20" y="55"/>
                        <a:pt x="24" y="42"/>
                      </a:cubicBezTo>
                      <a:cubicBezTo>
                        <a:pt x="16" y="30"/>
                        <a:pt x="16" y="26"/>
                        <a:pt x="30" y="21"/>
                      </a:cubicBezTo>
                      <a:cubicBezTo>
                        <a:pt x="42" y="29"/>
                        <a:pt x="45" y="31"/>
                        <a:pt x="60" y="27"/>
                      </a:cubicBezTo>
                      <a:cubicBezTo>
                        <a:pt x="85" y="35"/>
                        <a:pt x="77" y="19"/>
                        <a:pt x="90" y="6"/>
                      </a:cubicBezTo>
                      <a:lnTo>
                        <a:pt x="180" y="3"/>
                      </a:lnTo>
                      <a:lnTo>
                        <a:pt x="270" y="0"/>
                      </a:lnTo>
                      <a:lnTo>
                        <a:pt x="324" y="3"/>
                      </a:lnTo>
                      <a:close/>
                    </a:path>
                  </a:pathLst>
                </a:custGeom>
                <a:solidFill>
                  <a:schemeClr val="bg2"/>
                </a:solidFill>
                <a:ln w="9525">
                  <a:noFill/>
                  <a:round/>
                  <a:headEnd/>
                  <a:tailEnd/>
                </a:ln>
                <a:effectLst/>
              </p:spPr>
              <p:txBody>
                <a:bodyPr wrap="none" anchor="ctr"/>
                <a:lstStyle/>
                <a:p>
                  <a:endParaRPr lang="ja-JP" altLang="en-US"/>
                </a:p>
              </p:txBody>
            </p:sp>
            <p:sp>
              <p:nvSpPr>
                <p:cNvPr id="4183" name="Freeform 87"/>
                <p:cNvSpPr>
                  <a:spLocks/>
                </p:cNvSpPr>
                <p:nvPr/>
              </p:nvSpPr>
              <p:spPr bwMode="ltGray">
                <a:xfrm>
                  <a:off x="3293" y="603"/>
                  <a:ext cx="40" cy="30"/>
                </a:xfrm>
                <a:custGeom>
                  <a:avLst/>
                  <a:gdLst/>
                  <a:ahLst/>
                  <a:cxnLst>
                    <a:cxn ang="0">
                      <a:pos x="6" y="6"/>
                    </a:cxn>
                    <a:cxn ang="0">
                      <a:pos x="33" y="18"/>
                    </a:cxn>
                    <a:cxn ang="0">
                      <a:pos x="27" y="30"/>
                    </a:cxn>
                    <a:cxn ang="0">
                      <a:pos x="0" y="15"/>
                    </a:cxn>
                    <a:cxn ang="0">
                      <a:pos x="6" y="6"/>
                    </a:cxn>
                  </a:cxnLst>
                  <a:rect l="0" t="0" r="r" b="b"/>
                  <a:pathLst>
                    <a:path w="40" h="30">
                      <a:moveTo>
                        <a:pt x="6" y="6"/>
                      </a:moveTo>
                      <a:cubicBezTo>
                        <a:pt x="27" y="13"/>
                        <a:pt x="19" y="8"/>
                        <a:pt x="33" y="18"/>
                      </a:cubicBezTo>
                      <a:cubicBezTo>
                        <a:pt x="36" y="26"/>
                        <a:pt x="40" y="30"/>
                        <a:pt x="27" y="30"/>
                      </a:cubicBezTo>
                      <a:cubicBezTo>
                        <a:pt x="17" y="30"/>
                        <a:pt x="0" y="15"/>
                        <a:pt x="0" y="15"/>
                      </a:cubicBezTo>
                      <a:cubicBezTo>
                        <a:pt x="3" y="2"/>
                        <a:pt x="0" y="0"/>
                        <a:pt x="6" y="6"/>
                      </a:cubicBezTo>
                      <a:close/>
                    </a:path>
                  </a:pathLst>
                </a:custGeom>
                <a:solidFill>
                  <a:schemeClr val="bg2"/>
                </a:solidFill>
                <a:ln w="9525">
                  <a:noFill/>
                  <a:round/>
                  <a:headEnd/>
                  <a:tailEnd/>
                </a:ln>
                <a:effectLst/>
              </p:spPr>
              <p:txBody>
                <a:bodyPr wrap="none" anchor="ctr"/>
                <a:lstStyle/>
                <a:p>
                  <a:endParaRPr lang="ja-JP" altLang="en-US"/>
                </a:p>
              </p:txBody>
            </p:sp>
            <p:sp>
              <p:nvSpPr>
                <p:cNvPr id="4184" name="Freeform 88"/>
                <p:cNvSpPr>
                  <a:spLocks/>
                </p:cNvSpPr>
                <p:nvPr/>
              </p:nvSpPr>
              <p:spPr bwMode="ltGray">
                <a:xfrm>
                  <a:off x="3281" y="645"/>
                  <a:ext cx="32" cy="15"/>
                </a:xfrm>
                <a:custGeom>
                  <a:avLst/>
                  <a:gdLst/>
                  <a:ahLst/>
                  <a:cxnLst>
                    <a:cxn ang="0">
                      <a:pos x="9" y="0"/>
                    </a:cxn>
                    <a:cxn ang="0">
                      <a:pos x="12" y="15"/>
                    </a:cxn>
                    <a:cxn ang="0">
                      <a:pos x="9" y="0"/>
                    </a:cxn>
                  </a:cxnLst>
                  <a:rect l="0" t="0" r="r" b="b"/>
                  <a:pathLst>
                    <a:path w="32" h="15">
                      <a:moveTo>
                        <a:pt x="9" y="0"/>
                      </a:moveTo>
                      <a:cubicBezTo>
                        <a:pt x="29" y="4"/>
                        <a:pt x="32" y="8"/>
                        <a:pt x="12" y="15"/>
                      </a:cubicBezTo>
                      <a:cubicBezTo>
                        <a:pt x="1" y="4"/>
                        <a:pt x="0" y="9"/>
                        <a:pt x="9" y="0"/>
                      </a:cubicBezTo>
                      <a:close/>
                    </a:path>
                  </a:pathLst>
                </a:custGeom>
                <a:solidFill>
                  <a:schemeClr val="bg2"/>
                </a:solidFill>
                <a:ln w="9525">
                  <a:noFill/>
                  <a:round/>
                  <a:headEnd/>
                  <a:tailEnd/>
                </a:ln>
                <a:effectLst/>
              </p:spPr>
              <p:txBody>
                <a:bodyPr wrap="none" anchor="ctr"/>
                <a:lstStyle/>
                <a:p>
                  <a:endParaRPr lang="ja-JP" altLang="en-US"/>
                </a:p>
              </p:txBody>
            </p:sp>
            <p:sp>
              <p:nvSpPr>
                <p:cNvPr id="4185" name="Freeform 89"/>
                <p:cNvSpPr>
                  <a:spLocks/>
                </p:cNvSpPr>
                <p:nvPr/>
              </p:nvSpPr>
              <p:spPr bwMode="ltGray">
                <a:xfrm>
                  <a:off x="3305" y="660"/>
                  <a:ext cx="69" cy="66"/>
                </a:xfrm>
                <a:custGeom>
                  <a:avLst/>
                  <a:gdLst/>
                  <a:ahLst/>
                  <a:cxnLst>
                    <a:cxn ang="0">
                      <a:pos x="9" y="9"/>
                    </a:cxn>
                    <a:cxn ang="0">
                      <a:pos x="45" y="12"/>
                    </a:cxn>
                    <a:cxn ang="0">
                      <a:pos x="51" y="30"/>
                    </a:cxn>
                    <a:cxn ang="0">
                      <a:pos x="69" y="48"/>
                    </a:cxn>
                    <a:cxn ang="0">
                      <a:pos x="36" y="54"/>
                    </a:cxn>
                    <a:cxn ang="0">
                      <a:pos x="0" y="39"/>
                    </a:cxn>
                    <a:cxn ang="0">
                      <a:pos x="21" y="30"/>
                    </a:cxn>
                    <a:cxn ang="0">
                      <a:pos x="0" y="18"/>
                    </a:cxn>
                    <a:cxn ang="0">
                      <a:pos x="9" y="9"/>
                    </a:cxn>
                  </a:cxnLst>
                  <a:rect l="0" t="0" r="r" b="b"/>
                  <a:pathLst>
                    <a:path w="69" h="66">
                      <a:moveTo>
                        <a:pt x="9" y="9"/>
                      </a:moveTo>
                      <a:cubicBezTo>
                        <a:pt x="23" y="0"/>
                        <a:pt x="32" y="3"/>
                        <a:pt x="45" y="12"/>
                      </a:cubicBezTo>
                      <a:cubicBezTo>
                        <a:pt x="47" y="18"/>
                        <a:pt x="47" y="26"/>
                        <a:pt x="51" y="30"/>
                      </a:cubicBezTo>
                      <a:cubicBezTo>
                        <a:pt x="57" y="36"/>
                        <a:pt x="69" y="48"/>
                        <a:pt x="69" y="48"/>
                      </a:cubicBezTo>
                      <a:cubicBezTo>
                        <a:pt x="63" y="66"/>
                        <a:pt x="51" y="59"/>
                        <a:pt x="36" y="54"/>
                      </a:cubicBezTo>
                      <a:cubicBezTo>
                        <a:pt x="27" y="40"/>
                        <a:pt x="15" y="43"/>
                        <a:pt x="0" y="39"/>
                      </a:cubicBezTo>
                      <a:cubicBezTo>
                        <a:pt x="4" y="26"/>
                        <a:pt x="9" y="26"/>
                        <a:pt x="21" y="30"/>
                      </a:cubicBezTo>
                      <a:cubicBezTo>
                        <a:pt x="41" y="23"/>
                        <a:pt x="9" y="21"/>
                        <a:pt x="0" y="18"/>
                      </a:cubicBezTo>
                      <a:cubicBezTo>
                        <a:pt x="3" y="15"/>
                        <a:pt x="9" y="9"/>
                        <a:pt x="9" y="9"/>
                      </a:cubicBezTo>
                      <a:close/>
                    </a:path>
                  </a:pathLst>
                </a:custGeom>
                <a:solidFill>
                  <a:schemeClr val="bg2"/>
                </a:solidFill>
                <a:ln w="9525">
                  <a:noFill/>
                  <a:round/>
                  <a:headEnd/>
                  <a:tailEnd/>
                </a:ln>
                <a:effectLst/>
              </p:spPr>
              <p:txBody>
                <a:bodyPr wrap="none" anchor="ctr"/>
                <a:lstStyle/>
                <a:p>
                  <a:endParaRPr lang="ja-JP" altLang="en-US"/>
                </a:p>
              </p:txBody>
            </p:sp>
            <p:sp>
              <p:nvSpPr>
                <p:cNvPr id="4186" name="Freeform 90"/>
                <p:cNvSpPr>
                  <a:spLocks/>
                </p:cNvSpPr>
                <p:nvPr/>
              </p:nvSpPr>
              <p:spPr bwMode="ltGray">
                <a:xfrm>
                  <a:off x="3392" y="692"/>
                  <a:ext cx="90" cy="60"/>
                </a:xfrm>
                <a:custGeom>
                  <a:avLst/>
                  <a:gdLst/>
                  <a:ahLst/>
                  <a:cxnLst>
                    <a:cxn ang="0">
                      <a:pos x="0" y="28"/>
                    </a:cxn>
                    <a:cxn ang="0">
                      <a:pos x="57" y="37"/>
                    </a:cxn>
                    <a:cxn ang="0">
                      <a:pos x="84" y="46"/>
                    </a:cxn>
                    <a:cxn ang="0">
                      <a:pos x="87" y="55"/>
                    </a:cxn>
                    <a:cxn ang="0">
                      <a:pos x="3" y="40"/>
                    </a:cxn>
                    <a:cxn ang="0">
                      <a:pos x="0" y="28"/>
                    </a:cxn>
                  </a:cxnLst>
                  <a:rect l="0" t="0" r="r" b="b"/>
                  <a:pathLst>
                    <a:path w="90" h="60">
                      <a:moveTo>
                        <a:pt x="0" y="28"/>
                      </a:moveTo>
                      <a:cubicBezTo>
                        <a:pt x="9" y="0"/>
                        <a:pt x="34" y="29"/>
                        <a:pt x="57" y="37"/>
                      </a:cubicBezTo>
                      <a:cubicBezTo>
                        <a:pt x="66" y="40"/>
                        <a:pt x="84" y="46"/>
                        <a:pt x="84" y="46"/>
                      </a:cubicBezTo>
                      <a:cubicBezTo>
                        <a:pt x="85" y="49"/>
                        <a:pt x="90" y="54"/>
                        <a:pt x="87" y="55"/>
                      </a:cubicBezTo>
                      <a:cubicBezTo>
                        <a:pt x="64" y="60"/>
                        <a:pt x="26" y="43"/>
                        <a:pt x="3" y="40"/>
                      </a:cubicBezTo>
                      <a:cubicBezTo>
                        <a:pt x="0" y="30"/>
                        <a:pt x="0" y="34"/>
                        <a:pt x="0" y="28"/>
                      </a:cubicBezTo>
                      <a:close/>
                    </a:path>
                  </a:pathLst>
                </a:custGeom>
                <a:solidFill>
                  <a:schemeClr val="bg2"/>
                </a:solidFill>
                <a:ln w="9525">
                  <a:noFill/>
                  <a:round/>
                  <a:headEnd/>
                  <a:tailEnd/>
                </a:ln>
                <a:effectLst/>
              </p:spPr>
              <p:txBody>
                <a:bodyPr wrap="none" anchor="ctr"/>
                <a:lstStyle/>
                <a:p>
                  <a:endParaRPr lang="ja-JP" altLang="en-US"/>
                </a:p>
              </p:txBody>
            </p:sp>
            <p:sp>
              <p:nvSpPr>
                <p:cNvPr id="4187" name="Freeform 91"/>
                <p:cNvSpPr>
                  <a:spLocks/>
                </p:cNvSpPr>
                <p:nvPr/>
              </p:nvSpPr>
              <p:spPr bwMode="ltGray">
                <a:xfrm>
                  <a:off x="3386" y="654"/>
                  <a:ext cx="162" cy="81"/>
                </a:xfrm>
                <a:custGeom>
                  <a:avLst/>
                  <a:gdLst/>
                  <a:ahLst/>
                  <a:cxnLst>
                    <a:cxn ang="0">
                      <a:pos x="30" y="30"/>
                    </a:cxn>
                    <a:cxn ang="0">
                      <a:pos x="0" y="15"/>
                    </a:cxn>
                    <a:cxn ang="0">
                      <a:pos x="3" y="6"/>
                    </a:cxn>
                    <a:cxn ang="0">
                      <a:pos x="21" y="12"/>
                    </a:cxn>
                    <a:cxn ang="0">
                      <a:pos x="48" y="0"/>
                    </a:cxn>
                    <a:cxn ang="0">
                      <a:pos x="141" y="27"/>
                    </a:cxn>
                    <a:cxn ang="0">
                      <a:pos x="132" y="54"/>
                    </a:cxn>
                    <a:cxn ang="0">
                      <a:pos x="120" y="81"/>
                    </a:cxn>
                    <a:cxn ang="0">
                      <a:pos x="93" y="45"/>
                    </a:cxn>
                    <a:cxn ang="0">
                      <a:pos x="78" y="72"/>
                    </a:cxn>
                    <a:cxn ang="0">
                      <a:pos x="63" y="60"/>
                    </a:cxn>
                    <a:cxn ang="0">
                      <a:pos x="30" y="30"/>
                    </a:cxn>
                  </a:cxnLst>
                  <a:rect l="0" t="0" r="r" b="b"/>
                  <a:pathLst>
                    <a:path w="162" h="81">
                      <a:moveTo>
                        <a:pt x="30" y="30"/>
                      </a:moveTo>
                      <a:cubicBezTo>
                        <a:pt x="25" y="15"/>
                        <a:pt x="16" y="18"/>
                        <a:pt x="0" y="15"/>
                      </a:cubicBezTo>
                      <a:cubicBezTo>
                        <a:pt x="1" y="12"/>
                        <a:pt x="0" y="6"/>
                        <a:pt x="3" y="6"/>
                      </a:cubicBezTo>
                      <a:cubicBezTo>
                        <a:pt x="9" y="5"/>
                        <a:pt x="21" y="12"/>
                        <a:pt x="21" y="12"/>
                      </a:cubicBezTo>
                      <a:cubicBezTo>
                        <a:pt x="31" y="9"/>
                        <a:pt x="38" y="3"/>
                        <a:pt x="48" y="0"/>
                      </a:cubicBezTo>
                      <a:cubicBezTo>
                        <a:pt x="82" y="3"/>
                        <a:pt x="109" y="16"/>
                        <a:pt x="141" y="27"/>
                      </a:cubicBezTo>
                      <a:cubicBezTo>
                        <a:pt x="156" y="49"/>
                        <a:pt x="162" y="47"/>
                        <a:pt x="132" y="54"/>
                      </a:cubicBezTo>
                      <a:cubicBezTo>
                        <a:pt x="129" y="64"/>
                        <a:pt x="123" y="71"/>
                        <a:pt x="120" y="81"/>
                      </a:cubicBezTo>
                      <a:cubicBezTo>
                        <a:pt x="92" y="75"/>
                        <a:pt x="107" y="66"/>
                        <a:pt x="93" y="45"/>
                      </a:cubicBezTo>
                      <a:cubicBezTo>
                        <a:pt x="89" y="58"/>
                        <a:pt x="90" y="64"/>
                        <a:pt x="78" y="72"/>
                      </a:cubicBezTo>
                      <a:cubicBezTo>
                        <a:pt x="60" y="66"/>
                        <a:pt x="77" y="74"/>
                        <a:pt x="63" y="60"/>
                      </a:cubicBezTo>
                      <a:cubicBezTo>
                        <a:pt x="39" y="36"/>
                        <a:pt x="42" y="65"/>
                        <a:pt x="30" y="30"/>
                      </a:cubicBezTo>
                      <a:close/>
                    </a:path>
                  </a:pathLst>
                </a:custGeom>
                <a:solidFill>
                  <a:schemeClr val="bg2"/>
                </a:solidFill>
                <a:ln w="9525">
                  <a:noFill/>
                  <a:round/>
                  <a:headEnd/>
                  <a:tailEnd/>
                </a:ln>
                <a:effectLst/>
              </p:spPr>
              <p:txBody>
                <a:bodyPr wrap="none" anchor="ctr"/>
                <a:lstStyle/>
                <a:p>
                  <a:endParaRPr lang="ja-JP" altLang="en-US"/>
                </a:p>
              </p:txBody>
            </p:sp>
            <p:sp>
              <p:nvSpPr>
                <p:cNvPr id="4188" name="Freeform 92"/>
                <p:cNvSpPr>
                  <a:spLocks/>
                </p:cNvSpPr>
                <p:nvPr/>
              </p:nvSpPr>
              <p:spPr bwMode="ltGray">
                <a:xfrm>
                  <a:off x="3339" y="615"/>
                  <a:ext cx="59" cy="36"/>
                </a:xfrm>
                <a:custGeom>
                  <a:avLst/>
                  <a:gdLst/>
                  <a:ahLst/>
                  <a:cxnLst>
                    <a:cxn ang="0">
                      <a:pos x="14" y="0"/>
                    </a:cxn>
                    <a:cxn ang="0">
                      <a:pos x="50" y="9"/>
                    </a:cxn>
                    <a:cxn ang="0">
                      <a:pos x="44" y="36"/>
                    </a:cxn>
                    <a:cxn ang="0">
                      <a:pos x="17" y="27"/>
                    </a:cxn>
                    <a:cxn ang="0">
                      <a:pos x="8" y="24"/>
                    </a:cxn>
                    <a:cxn ang="0">
                      <a:pos x="14" y="0"/>
                    </a:cxn>
                  </a:cxnLst>
                  <a:rect l="0" t="0" r="r" b="b"/>
                  <a:pathLst>
                    <a:path w="59" h="36">
                      <a:moveTo>
                        <a:pt x="14" y="0"/>
                      </a:moveTo>
                      <a:cubicBezTo>
                        <a:pt x="26" y="2"/>
                        <a:pt x="38" y="5"/>
                        <a:pt x="50" y="9"/>
                      </a:cubicBezTo>
                      <a:cubicBezTo>
                        <a:pt x="59" y="22"/>
                        <a:pt x="55" y="25"/>
                        <a:pt x="44" y="36"/>
                      </a:cubicBezTo>
                      <a:cubicBezTo>
                        <a:pt x="35" y="33"/>
                        <a:pt x="26" y="30"/>
                        <a:pt x="17" y="27"/>
                      </a:cubicBezTo>
                      <a:cubicBezTo>
                        <a:pt x="14" y="26"/>
                        <a:pt x="8" y="24"/>
                        <a:pt x="8" y="24"/>
                      </a:cubicBezTo>
                      <a:cubicBezTo>
                        <a:pt x="0" y="11"/>
                        <a:pt x="2" y="8"/>
                        <a:pt x="14" y="0"/>
                      </a:cubicBezTo>
                      <a:close/>
                    </a:path>
                  </a:pathLst>
                </a:custGeom>
                <a:solidFill>
                  <a:schemeClr val="bg2"/>
                </a:solidFill>
                <a:ln w="9525">
                  <a:noFill/>
                  <a:round/>
                  <a:headEnd/>
                  <a:tailEnd/>
                </a:ln>
                <a:effectLst/>
              </p:spPr>
              <p:txBody>
                <a:bodyPr wrap="none" anchor="ctr"/>
                <a:lstStyle/>
                <a:p>
                  <a:endParaRPr lang="ja-JP" altLang="en-US"/>
                </a:p>
              </p:txBody>
            </p:sp>
            <p:sp>
              <p:nvSpPr>
                <p:cNvPr id="4189" name="Freeform 93"/>
                <p:cNvSpPr>
                  <a:spLocks/>
                </p:cNvSpPr>
                <p:nvPr/>
              </p:nvSpPr>
              <p:spPr bwMode="ltGray">
                <a:xfrm>
                  <a:off x="3369" y="540"/>
                  <a:ext cx="383" cy="225"/>
                </a:xfrm>
                <a:custGeom>
                  <a:avLst/>
                  <a:gdLst/>
                  <a:ahLst/>
                  <a:cxnLst>
                    <a:cxn ang="0">
                      <a:pos x="11" y="0"/>
                    </a:cxn>
                    <a:cxn ang="0">
                      <a:pos x="41" y="36"/>
                    </a:cxn>
                    <a:cxn ang="0">
                      <a:pos x="77" y="39"/>
                    </a:cxn>
                    <a:cxn ang="0">
                      <a:pos x="71" y="60"/>
                    </a:cxn>
                    <a:cxn ang="0">
                      <a:pos x="20" y="45"/>
                    </a:cxn>
                    <a:cxn ang="0">
                      <a:pos x="23" y="60"/>
                    </a:cxn>
                    <a:cxn ang="0">
                      <a:pos x="5" y="63"/>
                    </a:cxn>
                    <a:cxn ang="0">
                      <a:pos x="14" y="81"/>
                    </a:cxn>
                    <a:cxn ang="0">
                      <a:pos x="53" y="84"/>
                    </a:cxn>
                    <a:cxn ang="0">
                      <a:pos x="98" y="78"/>
                    </a:cxn>
                    <a:cxn ang="0">
                      <a:pos x="122" y="93"/>
                    </a:cxn>
                    <a:cxn ang="0">
                      <a:pos x="98" y="102"/>
                    </a:cxn>
                    <a:cxn ang="0">
                      <a:pos x="125" y="117"/>
                    </a:cxn>
                    <a:cxn ang="0">
                      <a:pos x="155" y="132"/>
                    </a:cxn>
                    <a:cxn ang="0">
                      <a:pos x="185" y="135"/>
                    </a:cxn>
                    <a:cxn ang="0">
                      <a:pos x="200" y="168"/>
                    </a:cxn>
                    <a:cxn ang="0">
                      <a:pos x="239" y="204"/>
                    </a:cxn>
                    <a:cxn ang="0">
                      <a:pos x="227" y="207"/>
                    </a:cxn>
                    <a:cxn ang="0">
                      <a:pos x="245" y="213"/>
                    </a:cxn>
                    <a:cxn ang="0">
                      <a:pos x="293" y="225"/>
                    </a:cxn>
                    <a:cxn ang="0">
                      <a:pos x="296" y="198"/>
                    </a:cxn>
                    <a:cxn ang="0">
                      <a:pos x="299" y="168"/>
                    </a:cxn>
                    <a:cxn ang="0">
                      <a:pos x="383" y="147"/>
                    </a:cxn>
                    <a:cxn ang="0">
                      <a:pos x="260" y="81"/>
                    </a:cxn>
                    <a:cxn ang="0">
                      <a:pos x="134" y="36"/>
                    </a:cxn>
                    <a:cxn ang="0">
                      <a:pos x="59" y="12"/>
                    </a:cxn>
                    <a:cxn ang="0">
                      <a:pos x="11" y="0"/>
                    </a:cxn>
                  </a:cxnLst>
                  <a:rect l="0" t="0" r="r" b="b"/>
                  <a:pathLst>
                    <a:path w="383" h="225">
                      <a:moveTo>
                        <a:pt x="11" y="0"/>
                      </a:moveTo>
                      <a:cubicBezTo>
                        <a:pt x="17" y="19"/>
                        <a:pt x="20" y="29"/>
                        <a:pt x="41" y="36"/>
                      </a:cubicBezTo>
                      <a:cubicBezTo>
                        <a:pt x="54" y="32"/>
                        <a:pt x="64" y="35"/>
                        <a:pt x="77" y="39"/>
                      </a:cubicBezTo>
                      <a:cubicBezTo>
                        <a:pt x="85" y="51"/>
                        <a:pt x="85" y="55"/>
                        <a:pt x="71" y="60"/>
                      </a:cubicBezTo>
                      <a:cubicBezTo>
                        <a:pt x="54" y="54"/>
                        <a:pt x="37" y="51"/>
                        <a:pt x="20" y="45"/>
                      </a:cubicBezTo>
                      <a:cubicBezTo>
                        <a:pt x="5" y="50"/>
                        <a:pt x="12" y="56"/>
                        <a:pt x="23" y="60"/>
                      </a:cubicBezTo>
                      <a:cubicBezTo>
                        <a:pt x="17" y="61"/>
                        <a:pt x="10" y="59"/>
                        <a:pt x="5" y="63"/>
                      </a:cubicBezTo>
                      <a:cubicBezTo>
                        <a:pt x="0" y="67"/>
                        <a:pt x="8" y="79"/>
                        <a:pt x="14" y="81"/>
                      </a:cubicBezTo>
                      <a:cubicBezTo>
                        <a:pt x="27" y="84"/>
                        <a:pt x="40" y="83"/>
                        <a:pt x="53" y="84"/>
                      </a:cubicBezTo>
                      <a:cubicBezTo>
                        <a:pt x="78" y="92"/>
                        <a:pt x="75" y="86"/>
                        <a:pt x="98" y="78"/>
                      </a:cubicBezTo>
                      <a:cubicBezTo>
                        <a:pt x="102" y="91"/>
                        <a:pt x="109" y="90"/>
                        <a:pt x="122" y="93"/>
                      </a:cubicBezTo>
                      <a:cubicBezTo>
                        <a:pt x="113" y="107"/>
                        <a:pt x="112" y="97"/>
                        <a:pt x="98" y="102"/>
                      </a:cubicBezTo>
                      <a:cubicBezTo>
                        <a:pt x="107" y="108"/>
                        <a:pt x="116" y="111"/>
                        <a:pt x="125" y="117"/>
                      </a:cubicBezTo>
                      <a:cubicBezTo>
                        <a:pt x="133" y="129"/>
                        <a:pt x="142" y="128"/>
                        <a:pt x="155" y="132"/>
                      </a:cubicBezTo>
                      <a:cubicBezTo>
                        <a:pt x="167" y="128"/>
                        <a:pt x="174" y="131"/>
                        <a:pt x="185" y="135"/>
                      </a:cubicBezTo>
                      <a:cubicBezTo>
                        <a:pt x="189" y="146"/>
                        <a:pt x="200" y="161"/>
                        <a:pt x="200" y="168"/>
                      </a:cubicBezTo>
                      <a:cubicBezTo>
                        <a:pt x="213" y="180"/>
                        <a:pt x="229" y="189"/>
                        <a:pt x="239" y="204"/>
                      </a:cubicBezTo>
                      <a:cubicBezTo>
                        <a:pt x="241" y="207"/>
                        <a:pt x="225" y="204"/>
                        <a:pt x="227" y="207"/>
                      </a:cubicBezTo>
                      <a:cubicBezTo>
                        <a:pt x="231" y="212"/>
                        <a:pt x="245" y="213"/>
                        <a:pt x="245" y="213"/>
                      </a:cubicBezTo>
                      <a:cubicBezTo>
                        <a:pt x="262" y="207"/>
                        <a:pt x="279" y="216"/>
                        <a:pt x="293" y="225"/>
                      </a:cubicBezTo>
                      <a:cubicBezTo>
                        <a:pt x="311" y="219"/>
                        <a:pt x="311" y="208"/>
                        <a:pt x="296" y="198"/>
                      </a:cubicBezTo>
                      <a:cubicBezTo>
                        <a:pt x="285" y="182"/>
                        <a:pt x="277" y="175"/>
                        <a:pt x="299" y="168"/>
                      </a:cubicBezTo>
                      <a:cubicBezTo>
                        <a:pt x="319" y="182"/>
                        <a:pt x="366" y="164"/>
                        <a:pt x="383" y="147"/>
                      </a:cubicBezTo>
                      <a:lnTo>
                        <a:pt x="260" y="81"/>
                      </a:lnTo>
                      <a:lnTo>
                        <a:pt x="134" y="36"/>
                      </a:lnTo>
                      <a:lnTo>
                        <a:pt x="59" y="12"/>
                      </a:lnTo>
                      <a:lnTo>
                        <a:pt x="11" y="0"/>
                      </a:lnTo>
                      <a:close/>
                    </a:path>
                  </a:pathLst>
                </a:custGeom>
                <a:solidFill>
                  <a:schemeClr val="bg2"/>
                </a:solidFill>
                <a:ln w="9525">
                  <a:noFill/>
                  <a:round/>
                  <a:headEnd/>
                  <a:tailEnd/>
                </a:ln>
                <a:effectLst/>
              </p:spPr>
              <p:txBody>
                <a:bodyPr wrap="none" anchor="ctr"/>
                <a:lstStyle/>
                <a:p>
                  <a:endParaRPr lang="ja-JP" altLang="en-US"/>
                </a:p>
              </p:txBody>
            </p:sp>
            <p:sp>
              <p:nvSpPr>
                <p:cNvPr id="4190" name="Freeform 94"/>
                <p:cNvSpPr>
                  <a:spLocks/>
                </p:cNvSpPr>
                <p:nvPr/>
              </p:nvSpPr>
              <p:spPr bwMode="ltGray">
                <a:xfrm>
                  <a:off x="2516" y="522"/>
                  <a:ext cx="81" cy="39"/>
                </a:xfrm>
                <a:custGeom>
                  <a:avLst/>
                  <a:gdLst/>
                  <a:ahLst/>
                  <a:cxnLst>
                    <a:cxn ang="0">
                      <a:pos x="18" y="33"/>
                    </a:cxn>
                    <a:cxn ang="0">
                      <a:pos x="60" y="0"/>
                    </a:cxn>
                    <a:cxn ang="0">
                      <a:pos x="81" y="18"/>
                    </a:cxn>
                    <a:cxn ang="0">
                      <a:pos x="54" y="24"/>
                    </a:cxn>
                    <a:cxn ang="0">
                      <a:pos x="27" y="39"/>
                    </a:cxn>
                    <a:cxn ang="0">
                      <a:pos x="18" y="33"/>
                    </a:cxn>
                  </a:cxnLst>
                  <a:rect l="0" t="0" r="r" b="b"/>
                  <a:pathLst>
                    <a:path w="81" h="39">
                      <a:moveTo>
                        <a:pt x="18" y="33"/>
                      </a:moveTo>
                      <a:cubicBezTo>
                        <a:pt x="0" y="6"/>
                        <a:pt x="43" y="6"/>
                        <a:pt x="60" y="0"/>
                      </a:cubicBezTo>
                      <a:cubicBezTo>
                        <a:pt x="72" y="4"/>
                        <a:pt x="77" y="6"/>
                        <a:pt x="81" y="18"/>
                      </a:cubicBezTo>
                      <a:cubicBezTo>
                        <a:pt x="70" y="25"/>
                        <a:pt x="66" y="28"/>
                        <a:pt x="54" y="24"/>
                      </a:cubicBezTo>
                      <a:cubicBezTo>
                        <a:pt x="44" y="27"/>
                        <a:pt x="27" y="39"/>
                        <a:pt x="27" y="39"/>
                      </a:cubicBezTo>
                      <a:cubicBezTo>
                        <a:pt x="18" y="36"/>
                        <a:pt x="4" y="19"/>
                        <a:pt x="18" y="33"/>
                      </a:cubicBezTo>
                      <a:close/>
                    </a:path>
                  </a:pathLst>
                </a:custGeom>
                <a:solidFill>
                  <a:schemeClr val="bg2"/>
                </a:solidFill>
                <a:ln w="9525">
                  <a:noFill/>
                  <a:round/>
                  <a:headEnd/>
                  <a:tailEnd/>
                </a:ln>
                <a:effectLst/>
              </p:spPr>
              <p:txBody>
                <a:bodyPr wrap="none" anchor="ctr"/>
                <a:lstStyle/>
                <a:p>
                  <a:endParaRPr lang="ja-JP" altLang="en-US"/>
                </a:p>
              </p:txBody>
            </p:sp>
            <p:sp>
              <p:nvSpPr>
                <p:cNvPr id="4191" name="Freeform 95"/>
                <p:cNvSpPr>
                  <a:spLocks/>
                </p:cNvSpPr>
                <p:nvPr/>
              </p:nvSpPr>
              <p:spPr bwMode="ltGray">
                <a:xfrm>
                  <a:off x="2576" y="657"/>
                  <a:ext cx="93" cy="40"/>
                </a:xfrm>
                <a:custGeom>
                  <a:avLst/>
                  <a:gdLst/>
                  <a:ahLst/>
                  <a:cxnLst>
                    <a:cxn ang="0">
                      <a:pos x="15" y="36"/>
                    </a:cxn>
                    <a:cxn ang="0">
                      <a:pos x="51" y="6"/>
                    </a:cxn>
                    <a:cxn ang="0">
                      <a:pos x="69" y="0"/>
                    </a:cxn>
                    <a:cxn ang="0">
                      <a:pos x="93" y="15"/>
                    </a:cxn>
                    <a:cxn ang="0">
                      <a:pos x="42" y="39"/>
                    </a:cxn>
                    <a:cxn ang="0">
                      <a:pos x="9" y="36"/>
                    </a:cxn>
                    <a:cxn ang="0">
                      <a:pos x="12" y="27"/>
                    </a:cxn>
                    <a:cxn ang="0">
                      <a:pos x="15" y="36"/>
                    </a:cxn>
                  </a:cxnLst>
                  <a:rect l="0" t="0" r="r" b="b"/>
                  <a:pathLst>
                    <a:path w="93" h="40">
                      <a:moveTo>
                        <a:pt x="15" y="36"/>
                      </a:moveTo>
                      <a:cubicBezTo>
                        <a:pt x="0" y="14"/>
                        <a:pt x="36" y="10"/>
                        <a:pt x="51" y="6"/>
                      </a:cubicBezTo>
                      <a:cubicBezTo>
                        <a:pt x="57" y="4"/>
                        <a:pt x="69" y="0"/>
                        <a:pt x="69" y="0"/>
                      </a:cubicBezTo>
                      <a:cubicBezTo>
                        <a:pt x="82" y="3"/>
                        <a:pt x="89" y="2"/>
                        <a:pt x="93" y="15"/>
                      </a:cubicBezTo>
                      <a:cubicBezTo>
                        <a:pt x="59" y="24"/>
                        <a:pt x="65" y="16"/>
                        <a:pt x="42" y="39"/>
                      </a:cubicBezTo>
                      <a:cubicBezTo>
                        <a:pt x="31" y="38"/>
                        <a:pt x="19" y="40"/>
                        <a:pt x="9" y="36"/>
                      </a:cubicBezTo>
                      <a:cubicBezTo>
                        <a:pt x="6" y="35"/>
                        <a:pt x="9" y="27"/>
                        <a:pt x="12" y="27"/>
                      </a:cubicBezTo>
                      <a:cubicBezTo>
                        <a:pt x="15" y="27"/>
                        <a:pt x="14" y="33"/>
                        <a:pt x="15" y="36"/>
                      </a:cubicBezTo>
                      <a:close/>
                    </a:path>
                  </a:pathLst>
                </a:custGeom>
                <a:solidFill>
                  <a:schemeClr val="bg2"/>
                </a:solidFill>
                <a:ln w="9525">
                  <a:noFill/>
                  <a:round/>
                  <a:headEnd/>
                  <a:tailEnd/>
                </a:ln>
                <a:effectLst/>
              </p:spPr>
              <p:txBody>
                <a:bodyPr wrap="none" anchor="ctr"/>
                <a:lstStyle/>
                <a:p>
                  <a:endParaRPr lang="ja-JP" altLang="en-US"/>
                </a:p>
              </p:txBody>
            </p:sp>
            <p:sp>
              <p:nvSpPr>
                <p:cNvPr id="4192" name="Freeform 96"/>
                <p:cNvSpPr>
                  <a:spLocks/>
                </p:cNvSpPr>
                <p:nvPr/>
              </p:nvSpPr>
              <p:spPr bwMode="ltGray">
                <a:xfrm>
                  <a:off x="2625" y="680"/>
                  <a:ext cx="53" cy="31"/>
                </a:xfrm>
                <a:custGeom>
                  <a:avLst/>
                  <a:gdLst/>
                  <a:ahLst/>
                  <a:cxnLst>
                    <a:cxn ang="0">
                      <a:pos x="14" y="25"/>
                    </a:cxn>
                    <a:cxn ang="0">
                      <a:pos x="35" y="1"/>
                    </a:cxn>
                    <a:cxn ang="0">
                      <a:pos x="47" y="4"/>
                    </a:cxn>
                    <a:cxn ang="0">
                      <a:pos x="32" y="25"/>
                    </a:cxn>
                    <a:cxn ang="0">
                      <a:pos x="23" y="31"/>
                    </a:cxn>
                    <a:cxn ang="0">
                      <a:pos x="14" y="25"/>
                    </a:cxn>
                  </a:cxnLst>
                  <a:rect l="0" t="0" r="r" b="b"/>
                  <a:pathLst>
                    <a:path w="53" h="31">
                      <a:moveTo>
                        <a:pt x="14" y="25"/>
                      </a:moveTo>
                      <a:cubicBezTo>
                        <a:pt x="8" y="6"/>
                        <a:pt x="19" y="5"/>
                        <a:pt x="35" y="1"/>
                      </a:cubicBezTo>
                      <a:cubicBezTo>
                        <a:pt x="39" y="2"/>
                        <a:pt x="46" y="0"/>
                        <a:pt x="47" y="4"/>
                      </a:cubicBezTo>
                      <a:cubicBezTo>
                        <a:pt x="53" y="24"/>
                        <a:pt x="41" y="21"/>
                        <a:pt x="32" y="25"/>
                      </a:cubicBezTo>
                      <a:cubicBezTo>
                        <a:pt x="29" y="27"/>
                        <a:pt x="26" y="29"/>
                        <a:pt x="23" y="31"/>
                      </a:cubicBezTo>
                      <a:cubicBezTo>
                        <a:pt x="14" y="28"/>
                        <a:pt x="0" y="11"/>
                        <a:pt x="14" y="25"/>
                      </a:cubicBezTo>
                      <a:close/>
                    </a:path>
                  </a:pathLst>
                </a:custGeom>
                <a:solidFill>
                  <a:schemeClr val="bg2"/>
                </a:solidFill>
                <a:ln w="9525">
                  <a:noFill/>
                  <a:round/>
                  <a:headEnd/>
                  <a:tailEnd/>
                </a:ln>
                <a:effectLst/>
              </p:spPr>
              <p:txBody>
                <a:bodyPr wrap="none" anchor="ctr"/>
                <a:lstStyle/>
                <a:p>
                  <a:endParaRPr lang="ja-JP" altLang="en-US"/>
                </a:p>
              </p:txBody>
            </p:sp>
            <p:sp>
              <p:nvSpPr>
                <p:cNvPr id="4193" name="Freeform 97"/>
                <p:cNvSpPr>
                  <a:spLocks/>
                </p:cNvSpPr>
                <p:nvPr/>
              </p:nvSpPr>
              <p:spPr bwMode="ltGray">
                <a:xfrm>
                  <a:off x="2629" y="744"/>
                  <a:ext cx="62" cy="21"/>
                </a:xfrm>
                <a:custGeom>
                  <a:avLst/>
                  <a:gdLst/>
                  <a:ahLst/>
                  <a:cxnLst>
                    <a:cxn ang="0">
                      <a:pos x="25" y="21"/>
                    </a:cxn>
                    <a:cxn ang="0">
                      <a:pos x="31" y="0"/>
                    </a:cxn>
                    <a:cxn ang="0">
                      <a:pos x="25" y="21"/>
                    </a:cxn>
                  </a:cxnLst>
                  <a:rect l="0" t="0" r="r" b="b"/>
                  <a:pathLst>
                    <a:path w="62" h="21">
                      <a:moveTo>
                        <a:pt x="25" y="21"/>
                      </a:moveTo>
                      <a:cubicBezTo>
                        <a:pt x="0" y="4"/>
                        <a:pt x="10" y="5"/>
                        <a:pt x="31" y="0"/>
                      </a:cubicBezTo>
                      <a:cubicBezTo>
                        <a:pt x="62" y="6"/>
                        <a:pt x="40" y="16"/>
                        <a:pt x="25" y="21"/>
                      </a:cubicBezTo>
                      <a:close/>
                    </a:path>
                  </a:pathLst>
                </a:custGeom>
                <a:solidFill>
                  <a:schemeClr val="bg2"/>
                </a:solidFill>
                <a:ln w="9525">
                  <a:noFill/>
                  <a:round/>
                  <a:headEnd/>
                  <a:tailEnd/>
                </a:ln>
                <a:effectLst/>
              </p:spPr>
              <p:txBody>
                <a:bodyPr wrap="none" anchor="ctr"/>
                <a:lstStyle/>
                <a:p>
                  <a:endParaRPr lang="ja-JP" altLang="en-US"/>
                </a:p>
              </p:txBody>
            </p:sp>
            <p:sp>
              <p:nvSpPr>
                <p:cNvPr id="4194" name="Freeform 98"/>
                <p:cNvSpPr>
                  <a:spLocks/>
                </p:cNvSpPr>
                <p:nvPr/>
              </p:nvSpPr>
              <p:spPr bwMode="ltGray">
                <a:xfrm>
                  <a:off x="2642" y="777"/>
                  <a:ext cx="45" cy="31"/>
                </a:xfrm>
                <a:custGeom>
                  <a:avLst/>
                  <a:gdLst/>
                  <a:ahLst/>
                  <a:cxnLst>
                    <a:cxn ang="0">
                      <a:pos x="0" y="12"/>
                    </a:cxn>
                    <a:cxn ang="0">
                      <a:pos x="45" y="15"/>
                    </a:cxn>
                    <a:cxn ang="0">
                      <a:pos x="15" y="15"/>
                    </a:cxn>
                    <a:cxn ang="0">
                      <a:pos x="0" y="12"/>
                    </a:cxn>
                  </a:cxnLst>
                  <a:rect l="0" t="0" r="r" b="b"/>
                  <a:pathLst>
                    <a:path w="45" h="31">
                      <a:moveTo>
                        <a:pt x="0" y="12"/>
                      </a:moveTo>
                      <a:cubicBezTo>
                        <a:pt x="17" y="0"/>
                        <a:pt x="29" y="4"/>
                        <a:pt x="45" y="15"/>
                      </a:cubicBezTo>
                      <a:cubicBezTo>
                        <a:pt x="34" y="31"/>
                        <a:pt x="29" y="20"/>
                        <a:pt x="15" y="15"/>
                      </a:cubicBezTo>
                      <a:cubicBezTo>
                        <a:pt x="10" y="13"/>
                        <a:pt x="0" y="12"/>
                        <a:pt x="0" y="12"/>
                      </a:cubicBezTo>
                      <a:close/>
                    </a:path>
                  </a:pathLst>
                </a:custGeom>
                <a:solidFill>
                  <a:schemeClr val="bg2"/>
                </a:solidFill>
                <a:ln w="9525">
                  <a:noFill/>
                  <a:round/>
                  <a:headEnd/>
                  <a:tailEnd/>
                </a:ln>
                <a:effectLst/>
              </p:spPr>
              <p:txBody>
                <a:bodyPr wrap="none" anchor="ctr"/>
                <a:lstStyle/>
                <a:p>
                  <a:endParaRPr lang="ja-JP" altLang="en-US"/>
                </a:p>
              </p:txBody>
            </p:sp>
            <p:sp>
              <p:nvSpPr>
                <p:cNvPr id="4195" name="Freeform 99"/>
                <p:cNvSpPr>
                  <a:spLocks/>
                </p:cNvSpPr>
                <p:nvPr/>
              </p:nvSpPr>
              <p:spPr bwMode="ltGray">
                <a:xfrm>
                  <a:off x="2735" y="828"/>
                  <a:ext cx="54" cy="30"/>
                </a:xfrm>
                <a:custGeom>
                  <a:avLst/>
                  <a:gdLst/>
                  <a:ahLst/>
                  <a:cxnLst>
                    <a:cxn ang="0">
                      <a:pos x="0" y="24"/>
                    </a:cxn>
                    <a:cxn ang="0">
                      <a:pos x="18" y="30"/>
                    </a:cxn>
                    <a:cxn ang="0">
                      <a:pos x="0" y="24"/>
                    </a:cxn>
                  </a:cxnLst>
                  <a:rect l="0" t="0" r="r" b="b"/>
                  <a:pathLst>
                    <a:path w="54" h="30">
                      <a:moveTo>
                        <a:pt x="0" y="24"/>
                      </a:moveTo>
                      <a:cubicBezTo>
                        <a:pt x="16" y="0"/>
                        <a:pt x="54" y="18"/>
                        <a:pt x="18" y="30"/>
                      </a:cubicBezTo>
                      <a:cubicBezTo>
                        <a:pt x="13" y="28"/>
                        <a:pt x="0" y="18"/>
                        <a:pt x="0" y="24"/>
                      </a:cubicBezTo>
                      <a:close/>
                    </a:path>
                  </a:pathLst>
                </a:custGeom>
                <a:solidFill>
                  <a:schemeClr val="bg2"/>
                </a:solidFill>
                <a:ln w="9525">
                  <a:noFill/>
                  <a:round/>
                  <a:headEnd/>
                  <a:tailEnd/>
                </a:ln>
                <a:effectLst/>
              </p:spPr>
              <p:txBody>
                <a:bodyPr wrap="none" anchor="ctr"/>
                <a:lstStyle/>
                <a:p>
                  <a:endParaRPr lang="ja-JP" altLang="en-US"/>
                </a:p>
              </p:txBody>
            </p:sp>
            <p:sp>
              <p:nvSpPr>
                <p:cNvPr id="4196" name="Freeform 100"/>
                <p:cNvSpPr>
                  <a:spLocks/>
                </p:cNvSpPr>
                <p:nvPr/>
              </p:nvSpPr>
              <p:spPr bwMode="ltGray">
                <a:xfrm>
                  <a:off x="2714" y="863"/>
                  <a:ext cx="40" cy="24"/>
                </a:xfrm>
                <a:custGeom>
                  <a:avLst/>
                  <a:gdLst/>
                  <a:ahLst/>
                  <a:cxnLst>
                    <a:cxn ang="0">
                      <a:pos x="6" y="10"/>
                    </a:cxn>
                    <a:cxn ang="0">
                      <a:pos x="33" y="4"/>
                    </a:cxn>
                    <a:cxn ang="0">
                      <a:pos x="12" y="19"/>
                    </a:cxn>
                    <a:cxn ang="0">
                      <a:pos x="6" y="10"/>
                    </a:cxn>
                  </a:cxnLst>
                  <a:rect l="0" t="0" r="r" b="b"/>
                  <a:pathLst>
                    <a:path w="40" h="24">
                      <a:moveTo>
                        <a:pt x="6" y="10"/>
                      </a:moveTo>
                      <a:cubicBezTo>
                        <a:pt x="17" y="3"/>
                        <a:pt x="21" y="0"/>
                        <a:pt x="33" y="4"/>
                      </a:cubicBezTo>
                      <a:cubicBezTo>
                        <a:pt x="40" y="24"/>
                        <a:pt x="33" y="22"/>
                        <a:pt x="12" y="19"/>
                      </a:cubicBezTo>
                      <a:cubicBezTo>
                        <a:pt x="2" y="12"/>
                        <a:pt x="0" y="16"/>
                        <a:pt x="6" y="10"/>
                      </a:cubicBezTo>
                      <a:close/>
                    </a:path>
                  </a:pathLst>
                </a:custGeom>
                <a:solidFill>
                  <a:schemeClr val="bg2"/>
                </a:solidFill>
                <a:ln w="9525">
                  <a:noFill/>
                  <a:round/>
                  <a:headEnd/>
                  <a:tailEnd/>
                </a:ln>
                <a:effectLst/>
              </p:spPr>
              <p:txBody>
                <a:bodyPr wrap="none" anchor="ctr"/>
                <a:lstStyle/>
                <a:p>
                  <a:endParaRPr lang="ja-JP" altLang="en-US"/>
                </a:p>
              </p:txBody>
            </p:sp>
            <p:sp>
              <p:nvSpPr>
                <p:cNvPr id="4197" name="Freeform 101"/>
                <p:cNvSpPr>
                  <a:spLocks/>
                </p:cNvSpPr>
                <p:nvPr/>
              </p:nvSpPr>
              <p:spPr bwMode="ltGray">
                <a:xfrm>
                  <a:off x="2729" y="898"/>
                  <a:ext cx="30" cy="20"/>
                </a:xfrm>
                <a:custGeom>
                  <a:avLst/>
                  <a:gdLst/>
                  <a:ahLst/>
                  <a:cxnLst>
                    <a:cxn ang="0">
                      <a:pos x="3" y="5"/>
                    </a:cxn>
                    <a:cxn ang="0">
                      <a:pos x="30" y="14"/>
                    </a:cxn>
                    <a:cxn ang="0">
                      <a:pos x="12" y="14"/>
                    </a:cxn>
                    <a:cxn ang="0">
                      <a:pos x="3" y="5"/>
                    </a:cxn>
                  </a:cxnLst>
                  <a:rect l="0" t="0" r="r" b="b"/>
                  <a:pathLst>
                    <a:path w="30" h="20">
                      <a:moveTo>
                        <a:pt x="3" y="5"/>
                      </a:moveTo>
                      <a:cubicBezTo>
                        <a:pt x="16" y="1"/>
                        <a:pt x="25" y="0"/>
                        <a:pt x="30" y="14"/>
                      </a:cubicBezTo>
                      <a:cubicBezTo>
                        <a:pt x="23" y="16"/>
                        <a:pt x="19" y="20"/>
                        <a:pt x="12" y="14"/>
                      </a:cubicBezTo>
                      <a:cubicBezTo>
                        <a:pt x="0" y="4"/>
                        <a:pt x="11" y="5"/>
                        <a:pt x="3" y="5"/>
                      </a:cubicBezTo>
                      <a:close/>
                    </a:path>
                  </a:pathLst>
                </a:custGeom>
                <a:solidFill>
                  <a:schemeClr val="bg2"/>
                </a:solidFill>
                <a:ln w="9525">
                  <a:noFill/>
                  <a:round/>
                  <a:headEnd/>
                  <a:tailEnd/>
                </a:ln>
                <a:effectLst/>
              </p:spPr>
              <p:txBody>
                <a:bodyPr wrap="none" anchor="ctr"/>
                <a:lstStyle/>
                <a:p>
                  <a:endParaRPr lang="ja-JP" altLang="en-US"/>
                </a:p>
              </p:txBody>
            </p:sp>
            <p:sp>
              <p:nvSpPr>
                <p:cNvPr id="4198" name="Freeform 102"/>
                <p:cNvSpPr>
                  <a:spLocks/>
                </p:cNvSpPr>
                <p:nvPr/>
              </p:nvSpPr>
              <p:spPr bwMode="ltGray">
                <a:xfrm>
                  <a:off x="2953" y="975"/>
                  <a:ext cx="62" cy="41"/>
                </a:xfrm>
                <a:custGeom>
                  <a:avLst/>
                  <a:gdLst/>
                  <a:ahLst/>
                  <a:cxnLst>
                    <a:cxn ang="0">
                      <a:pos x="49" y="18"/>
                    </a:cxn>
                    <a:cxn ang="0">
                      <a:pos x="4" y="21"/>
                    </a:cxn>
                    <a:cxn ang="0">
                      <a:pos x="16" y="0"/>
                    </a:cxn>
                    <a:cxn ang="0">
                      <a:pos x="46" y="3"/>
                    </a:cxn>
                    <a:cxn ang="0">
                      <a:pos x="61" y="18"/>
                    </a:cxn>
                    <a:cxn ang="0">
                      <a:pos x="49" y="18"/>
                    </a:cxn>
                  </a:cxnLst>
                  <a:rect l="0" t="0" r="r" b="b"/>
                  <a:pathLst>
                    <a:path w="62" h="41">
                      <a:moveTo>
                        <a:pt x="49" y="18"/>
                      </a:moveTo>
                      <a:cubicBezTo>
                        <a:pt x="41" y="41"/>
                        <a:pt x="20" y="31"/>
                        <a:pt x="4" y="21"/>
                      </a:cubicBezTo>
                      <a:cubicBezTo>
                        <a:pt x="0" y="8"/>
                        <a:pt x="3" y="4"/>
                        <a:pt x="16" y="0"/>
                      </a:cubicBezTo>
                      <a:cubicBezTo>
                        <a:pt x="27" y="4"/>
                        <a:pt x="34" y="7"/>
                        <a:pt x="46" y="3"/>
                      </a:cubicBezTo>
                      <a:cubicBezTo>
                        <a:pt x="49" y="5"/>
                        <a:pt x="62" y="12"/>
                        <a:pt x="61" y="18"/>
                      </a:cubicBezTo>
                      <a:cubicBezTo>
                        <a:pt x="58" y="29"/>
                        <a:pt x="51" y="20"/>
                        <a:pt x="49" y="18"/>
                      </a:cubicBezTo>
                      <a:close/>
                    </a:path>
                  </a:pathLst>
                </a:custGeom>
                <a:solidFill>
                  <a:schemeClr val="bg2"/>
                </a:solidFill>
                <a:ln w="9525">
                  <a:noFill/>
                  <a:round/>
                  <a:headEnd/>
                  <a:tailEnd/>
                </a:ln>
                <a:effectLst/>
              </p:spPr>
              <p:txBody>
                <a:bodyPr wrap="none" anchor="ctr"/>
                <a:lstStyle/>
                <a:p>
                  <a:endParaRPr lang="ja-JP" altLang="en-US"/>
                </a:p>
              </p:txBody>
            </p:sp>
            <p:sp>
              <p:nvSpPr>
                <p:cNvPr id="4199" name="Freeform 103"/>
                <p:cNvSpPr>
                  <a:spLocks/>
                </p:cNvSpPr>
                <p:nvPr/>
              </p:nvSpPr>
              <p:spPr bwMode="ltGray">
                <a:xfrm>
                  <a:off x="3022" y="981"/>
                  <a:ext cx="45" cy="18"/>
                </a:xfrm>
                <a:custGeom>
                  <a:avLst/>
                  <a:gdLst/>
                  <a:ahLst/>
                  <a:cxnLst>
                    <a:cxn ang="0">
                      <a:pos x="25" y="15"/>
                    </a:cxn>
                    <a:cxn ang="0">
                      <a:pos x="16" y="0"/>
                    </a:cxn>
                    <a:cxn ang="0">
                      <a:pos x="34" y="18"/>
                    </a:cxn>
                    <a:cxn ang="0">
                      <a:pos x="25" y="15"/>
                    </a:cxn>
                  </a:cxnLst>
                  <a:rect l="0" t="0" r="r" b="b"/>
                  <a:pathLst>
                    <a:path w="45" h="18">
                      <a:moveTo>
                        <a:pt x="25" y="15"/>
                      </a:moveTo>
                      <a:cubicBezTo>
                        <a:pt x="13" y="11"/>
                        <a:pt x="0" y="10"/>
                        <a:pt x="16" y="0"/>
                      </a:cubicBezTo>
                      <a:cubicBezTo>
                        <a:pt x="31" y="3"/>
                        <a:pt x="45" y="2"/>
                        <a:pt x="34" y="18"/>
                      </a:cubicBezTo>
                      <a:cubicBezTo>
                        <a:pt x="31" y="17"/>
                        <a:pt x="25" y="15"/>
                        <a:pt x="25" y="15"/>
                      </a:cubicBezTo>
                      <a:close/>
                    </a:path>
                  </a:pathLst>
                </a:custGeom>
                <a:solidFill>
                  <a:schemeClr val="bg2"/>
                </a:solidFill>
                <a:ln w="9525">
                  <a:noFill/>
                  <a:round/>
                  <a:headEnd/>
                  <a:tailEnd/>
                </a:ln>
                <a:effectLst/>
              </p:spPr>
              <p:txBody>
                <a:bodyPr wrap="none" anchor="ctr"/>
                <a:lstStyle/>
                <a:p>
                  <a:endParaRPr lang="ja-JP" altLang="en-US"/>
                </a:p>
              </p:txBody>
            </p:sp>
            <p:sp>
              <p:nvSpPr>
                <p:cNvPr id="4200" name="Freeform 104"/>
                <p:cNvSpPr>
                  <a:spLocks/>
                </p:cNvSpPr>
                <p:nvPr/>
              </p:nvSpPr>
              <p:spPr bwMode="ltGray">
                <a:xfrm>
                  <a:off x="2973" y="1015"/>
                  <a:ext cx="45" cy="23"/>
                </a:xfrm>
                <a:custGeom>
                  <a:avLst/>
                  <a:gdLst/>
                  <a:ahLst/>
                  <a:cxnLst>
                    <a:cxn ang="0">
                      <a:pos x="8" y="8"/>
                    </a:cxn>
                    <a:cxn ang="0">
                      <a:pos x="38" y="8"/>
                    </a:cxn>
                    <a:cxn ang="0">
                      <a:pos x="17" y="23"/>
                    </a:cxn>
                    <a:cxn ang="0">
                      <a:pos x="8" y="8"/>
                    </a:cxn>
                  </a:cxnLst>
                  <a:rect l="0" t="0" r="r" b="b"/>
                  <a:pathLst>
                    <a:path w="45" h="23">
                      <a:moveTo>
                        <a:pt x="8" y="8"/>
                      </a:moveTo>
                      <a:cubicBezTo>
                        <a:pt x="18" y="5"/>
                        <a:pt x="27" y="0"/>
                        <a:pt x="38" y="8"/>
                      </a:cubicBezTo>
                      <a:cubicBezTo>
                        <a:pt x="45" y="13"/>
                        <a:pt x="17" y="23"/>
                        <a:pt x="17" y="23"/>
                      </a:cubicBezTo>
                      <a:cubicBezTo>
                        <a:pt x="10" y="21"/>
                        <a:pt x="0" y="16"/>
                        <a:pt x="8" y="8"/>
                      </a:cubicBezTo>
                      <a:close/>
                    </a:path>
                  </a:pathLst>
                </a:custGeom>
                <a:solidFill>
                  <a:schemeClr val="bg2"/>
                </a:solidFill>
                <a:ln w="9525">
                  <a:noFill/>
                  <a:round/>
                  <a:headEnd/>
                  <a:tailEnd/>
                </a:ln>
                <a:effectLst/>
              </p:spPr>
              <p:txBody>
                <a:bodyPr wrap="none" anchor="ctr"/>
                <a:lstStyle/>
                <a:p>
                  <a:endParaRPr lang="ja-JP" altLang="en-US"/>
                </a:p>
              </p:txBody>
            </p:sp>
            <p:sp>
              <p:nvSpPr>
                <p:cNvPr id="4201" name="Freeform 105"/>
                <p:cNvSpPr>
                  <a:spLocks/>
                </p:cNvSpPr>
                <p:nvPr/>
              </p:nvSpPr>
              <p:spPr bwMode="ltGray">
                <a:xfrm>
                  <a:off x="3325" y="985"/>
                  <a:ext cx="50" cy="26"/>
                </a:xfrm>
                <a:custGeom>
                  <a:avLst/>
                  <a:gdLst/>
                  <a:ahLst/>
                  <a:cxnLst>
                    <a:cxn ang="0">
                      <a:pos x="22" y="2"/>
                    </a:cxn>
                    <a:cxn ang="0">
                      <a:pos x="37" y="14"/>
                    </a:cxn>
                    <a:cxn ang="0">
                      <a:pos x="10" y="26"/>
                    </a:cxn>
                    <a:cxn ang="0">
                      <a:pos x="22" y="2"/>
                    </a:cxn>
                  </a:cxnLst>
                  <a:rect l="0" t="0" r="r" b="b"/>
                  <a:pathLst>
                    <a:path w="50" h="26">
                      <a:moveTo>
                        <a:pt x="22" y="2"/>
                      </a:moveTo>
                      <a:cubicBezTo>
                        <a:pt x="29" y="0"/>
                        <a:pt x="50" y="1"/>
                        <a:pt x="37" y="14"/>
                      </a:cubicBezTo>
                      <a:cubicBezTo>
                        <a:pt x="32" y="19"/>
                        <a:pt x="17" y="24"/>
                        <a:pt x="10" y="26"/>
                      </a:cubicBezTo>
                      <a:cubicBezTo>
                        <a:pt x="4" y="8"/>
                        <a:pt x="0" y="2"/>
                        <a:pt x="22" y="2"/>
                      </a:cubicBezTo>
                      <a:close/>
                    </a:path>
                  </a:pathLst>
                </a:custGeom>
                <a:solidFill>
                  <a:schemeClr val="bg2"/>
                </a:solidFill>
                <a:ln w="9525">
                  <a:noFill/>
                  <a:round/>
                  <a:headEnd/>
                  <a:tailEnd/>
                </a:ln>
                <a:effectLst/>
              </p:spPr>
              <p:txBody>
                <a:bodyPr wrap="none" anchor="ctr"/>
                <a:lstStyle/>
                <a:p>
                  <a:endParaRPr lang="ja-JP" altLang="en-US"/>
                </a:p>
              </p:txBody>
            </p:sp>
            <p:sp>
              <p:nvSpPr>
                <p:cNvPr id="4202" name="Freeform 106"/>
                <p:cNvSpPr>
                  <a:spLocks/>
                </p:cNvSpPr>
                <p:nvPr/>
              </p:nvSpPr>
              <p:spPr bwMode="ltGray">
                <a:xfrm>
                  <a:off x="3578" y="1091"/>
                  <a:ext cx="24" cy="17"/>
                </a:xfrm>
                <a:custGeom>
                  <a:avLst/>
                  <a:gdLst/>
                  <a:ahLst/>
                  <a:cxnLst>
                    <a:cxn ang="0">
                      <a:pos x="0" y="13"/>
                    </a:cxn>
                    <a:cxn ang="0">
                      <a:pos x="24" y="4"/>
                    </a:cxn>
                    <a:cxn ang="0">
                      <a:pos x="0" y="13"/>
                    </a:cxn>
                  </a:cxnLst>
                  <a:rect l="0" t="0" r="r" b="b"/>
                  <a:pathLst>
                    <a:path w="24" h="17">
                      <a:moveTo>
                        <a:pt x="0" y="13"/>
                      </a:moveTo>
                      <a:cubicBezTo>
                        <a:pt x="8" y="2"/>
                        <a:pt x="11" y="0"/>
                        <a:pt x="24" y="4"/>
                      </a:cubicBezTo>
                      <a:cubicBezTo>
                        <a:pt x="16" y="15"/>
                        <a:pt x="13" y="17"/>
                        <a:pt x="0" y="13"/>
                      </a:cubicBezTo>
                      <a:close/>
                    </a:path>
                  </a:pathLst>
                </a:custGeom>
                <a:solidFill>
                  <a:schemeClr val="bg2"/>
                </a:solidFill>
                <a:ln w="9525">
                  <a:noFill/>
                  <a:round/>
                  <a:headEnd/>
                  <a:tailEnd/>
                </a:ln>
                <a:effectLst/>
              </p:spPr>
              <p:txBody>
                <a:bodyPr wrap="none" anchor="ctr"/>
                <a:lstStyle/>
                <a:p>
                  <a:endParaRPr lang="ja-JP" altLang="en-US"/>
                </a:p>
              </p:txBody>
            </p:sp>
            <p:sp>
              <p:nvSpPr>
                <p:cNvPr id="4203" name="Freeform 107"/>
                <p:cNvSpPr>
                  <a:spLocks/>
                </p:cNvSpPr>
                <p:nvPr/>
              </p:nvSpPr>
              <p:spPr bwMode="ltGray">
                <a:xfrm>
                  <a:off x="1234" y="639"/>
                  <a:ext cx="2308" cy="2297"/>
                </a:xfrm>
                <a:custGeom>
                  <a:avLst/>
                  <a:gdLst/>
                  <a:ahLst/>
                  <a:cxnLst>
                    <a:cxn ang="0">
                      <a:pos x="844" y="111"/>
                    </a:cxn>
                    <a:cxn ang="0">
                      <a:pos x="871" y="201"/>
                    </a:cxn>
                    <a:cxn ang="0">
                      <a:pos x="925" y="90"/>
                    </a:cxn>
                    <a:cxn ang="0">
                      <a:pos x="1126" y="30"/>
                    </a:cxn>
                    <a:cxn ang="0">
                      <a:pos x="1030" y="129"/>
                    </a:cxn>
                    <a:cxn ang="0">
                      <a:pos x="1000" y="195"/>
                    </a:cxn>
                    <a:cxn ang="0">
                      <a:pos x="1117" y="258"/>
                    </a:cxn>
                    <a:cxn ang="0">
                      <a:pos x="1240" y="273"/>
                    </a:cxn>
                    <a:cxn ang="0">
                      <a:pos x="1105" y="366"/>
                    </a:cxn>
                    <a:cxn ang="0">
                      <a:pos x="1219" y="312"/>
                    </a:cxn>
                    <a:cxn ang="0">
                      <a:pos x="1306" y="294"/>
                    </a:cxn>
                    <a:cxn ang="0">
                      <a:pos x="1498" y="288"/>
                    </a:cxn>
                    <a:cxn ang="0">
                      <a:pos x="1606" y="393"/>
                    </a:cxn>
                    <a:cxn ang="0">
                      <a:pos x="1750" y="420"/>
                    </a:cxn>
                    <a:cxn ang="0">
                      <a:pos x="1864" y="426"/>
                    </a:cxn>
                    <a:cxn ang="0">
                      <a:pos x="2065" y="441"/>
                    </a:cxn>
                    <a:cxn ang="0">
                      <a:pos x="2260" y="408"/>
                    </a:cxn>
                    <a:cxn ang="0">
                      <a:pos x="2245" y="516"/>
                    </a:cxn>
                    <a:cxn ang="0">
                      <a:pos x="2182" y="641"/>
                    </a:cxn>
                    <a:cxn ang="0">
                      <a:pos x="2152" y="749"/>
                    </a:cxn>
                    <a:cxn ang="0">
                      <a:pos x="2148" y="861"/>
                    </a:cxn>
                    <a:cxn ang="0">
                      <a:pos x="2074" y="977"/>
                    </a:cxn>
                    <a:cxn ang="0">
                      <a:pos x="2058" y="769"/>
                    </a:cxn>
                    <a:cxn ang="0">
                      <a:pos x="2094" y="623"/>
                    </a:cxn>
                    <a:cxn ang="0">
                      <a:pos x="2012" y="717"/>
                    </a:cxn>
                    <a:cxn ang="0">
                      <a:pos x="1716" y="861"/>
                    </a:cxn>
                    <a:cxn ang="0">
                      <a:pos x="1762" y="1127"/>
                    </a:cxn>
                    <a:cxn ang="0">
                      <a:pos x="1584" y="1263"/>
                    </a:cxn>
                    <a:cxn ang="0">
                      <a:pos x="1560" y="1445"/>
                    </a:cxn>
                    <a:cxn ang="0">
                      <a:pos x="1476" y="1329"/>
                    </a:cxn>
                    <a:cxn ang="0">
                      <a:pos x="1414" y="1251"/>
                    </a:cxn>
                    <a:cxn ang="0">
                      <a:pos x="1332" y="1349"/>
                    </a:cxn>
                    <a:cxn ang="0">
                      <a:pos x="1342" y="1383"/>
                    </a:cxn>
                    <a:cxn ang="0">
                      <a:pos x="1348" y="1517"/>
                    </a:cxn>
                    <a:cxn ang="0">
                      <a:pos x="1300" y="1663"/>
                    </a:cxn>
                    <a:cxn ang="0">
                      <a:pos x="1118" y="1769"/>
                    </a:cxn>
                    <a:cxn ang="0">
                      <a:pos x="940" y="1773"/>
                    </a:cxn>
                    <a:cxn ang="0">
                      <a:pos x="972" y="2031"/>
                    </a:cxn>
                    <a:cxn ang="0">
                      <a:pos x="840" y="2091"/>
                    </a:cxn>
                    <a:cxn ang="0">
                      <a:pos x="736" y="1943"/>
                    </a:cxn>
                    <a:cxn ang="0">
                      <a:pos x="800" y="2247"/>
                    </a:cxn>
                    <a:cxn ang="0">
                      <a:pos x="694" y="2085"/>
                    </a:cxn>
                    <a:cxn ang="0">
                      <a:pos x="690" y="1807"/>
                    </a:cxn>
                    <a:cxn ang="0">
                      <a:pos x="598" y="1565"/>
                    </a:cxn>
                    <a:cxn ang="0">
                      <a:pos x="434" y="1627"/>
                    </a:cxn>
                    <a:cxn ang="0">
                      <a:pos x="282" y="1829"/>
                    </a:cxn>
                    <a:cxn ang="0">
                      <a:pos x="252" y="1467"/>
                    </a:cxn>
                    <a:cxn ang="0">
                      <a:pos x="232" y="1357"/>
                    </a:cxn>
                    <a:cxn ang="0">
                      <a:pos x="176" y="1149"/>
                    </a:cxn>
                    <a:cxn ang="0">
                      <a:pos x="138" y="1021"/>
                    </a:cxn>
                    <a:cxn ang="0">
                      <a:pos x="132" y="1253"/>
                    </a:cxn>
                    <a:cxn ang="0">
                      <a:pos x="22" y="1151"/>
                    </a:cxn>
                    <a:cxn ang="0">
                      <a:pos x="206" y="681"/>
                    </a:cxn>
                    <a:cxn ang="0">
                      <a:pos x="404" y="515"/>
                    </a:cxn>
                    <a:cxn ang="0">
                      <a:pos x="386" y="673"/>
                    </a:cxn>
                    <a:cxn ang="0">
                      <a:pos x="378" y="733"/>
                    </a:cxn>
                    <a:cxn ang="0">
                      <a:pos x="498" y="599"/>
                    </a:cxn>
                    <a:cxn ang="0">
                      <a:pos x="494" y="411"/>
                    </a:cxn>
                    <a:cxn ang="0">
                      <a:pos x="500" y="375"/>
                    </a:cxn>
                  </a:cxnLst>
                  <a:rect l="0" t="0" r="r" b="b"/>
                  <a:pathLst>
                    <a:path w="2308" h="2297">
                      <a:moveTo>
                        <a:pt x="847" y="63"/>
                      </a:moveTo>
                      <a:cubicBezTo>
                        <a:pt x="856" y="89"/>
                        <a:pt x="868" y="59"/>
                        <a:pt x="883" y="54"/>
                      </a:cubicBezTo>
                      <a:cubicBezTo>
                        <a:pt x="892" y="51"/>
                        <a:pt x="901" y="48"/>
                        <a:pt x="910" y="45"/>
                      </a:cubicBezTo>
                      <a:cubicBezTo>
                        <a:pt x="913" y="44"/>
                        <a:pt x="919" y="42"/>
                        <a:pt x="919" y="42"/>
                      </a:cubicBezTo>
                      <a:cubicBezTo>
                        <a:pt x="922" y="43"/>
                        <a:pt x="951" y="46"/>
                        <a:pt x="934" y="60"/>
                      </a:cubicBezTo>
                      <a:cubicBezTo>
                        <a:pt x="930" y="63"/>
                        <a:pt x="924" y="62"/>
                        <a:pt x="919" y="63"/>
                      </a:cubicBezTo>
                      <a:cubicBezTo>
                        <a:pt x="899" y="56"/>
                        <a:pt x="879" y="70"/>
                        <a:pt x="865" y="84"/>
                      </a:cubicBezTo>
                      <a:cubicBezTo>
                        <a:pt x="863" y="102"/>
                        <a:pt x="865" y="118"/>
                        <a:pt x="844" y="111"/>
                      </a:cubicBezTo>
                      <a:cubicBezTo>
                        <a:pt x="818" y="114"/>
                        <a:pt x="807" y="111"/>
                        <a:pt x="799" y="135"/>
                      </a:cubicBezTo>
                      <a:cubicBezTo>
                        <a:pt x="800" y="139"/>
                        <a:pt x="799" y="144"/>
                        <a:pt x="802" y="147"/>
                      </a:cubicBezTo>
                      <a:cubicBezTo>
                        <a:pt x="807" y="151"/>
                        <a:pt x="820" y="153"/>
                        <a:pt x="820" y="153"/>
                      </a:cubicBezTo>
                      <a:cubicBezTo>
                        <a:pt x="840" y="149"/>
                        <a:pt x="846" y="140"/>
                        <a:pt x="862" y="129"/>
                      </a:cubicBezTo>
                      <a:cubicBezTo>
                        <a:pt x="866" y="132"/>
                        <a:pt x="877" y="136"/>
                        <a:pt x="874" y="144"/>
                      </a:cubicBezTo>
                      <a:cubicBezTo>
                        <a:pt x="872" y="151"/>
                        <a:pt x="867" y="157"/>
                        <a:pt x="862" y="162"/>
                      </a:cubicBezTo>
                      <a:cubicBezTo>
                        <a:pt x="856" y="168"/>
                        <a:pt x="844" y="180"/>
                        <a:pt x="844" y="180"/>
                      </a:cubicBezTo>
                      <a:cubicBezTo>
                        <a:pt x="848" y="202"/>
                        <a:pt x="849" y="205"/>
                        <a:pt x="871" y="201"/>
                      </a:cubicBezTo>
                      <a:cubicBezTo>
                        <a:pt x="882" y="194"/>
                        <a:pt x="888" y="189"/>
                        <a:pt x="892" y="177"/>
                      </a:cubicBezTo>
                      <a:cubicBezTo>
                        <a:pt x="890" y="170"/>
                        <a:pt x="884" y="164"/>
                        <a:pt x="883" y="156"/>
                      </a:cubicBezTo>
                      <a:cubicBezTo>
                        <a:pt x="878" y="102"/>
                        <a:pt x="934" y="96"/>
                        <a:pt x="973" y="90"/>
                      </a:cubicBezTo>
                      <a:cubicBezTo>
                        <a:pt x="992" y="96"/>
                        <a:pt x="1006" y="97"/>
                        <a:pt x="1027" y="99"/>
                      </a:cubicBezTo>
                      <a:cubicBezTo>
                        <a:pt x="1029" y="100"/>
                        <a:pt x="1051" y="110"/>
                        <a:pt x="1042" y="93"/>
                      </a:cubicBezTo>
                      <a:cubicBezTo>
                        <a:pt x="1034" y="79"/>
                        <a:pt x="1013" y="80"/>
                        <a:pt x="1000" y="78"/>
                      </a:cubicBezTo>
                      <a:cubicBezTo>
                        <a:pt x="981" y="72"/>
                        <a:pt x="985" y="69"/>
                        <a:pt x="961" y="72"/>
                      </a:cubicBezTo>
                      <a:cubicBezTo>
                        <a:pt x="948" y="76"/>
                        <a:pt x="938" y="86"/>
                        <a:pt x="925" y="90"/>
                      </a:cubicBezTo>
                      <a:cubicBezTo>
                        <a:pt x="919" y="73"/>
                        <a:pt x="932" y="70"/>
                        <a:pt x="946" y="60"/>
                      </a:cubicBezTo>
                      <a:cubicBezTo>
                        <a:pt x="952" y="56"/>
                        <a:pt x="964" y="48"/>
                        <a:pt x="964" y="48"/>
                      </a:cubicBezTo>
                      <a:cubicBezTo>
                        <a:pt x="967" y="43"/>
                        <a:pt x="978" y="25"/>
                        <a:pt x="985" y="21"/>
                      </a:cubicBezTo>
                      <a:cubicBezTo>
                        <a:pt x="993" y="16"/>
                        <a:pt x="1004" y="17"/>
                        <a:pt x="1012" y="12"/>
                      </a:cubicBezTo>
                      <a:cubicBezTo>
                        <a:pt x="1020" y="7"/>
                        <a:pt x="1039" y="0"/>
                        <a:pt x="1039" y="0"/>
                      </a:cubicBezTo>
                      <a:cubicBezTo>
                        <a:pt x="1060" y="2"/>
                        <a:pt x="1068" y="1"/>
                        <a:pt x="1084" y="12"/>
                      </a:cubicBezTo>
                      <a:cubicBezTo>
                        <a:pt x="1091" y="33"/>
                        <a:pt x="1084" y="28"/>
                        <a:pt x="1099" y="33"/>
                      </a:cubicBezTo>
                      <a:cubicBezTo>
                        <a:pt x="1110" y="29"/>
                        <a:pt x="1115" y="34"/>
                        <a:pt x="1126" y="30"/>
                      </a:cubicBezTo>
                      <a:cubicBezTo>
                        <a:pt x="1140" y="34"/>
                        <a:pt x="1150" y="32"/>
                        <a:pt x="1159" y="45"/>
                      </a:cubicBezTo>
                      <a:cubicBezTo>
                        <a:pt x="1167" y="78"/>
                        <a:pt x="1154" y="97"/>
                        <a:pt x="1123" y="105"/>
                      </a:cubicBezTo>
                      <a:cubicBezTo>
                        <a:pt x="1110" y="114"/>
                        <a:pt x="1106" y="126"/>
                        <a:pt x="1093" y="135"/>
                      </a:cubicBezTo>
                      <a:cubicBezTo>
                        <a:pt x="1086" y="146"/>
                        <a:pt x="1039" y="169"/>
                        <a:pt x="1024" y="174"/>
                      </a:cubicBezTo>
                      <a:cubicBezTo>
                        <a:pt x="1015" y="188"/>
                        <a:pt x="1011" y="186"/>
                        <a:pt x="994" y="183"/>
                      </a:cubicBezTo>
                      <a:cubicBezTo>
                        <a:pt x="991" y="180"/>
                        <a:pt x="986" y="178"/>
                        <a:pt x="985" y="174"/>
                      </a:cubicBezTo>
                      <a:cubicBezTo>
                        <a:pt x="983" y="163"/>
                        <a:pt x="1004" y="150"/>
                        <a:pt x="1012" y="147"/>
                      </a:cubicBezTo>
                      <a:cubicBezTo>
                        <a:pt x="1018" y="141"/>
                        <a:pt x="1024" y="135"/>
                        <a:pt x="1030" y="129"/>
                      </a:cubicBezTo>
                      <a:cubicBezTo>
                        <a:pt x="1034" y="125"/>
                        <a:pt x="1018" y="133"/>
                        <a:pt x="1012" y="135"/>
                      </a:cubicBezTo>
                      <a:cubicBezTo>
                        <a:pt x="1006" y="137"/>
                        <a:pt x="1000" y="141"/>
                        <a:pt x="994" y="144"/>
                      </a:cubicBezTo>
                      <a:cubicBezTo>
                        <a:pt x="988" y="148"/>
                        <a:pt x="976" y="156"/>
                        <a:pt x="976" y="156"/>
                      </a:cubicBezTo>
                      <a:cubicBezTo>
                        <a:pt x="969" y="167"/>
                        <a:pt x="963" y="167"/>
                        <a:pt x="952" y="174"/>
                      </a:cubicBezTo>
                      <a:cubicBezTo>
                        <a:pt x="938" y="195"/>
                        <a:pt x="936" y="186"/>
                        <a:pt x="946" y="201"/>
                      </a:cubicBezTo>
                      <a:cubicBezTo>
                        <a:pt x="952" y="199"/>
                        <a:pt x="958" y="197"/>
                        <a:pt x="964" y="195"/>
                      </a:cubicBezTo>
                      <a:cubicBezTo>
                        <a:pt x="967" y="194"/>
                        <a:pt x="973" y="192"/>
                        <a:pt x="973" y="192"/>
                      </a:cubicBezTo>
                      <a:cubicBezTo>
                        <a:pt x="994" y="199"/>
                        <a:pt x="985" y="200"/>
                        <a:pt x="1000" y="195"/>
                      </a:cubicBezTo>
                      <a:cubicBezTo>
                        <a:pt x="1018" y="222"/>
                        <a:pt x="982" y="200"/>
                        <a:pt x="1006" y="216"/>
                      </a:cubicBezTo>
                      <a:cubicBezTo>
                        <a:pt x="1019" y="212"/>
                        <a:pt x="1031" y="221"/>
                        <a:pt x="1042" y="228"/>
                      </a:cubicBezTo>
                      <a:cubicBezTo>
                        <a:pt x="1050" y="216"/>
                        <a:pt x="1053" y="210"/>
                        <a:pt x="1066" y="219"/>
                      </a:cubicBezTo>
                      <a:cubicBezTo>
                        <a:pt x="1076" y="234"/>
                        <a:pt x="1073" y="223"/>
                        <a:pt x="1063" y="234"/>
                      </a:cubicBezTo>
                      <a:cubicBezTo>
                        <a:pt x="1058" y="239"/>
                        <a:pt x="1051" y="252"/>
                        <a:pt x="1051" y="252"/>
                      </a:cubicBezTo>
                      <a:cubicBezTo>
                        <a:pt x="1063" y="260"/>
                        <a:pt x="1076" y="262"/>
                        <a:pt x="1090" y="267"/>
                      </a:cubicBezTo>
                      <a:cubicBezTo>
                        <a:pt x="1096" y="265"/>
                        <a:pt x="1102" y="263"/>
                        <a:pt x="1108" y="261"/>
                      </a:cubicBezTo>
                      <a:cubicBezTo>
                        <a:pt x="1111" y="260"/>
                        <a:pt x="1117" y="258"/>
                        <a:pt x="1117" y="258"/>
                      </a:cubicBezTo>
                      <a:cubicBezTo>
                        <a:pt x="1119" y="264"/>
                        <a:pt x="1121" y="270"/>
                        <a:pt x="1123" y="276"/>
                      </a:cubicBezTo>
                      <a:cubicBezTo>
                        <a:pt x="1124" y="279"/>
                        <a:pt x="1126" y="285"/>
                        <a:pt x="1126" y="285"/>
                      </a:cubicBezTo>
                      <a:cubicBezTo>
                        <a:pt x="1113" y="289"/>
                        <a:pt x="1114" y="296"/>
                        <a:pt x="1111" y="309"/>
                      </a:cubicBezTo>
                      <a:cubicBezTo>
                        <a:pt x="1112" y="314"/>
                        <a:pt x="1110" y="320"/>
                        <a:pt x="1114" y="324"/>
                      </a:cubicBezTo>
                      <a:cubicBezTo>
                        <a:pt x="1124" y="334"/>
                        <a:pt x="1133" y="301"/>
                        <a:pt x="1138" y="294"/>
                      </a:cubicBezTo>
                      <a:cubicBezTo>
                        <a:pt x="1144" y="286"/>
                        <a:pt x="1156" y="286"/>
                        <a:pt x="1165" y="285"/>
                      </a:cubicBezTo>
                      <a:cubicBezTo>
                        <a:pt x="1180" y="275"/>
                        <a:pt x="1199" y="271"/>
                        <a:pt x="1216" y="267"/>
                      </a:cubicBezTo>
                      <a:cubicBezTo>
                        <a:pt x="1228" y="259"/>
                        <a:pt x="1235" y="258"/>
                        <a:pt x="1240" y="273"/>
                      </a:cubicBezTo>
                      <a:cubicBezTo>
                        <a:pt x="1230" y="283"/>
                        <a:pt x="1224" y="287"/>
                        <a:pt x="1210" y="291"/>
                      </a:cubicBezTo>
                      <a:cubicBezTo>
                        <a:pt x="1202" y="296"/>
                        <a:pt x="1183" y="303"/>
                        <a:pt x="1183" y="303"/>
                      </a:cubicBezTo>
                      <a:cubicBezTo>
                        <a:pt x="1167" y="328"/>
                        <a:pt x="1163" y="332"/>
                        <a:pt x="1135" y="339"/>
                      </a:cubicBezTo>
                      <a:cubicBezTo>
                        <a:pt x="1125" y="349"/>
                        <a:pt x="1119" y="350"/>
                        <a:pt x="1105" y="354"/>
                      </a:cubicBezTo>
                      <a:cubicBezTo>
                        <a:pt x="1085" y="347"/>
                        <a:pt x="1075" y="345"/>
                        <a:pt x="1054" y="342"/>
                      </a:cubicBezTo>
                      <a:cubicBezTo>
                        <a:pt x="1054" y="342"/>
                        <a:pt x="1062" y="355"/>
                        <a:pt x="1069" y="357"/>
                      </a:cubicBezTo>
                      <a:cubicBezTo>
                        <a:pt x="1075" y="359"/>
                        <a:pt x="1081" y="359"/>
                        <a:pt x="1087" y="360"/>
                      </a:cubicBezTo>
                      <a:cubicBezTo>
                        <a:pt x="1093" y="362"/>
                        <a:pt x="1105" y="366"/>
                        <a:pt x="1105" y="366"/>
                      </a:cubicBezTo>
                      <a:cubicBezTo>
                        <a:pt x="1116" y="362"/>
                        <a:pt x="1123" y="359"/>
                        <a:pt x="1135" y="363"/>
                      </a:cubicBezTo>
                      <a:cubicBezTo>
                        <a:pt x="1138" y="360"/>
                        <a:pt x="1140" y="356"/>
                        <a:pt x="1144" y="354"/>
                      </a:cubicBezTo>
                      <a:cubicBezTo>
                        <a:pt x="1147" y="352"/>
                        <a:pt x="1152" y="348"/>
                        <a:pt x="1153" y="351"/>
                      </a:cubicBezTo>
                      <a:cubicBezTo>
                        <a:pt x="1154" y="357"/>
                        <a:pt x="1147" y="369"/>
                        <a:pt x="1147" y="369"/>
                      </a:cubicBezTo>
                      <a:cubicBezTo>
                        <a:pt x="1148" y="373"/>
                        <a:pt x="1146" y="380"/>
                        <a:pt x="1150" y="381"/>
                      </a:cubicBezTo>
                      <a:cubicBezTo>
                        <a:pt x="1162" y="384"/>
                        <a:pt x="1162" y="348"/>
                        <a:pt x="1165" y="345"/>
                      </a:cubicBezTo>
                      <a:cubicBezTo>
                        <a:pt x="1166" y="343"/>
                        <a:pt x="1195" y="321"/>
                        <a:pt x="1201" y="318"/>
                      </a:cubicBezTo>
                      <a:cubicBezTo>
                        <a:pt x="1207" y="315"/>
                        <a:pt x="1219" y="312"/>
                        <a:pt x="1219" y="312"/>
                      </a:cubicBezTo>
                      <a:cubicBezTo>
                        <a:pt x="1220" y="318"/>
                        <a:pt x="1219" y="325"/>
                        <a:pt x="1222" y="330"/>
                      </a:cubicBezTo>
                      <a:cubicBezTo>
                        <a:pt x="1224" y="333"/>
                        <a:pt x="1223" y="324"/>
                        <a:pt x="1225" y="321"/>
                      </a:cubicBezTo>
                      <a:cubicBezTo>
                        <a:pt x="1227" y="317"/>
                        <a:pt x="1230" y="314"/>
                        <a:pt x="1234" y="312"/>
                      </a:cubicBezTo>
                      <a:cubicBezTo>
                        <a:pt x="1240" y="309"/>
                        <a:pt x="1252" y="306"/>
                        <a:pt x="1252" y="306"/>
                      </a:cubicBezTo>
                      <a:cubicBezTo>
                        <a:pt x="1268" y="310"/>
                        <a:pt x="1273" y="324"/>
                        <a:pt x="1258" y="336"/>
                      </a:cubicBezTo>
                      <a:cubicBezTo>
                        <a:pt x="1253" y="340"/>
                        <a:pt x="1246" y="341"/>
                        <a:pt x="1240" y="345"/>
                      </a:cubicBezTo>
                      <a:cubicBezTo>
                        <a:pt x="1225" y="368"/>
                        <a:pt x="1262" y="342"/>
                        <a:pt x="1270" y="339"/>
                      </a:cubicBezTo>
                      <a:cubicBezTo>
                        <a:pt x="1277" y="317"/>
                        <a:pt x="1282" y="302"/>
                        <a:pt x="1306" y="294"/>
                      </a:cubicBezTo>
                      <a:cubicBezTo>
                        <a:pt x="1320" y="298"/>
                        <a:pt x="1320" y="305"/>
                        <a:pt x="1333" y="309"/>
                      </a:cubicBezTo>
                      <a:cubicBezTo>
                        <a:pt x="1365" y="301"/>
                        <a:pt x="1327" y="312"/>
                        <a:pt x="1354" y="300"/>
                      </a:cubicBezTo>
                      <a:cubicBezTo>
                        <a:pt x="1360" y="297"/>
                        <a:pt x="1372" y="294"/>
                        <a:pt x="1372" y="294"/>
                      </a:cubicBezTo>
                      <a:cubicBezTo>
                        <a:pt x="1387" y="299"/>
                        <a:pt x="1378" y="298"/>
                        <a:pt x="1399" y="291"/>
                      </a:cubicBezTo>
                      <a:cubicBezTo>
                        <a:pt x="1405" y="289"/>
                        <a:pt x="1417" y="285"/>
                        <a:pt x="1417" y="285"/>
                      </a:cubicBezTo>
                      <a:cubicBezTo>
                        <a:pt x="1424" y="287"/>
                        <a:pt x="1431" y="288"/>
                        <a:pt x="1438" y="291"/>
                      </a:cubicBezTo>
                      <a:cubicBezTo>
                        <a:pt x="1444" y="294"/>
                        <a:pt x="1456" y="303"/>
                        <a:pt x="1456" y="303"/>
                      </a:cubicBezTo>
                      <a:cubicBezTo>
                        <a:pt x="1475" y="284"/>
                        <a:pt x="1464" y="284"/>
                        <a:pt x="1498" y="288"/>
                      </a:cubicBezTo>
                      <a:cubicBezTo>
                        <a:pt x="1513" y="293"/>
                        <a:pt x="1524" y="300"/>
                        <a:pt x="1540" y="303"/>
                      </a:cubicBezTo>
                      <a:cubicBezTo>
                        <a:pt x="1553" y="322"/>
                        <a:pt x="1536" y="347"/>
                        <a:pt x="1516" y="354"/>
                      </a:cubicBezTo>
                      <a:cubicBezTo>
                        <a:pt x="1500" y="349"/>
                        <a:pt x="1511" y="359"/>
                        <a:pt x="1495" y="363"/>
                      </a:cubicBezTo>
                      <a:cubicBezTo>
                        <a:pt x="1474" y="368"/>
                        <a:pt x="1453" y="376"/>
                        <a:pt x="1432" y="381"/>
                      </a:cubicBezTo>
                      <a:cubicBezTo>
                        <a:pt x="1443" y="385"/>
                        <a:pt x="1485" y="376"/>
                        <a:pt x="1495" y="375"/>
                      </a:cubicBezTo>
                      <a:cubicBezTo>
                        <a:pt x="1511" y="370"/>
                        <a:pt x="1524" y="376"/>
                        <a:pt x="1540" y="381"/>
                      </a:cubicBezTo>
                      <a:cubicBezTo>
                        <a:pt x="1549" y="384"/>
                        <a:pt x="1567" y="390"/>
                        <a:pt x="1567" y="390"/>
                      </a:cubicBezTo>
                      <a:cubicBezTo>
                        <a:pt x="1577" y="406"/>
                        <a:pt x="1590" y="398"/>
                        <a:pt x="1606" y="393"/>
                      </a:cubicBezTo>
                      <a:cubicBezTo>
                        <a:pt x="1608" y="386"/>
                        <a:pt x="1608" y="380"/>
                        <a:pt x="1618" y="381"/>
                      </a:cubicBezTo>
                      <a:cubicBezTo>
                        <a:pt x="1624" y="382"/>
                        <a:pt x="1636" y="387"/>
                        <a:pt x="1636" y="387"/>
                      </a:cubicBezTo>
                      <a:cubicBezTo>
                        <a:pt x="1650" y="408"/>
                        <a:pt x="1650" y="398"/>
                        <a:pt x="1645" y="414"/>
                      </a:cubicBezTo>
                      <a:cubicBezTo>
                        <a:pt x="1650" y="428"/>
                        <a:pt x="1652" y="438"/>
                        <a:pt x="1660" y="450"/>
                      </a:cubicBezTo>
                      <a:cubicBezTo>
                        <a:pt x="1671" y="443"/>
                        <a:pt x="1669" y="436"/>
                        <a:pt x="1681" y="432"/>
                      </a:cubicBezTo>
                      <a:cubicBezTo>
                        <a:pt x="1694" y="435"/>
                        <a:pt x="1702" y="439"/>
                        <a:pt x="1714" y="435"/>
                      </a:cubicBezTo>
                      <a:cubicBezTo>
                        <a:pt x="1724" y="438"/>
                        <a:pt x="1731" y="444"/>
                        <a:pt x="1741" y="447"/>
                      </a:cubicBezTo>
                      <a:cubicBezTo>
                        <a:pt x="1760" y="441"/>
                        <a:pt x="1761" y="437"/>
                        <a:pt x="1750" y="420"/>
                      </a:cubicBezTo>
                      <a:cubicBezTo>
                        <a:pt x="1751" y="417"/>
                        <a:pt x="1750" y="413"/>
                        <a:pt x="1753" y="411"/>
                      </a:cubicBezTo>
                      <a:cubicBezTo>
                        <a:pt x="1758" y="407"/>
                        <a:pt x="1771" y="405"/>
                        <a:pt x="1771" y="405"/>
                      </a:cubicBezTo>
                      <a:cubicBezTo>
                        <a:pt x="1786" y="407"/>
                        <a:pt x="1808" y="404"/>
                        <a:pt x="1813" y="420"/>
                      </a:cubicBezTo>
                      <a:cubicBezTo>
                        <a:pt x="1810" y="423"/>
                        <a:pt x="1804" y="425"/>
                        <a:pt x="1804" y="429"/>
                      </a:cubicBezTo>
                      <a:cubicBezTo>
                        <a:pt x="1804" y="433"/>
                        <a:pt x="1810" y="436"/>
                        <a:pt x="1813" y="435"/>
                      </a:cubicBezTo>
                      <a:cubicBezTo>
                        <a:pt x="1820" y="433"/>
                        <a:pt x="1816" y="420"/>
                        <a:pt x="1822" y="417"/>
                      </a:cubicBezTo>
                      <a:cubicBezTo>
                        <a:pt x="1826" y="414"/>
                        <a:pt x="1832" y="415"/>
                        <a:pt x="1837" y="414"/>
                      </a:cubicBezTo>
                      <a:cubicBezTo>
                        <a:pt x="1858" y="421"/>
                        <a:pt x="1850" y="416"/>
                        <a:pt x="1864" y="426"/>
                      </a:cubicBezTo>
                      <a:cubicBezTo>
                        <a:pt x="1874" y="440"/>
                        <a:pt x="1867" y="436"/>
                        <a:pt x="1888" y="429"/>
                      </a:cubicBezTo>
                      <a:cubicBezTo>
                        <a:pt x="1894" y="427"/>
                        <a:pt x="1906" y="423"/>
                        <a:pt x="1906" y="423"/>
                      </a:cubicBezTo>
                      <a:cubicBezTo>
                        <a:pt x="1927" y="427"/>
                        <a:pt x="1916" y="424"/>
                        <a:pt x="1939" y="432"/>
                      </a:cubicBezTo>
                      <a:cubicBezTo>
                        <a:pt x="1942" y="433"/>
                        <a:pt x="1948" y="435"/>
                        <a:pt x="1948" y="435"/>
                      </a:cubicBezTo>
                      <a:cubicBezTo>
                        <a:pt x="1954" y="444"/>
                        <a:pt x="1972" y="456"/>
                        <a:pt x="1972" y="456"/>
                      </a:cubicBezTo>
                      <a:cubicBezTo>
                        <a:pt x="1984" y="453"/>
                        <a:pt x="1991" y="449"/>
                        <a:pt x="2002" y="444"/>
                      </a:cubicBezTo>
                      <a:cubicBezTo>
                        <a:pt x="2008" y="441"/>
                        <a:pt x="2020" y="438"/>
                        <a:pt x="2020" y="438"/>
                      </a:cubicBezTo>
                      <a:cubicBezTo>
                        <a:pt x="2036" y="441"/>
                        <a:pt x="2049" y="445"/>
                        <a:pt x="2065" y="441"/>
                      </a:cubicBezTo>
                      <a:cubicBezTo>
                        <a:pt x="2059" y="423"/>
                        <a:pt x="2065" y="423"/>
                        <a:pt x="2083" y="417"/>
                      </a:cubicBezTo>
                      <a:cubicBezTo>
                        <a:pt x="2090" y="415"/>
                        <a:pt x="2095" y="409"/>
                        <a:pt x="2101" y="405"/>
                      </a:cubicBezTo>
                      <a:cubicBezTo>
                        <a:pt x="2104" y="403"/>
                        <a:pt x="2110" y="399"/>
                        <a:pt x="2110" y="399"/>
                      </a:cubicBezTo>
                      <a:cubicBezTo>
                        <a:pt x="2119" y="400"/>
                        <a:pt x="2136" y="402"/>
                        <a:pt x="2146" y="405"/>
                      </a:cubicBezTo>
                      <a:cubicBezTo>
                        <a:pt x="2155" y="407"/>
                        <a:pt x="2173" y="414"/>
                        <a:pt x="2173" y="414"/>
                      </a:cubicBezTo>
                      <a:cubicBezTo>
                        <a:pt x="2189" y="403"/>
                        <a:pt x="2197" y="405"/>
                        <a:pt x="2215" y="411"/>
                      </a:cubicBezTo>
                      <a:cubicBezTo>
                        <a:pt x="2222" y="413"/>
                        <a:pt x="2233" y="423"/>
                        <a:pt x="2233" y="423"/>
                      </a:cubicBezTo>
                      <a:cubicBezTo>
                        <a:pt x="2244" y="419"/>
                        <a:pt x="2249" y="412"/>
                        <a:pt x="2260" y="408"/>
                      </a:cubicBezTo>
                      <a:cubicBezTo>
                        <a:pt x="2271" y="412"/>
                        <a:pt x="2280" y="413"/>
                        <a:pt x="2290" y="420"/>
                      </a:cubicBezTo>
                      <a:cubicBezTo>
                        <a:pt x="2287" y="434"/>
                        <a:pt x="2284" y="442"/>
                        <a:pt x="2299" y="447"/>
                      </a:cubicBezTo>
                      <a:cubicBezTo>
                        <a:pt x="2308" y="460"/>
                        <a:pt x="2304" y="463"/>
                        <a:pt x="2293" y="474"/>
                      </a:cubicBezTo>
                      <a:cubicBezTo>
                        <a:pt x="2284" y="471"/>
                        <a:pt x="2275" y="468"/>
                        <a:pt x="2266" y="465"/>
                      </a:cubicBezTo>
                      <a:cubicBezTo>
                        <a:pt x="2263" y="464"/>
                        <a:pt x="2257" y="462"/>
                        <a:pt x="2257" y="462"/>
                      </a:cubicBezTo>
                      <a:cubicBezTo>
                        <a:pt x="2242" y="465"/>
                        <a:pt x="2235" y="462"/>
                        <a:pt x="2221" y="465"/>
                      </a:cubicBezTo>
                      <a:cubicBezTo>
                        <a:pt x="2229" y="477"/>
                        <a:pt x="2234" y="480"/>
                        <a:pt x="2221" y="489"/>
                      </a:cubicBezTo>
                      <a:cubicBezTo>
                        <a:pt x="2214" y="509"/>
                        <a:pt x="2227" y="512"/>
                        <a:pt x="2245" y="516"/>
                      </a:cubicBezTo>
                      <a:cubicBezTo>
                        <a:pt x="2248" y="518"/>
                        <a:pt x="2252" y="519"/>
                        <a:pt x="2254" y="522"/>
                      </a:cubicBezTo>
                      <a:cubicBezTo>
                        <a:pt x="2257" y="527"/>
                        <a:pt x="2260" y="540"/>
                        <a:pt x="2260" y="540"/>
                      </a:cubicBezTo>
                      <a:cubicBezTo>
                        <a:pt x="2253" y="550"/>
                        <a:pt x="2248" y="554"/>
                        <a:pt x="2236" y="558"/>
                      </a:cubicBezTo>
                      <a:cubicBezTo>
                        <a:pt x="2230" y="567"/>
                        <a:pt x="2228" y="575"/>
                        <a:pt x="2221" y="582"/>
                      </a:cubicBezTo>
                      <a:lnTo>
                        <a:pt x="2212" y="623"/>
                      </a:lnTo>
                      <a:lnTo>
                        <a:pt x="2218" y="643"/>
                      </a:lnTo>
                      <a:lnTo>
                        <a:pt x="2198" y="631"/>
                      </a:lnTo>
                      <a:lnTo>
                        <a:pt x="2182" y="641"/>
                      </a:lnTo>
                      <a:lnTo>
                        <a:pt x="2176" y="655"/>
                      </a:lnTo>
                      <a:lnTo>
                        <a:pt x="2156" y="659"/>
                      </a:lnTo>
                      <a:lnTo>
                        <a:pt x="2146" y="673"/>
                      </a:lnTo>
                      <a:lnTo>
                        <a:pt x="2132" y="687"/>
                      </a:lnTo>
                      <a:lnTo>
                        <a:pt x="2132" y="709"/>
                      </a:lnTo>
                      <a:lnTo>
                        <a:pt x="2136" y="727"/>
                      </a:lnTo>
                      <a:lnTo>
                        <a:pt x="2150" y="729"/>
                      </a:lnTo>
                      <a:lnTo>
                        <a:pt x="2152" y="749"/>
                      </a:lnTo>
                      <a:lnTo>
                        <a:pt x="2176" y="763"/>
                      </a:lnTo>
                      <a:lnTo>
                        <a:pt x="2180" y="779"/>
                      </a:lnTo>
                      <a:lnTo>
                        <a:pt x="2158" y="769"/>
                      </a:lnTo>
                      <a:lnTo>
                        <a:pt x="2152" y="789"/>
                      </a:lnTo>
                      <a:lnTo>
                        <a:pt x="2166" y="807"/>
                      </a:lnTo>
                      <a:lnTo>
                        <a:pt x="2152" y="821"/>
                      </a:lnTo>
                      <a:lnTo>
                        <a:pt x="2146" y="839"/>
                      </a:lnTo>
                      <a:lnTo>
                        <a:pt x="2148" y="861"/>
                      </a:lnTo>
                      <a:lnTo>
                        <a:pt x="2132" y="879"/>
                      </a:lnTo>
                      <a:lnTo>
                        <a:pt x="2128" y="907"/>
                      </a:lnTo>
                      <a:lnTo>
                        <a:pt x="2118" y="925"/>
                      </a:lnTo>
                      <a:lnTo>
                        <a:pt x="2118" y="945"/>
                      </a:lnTo>
                      <a:lnTo>
                        <a:pt x="2100" y="963"/>
                      </a:lnTo>
                      <a:lnTo>
                        <a:pt x="2100" y="979"/>
                      </a:lnTo>
                      <a:lnTo>
                        <a:pt x="2088" y="983"/>
                      </a:lnTo>
                      <a:lnTo>
                        <a:pt x="2074" y="977"/>
                      </a:lnTo>
                      <a:lnTo>
                        <a:pt x="2086" y="961"/>
                      </a:lnTo>
                      <a:lnTo>
                        <a:pt x="2104" y="945"/>
                      </a:lnTo>
                      <a:lnTo>
                        <a:pt x="2110" y="925"/>
                      </a:lnTo>
                      <a:lnTo>
                        <a:pt x="2106" y="893"/>
                      </a:lnTo>
                      <a:lnTo>
                        <a:pt x="2090" y="865"/>
                      </a:lnTo>
                      <a:lnTo>
                        <a:pt x="2070" y="837"/>
                      </a:lnTo>
                      <a:lnTo>
                        <a:pt x="2056" y="797"/>
                      </a:lnTo>
                      <a:lnTo>
                        <a:pt x="2058" y="769"/>
                      </a:lnTo>
                      <a:lnTo>
                        <a:pt x="2062" y="745"/>
                      </a:lnTo>
                      <a:lnTo>
                        <a:pt x="2080" y="731"/>
                      </a:lnTo>
                      <a:lnTo>
                        <a:pt x="2098" y="701"/>
                      </a:lnTo>
                      <a:lnTo>
                        <a:pt x="2108" y="677"/>
                      </a:lnTo>
                      <a:lnTo>
                        <a:pt x="2106" y="663"/>
                      </a:lnTo>
                      <a:lnTo>
                        <a:pt x="2116" y="623"/>
                      </a:lnTo>
                      <a:lnTo>
                        <a:pt x="2106" y="603"/>
                      </a:lnTo>
                      <a:lnTo>
                        <a:pt x="2094" y="623"/>
                      </a:lnTo>
                      <a:lnTo>
                        <a:pt x="2100" y="641"/>
                      </a:lnTo>
                      <a:lnTo>
                        <a:pt x="2076" y="665"/>
                      </a:lnTo>
                      <a:lnTo>
                        <a:pt x="2060" y="659"/>
                      </a:lnTo>
                      <a:lnTo>
                        <a:pt x="2060" y="639"/>
                      </a:lnTo>
                      <a:lnTo>
                        <a:pt x="2022" y="657"/>
                      </a:lnTo>
                      <a:lnTo>
                        <a:pt x="2020" y="679"/>
                      </a:lnTo>
                      <a:lnTo>
                        <a:pt x="2004" y="703"/>
                      </a:lnTo>
                      <a:lnTo>
                        <a:pt x="2012" y="717"/>
                      </a:lnTo>
                      <a:lnTo>
                        <a:pt x="1968" y="731"/>
                      </a:lnTo>
                      <a:lnTo>
                        <a:pt x="1962" y="711"/>
                      </a:lnTo>
                      <a:lnTo>
                        <a:pt x="1934" y="719"/>
                      </a:lnTo>
                      <a:lnTo>
                        <a:pt x="1906" y="735"/>
                      </a:lnTo>
                      <a:lnTo>
                        <a:pt x="1854" y="737"/>
                      </a:lnTo>
                      <a:lnTo>
                        <a:pt x="1814" y="753"/>
                      </a:lnTo>
                      <a:lnTo>
                        <a:pt x="1810" y="767"/>
                      </a:lnTo>
                      <a:lnTo>
                        <a:pt x="1716" y="861"/>
                      </a:lnTo>
                      <a:lnTo>
                        <a:pt x="1738" y="877"/>
                      </a:lnTo>
                      <a:lnTo>
                        <a:pt x="1762" y="889"/>
                      </a:lnTo>
                      <a:lnTo>
                        <a:pt x="1794" y="875"/>
                      </a:lnTo>
                      <a:lnTo>
                        <a:pt x="1820" y="905"/>
                      </a:lnTo>
                      <a:lnTo>
                        <a:pt x="1826" y="953"/>
                      </a:lnTo>
                      <a:lnTo>
                        <a:pt x="1820" y="1021"/>
                      </a:lnTo>
                      <a:lnTo>
                        <a:pt x="1800" y="1059"/>
                      </a:lnTo>
                      <a:lnTo>
                        <a:pt x="1762" y="1127"/>
                      </a:lnTo>
                      <a:lnTo>
                        <a:pt x="1734" y="1151"/>
                      </a:lnTo>
                      <a:lnTo>
                        <a:pt x="1706" y="1191"/>
                      </a:lnTo>
                      <a:lnTo>
                        <a:pt x="1670" y="1207"/>
                      </a:lnTo>
                      <a:lnTo>
                        <a:pt x="1648" y="1209"/>
                      </a:lnTo>
                      <a:lnTo>
                        <a:pt x="1636" y="1193"/>
                      </a:lnTo>
                      <a:lnTo>
                        <a:pt x="1620" y="1215"/>
                      </a:lnTo>
                      <a:lnTo>
                        <a:pt x="1592" y="1239"/>
                      </a:lnTo>
                      <a:lnTo>
                        <a:pt x="1584" y="1263"/>
                      </a:lnTo>
                      <a:lnTo>
                        <a:pt x="1564" y="1281"/>
                      </a:lnTo>
                      <a:lnTo>
                        <a:pt x="1534" y="1295"/>
                      </a:lnTo>
                      <a:lnTo>
                        <a:pt x="1536" y="1317"/>
                      </a:lnTo>
                      <a:lnTo>
                        <a:pt x="1560" y="1337"/>
                      </a:lnTo>
                      <a:lnTo>
                        <a:pt x="1574" y="1375"/>
                      </a:lnTo>
                      <a:lnTo>
                        <a:pt x="1580" y="1409"/>
                      </a:lnTo>
                      <a:lnTo>
                        <a:pt x="1574" y="1427"/>
                      </a:lnTo>
                      <a:lnTo>
                        <a:pt x="1560" y="1445"/>
                      </a:lnTo>
                      <a:lnTo>
                        <a:pt x="1526" y="1449"/>
                      </a:lnTo>
                      <a:lnTo>
                        <a:pt x="1500" y="1445"/>
                      </a:lnTo>
                      <a:lnTo>
                        <a:pt x="1506" y="1393"/>
                      </a:lnTo>
                      <a:lnTo>
                        <a:pt x="1500" y="1377"/>
                      </a:lnTo>
                      <a:lnTo>
                        <a:pt x="1510" y="1369"/>
                      </a:lnTo>
                      <a:lnTo>
                        <a:pt x="1506" y="1355"/>
                      </a:lnTo>
                      <a:lnTo>
                        <a:pt x="1478" y="1341"/>
                      </a:lnTo>
                      <a:lnTo>
                        <a:pt x="1476" y="1329"/>
                      </a:lnTo>
                      <a:lnTo>
                        <a:pt x="1488" y="1315"/>
                      </a:lnTo>
                      <a:lnTo>
                        <a:pt x="1482" y="1295"/>
                      </a:lnTo>
                      <a:lnTo>
                        <a:pt x="1460" y="1281"/>
                      </a:lnTo>
                      <a:lnTo>
                        <a:pt x="1436" y="1279"/>
                      </a:lnTo>
                      <a:lnTo>
                        <a:pt x="1416" y="1299"/>
                      </a:lnTo>
                      <a:lnTo>
                        <a:pt x="1402" y="1299"/>
                      </a:lnTo>
                      <a:lnTo>
                        <a:pt x="1398" y="1283"/>
                      </a:lnTo>
                      <a:lnTo>
                        <a:pt x="1414" y="1251"/>
                      </a:lnTo>
                      <a:lnTo>
                        <a:pt x="1396" y="1243"/>
                      </a:lnTo>
                      <a:lnTo>
                        <a:pt x="1368" y="1269"/>
                      </a:lnTo>
                      <a:lnTo>
                        <a:pt x="1336" y="1283"/>
                      </a:lnTo>
                      <a:lnTo>
                        <a:pt x="1326" y="1293"/>
                      </a:lnTo>
                      <a:lnTo>
                        <a:pt x="1306" y="1295"/>
                      </a:lnTo>
                      <a:lnTo>
                        <a:pt x="1308" y="1323"/>
                      </a:lnTo>
                      <a:lnTo>
                        <a:pt x="1328" y="1325"/>
                      </a:lnTo>
                      <a:lnTo>
                        <a:pt x="1332" y="1349"/>
                      </a:lnTo>
                      <a:lnTo>
                        <a:pt x="1346" y="1353"/>
                      </a:lnTo>
                      <a:lnTo>
                        <a:pt x="1376" y="1337"/>
                      </a:lnTo>
                      <a:lnTo>
                        <a:pt x="1392" y="1345"/>
                      </a:lnTo>
                      <a:lnTo>
                        <a:pt x="1410" y="1357"/>
                      </a:lnTo>
                      <a:lnTo>
                        <a:pt x="1408" y="1367"/>
                      </a:lnTo>
                      <a:lnTo>
                        <a:pt x="1380" y="1365"/>
                      </a:lnTo>
                      <a:lnTo>
                        <a:pt x="1358" y="1379"/>
                      </a:lnTo>
                      <a:lnTo>
                        <a:pt x="1342" y="1383"/>
                      </a:lnTo>
                      <a:lnTo>
                        <a:pt x="1342" y="1397"/>
                      </a:lnTo>
                      <a:lnTo>
                        <a:pt x="1322" y="1411"/>
                      </a:lnTo>
                      <a:lnTo>
                        <a:pt x="1326" y="1425"/>
                      </a:lnTo>
                      <a:lnTo>
                        <a:pt x="1350" y="1439"/>
                      </a:lnTo>
                      <a:lnTo>
                        <a:pt x="1354" y="1475"/>
                      </a:lnTo>
                      <a:lnTo>
                        <a:pt x="1370" y="1507"/>
                      </a:lnTo>
                      <a:lnTo>
                        <a:pt x="1378" y="1519"/>
                      </a:lnTo>
                      <a:lnTo>
                        <a:pt x="1348" y="1517"/>
                      </a:lnTo>
                      <a:lnTo>
                        <a:pt x="1366" y="1537"/>
                      </a:lnTo>
                      <a:lnTo>
                        <a:pt x="1366" y="1547"/>
                      </a:lnTo>
                      <a:lnTo>
                        <a:pt x="1344" y="1565"/>
                      </a:lnTo>
                      <a:lnTo>
                        <a:pt x="1364" y="1581"/>
                      </a:lnTo>
                      <a:lnTo>
                        <a:pt x="1368" y="1601"/>
                      </a:lnTo>
                      <a:lnTo>
                        <a:pt x="1352" y="1619"/>
                      </a:lnTo>
                      <a:lnTo>
                        <a:pt x="1334" y="1635"/>
                      </a:lnTo>
                      <a:lnTo>
                        <a:pt x="1300" y="1663"/>
                      </a:lnTo>
                      <a:lnTo>
                        <a:pt x="1290" y="1693"/>
                      </a:lnTo>
                      <a:lnTo>
                        <a:pt x="1258" y="1725"/>
                      </a:lnTo>
                      <a:lnTo>
                        <a:pt x="1220" y="1747"/>
                      </a:lnTo>
                      <a:lnTo>
                        <a:pt x="1198" y="1765"/>
                      </a:lnTo>
                      <a:lnTo>
                        <a:pt x="1172" y="1765"/>
                      </a:lnTo>
                      <a:lnTo>
                        <a:pt x="1140" y="1763"/>
                      </a:lnTo>
                      <a:lnTo>
                        <a:pt x="1124" y="1753"/>
                      </a:lnTo>
                      <a:lnTo>
                        <a:pt x="1118" y="1769"/>
                      </a:lnTo>
                      <a:lnTo>
                        <a:pt x="1088" y="1779"/>
                      </a:lnTo>
                      <a:lnTo>
                        <a:pt x="1046" y="1783"/>
                      </a:lnTo>
                      <a:lnTo>
                        <a:pt x="1030" y="1801"/>
                      </a:lnTo>
                      <a:lnTo>
                        <a:pt x="1016" y="1793"/>
                      </a:lnTo>
                      <a:lnTo>
                        <a:pt x="1014" y="1767"/>
                      </a:lnTo>
                      <a:lnTo>
                        <a:pt x="992" y="1757"/>
                      </a:lnTo>
                      <a:lnTo>
                        <a:pt x="968" y="1761"/>
                      </a:lnTo>
                      <a:lnTo>
                        <a:pt x="940" y="1773"/>
                      </a:lnTo>
                      <a:lnTo>
                        <a:pt x="912" y="1783"/>
                      </a:lnTo>
                      <a:lnTo>
                        <a:pt x="890" y="1815"/>
                      </a:lnTo>
                      <a:lnTo>
                        <a:pt x="908" y="1849"/>
                      </a:lnTo>
                      <a:lnTo>
                        <a:pt x="924" y="1875"/>
                      </a:lnTo>
                      <a:lnTo>
                        <a:pt x="946" y="1909"/>
                      </a:lnTo>
                      <a:lnTo>
                        <a:pt x="970" y="1955"/>
                      </a:lnTo>
                      <a:lnTo>
                        <a:pt x="972" y="1989"/>
                      </a:lnTo>
                      <a:lnTo>
                        <a:pt x="972" y="2031"/>
                      </a:lnTo>
                      <a:lnTo>
                        <a:pt x="966" y="2051"/>
                      </a:lnTo>
                      <a:lnTo>
                        <a:pt x="952" y="2071"/>
                      </a:lnTo>
                      <a:lnTo>
                        <a:pt x="932" y="2071"/>
                      </a:lnTo>
                      <a:lnTo>
                        <a:pt x="906" y="2077"/>
                      </a:lnTo>
                      <a:lnTo>
                        <a:pt x="878" y="2091"/>
                      </a:lnTo>
                      <a:lnTo>
                        <a:pt x="862" y="2103"/>
                      </a:lnTo>
                      <a:lnTo>
                        <a:pt x="850" y="2101"/>
                      </a:lnTo>
                      <a:lnTo>
                        <a:pt x="840" y="2091"/>
                      </a:lnTo>
                      <a:lnTo>
                        <a:pt x="852" y="2067"/>
                      </a:lnTo>
                      <a:lnTo>
                        <a:pt x="822" y="2047"/>
                      </a:lnTo>
                      <a:lnTo>
                        <a:pt x="806" y="2019"/>
                      </a:lnTo>
                      <a:lnTo>
                        <a:pt x="802" y="1997"/>
                      </a:lnTo>
                      <a:lnTo>
                        <a:pt x="782" y="1977"/>
                      </a:lnTo>
                      <a:lnTo>
                        <a:pt x="760" y="1963"/>
                      </a:lnTo>
                      <a:lnTo>
                        <a:pt x="756" y="1937"/>
                      </a:lnTo>
                      <a:lnTo>
                        <a:pt x="736" y="1943"/>
                      </a:lnTo>
                      <a:lnTo>
                        <a:pt x="736" y="1977"/>
                      </a:lnTo>
                      <a:lnTo>
                        <a:pt x="724" y="2007"/>
                      </a:lnTo>
                      <a:lnTo>
                        <a:pt x="708" y="2033"/>
                      </a:lnTo>
                      <a:lnTo>
                        <a:pt x="726" y="2067"/>
                      </a:lnTo>
                      <a:lnTo>
                        <a:pt x="734" y="2113"/>
                      </a:lnTo>
                      <a:lnTo>
                        <a:pt x="752" y="2129"/>
                      </a:lnTo>
                      <a:lnTo>
                        <a:pt x="798" y="2197"/>
                      </a:lnTo>
                      <a:lnTo>
                        <a:pt x="800" y="2247"/>
                      </a:lnTo>
                      <a:lnTo>
                        <a:pt x="818" y="2293"/>
                      </a:lnTo>
                      <a:lnTo>
                        <a:pt x="806" y="2297"/>
                      </a:lnTo>
                      <a:lnTo>
                        <a:pt x="774" y="2259"/>
                      </a:lnTo>
                      <a:lnTo>
                        <a:pt x="744" y="2225"/>
                      </a:lnTo>
                      <a:lnTo>
                        <a:pt x="732" y="2193"/>
                      </a:lnTo>
                      <a:lnTo>
                        <a:pt x="728" y="2151"/>
                      </a:lnTo>
                      <a:lnTo>
                        <a:pt x="716" y="2125"/>
                      </a:lnTo>
                      <a:lnTo>
                        <a:pt x="694" y="2085"/>
                      </a:lnTo>
                      <a:lnTo>
                        <a:pt x="676" y="2055"/>
                      </a:lnTo>
                      <a:lnTo>
                        <a:pt x="688" y="2021"/>
                      </a:lnTo>
                      <a:lnTo>
                        <a:pt x="702" y="1985"/>
                      </a:lnTo>
                      <a:lnTo>
                        <a:pt x="702" y="1947"/>
                      </a:lnTo>
                      <a:lnTo>
                        <a:pt x="688" y="1919"/>
                      </a:lnTo>
                      <a:lnTo>
                        <a:pt x="698" y="1885"/>
                      </a:lnTo>
                      <a:lnTo>
                        <a:pt x="690" y="1841"/>
                      </a:lnTo>
                      <a:lnTo>
                        <a:pt x="690" y="1807"/>
                      </a:lnTo>
                      <a:lnTo>
                        <a:pt x="656" y="1825"/>
                      </a:lnTo>
                      <a:lnTo>
                        <a:pt x="630" y="1829"/>
                      </a:lnTo>
                      <a:lnTo>
                        <a:pt x="620" y="1819"/>
                      </a:lnTo>
                      <a:lnTo>
                        <a:pt x="628" y="1763"/>
                      </a:lnTo>
                      <a:lnTo>
                        <a:pt x="624" y="1715"/>
                      </a:lnTo>
                      <a:lnTo>
                        <a:pt x="600" y="1641"/>
                      </a:lnTo>
                      <a:lnTo>
                        <a:pt x="598" y="1585"/>
                      </a:lnTo>
                      <a:lnTo>
                        <a:pt x="598" y="1565"/>
                      </a:lnTo>
                      <a:lnTo>
                        <a:pt x="582" y="1563"/>
                      </a:lnTo>
                      <a:lnTo>
                        <a:pt x="580" y="1595"/>
                      </a:lnTo>
                      <a:lnTo>
                        <a:pt x="548" y="1597"/>
                      </a:lnTo>
                      <a:lnTo>
                        <a:pt x="536" y="1583"/>
                      </a:lnTo>
                      <a:lnTo>
                        <a:pt x="502" y="1587"/>
                      </a:lnTo>
                      <a:lnTo>
                        <a:pt x="490" y="1607"/>
                      </a:lnTo>
                      <a:lnTo>
                        <a:pt x="470" y="1625"/>
                      </a:lnTo>
                      <a:lnTo>
                        <a:pt x="434" y="1627"/>
                      </a:lnTo>
                      <a:lnTo>
                        <a:pt x="394" y="1659"/>
                      </a:lnTo>
                      <a:lnTo>
                        <a:pt x="348" y="1671"/>
                      </a:lnTo>
                      <a:lnTo>
                        <a:pt x="322" y="1691"/>
                      </a:lnTo>
                      <a:lnTo>
                        <a:pt x="322" y="1749"/>
                      </a:lnTo>
                      <a:lnTo>
                        <a:pt x="300" y="1779"/>
                      </a:lnTo>
                      <a:lnTo>
                        <a:pt x="300" y="1805"/>
                      </a:lnTo>
                      <a:lnTo>
                        <a:pt x="286" y="1813"/>
                      </a:lnTo>
                      <a:lnTo>
                        <a:pt x="282" y="1829"/>
                      </a:lnTo>
                      <a:lnTo>
                        <a:pt x="264" y="1839"/>
                      </a:lnTo>
                      <a:lnTo>
                        <a:pt x="248" y="1835"/>
                      </a:lnTo>
                      <a:lnTo>
                        <a:pt x="238" y="1815"/>
                      </a:lnTo>
                      <a:lnTo>
                        <a:pt x="238" y="1769"/>
                      </a:lnTo>
                      <a:lnTo>
                        <a:pt x="234" y="1695"/>
                      </a:lnTo>
                      <a:lnTo>
                        <a:pt x="232" y="1607"/>
                      </a:lnTo>
                      <a:lnTo>
                        <a:pt x="240" y="1531"/>
                      </a:lnTo>
                      <a:lnTo>
                        <a:pt x="252" y="1467"/>
                      </a:lnTo>
                      <a:lnTo>
                        <a:pt x="270" y="1451"/>
                      </a:lnTo>
                      <a:lnTo>
                        <a:pt x="268" y="1425"/>
                      </a:lnTo>
                      <a:lnTo>
                        <a:pt x="276" y="1409"/>
                      </a:lnTo>
                      <a:lnTo>
                        <a:pt x="262" y="1397"/>
                      </a:lnTo>
                      <a:lnTo>
                        <a:pt x="244" y="1415"/>
                      </a:lnTo>
                      <a:lnTo>
                        <a:pt x="234" y="1405"/>
                      </a:lnTo>
                      <a:lnTo>
                        <a:pt x="228" y="1377"/>
                      </a:lnTo>
                      <a:lnTo>
                        <a:pt x="232" y="1357"/>
                      </a:lnTo>
                      <a:lnTo>
                        <a:pt x="254" y="1359"/>
                      </a:lnTo>
                      <a:lnTo>
                        <a:pt x="240" y="1337"/>
                      </a:lnTo>
                      <a:lnTo>
                        <a:pt x="256" y="1333"/>
                      </a:lnTo>
                      <a:lnTo>
                        <a:pt x="228" y="1307"/>
                      </a:lnTo>
                      <a:lnTo>
                        <a:pt x="236" y="1265"/>
                      </a:lnTo>
                      <a:lnTo>
                        <a:pt x="244" y="1237"/>
                      </a:lnTo>
                      <a:lnTo>
                        <a:pt x="208" y="1207"/>
                      </a:lnTo>
                      <a:lnTo>
                        <a:pt x="176" y="1149"/>
                      </a:lnTo>
                      <a:lnTo>
                        <a:pt x="168" y="1101"/>
                      </a:lnTo>
                      <a:lnTo>
                        <a:pt x="180" y="1075"/>
                      </a:lnTo>
                      <a:lnTo>
                        <a:pt x="164" y="1051"/>
                      </a:lnTo>
                      <a:lnTo>
                        <a:pt x="170" y="971"/>
                      </a:lnTo>
                      <a:lnTo>
                        <a:pt x="196" y="921"/>
                      </a:lnTo>
                      <a:lnTo>
                        <a:pt x="186" y="895"/>
                      </a:lnTo>
                      <a:lnTo>
                        <a:pt x="152" y="975"/>
                      </a:lnTo>
                      <a:lnTo>
                        <a:pt x="138" y="1021"/>
                      </a:lnTo>
                      <a:lnTo>
                        <a:pt x="148" y="1037"/>
                      </a:lnTo>
                      <a:lnTo>
                        <a:pt x="126" y="1055"/>
                      </a:lnTo>
                      <a:lnTo>
                        <a:pt x="130" y="1107"/>
                      </a:lnTo>
                      <a:lnTo>
                        <a:pt x="158" y="1087"/>
                      </a:lnTo>
                      <a:lnTo>
                        <a:pt x="150" y="1133"/>
                      </a:lnTo>
                      <a:lnTo>
                        <a:pt x="146" y="1217"/>
                      </a:lnTo>
                      <a:lnTo>
                        <a:pt x="144" y="1233"/>
                      </a:lnTo>
                      <a:lnTo>
                        <a:pt x="132" y="1253"/>
                      </a:lnTo>
                      <a:lnTo>
                        <a:pt x="110" y="1255"/>
                      </a:lnTo>
                      <a:lnTo>
                        <a:pt x="96" y="1285"/>
                      </a:lnTo>
                      <a:lnTo>
                        <a:pt x="76" y="1281"/>
                      </a:lnTo>
                      <a:lnTo>
                        <a:pt x="50" y="1293"/>
                      </a:lnTo>
                      <a:lnTo>
                        <a:pt x="18" y="1291"/>
                      </a:lnTo>
                      <a:lnTo>
                        <a:pt x="0" y="1251"/>
                      </a:lnTo>
                      <a:lnTo>
                        <a:pt x="2" y="1209"/>
                      </a:lnTo>
                      <a:lnTo>
                        <a:pt x="22" y="1151"/>
                      </a:lnTo>
                      <a:lnTo>
                        <a:pt x="52" y="1081"/>
                      </a:lnTo>
                      <a:lnTo>
                        <a:pt x="84" y="1019"/>
                      </a:lnTo>
                      <a:lnTo>
                        <a:pt x="108" y="973"/>
                      </a:lnTo>
                      <a:lnTo>
                        <a:pt x="124" y="945"/>
                      </a:lnTo>
                      <a:lnTo>
                        <a:pt x="150" y="891"/>
                      </a:lnTo>
                      <a:lnTo>
                        <a:pt x="176" y="855"/>
                      </a:lnTo>
                      <a:lnTo>
                        <a:pt x="186" y="765"/>
                      </a:lnTo>
                      <a:lnTo>
                        <a:pt x="206" y="681"/>
                      </a:lnTo>
                      <a:lnTo>
                        <a:pt x="268" y="593"/>
                      </a:lnTo>
                      <a:lnTo>
                        <a:pt x="328" y="513"/>
                      </a:lnTo>
                      <a:lnTo>
                        <a:pt x="380" y="457"/>
                      </a:lnTo>
                      <a:lnTo>
                        <a:pt x="422" y="403"/>
                      </a:lnTo>
                      <a:lnTo>
                        <a:pt x="430" y="431"/>
                      </a:lnTo>
                      <a:lnTo>
                        <a:pt x="434" y="471"/>
                      </a:lnTo>
                      <a:lnTo>
                        <a:pt x="404" y="493"/>
                      </a:lnTo>
                      <a:lnTo>
                        <a:pt x="404" y="515"/>
                      </a:lnTo>
                      <a:lnTo>
                        <a:pt x="396" y="557"/>
                      </a:lnTo>
                      <a:lnTo>
                        <a:pt x="464" y="475"/>
                      </a:lnTo>
                      <a:lnTo>
                        <a:pt x="438" y="531"/>
                      </a:lnTo>
                      <a:lnTo>
                        <a:pt x="464" y="549"/>
                      </a:lnTo>
                      <a:lnTo>
                        <a:pt x="450" y="575"/>
                      </a:lnTo>
                      <a:lnTo>
                        <a:pt x="426" y="607"/>
                      </a:lnTo>
                      <a:lnTo>
                        <a:pt x="406" y="635"/>
                      </a:lnTo>
                      <a:lnTo>
                        <a:pt x="386" y="673"/>
                      </a:lnTo>
                      <a:lnTo>
                        <a:pt x="354" y="693"/>
                      </a:lnTo>
                      <a:lnTo>
                        <a:pt x="322" y="727"/>
                      </a:lnTo>
                      <a:lnTo>
                        <a:pt x="320" y="759"/>
                      </a:lnTo>
                      <a:lnTo>
                        <a:pt x="308" y="785"/>
                      </a:lnTo>
                      <a:lnTo>
                        <a:pt x="328" y="803"/>
                      </a:lnTo>
                      <a:lnTo>
                        <a:pt x="358" y="759"/>
                      </a:lnTo>
                      <a:lnTo>
                        <a:pt x="362" y="741"/>
                      </a:lnTo>
                      <a:lnTo>
                        <a:pt x="378" y="733"/>
                      </a:lnTo>
                      <a:lnTo>
                        <a:pt x="390" y="703"/>
                      </a:lnTo>
                      <a:lnTo>
                        <a:pt x="414" y="709"/>
                      </a:lnTo>
                      <a:lnTo>
                        <a:pt x="420" y="695"/>
                      </a:lnTo>
                      <a:lnTo>
                        <a:pt x="408" y="679"/>
                      </a:lnTo>
                      <a:lnTo>
                        <a:pt x="430" y="655"/>
                      </a:lnTo>
                      <a:lnTo>
                        <a:pt x="438" y="629"/>
                      </a:lnTo>
                      <a:lnTo>
                        <a:pt x="478" y="593"/>
                      </a:lnTo>
                      <a:lnTo>
                        <a:pt x="498" y="599"/>
                      </a:lnTo>
                      <a:lnTo>
                        <a:pt x="518" y="585"/>
                      </a:lnTo>
                      <a:lnTo>
                        <a:pt x="522" y="563"/>
                      </a:lnTo>
                      <a:lnTo>
                        <a:pt x="502" y="549"/>
                      </a:lnTo>
                      <a:lnTo>
                        <a:pt x="466" y="551"/>
                      </a:lnTo>
                      <a:lnTo>
                        <a:pt x="446" y="525"/>
                      </a:lnTo>
                      <a:lnTo>
                        <a:pt x="462" y="473"/>
                      </a:lnTo>
                      <a:lnTo>
                        <a:pt x="480" y="433"/>
                      </a:lnTo>
                      <a:lnTo>
                        <a:pt x="494" y="411"/>
                      </a:lnTo>
                      <a:lnTo>
                        <a:pt x="494" y="441"/>
                      </a:lnTo>
                      <a:lnTo>
                        <a:pt x="510" y="439"/>
                      </a:lnTo>
                      <a:lnTo>
                        <a:pt x="520" y="419"/>
                      </a:lnTo>
                      <a:lnTo>
                        <a:pt x="512" y="377"/>
                      </a:lnTo>
                      <a:lnTo>
                        <a:pt x="534" y="369"/>
                      </a:lnTo>
                      <a:lnTo>
                        <a:pt x="536" y="355"/>
                      </a:lnTo>
                      <a:lnTo>
                        <a:pt x="522" y="347"/>
                      </a:lnTo>
                      <a:lnTo>
                        <a:pt x="500" y="375"/>
                      </a:lnTo>
                      <a:lnTo>
                        <a:pt x="490" y="391"/>
                      </a:lnTo>
                      <a:lnTo>
                        <a:pt x="438" y="419"/>
                      </a:lnTo>
                      <a:lnTo>
                        <a:pt x="438" y="391"/>
                      </a:lnTo>
                      <a:lnTo>
                        <a:pt x="494" y="331"/>
                      </a:lnTo>
                      <a:lnTo>
                        <a:pt x="608" y="231"/>
                      </a:lnTo>
                      <a:lnTo>
                        <a:pt x="704" y="157"/>
                      </a:lnTo>
                      <a:lnTo>
                        <a:pt x="847" y="63"/>
                      </a:lnTo>
                      <a:close/>
                    </a:path>
                  </a:pathLst>
                </a:custGeom>
                <a:solidFill>
                  <a:schemeClr val="bg2"/>
                </a:solidFill>
                <a:ln w="9525">
                  <a:noFill/>
                  <a:round/>
                  <a:headEnd/>
                  <a:tailEnd/>
                </a:ln>
                <a:effectLst/>
              </p:spPr>
              <p:txBody>
                <a:bodyPr wrap="none" anchor="ctr"/>
                <a:lstStyle/>
                <a:p>
                  <a:endParaRPr lang="ja-JP" altLang="en-US"/>
                </a:p>
              </p:txBody>
            </p:sp>
            <p:sp>
              <p:nvSpPr>
                <p:cNvPr id="4204" name="Freeform 108"/>
                <p:cNvSpPr>
                  <a:spLocks/>
                </p:cNvSpPr>
                <p:nvPr/>
              </p:nvSpPr>
              <p:spPr bwMode="ltGray">
                <a:xfrm>
                  <a:off x="2810" y="2105"/>
                  <a:ext cx="58" cy="87"/>
                </a:xfrm>
                <a:custGeom>
                  <a:avLst/>
                  <a:gdLst/>
                  <a:ahLst/>
                  <a:cxnLst>
                    <a:cxn ang="0">
                      <a:pos x="0" y="23"/>
                    </a:cxn>
                    <a:cxn ang="0">
                      <a:pos x="2" y="17"/>
                    </a:cxn>
                    <a:cxn ang="0">
                      <a:pos x="14" y="13"/>
                    </a:cxn>
                    <a:cxn ang="0">
                      <a:pos x="36" y="5"/>
                    </a:cxn>
                    <a:cxn ang="0">
                      <a:pos x="46" y="19"/>
                    </a:cxn>
                    <a:cxn ang="0">
                      <a:pos x="58" y="33"/>
                    </a:cxn>
                    <a:cxn ang="0">
                      <a:pos x="40" y="71"/>
                    </a:cxn>
                    <a:cxn ang="0">
                      <a:pos x="38" y="83"/>
                    </a:cxn>
                    <a:cxn ang="0">
                      <a:pos x="26" y="87"/>
                    </a:cxn>
                    <a:cxn ang="0">
                      <a:pos x="12" y="75"/>
                    </a:cxn>
                    <a:cxn ang="0">
                      <a:pos x="18" y="43"/>
                    </a:cxn>
                    <a:cxn ang="0">
                      <a:pos x="6" y="41"/>
                    </a:cxn>
                    <a:cxn ang="0">
                      <a:pos x="0" y="23"/>
                    </a:cxn>
                  </a:cxnLst>
                  <a:rect l="0" t="0" r="r" b="b"/>
                  <a:pathLst>
                    <a:path w="58" h="87">
                      <a:moveTo>
                        <a:pt x="0" y="23"/>
                      </a:moveTo>
                      <a:cubicBezTo>
                        <a:pt x="1" y="21"/>
                        <a:pt x="0" y="18"/>
                        <a:pt x="2" y="17"/>
                      </a:cubicBezTo>
                      <a:cubicBezTo>
                        <a:pt x="5" y="15"/>
                        <a:pt x="14" y="13"/>
                        <a:pt x="14" y="13"/>
                      </a:cubicBezTo>
                      <a:cubicBezTo>
                        <a:pt x="18" y="0"/>
                        <a:pt x="23" y="3"/>
                        <a:pt x="36" y="5"/>
                      </a:cubicBezTo>
                      <a:cubicBezTo>
                        <a:pt x="52" y="2"/>
                        <a:pt x="55" y="5"/>
                        <a:pt x="46" y="19"/>
                      </a:cubicBezTo>
                      <a:cubicBezTo>
                        <a:pt x="51" y="26"/>
                        <a:pt x="55" y="25"/>
                        <a:pt x="58" y="33"/>
                      </a:cubicBezTo>
                      <a:cubicBezTo>
                        <a:pt x="49" y="47"/>
                        <a:pt x="45" y="55"/>
                        <a:pt x="40" y="71"/>
                      </a:cubicBezTo>
                      <a:cubicBezTo>
                        <a:pt x="42" y="76"/>
                        <a:pt x="44" y="79"/>
                        <a:pt x="38" y="83"/>
                      </a:cubicBezTo>
                      <a:cubicBezTo>
                        <a:pt x="34" y="85"/>
                        <a:pt x="26" y="87"/>
                        <a:pt x="26" y="87"/>
                      </a:cubicBezTo>
                      <a:cubicBezTo>
                        <a:pt x="23" y="79"/>
                        <a:pt x="20" y="78"/>
                        <a:pt x="12" y="75"/>
                      </a:cubicBezTo>
                      <a:cubicBezTo>
                        <a:pt x="15" y="64"/>
                        <a:pt x="15" y="54"/>
                        <a:pt x="18" y="43"/>
                      </a:cubicBezTo>
                      <a:cubicBezTo>
                        <a:pt x="15" y="34"/>
                        <a:pt x="12" y="33"/>
                        <a:pt x="6" y="41"/>
                      </a:cubicBezTo>
                      <a:cubicBezTo>
                        <a:pt x="2" y="34"/>
                        <a:pt x="0" y="31"/>
                        <a:pt x="0" y="23"/>
                      </a:cubicBezTo>
                      <a:close/>
                    </a:path>
                  </a:pathLst>
                </a:custGeom>
                <a:solidFill>
                  <a:schemeClr val="bg2"/>
                </a:solidFill>
                <a:ln w="9525">
                  <a:noFill/>
                  <a:round/>
                  <a:headEnd/>
                  <a:tailEnd/>
                </a:ln>
                <a:effectLst/>
              </p:spPr>
              <p:txBody>
                <a:bodyPr wrap="none" anchor="ctr"/>
                <a:lstStyle/>
                <a:p>
                  <a:endParaRPr lang="ja-JP" altLang="en-US"/>
                </a:p>
              </p:txBody>
            </p:sp>
            <p:sp>
              <p:nvSpPr>
                <p:cNvPr id="4205" name="Freeform 109"/>
                <p:cNvSpPr>
                  <a:spLocks/>
                </p:cNvSpPr>
                <p:nvPr/>
              </p:nvSpPr>
              <p:spPr bwMode="ltGray">
                <a:xfrm>
                  <a:off x="2840" y="1841"/>
                  <a:ext cx="279" cy="307"/>
                </a:xfrm>
                <a:custGeom>
                  <a:avLst/>
                  <a:gdLst/>
                  <a:ahLst/>
                  <a:cxnLst>
                    <a:cxn ang="0">
                      <a:pos x="44" y="251"/>
                    </a:cxn>
                    <a:cxn ang="0">
                      <a:pos x="28" y="265"/>
                    </a:cxn>
                    <a:cxn ang="0">
                      <a:pos x="10" y="271"/>
                    </a:cxn>
                    <a:cxn ang="0">
                      <a:pos x="4" y="269"/>
                    </a:cxn>
                    <a:cxn ang="0">
                      <a:pos x="0" y="257"/>
                    </a:cxn>
                    <a:cxn ang="0">
                      <a:pos x="22" y="241"/>
                    </a:cxn>
                    <a:cxn ang="0">
                      <a:pos x="34" y="237"/>
                    </a:cxn>
                    <a:cxn ang="0">
                      <a:pos x="48" y="223"/>
                    </a:cxn>
                    <a:cxn ang="0">
                      <a:pos x="66" y="217"/>
                    </a:cxn>
                    <a:cxn ang="0">
                      <a:pos x="82" y="219"/>
                    </a:cxn>
                    <a:cxn ang="0">
                      <a:pos x="94" y="215"/>
                    </a:cxn>
                    <a:cxn ang="0">
                      <a:pos x="104" y="205"/>
                    </a:cxn>
                    <a:cxn ang="0">
                      <a:pos x="122" y="211"/>
                    </a:cxn>
                    <a:cxn ang="0">
                      <a:pos x="128" y="195"/>
                    </a:cxn>
                    <a:cxn ang="0">
                      <a:pos x="146" y="183"/>
                    </a:cxn>
                    <a:cxn ang="0">
                      <a:pos x="142" y="165"/>
                    </a:cxn>
                    <a:cxn ang="0">
                      <a:pos x="154" y="161"/>
                    </a:cxn>
                    <a:cxn ang="0">
                      <a:pos x="166" y="163"/>
                    </a:cxn>
                    <a:cxn ang="0">
                      <a:pos x="170" y="183"/>
                    </a:cxn>
                    <a:cxn ang="0">
                      <a:pos x="194" y="163"/>
                    </a:cxn>
                    <a:cxn ang="0">
                      <a:pos x="180" y="149"/>
                    </a:cxn>
                    <a:cxn ang="0">
                      <a:pos x="192" y="131"/>
                    </a:cxn>
                    <a:cxn ang="0">
                      <a:pos x="208" y="145"/>
                    </a:cxn>
                    <a:cxn ang="0">
                      <a:pos x="228" y="121"/>
                    </a:cxn>
                    <a:cxn ang="0">
                      <a:pos x="224" y="95"/>
                    </a:cxn>
                    <a:cxn ang="0">
                      <a:pos x="232" y="55"/>
                    </a:cxn>
                    <a:cxn ang="0">
                      <a:pos x="230" y="37"/>
                    </a:cxn>
                    <a:cxn ang="0">
                      <a:pos x="222" y="25"/>
                    </a:cxn>
                    <a:cxn ang="0">
                      <a:pos x="218" y="13"/>
                    </a:cxn>
                    <a:cxn ang="0">
                      <a:pos x="230" y="3"/>
                    </a:cxn>
                    <a:cxn ang="0">
                      <a:pos x="244" y="17"/>
                    </a:cxn>
                    <a:cxn ang="0">
                      <a:pos x="246" y="31"/>
                    </a:cxn>
                    <a:cxn ang="0">
                      <a:pos x="254" y="53"/>
                    </a:cxn>
                    <a:cxn ang="0">
                      <a:pos x="266" y="69"/>
                    </a:cxn>
                    <a:cxn ang="0">
                      <a:pos x="276" y="93"/>
                    </a:cxn>
                    <a:cxn ang="0">
                      <a:pos x="262" y="137"/>
                    </a:cxn>
                    <a:cxn ang="0">
                      <a:pos x="246" y="177"/>
                    </a:cxn>
                    <a:cxn ang="0">
                      <a:pos x="240" y="231"/>
                    </a:cxn>
                    <a:cxn ang="0">
                      <a:pos x="220" y="229"/>
                    </a:cxn>
                    <a:cxn ang="0">
                      <a:pos x="206" y="237"/>
                    </a:cxn>
                    <a:cxn ang="0">
                      <a:pos x="188" y="239"/>
                    </a:cxn>
                    <a:cxn ang="0">
                      <a:pos x="168" y="245"/>
                    </a:cxn>
                    <a:cxn ang="0">
                      <a:pos x="150" y="239"/>
                    </a:cxn>
                    <a:cxn ang="0">
                      <a:pos x="140" y="267"/>
                    </a:cxn>
                    <a:cxn ang="0">
                      <a:pos x="130" y="281"/>
                    </a:cxn>
                    <a:cxn ang="0">
                      <a:pos x="110" y="271"/>
                    </a:cxn>
                    <a:cxn ang="0">
                      <a:pos x="104" y="243"/>
                    </a:cxn>
                    <a:cxn ang="0">
                      <a:pos x="82" y="253"/>
                    </a:cxn>
                    <a:cxn ang="0">
                      <a:pos x="64" y="255"/>
                    </a:cxn>
                    <a:cxn ang="0">
                      <a:pos x="50" y="255"/>
                    </a:cxn>
                    <a:cxn ang="0">
                      <a:pos x="52" y="261"/>
                    </a:cxn>
                    <a:cxn ang="0">
                      <a:pos x="50" y="267"/>
                    </a:cxn>
                    <a:cxn ang="0">
                      <a:pos x="80" y="259"/>
                    </a:cxn>
                    <a:cxn ang="0">
                      <a:pos x="86" y="257"/>
                    </a:cxn>
                    <a:cxn ang="0">
                      <a:pos x="98" y="261"/>
                    </a:cxn>
                    <a:cxn ang="0">
                      <a:pos x="96" y="269"/>
                    </a:cxn>
                    <a:cxn ang="0">
                      <a:pos x="80" y="291"/>
                    </a:cxn>
                    <a:cxn ang="0">
                      <a:pos x="60" y="289"/>
                    </a:cxn>
                    <a:cxn ang="0">
                      <a:pos x="50" y="307"/>
                    </a:cxn>
                    <a:cxn ang="0">
                      <a:pos x="36" y="291"/>
                    </a:cxn>
                    <a:cxn ang="0">
                      <a:pos x="44" y="273"/>
                    </a:cxn>
                    <a:cxn ang="0">
                      <a:pos x="40" y="261"/>
                    </a:cxn>
                    <a:cxn ang="0">
                      <a:pos x="44" y="251"/>
                    </a:cxn>
                  </a:cxnLst>
                  <a:rect l="0" t="0" r="r" b="b"/>
                  <a:pathLst>
                    <a:path w="279" h="307">
                      <a:moveTo>
                        <a:pt x="44" y="251"/>
                      </a:moveTo>
                      <a:cubicBezTo>
                        <a:pt x="38" y="255"/>
                        <a:pt x="35" y="262"/>
                        <a:pt x="28" y="265"/>
                      </a:cubicBezTo>
                      <a:cubicBezTo>
                        <a:pt x="22" y="268"/>
                        <a:pt x="10" y="271"/>
                        <a:pt x="10" y="271"/>
                      </a:cubicBezTo>
                      <a:cubicBezTo>
                        <a:pt x="8" y="270"/>
                        <a:pt x="5" y="271"/>
                        <a:pt x="4" y="269"/>
                      </a:cubicBezTo>
                      <a:cubicBezTo>
                        <a:pt x="2" y="266"/>
                        <a:pt x="0" y="257"/>
                        <a:pt x="0" y="257"/>
                      </a:cubicBezTo>
                      <a:cubicBezTo>
                        <a:pt x="5" y="249"/>
                        <a:pt x="13" y="245"/>
                        <a:pt x="22" y="241"/>
                      </a:cubicBezTo>
                      <a:cubicBezTo>
                        <a:pt x="26" y="239"/>
                        <a:pt x="34" y="237"/>
                        <a:pt x="34" y="237"/>
                      </a:cubicBezTo>
                      <a:cubicBezTo>
                        <a:pt x="37" y="233"/>
                        <a:pt x="44" y="226"/>
                        <a:pt x="48" y="223"/>
                      </a:cubicBezTo>
                      <a:cubicBezTo>
                        <a:pt x="53" y="220"/>
                        <a:pt x="66" y="217"/>
                        <a:pt x="66" y="217"/>
                      </a:cubicBezTo>
                      <a:cubicBezTo>
                        <a:pt x="71" y="218"/>
                        <a:pt x="77" y="219"/>
                        <a:pt x="82" y="219"/>
                      </a:cubicBezTo>
                      <a:cubicBezTo>
                        <a:pt x="86" y="219"/>
                        <a:pt x="94" y="215"/>
                        <a:pt x="94" y="215"/>
                      </a:cubicBezTo>
                      <a:cubicBezTo>
                        <a:pt x="96" y="212"/>
                        <a:pt x="100" y="205"/>
                        <a:pt x="104" y="205"/>
                      </a:cubicBezTo>
                      <a:cubicBezTo>
                        <a:pt x="110" y="205"/>
                        <a:pt x="122" y="211"/>
                        <a:pt x="122" y="211"/>
                      </a:cubicBezTo>
                      <a:cubicBezTo>
                        <a:pt x="132" y="208"/>
                        <a:pt x="130" y="204"/>
                        <a:pt x="128" y="195"/>
                      </a:cubicBezTo>
                      <a:cubicBezTo>
                        <a:pt x="136" y="190"/>
                        <a:pt x="141" y="191"/>
                        <a:pt x="146" y="183"/>
                      </a:cubicBezTo>
                      <a:cubicBezTo>
                        <a:pt x="144" y="179"/>
                        <a:pt x="136" y="170"/>
                        <a:pt x="142" y="165"/>
                      </a:cubicBezTo>
                      <a:cubicBezTo>
                        <a:pt x="145" y="163"/>
                        <a:pt x="154" y="161"/>
                        <a:pt x="154" y="161"/>
                      </a:cubicBezTo>
                      <a:cubicBezTo>
                        <a:pt x="159" y="175"/>
                        <a:pt x="151" y="158"/>
                        <a:pt x="166" y="163"/>
                      </a:cubicBezTo>
                      <a:cubicBezTo>
                        <a:pt x="163" y="173"/>
                        <a:pt x="158" y="179"/>
                        <a:pt x="170" y="183"/>
                      </a:cubicBezTo>
                      <a:cubicBezTo>
                        <a:pt x="182" y="179"/>
                        <a:pt x="181" y="167"/>
                        <a:pt x="194" y="163"/>
                      </a:cubicBezTo>
                      <a:cubicBezTo>
                        <a:pt x="192" y="157"/>
                        <a:pt x="180" y="149"/>
                        <a:pt x="180" y="149"/>
                      </a:cubicBezTo>
                      <a:cubicBezTo>
                        <a:pt x="173" y="138"/>
                        <a:pt x="182" y="134"/>
                        <a:pt x="192" y="131"/>
                      </a:cubicBezTo>
                      <a:cubicBezTo>
                        <a:pt x="206" y="136"/>
                        <a:pt x="191" y="149"/>
                        <a:pt x="208" y="145"/>
                      </a:cubicBezTo>
                      <a:cubicBezTo>
                        <a:pt x="212" y="133"/>
                        <a:pt x="216" y="125"/>
                        <a:pt x="228" y="121"/>
                      </a:cubicBezTo>
                      <a:cubicBezTo>
                        <a:pt x="231" y="112"/>
                        <a:pt x="226" y="104"/>
                        <a:pt x="224" y="95"/>
                      </a:cubicBezTo>
                      <a:cubicBezTo>
                        <a:pt x="228" y="82"/>
                        <a:pt x="223" y="68"/>
                        <a:pt x="232" y="55"/>
                      </a:cubicBezTo>
                      <a:cubicBezTo>
                        <a:pt x="234" y="45"/>
                        <a:pt x="239" y="43"/>
                        <a:pt x="230" y="37"/>
                      </a:cubicBezTo>
                      <a:cubicBezTo>
                        <a:pt x="227" y="33"/>
                        <a:pt x="224" y="30"/>
                        <a:pt x="222" y="25"/>
                      </a:cubicBezTo>
                      <a:cubicBezTo>
                        <a:pt x="221" y="21"/>
                        <a:pt x="218" y="13"/>
                        <a:pt x="218" y="13"/>
                      </a:cubicBezTo>
                      <a:cubicBezTo>
                        <a:pt x="221" y="5"/>
                        <a:pt x="221" y="0"/>
                        <a:pt x="230" y="3"/>
                      </a:cubicBezTo>
                      <a:cubicBezTo>
                        <a:pt x="233" y="11"/>
                        <a:pt x="236" y="14"/>
                        <a:pt x="244" y="17"/>
                      </a:cubicBezTo>
                      <a:cubicBezTo>
                        <a:pt x="248" y="29"/>
                        <a:pt x="234" y="23"/>
                        <a:pt x="246" y="31"/>
                      </a:cubicBezTo>
                      <a:cubicBezTo>
                        <a:pt x="242" y="42"/>
                        <a:pt x="246" y="47"/>
                        <a:pt x="254" y="53"/>
                      </a:cubicBezTo>
                      <a:cubicBezTo>
                        <a:pt x="257" y="61"/>
                        <a:pt x="259" y="64"/>
                        <a:pt x="266" y="69"/>
                      </a:cubicBezTo>
                      <a:cubicBezTo>
                        <a:pt x="269" y="78"/>
                        <a:pt x="271" y="85"/>
                        <a:pt x="276" y="93"/>
                      </a:cubicBezTo>
                      <a:cubicBezTo>
                        <a:pt x="279" y="107"/>
                        <a:pt x="272" y="127"/>
                        <a:pt x="262" y="137"/>
                      </a:cubicBezTo>
                      <a:cubicBezTo>
                        <a:pt x="245" y="131"/>
                        <a:pt x="250" y="164"/>
                        <a:pt x="246" y="177"/>
                      </a:cubicBezTo>
                      <a:cubicBezTo>
                        <a:pt x="244" y="197"/>
                        <a:pt x="245" y="212"/>
                        <a:pt x="240" y="231"/>
                      </a:cubicBezTo>
                      <a:cubicBezTo>
                        <a:pt x="232" y="229"/>
                        <a:pt x="228" y="226"/>
                        <a:pt x="220" y="229"/>
                      </a:cubicBezTo>
                      <a:cubicBezTo>
                        <a:pt x="217" y="237"/>
                        <a:pt x="215" y="240"/>
                        <a:pt x="206" y="237"/>
                      </a:cubicBezTo>
                      <a:cubicBezTo>
                        <a:pt x="203" y="247"/>
                        <a:pt x="196" y="242"/>
                        <a:pt x="188" y="239"/>
                      </a:cubicBezTo>
                      <a:cubicBezTo>
                        <a:pt x="181" y="241"/>
                        <a:pt x="175" y="243"/>
                        <a:pt x="168" y="245"/>
                      </a:cubicBezTo>
                      <a:cubicBezTo>
                        <a:pt x="162" y="243"/>
                        <a:pt x="150" y="239"/>
                        <a:pt x="150" y="239"/>
                      </a:cubicBezTo>
                      <a:cubicBezTo>
                        <a:pt x="153" y="253"/>
                        <a:pt x="150" y="257"/>
                        <a:pt x="140" y="267"/>
                      </a:cubicBezTo>
                      <a:cubicBezTo>
                        <a:pt x="135" y="281"/>
                        <a:pt x="140" y="278"/>
                        <a:pt x="130" y="281"/>
                      </a:cubicBezTo>
                      <a:cubicBezTo>
                        <a:pt x="121" y="278"/>
                        <a:pt x="113" y="281"/>
                        <a:pt x="110" y="271"/>
                      </a:cubicBezTo>
                      <a:cubicBezTo>
                        <a:pt x="114" y="259"/>
                        <a:pt x="116" y="251"/>
                        <a:pt x="104" y="243"/>
                      </a:cubicBezTo>
                      <a:cubicBezTo>
                        <a:pt x="93" y="245"/>
                        <a:pt x="88" y="244"/>
                        <a:pt x="82" y="253"/>
                      </a:cubicBezTo>
                      <a:cubicBezTo>
                        <a:pt x="67" y="248"/>
                        <a:pt x="73" y="246"/>
                        <a:pt x="64" y="255"/>
                      </a:cubicBezTo>
                      <a:cubicBezTo>
                        <a:pt x="56" y="252"/>
                        <a:pt x="53" y="245"/>
                        <a:pt x="50" y="255"/>
                      </a:cubicBezTo>
                      <a:cubicBezTo>
                        <a:pt x="51" y="257"/>
                        <a:pt x="52" y="259"/>
                        <a:pt x="52" y="261"/>
                      </a:cubicBezTo>
                      <a:cubicBezTo>
                        <a:pt x="52" y="263"/>
                        <a:pt x="48" y="266"/>
                        <a:pt x="50" y="267"/>
                      </a:cubicBezTo>
                      <a:cubicBezTo>
                        <a:pt x="55" y="269"/>
                        <a:pt x="76" y="260"/>
                        <a:pt x="80" y="259"/>
                      </a:cubicBezTo>
                      <a:cubicBezTo>
                        <a:pt x="82" y="258"/>
                        <a:pt x="86" y="257"/>
                        <a:pt x="86" y="257"/>
                      </a:cubicBezTo>
                      <a:cubicBezTo>
                        <a:pt x="90" y="258"/>
                        <a:pt x="94" y="260"/>
                        <a:pt x="98" y="261"/>
                      </a:cubicBezTo>
                      <a:cubicBezTo>
                        <a:pt x="101" y="262"/>
                        <a:pt x="97" y="266"/>
                        <a:pt x="96" y="269"/>
                      </a:cubicBezTo>
                      <a:cubicBezTo>
                        <a:pt x="92" y="281"/>
                        <a:pt x="91" y="284"/>
                        <a:pt x="80" y="291"/>
                      </a:cubicBezTo>
                      <a:cubicBezTo>
                        <a:pt x="72" y="283"/>
                        <a:pt x="71" y="286"/>
                        <a:pt x="60" y="289"/>
                      </a:cubicBezTo>
                      <a:cubicBezTo>
                        <a:pt x="55" y="304"/>
                        <a:pt x="59" y="298"/>
                        <a:pt x="50" y="307"/>
                      </a:cubicBezTo>
                      <a:cubicBezTo>
                        <a:pt x="39" y="304"/>
                        <a:pt x="42" y="300"/>
                        <a:pt x="36" y="291"/>
                      </a:cubicBezTo>
                      <a:cubicBezTo>
                        <a:pt x="41" y="277"/>
                        <a:pt x="38" y="283"/>
                        <a:pt x="44" y="273"/>
                      </a:cubicBezTo>
                      <a:cubicBezTo>
                        <a:pt x="43" y="269"/>
                        <a:pt x="36" y="263"/>
                        <a:pt x="40" y="261"/>
                      </a:cubicBezTo>
                      <a:cubicBezTo>
                        <a:pt x="48" y="256"/>
                        <a:pt x="47" y="259"/>
                        <a:pt x="44" y="251"/>
                      </a:cubicBezTo>
                      <a:close/>
                    </a:path>
                  </a:pathLst>
                </a:custGeom>
                <a:solidFill>
                  <a:schemeClr val="bg2"/>
                </a:solidFill>
                <a:ln w="9525">
                  <a:noFill/>
                  <a:round/>
                  <a:headEnd/>
                  <a:tailEnd/>
                </a:ln>
                <a:effectLst/>
              </p:spPr>
              <p:txBody>
                <a:bodyPr wrap="none" anchor="ctr"/>
                <a:lstStyle/>
                <a:p>
                  <a:endParaRPr lang="ja-JP" altLang="en-US"/>
                </a:p>
              </p:txBody>
            </p:sp>
            <p:sp>
              <p:nvSpPr>
                <p:cNvPr id="4206" name="Freeform 110"/>
                <p:cNvSpPr>
                  <a:spLocks/>
                </p:cNvSpPr>
                <p:nvPr/>
              </p:nvSpPr>
              <p:spPr bwMode="ltGray">
                <a:xfrm>
                  <a:off x="3063" y="1757"/>
                  <a:ext cx="138" cy="113"/>
                </a:xfrm>
                <a:custGeom>
                  <a:avLst/>
                  <a:gdLst/>
                  <a:ahLst/>
                  <a:cxnLst>
                    <a:cxn ang="0">
                      <a:pos x="7" y="81"/>
                    </a:cxn>
                    <a:cxn ang="0">
                      <a:pos x="11" y="63"/>
                    </a:cxn>
                    <a:cxn ang="0">
                      <a:pos x="23" y="69"/>
                    </a:cxn>
                    <a:cxn ang="0">
                      <a:pos x="29" y="51"/>
                    </a:cxn>
                    <a:cxn ang="0">
                      <a:pos x="31" y="45"/>
                    </a:cxn>
                    <a:cxn ang="0">
                      <a:pos x="25" y="15"/>
                    </a:cxn>
                    <a:cxn ang="0">
                      <a:pos x="35" y="3"/>
                    </a:cxn>
                    <a:cxn ang="0">
                      <a:pos x="57" y="17"/>
                    </a:cxn>
                    <a:cxn ang="0">
                      <a:pos x="79" y="41"/>
                    </a:cxn>
                    <a:cxn ang="0">
                      <a:pos x="99" y="35"/>
                    </a:cxn>
                    <a:cxn ang="0">
                      <a:pos x="113" y="37"/>
                    </a:cxn>
                    <a:cxn ang="0">
                      <a:pos x="127" y="25"/>
                    </a:cxn>
                    <a:cxn ang="0">
                      <a:pos x="125" y="39"/>
                    </a:cxn>
                    <a:cxn ang="0">
                      <a:pos x="111" y="45"/>
                    </a:cxn>
                    <a:cxn ang="0">
                      <a:pos x="109" y="57"/>
                    </a:cxn>
                    <a:cxn ang="0">
                      <a:pos x="95" y="73"/>
                    </a:cxn>
                    <a:cxn ang="0">
                      <a:pos x="83" y="77"/>
                    </a:cxn>
                    <a:cxn ang="0">
                      <a:pos x="73" y="101"/>
                    </a:cxn>
                    <a:cxn ang="0">
                      <a:pos x="69" y="113"/>
                    </a:cxn>
                    <a:cxn ang="0">
                      <a:pos x="51" y="99"/>
                    </a:cxn>
                    <a:cxn ang="0">
                      <a:pos x="33" y="87"/>
                    </a:cxn>
                    <a:cxn ang="0">
                      <a:pos x="17" y="95"/>
                    </a:cxn>
                    <a:cxn ang="0">
                      <a:pos x="7" y="81"/>
                    </a:cxn>
                  </a:cxnLst>
                  <a:rect l="0" t="0" r="r" b="b"/>
                  <a:pathLst>
                    <a:path w="138" h="113">
                      <a:moveTo>
                        <a:pt x="7" y="81"/>
                      </a:moveTo>
                      <a:cubicBezTo>
                        <a:pt x="2" y="73"/>
                        <a:pt x="1" y="66"/>
                        <a:pt x="11" y="63"/>
                      </a:cubicBezTo>
                      <a:cubicBezTo>
                        <a:pt x="11" y="63"/>
                        <a:pt x="21" y="71"/>
                        <a:pt x="23" y="69"/>
                      </a:cubicBezTo>
                      <a:cubicBezTo>
                        <a:pt x="23" y="69"/>
                        <a:pt x="28" y="54"/>
                        <a:pt x="29" y="51"/>
                      </a:cubicBezTo>
                      <a:cubicBezTo>
                        <a:pt x="30" y="49"/>
                        <a:pt x="31" y="45"/>
                        <a:pt x="31" y="45"/>
                      </a:cubicBezTo>
                      <a:cubicBezTo>
                        <a:pt x="30" y="34"/>
                        <a:pt x="28" y="26"/>
                        <a:pt x="25" y="15"/>
                      </a:cubicBezTo>
                      <a:cubicBezTo>
                        <a:pt x="27" y="6"/>
                        <a:pt x="25" y="0"/>
                        <a:pt x="35" y="3"/>
                      </a:cubicBezTo>
                      <a:cubicBezTo>
                        <a:pt x="42" y="13"/>
                        <a:pt x="44" y="15"/>
                        <a:pt x="57" y="17"/>
                      </a:cubicBezTo>
                      <a:cubicBezTo>
                        <a:pt x="61" y="29"/>
                        <a:pt x="66" y="37"/>
                        <a:pt x="79" y="41"/>
                      </a:cubicBezTo>
                      <a:cubicBezTo>
                        <a:pt x="94" y="36"/>
                        <a:pt x="87" y="38"/>
                        <a:pt x="99" y="35"/>
                      </a:cubicBezTo>
                      <a:cubicBezTo>
                        <a:pt x="106" y="25"/>
                        <a:pt x="104" y="34"/>
                        <a:pt x="113" y="37"/>
                      </a:cubicBezTo>
                      <a:cubicBezTo>
                        <a:pt x="120" y="32"/>
                        <a:pt x="119" y="28"/>
                        <a:pt x="127" y="25"/>
                      </a:cubicBezTo>
                      <a:cubicBezTo>
                        <a:pt x="138" y="29"/>
                        <a:pt x="131" y="33"/>
                        <a:pt x="125" y="39"/>
                      </a:cubicBezTo>
                      <a:cubicBezTo>
                        <a:pt x="122" y="48"/>
                        <a:pt x="119" y="48"/>
                        <a:pt x="111" y="45"/>
                      </a:cubicBezTo>
                      <a:cubicBezTo>
                        <a:pt x="98" y="48"/>
                        <a:pt x="99" y="50"/>
                        <a:pt x="109" y="57"/>
                      </a:cubicBezTo>
                      <a:cubicBezTo>
                        <a:pt x="117" y="69"/>
                        <a:pt x="105" y="70"/>
                        <a:pt x="95" y="73"/>
                      </a:cubicBezTo>
                      <a:cubicBezTo>
                        <a:pt x="91" y="74"/>
                        <a:pt x="83" y="77"/>
                        <a:pt x="83" y="77"/>
                      </a:cubicBezTo>
                      <a:cubicBezTo>
                        <a:pt x="80" y="86"/>
                        <a:pt x="76" y="92"/>
                        <a:pt x="73" y="101"/>
                      </a:cubicBezTo>
                      <a:cubicBezTo>
                        <a:pt x="72" y="105"/>
                        <a:pt x="69" y="113"/>
                        <a:pt x="69" y="113"/>
                      </a:cubicBezTo>
                      <a:cubicBezTo>
                        <a:pt x="58" y="110"/>
                        <a:pt x="60" y="106"/>
                        <a:pt x="51" y="99"/>
                      </a:cubicBezTo>
                      <a:cubicBezTo>
                        <a:pt x="45" y="95"/>
                        <a:pt x="33" y="87"/>
                        <a:pt x="33" y="87"/>
                      </a:cubicBezTo>
                      <a:cubicBezTo>
                        <a:pt x="25" y="92"/>
                        <a:pt x="26" y="98"/>
                        <a:pt x="17" y="95"/>
                      </a:cubicBezTo>
                      <a:cubicBezTo>
                        <a:pt x="16" y="93"/>
                        <a:pt x="0" y="81"/>
                        <a:pt x="7" y="81"/>
                      </a:cubicBezTo>
                      <a:close/>
                    </a:path>
                  </a:pathLst>
                </a:custGeom>
                <a:solidFill>
                  <a:schemeClr val="bg2"/>
                </a:solidFill>
                <a:ln w="9525">
                  <a:noFill/>
                  <a:round/>
                  <a:headEnd/>
                  <a:tailEnd/>
                </a:ln>
                <a:effectLst/>
              </p:spPr>
              <p:txBody>
                <a:bodyPr wrap="none" anchor="ctr"/>
                <a:lstStyle/>
                <a:p>
                  <a:endParaRPr lang="ja-JP" altLang="en-US"/>
                </a:p>
              </p:txBody>
            </p:sp>
            <p:sp>
              <p:nvSpPr>
                <p:cNvPr id="4207" name="Freeform 111"/>
                <p:cNvSpPr>
                  <a:spLocks/>
                </p:cNvSpPr>
                <p:nvPr/>
              </p:nvSpPr>
              <p:spPr bwMode="ltGray">
                <a:xfrm>
                  <a:off x="3202" y="1742"/>
                  <a:ext cx="46" cy="34"/>
                </a:xfrm>
                <a:custGeom>
                  <a:avLst/>
                  <a:gdLst/>
                  <a:ahLst/>
                  <a:cxnLst>
                    <a:cxn ang="0">
                      <a:pos x="0" y="24"/>
                    </a:cxn>
                    <a:cxn ang="0">
                      <a:pos x="24" y="0"/>
                    </a:cxn>
                    <a:cxn ang="0">
                      <a:pos x="46" y="16"/>
                    </a:cxn>
                    <a:cxn ang="0">
                      <a:pos x="24" y="20"/>
                    </a:cxn>
                    <a:cxn ang="0">
                      <a:pos x="0" y="24"/>
                    </a:cxn>
                  </a:cxnLst>
                  <a:rect l="0" t="0" r="r" b="b"/>
                  <a:pathLst>
                    <a:path w="46" h="34">
                      <a:moveTo>
                        <a:pt x="0" y="24"/>
                      </a:moveTo>
                      <a:cubicBezTo>
                        <a:pt x="22" y="17"/>
                        <a:pt x="7" y="12"/>
                        <a:pt x="24" y="0"/>
                      </a:cubicBezTo>
                      <a:cubicBezTo>
                        <a:pt x="43" y="6"/>
                        <a:pt x="21" y="12"/>
                        <a:pt x="46" y="16"/>
                      </a:cubicBezTo>
                      <a:cubicBezTo>
                        <a:pt x="42" y="28"/>
                        <a:pt x="34" y="23"/>
                        <a:pt x="24" y="20"/>
                      </a:cubicBezTo>
                      <a:cubicBezTo>
                        <a:pt x="3" y="34"/>
                        <a:pt x="12" y="16"/>
                        <a:pt x="0" y="24"/>
                      </a:cubicBezTo>
                      <a:close/>
                    </a:path>
                  </a:pathLst>
                </a:custGeom>
                <a:solidFill>
                  <a:schemeClr val="bg2"/>
                </a:solidFill>
                <a:ln w="9525">
                  <a:noFill/>
                  <a:round/>
                  <a:headEnd/>
                  <a:tailEnd/>
                </a:ln>
                <a:effectLst/>
              </p:spPr>
              <p:txBody>
                <a:bodyPr wrap="none" anchor="ctr"/>
                <a:lstStyle/>
                <a:p>
                  <a:endParaRPr lang="ja-JP" altLang="en-US"/>
                </a:p>
              </p:txBody>
            </p:sp>
            <p:sp>
              <p:nvSpPr>
                <p:cNvPr id="4208" name="Freeform 112"/>
                <p:cNvSpPr>
                  <a:spLocks/>
                </p:cNvSpPr>
                <p:nvPr/>
              </p:nvSpPr>
              <p:spPr bwMode="ltGray">
                <a:xfrm>
                  <a:off x="3241" y="1699"/>
                  <a:ext cx="39" cy="47"/>
                </a:xfrm>
                <a:custGeom>
                  <a:avLst/>
                  <a:gdLst/>
                  <a:ahLst/>
                  <a:cxnLst>
                    <a:cxn ang="0">
                      <a:pos x="17" y="43"/>
                    </a:cxn>
                    <a:cxn ang="0">
                      <a:pos x="13" y="17"/>
                    </a:cxn>
                    <a:cxn ang="0">
                      <a:pos x="29" y="19"/>
                    </a:cxn>
                    <a:cxn ang="0">
                      <a:pos x="25" y="33"/>
                    </a:cxn>
                    <a:cxn ang="0">
                      <a:pos x="17" y="43"/>
                    </a:cxn>
                  </a:cxnLst>
                  <a:rect l="0" t="0" r="r" b="b"/>
                  <a:pathLst>
                    <a:path w="39" h="47">
                      <a:moveTo>
                        <a:pt x="17" y="43"/>
                      </a:moveTo>
                      <a:cubicBezTo>
                        <a:pt x="0" y="39"/>
                        <a:pt x="6" y="28"/>
                        <a:pt x="13" y="17"/>
                      </a:cubicBezTo>
                      <a:cubicBezTo>
                        <a:pt x="7" y="0"/>
                        <a:pt x="24" y="16"/>
                        <a:pt x="29" y="19"/>
                      </a:cubicBezTo>
                      <a:cubicBezTo>
                        <a:pt x="36" y="29"/>
                        <a:pt x="39" y="30"/>
                        <a:pt x="25" y="33"/>
                      </a:cubicBezTo>
                      <a:cubicBezTo>
                        <a:pt x="21" y="46"/>
                        <a:pt x="25" y="47"/>
                        <a:pt x="17" y="43"/>
                      </a:cubicBezTo>
                      <a:close/>
                    </a:path>
                  </a:pathLst>
                </a:custGeom>
                <a:solidFill>
                  <a:schemeClr val="bg2"/>
                </a:solidFill>
                <a:ln w="9525">
                  <a:noFill/>
                  <a:round/>
                  <a:headEnd/>
                  <a:tailEnd/>
                </a:ln>
                <a:effectLst/>
              </p:spPr>
              <p:txBody>
                <a:bodyPr wrap="none" anchor="ctr"/>
                <a:lstStyle/>
                <a:p>
                  <a:endParaRPr lang="ja-JP" altLang="en-US"/>
                </a:p>
              </p:txBody>
            </p:sp>
            <p:sp>
              <p:nvSpPr>
                <p:cNvPr id="4209" name="Freeform 113"/>
                <p:cNvSpPr>
                  <a:spLocks/>
                </p:cNvSpPr>
                <p:nvPr/>
              </p:nvSpPr>
              <p:spPr bwMode="ltGray">
                <a:xfrm>
                  <a:off x="3285" y="1686"/>
                  <a:ext cx="25" cy="27"/>
                </a:xfrm>
                <a:custGeom>
                  <a:avLst/>
                  <a:gdLst/>
                  <a:ahLst/>
                  <a:cxnLst>
                    <a:cxn ang="0">
                      <a:pos x="11" y="18"/>
                    </a:cxn>
                    <a:cxn ang="0">
                      <a:pos x="7" y="8"/>
                    </a:cxn>
                    <a:cxn ang="0">
                      <a:pos x="19" y="0"/>
                    </a:cxn>
                    <a:cxn ang="0">
                      <a:pos x="11" y="18"/>
                    </a:cxn>
                  </a:cxnLst>
                  <a:rect l="0" t="0" r="r" b="b"/>
                  <a:pathLst>
                    <a:path w="25" h="27">
                      <a:moveTo>
                        <a:pt x="11" y="18"/>
                      </a:moveTo>
                      <a:cubicBezTo>
                        <a:pt x="6" y="16"/>
                        <a:pt x="0" y="16"/>
                        <a:pt x="7" y="8"/>
                      </a:cubicBezTo>
                      <a:cubicBezTo>
                        <a:pt x="10" y="4"/>
                        <a:pt x="19" y="0"/>
                        <a:pt x="19" y="0"/>
                      </a:cubicBezTo>
                      <a:cubicBezTo>
                        <a:pt x="25" y="9"/>
                        <a:pt x="20" y="27"/>
                        <a:pt x="11" y="18"/>
                      </a:cubicBezTo>
                      <a:close/>
                    </a:path>
                  </a:pathLst>
                </a:custGeom>
                <a:solidFill>
                  <a:schemeClr val="bg2"/>
                </a:solidFill>
                <a:ln w="9525">
                  <a:noFill/>
                  <a:round/>
                  <a:headEnd/>
                  <a:tailEnd/>
                </a:ln>
                <a:effectLst/>
              </p:spPr>
              <p:txBody>
                <a:bodyPr wrap="none" anchor="ctr"/>
                <a:lstStyle/>
                <a:p>
                  <a:endParaRPr lang="ja-JP" altLang="en-US"/>
                </a:p>
              </p:txBody>
            </p:sp>
            <p:sp>
              <p:nvSpPr>
                <p:cNvPr id="4210" name="Freeform 114"/>
                <p:cNvSpPr>
                  <a:spLocks/>
                </p:cNvSpPr>
                <p:nvPr/>
              </p:nvSpPr>
              <p:spPr bwMode="ltGray">
                <a:xfrm>
                  <a:off x="3069" y="1506"/>
                  <a:ext cx="62" cy="238"/>
                </a:xfrm>
                <a:custGeom>
                  <a:avLst/>
                  <a:gdLst/>
                  <a:ahLst/>
                  <a:cxnLst>
                    <a:cxn ang="0">
                      <a:pos x="3" y="60"/>
                    </a:cxn>
                    <a:cxn ang="0">
                      <a:pos x="11" y="32"/>
                    </a:cxn>
                    <a:cxn ang="0">
                      <a:pos x="13" y="2"/>
                    </a:cxn>
                    <a:cxn ang="0">
                      <a:pos x="19" y="6"/>
                    </a:cxn>
                    <a:cxn ang="0">
                      <a:pos x="25" y="30"/>
                    </a:cxn>
                    <a:cxn ang="0">
                      <a:pos x="49" y="94"/>
                    </a:cxn>
                    <a:cxn ang="0">
                      <a:pos x="57" y="122"/>
                    </a:cxn>
                    <a:cxn ang="0">
                      <a:pos x="61" y="134"/>
                    </a:cxn>
                    <a:cxn ang="0">
                      <a:pos x="51" y="148"/>
                    </a:cxn>
                    <a:cxn ang="0">
                      <a:pos x="39" y="144"/>
                    </a:cxn>
                    <a:cxn ang="0">
                      <a:pos x="27" y="162"/>
                    </a:cxn>
                    <a:cxn ang="0">
                      <a:pos x="51" y="220"/>
                    </a:cxn>
                    <a:cxn ang="0">
                      <a:pos x="35" y="230"/>
                    </a:cxn>
                    <a:cxn ang="0">
                      <a:pos x="11" y="238"/>
                    </a:cxn>
                    <a:cxn ang="0">
                      <a:pos x="11" y="196"/>
                    </a:cxn>
                    <a:cxn ang="0">
                      <a:pos x="9" y="140"/>
                    </a:cxn>
                    <a:cxn ang="0">
                      <a:pos x="19" y="122"/>
                    </a:cxn>
                    <a:cxn ang="0">
                      <a:pos x="1" y="76"/>
                    </a:cxn>
                    <a:cxn ang="0">
                      <a:pos x="3" y="60"/>
                    </a:cxn>
                  </a:cxnLst>
                  <a:rect l="0" t="0" r="r" b="b"/>
                  <a:pathLst>
                    <a:path w="62" h="238">
                      <a:moveTo>
                        <a:pt x="3" y="60"/>
                      </a:moveTo>
                      <a:cubicBezTo>
                        <a:pt x="5" y="47"/>
                        <a:pt x="4" y="42"/>
                        <a:pt x="11" y="32"/>
                      </a:cubicBezTo>
                      <a:cubicBezTo>
                        <a:pt x="12" y="22"/>
                        <a:pt x="10" y="12"/>
                        <a:pt x="13" y="2"/>
                      </a:cubicBezTo>
                      <a:cubicBezTo>
                        <a:pt x="14" y="0"/>
                        <a:pt x="18" y="4"/>
                        <a:pt x="19" y="6"/>
                      </a:cubicBezTo>
                      <a:cubicBezTo>
                        <a:pt x="24" y="13"/>
                        <a:pt x="23" y="22"/>
                        <a:pt x="25" y="30"/>
                      </a:cubicBezTo>
                      <a:cubicBezTo>
                        <a:pt x="31" y="53"/>
                        <a:pt x="44" y="71"/>
                        <a:pt x="49" y="94"/>
                      </a:cubicBezTo>
                      <a:cubicBezTo>
                        <a:pt x="51" y="104"/>
                        <a:pt x="54" y="113"/>
                        <a:pt x="57" y="122"/>
                      </a:cubicBezTo>
                      <a:cubicBezTo>
                        <a:pt x="58" y="126"/>
                        <a:pt x="61" y="134"/>
                        <a:pt x="61" y="134"/>
                      </a:cubicBezTo>
                      <a:cubicBezTo>
                        <a:pt x="59" y="144"/>
                        <a:pt x="62" y="155"/>
                        <a:pt x="51" y="148"/>
                      </a:cubicBezTo>
                      <a:cubicBezTo>
                        <a:pt x="48" y="143"/>
                        <a:pt x="47" y="137"/>
                        <a:pt x="39" y="144"/>
                      </a:cubicBezTo>
                      <a:cubicBezTo>
                        <a:pt x="34" y="149"/>
                        <a:pt x="27" y="162"/>
                        <a:pt x="27" y="162"/>
                      </a:cubicBezTo>
                      <a:cubicBezTo>
                        <a:pt x="31" y="184"/>
                        <a:pt x="44" y="199"/>
                        <a:pt x="51" y="220"/>
                      </a:cubicBezTo>
                      <a:cubicBezTo>
                        <a:pt x="47" y="231"/>
                        <a:pt x="47" y="232"/>
                        <a:pt x="35" y="230"/>
                      </a:cubicBezTo>
                      <a:cubicBezTo>
                        <a:pt x="23" y="222"/>
                        <a:pt x="21" y="232"/>
                        <a:pt x="11" y="238"/>
                      </a:cubicBezTo>
                      <a:cubicBezTo>
                        <a:pt x="4" y="227"/>
                        <a:pt x="10" y="208"/>
                        <a:pt x="11" y="196"/>
                      </a:cubicBezTo>
                      <a:cubicBezTo>
                        <a:pt x="9" y="179"/>
                        <a:pt x="3" y="157"/>
                        <a:pt x="9" y="140"/>
                      </a:cubicBezTo>
                      <a:cubicBezTo>
                        <a:pt x="11" y="133"/>
                        <a:pt x="17" y="129"/>
                        <a:pt x="19" y="122"/>
                      </a:cubicBezTo>
                      <a:cubicBezTo>
                        <a:pt x="13" y="105"/>
                        <a:pt x="17" y="86"/>
                        <a:pt x="1" y="76"/>
                      </a:cubicBezTo>
                      <a:cubicBezTo>
                        <a:pt x="0" y="72"/>
                        <a:pt x="3" y="50"/>
                        <a:pt x="3" y="60"/>
                      </a:cubicBezTo>
                      <a:close/>
                    </a:path>
                  </a:pathLst>
                </a:custGeom>
                <a:solidFill>
                  <a:schemeClr val="bg2"/>
                </a:solidFill>
                <a:ln w="9525">
                  <a:noFill/>
                  <a:round/>
                  <a:headEnd/>
                  <a:tailEnd/>
                </a:ln>
                <a:effectLst/>
              </p:spPr>
              <p:txBody>
                <a:bodyPr wrap="none" anchor="ctr"/>
                <a:lstStyle/>
                <a:p>
                  <a:endParaRPr lang="ja-JP" altLang="en-US"/>
                </a:p>
              </p:txBody>
            </p:sp>
            <p:sp>
              <p:nvSpPr>
                <p:cNvPr id="4211" name="Freeform 115"/>
                <p:cNvSpPr>
                  <a:spLocks/>
                </p:cNvSpPr>
                <p:nvPr/>
              </p:nvSpPr>
              <p:spPr bwMode="ltGray">
                <a:xfrm>
                  <a:off x="1518" y="2478"/>
                  <a:ext cx="47" cy="114"/>
                </a:xfrm>
                <a:custGeom>
                  <a:avLst/>
                  <a:gdLst/>
                  <a:ahLst/>
                  <a:cxnLst>
                    <a:cxn ang="0">
                      <a:pos x="6" y="58"/>
                    </a:cxn>
                    <a:cxn ang="0">
                      <a:pos x="20" y="0"/>
                    </a:cxn>
                    <a:cxn ang="0">
                      <a:pos x="36" y="28"/>
                    </a:cxn>
                    <a:cxn ang="0">
                      <a:pos x="38" y="46"/>
                    </a:cxn>
                    <a:cxn ang="0">
                      <a:pos x="42" y="58"/>
                    </a:cxn>
                    <a:cxn ang="0">
                      <a:pos x="26" y="104"/>
                    </a:cxn>
                    <a:cxn ang="0">
                      <a:pos x="8" y="108"/>
                    </a:cxn>
                    <a:cxn ang="0">
                      <a:pos x="0" y="74"/>
                    </a:cxn>
                    <a:cxn ang="0">
                      <a:pos x="2" y="66"/>
                    </a:cxn>
                    <a:cxn ang="0">
                      <a:pos x="6" y="58"/>
                    </a:cxn>
                  </a:cxnLst>
                  <a:rect l="0" t="0" r="r" b="b"/>
                  <a:pathLst>
                    <a:path w="47" h="114">
                      <a:moveTo>
                        <a:pt x="6" y="58"/>
                      </a:moveTo>
                      <a:cubicBezTo>
                        <a:pt x="3" y="48"/>
                        <a:pt x="6" y="5"/>
                        <a:pt x="20" y="0"/>
                      </a:cubicBezTo>
                      <a:cubicBezTo>
                        <a:pt x="32" y="4"/>
                        <a:pt x="32" y="17"/>
                        <a:pt x="36" y="28"/>
                      </a:cubicBezTo>
                      <a:cubicBezTo>
                        <a:pt x="33" y="38"/>
                        <a:pt x="33" y="32"/>
                        <a:pt x="38" y="46"/>
                      </a:cubicBezTo>
                      <a:cubicBezTo>
                        <a:pt x="39" y="50"/>
                        <a:pt x="42" y="58"/>
                        <a:pt x="42" y="58"/>
                      </a:cubicBezTo>
                      <a:cubicBezTo>
                        <a:pt x="44" y="77"/>
                        <a:pt x="47" y="97"/>
                        <a:pt x="26" y="104"/>
                      </a:cubicBezTo>
                      <a:cubicBezTo>
                        <a:pt x="19" y="111"/>
                        <a:pt x="17" y="114"/>
                        <a:pt x="8" y="108"/>
                      </a:cubicBezTo>
                      <a:cubicBezTo>
                        <a:pt x="4" y="97"/>
                        <a:pt x="4" y="85"/>
                        <a:pt x="0" y="74"/>
                      </a:cubicBezTo>
                      <a:cubicBezTo>
                        <a:pt x="1" y="71"/>
                        <a:pt x="1" y="69"/>
                        <a:pt x="2" y="66"/>
                      </a:cubicBezTo>
                      <a:cubicBezTo>
                        <a:pt x="6" y="51"/>
                        <a:pt x="6" y="50"/>
                        <a:pt x="6" y="58"/>
                      </a:cubicBezTo>
                      <a:close/>
                    </a:path>
                  </a:pathLst>
                </a:custGeom>
                <a:solidFill>
                  <a:schemeClr val="bg2"/>
                </a:solidFill>
                <a:ln w="9525">
                  <a:noFill/>
                  <a:round/>
                  <a:headEnd/>
                  <a:tailEnd/>
                </a:ln>
                <a:effectLst/>
              </p:spPr>
              <p:txBody>
                <a:bodyPr wrap="none" anchor="ctr"/>
                <a:lstStyle/>
                <a:p>
                  <a:endParaRPr lang="ja-JP" altLang="en-US"/>
                </a:p>
              </p:txBody>
            </p:sp>
            <p:sp>
              <p:nvSpPr>
                <p:cNvPr id="4212" name="Freeform 116"/>
                <p:cNvSpPr>
                  <a:spLocks/>
                </p:cNvSpPr>
                <p:nvPr/>
              </p:nvSpPr>
              <p:spPr bwMode="ltGray">
                <a:xfrm>
                  <a:off x="1194" y="1923"/>
                  <a:ext cx="55" cy="239"/>
                </a:xfrm>
                <a:custGeom>
                  <a:avLst/>
                  <a:gdLst/>
                  <a:ahLst/>
                  <a:cxnLst>
                    <a:cxn ang="0">
                      <a:pos x="24" y="11"/>
                    </a:cxn>
                    <a:cxn ang="0">
                      <a:pos x="28" y="27"/>
                    </a:cxn>
                    <a:cxn ang="0">
                      <a:pos x="32" y="39"/>
                    </a:cxn>
                    <a:cxn ang="0">
                      <a:pos x="48" y="81"/>
                    </a:cxn>
                    <a:cxn ang="0">
                      <a:pos x="44" y="111"/>
                    </a:cxn>
                    <a:cxn ang="0">
                      <a:pos x="22" y="197"/>
                    </a:cxn>
                    <a:cxn ang="0">
                      <a:pos x="10" y="221"/>
                    </a:cxn>
                    <a:cxn ang="0">
                      <a:pos x="2" y="233"/>
                    </a:cxn>
                    <a:cxn ang="0">
                      <a:pos x="0" y="239"/>
                    </a:cxn>
                    <a:cxn ang="0">
                      <a:pos x="2" y="123"/>
                    </a:cxn>
                    <a:cxn ang="0">
                      <a:pos x="16" y="29"/>
                    </a:cxn>
                    <a:cxn ang="0">
                      <a:pos x="24" y="11"/>
                    </a:cxn>
                  </a:cxnLst>
                  <a:rect l="0" t="0" r="r" b="b"/>
                  <a:pathLst>
                    <a:path w="55" h="239">
                      <a:moveTo>
                        <a:pt x="24" y="11"/>
                      </a:moveTo>
                      <a:cubicBezTo>
                        <a:pt x="30" y="29"/>
                        <a:pt x="21" y="0"/>
                        <a:pt x="28" y="27"/>
                      </a:cubicBezTo>
                      <a:cubicBezTo>
                        <a:pt x="29" y="31"/>
                        <a:pt x="32" y="39"/>
                        <a:pt x="32" y="39"/>
                      </a:cubicBezTo>
                      <a:cubicBezTo>
                        <a:pt x="27" y="55"/>
                        <a:pt x="31" y="75"/>
                        <a:pt x="48" y="81"/>
                      </a:cubicBezTo>
                      <a:cubicBezTo>
                        <a:pt x="55" y="91"/>
                        <a:pt x="47" y="101"/>
                        <a:pt x="44" y="111"/>
                      </a:cubicBezTo>
                      <a:cubicBezTo>
                        <a:pt x="35" y="139"/>
                        <a:pt x="31" y="169"/>
                        <a:pt x="22" y="197"/>
                      </a:cubicBezTo>
                      <a:cubicBezTo>
                        <a:pt x="19" y="205"/>
                        <a:pt x="14" y="213"/>
                        <a:pt x="10" y="221"/>
                      </a:cubicBezTo>
                      <a:cubicBezTo>
                        <a:pt x="8" y="225"/>
                        <a:pt x="5" y="229"/>
                        <a:pt x="2" y="233"/>
                      </a:cubicBezTo>
                      <a:cubicBezTo>
                        <a:pt x="1" y="235"/>
                        <a:pt x="0" y="239"/>
                        <a:pt x="0" y="239"/>
                      </a:cubicBezTo>
                      <a:lnTo>
                        <a:pt x="2" y="123"/>
                      </a:lnTo>
                      <a:lnTo>
                        <a:pt x="16" y="29"/>
                      </a:lnTo>
                      <a:lnTo>
                        <a:pt x="24" y="11"/>
                      </a:lnTo>
                      <a:close/>
                    </a:path>
                  </a:pathLst>
                </a:custGeom>
                <a:solidFill>
                  <a:schemeClr val="bg2"/>
                </a:solidFill>
                <a:ln w="9525">
                  <a:noFill/>
                  <a:round/>
                  <a:headEnd/>
                  <a:tailEnd/>
                </a:ln>
                <a:effectLst/>
              </p:spPr>
              <p:txBody>
                <a:bodyPr wrap="none" anchor="ctr"/>
                <a:lstStyle/>
                <a:p>
                  <a:endParaRPr lang="ja-JP" altLang="en-US"/>
                </a:p>
              </p:txBody>
            </p:sp>
            <p:sp>
              <p:nvSpPr>
                <p:cNvPr id="4213" name="Freeform 117"/>
                <p:cNvSpPr>
                  <a:spLocks/>
                </p:cNvSpPr>
                <p:nvPr/>
              </p:nvSpPr>
              <p:spPr bwMode="ltGray">
                <a:xfrm>
                  <a:off x="1827" y="2741"/>
                  <a:ext cx="291" cy="399"/>
                </a:xfrm>
                <a:custGeom>
                  <a:avLst/>
                  <a:gdLst/>
                  <a:ahLst/>
                  <a:cxnLst>
                    <a:cxn ang="0">
                      <a:pos x="33" y="55"/>
                    </a:cxn>
                    <a:cxn ang="0">
                      <a:pos x="13" y="45"/>
                    </a:cxn>
                    <a:cxn ang="0">
                      <a:pos x="7" y="41"/>
                    </a:cxn>
                    <a:cxn ang="0">
                      <a:pos x="3" y="23"/>
                    </a:cxn>
                    <a:cxn ang="0">
                      <a:pos x="17" y="5"/>
                    </a:cxn>
                    <a:cxn ang="0">
                      <a:pos x="29" y="15"/>
                    </a:cxn>
                    <a:cxn ang="0">
                      <a:pos x="41" y="31"/>
                    </a:cxn>
                    <a:cxn ang="0">
                      <a:pos x="59" y="37"/>
                    </a:cxn>
                    <a:cxn ang="0">
                      <a:pos x="83" y="77"/>
                    </a:cxn>
                    <a:cxn ang="0">
                      <a:pos x="103" y="97"/>
                    </a:cxn>
                    <a:cxn ang="0">
                      <a:pos x="137" y="141"/>
                    </a:cxn>
                    <a:cxn ang="0">
                      <a:pos x="185" y="195"/>
                    </a:cxn>
                    <a:cxn ang="0">
                      <a:pos x="191" y="207"/>
                    </a:cxn>
                    <a:cxn ang="0">
                      <a:pos x="215" y="219"/>
                    </a:cxn>
                    <a:cxn ang="0">
                      <a:pos x="241" y="239"/>
                    </a:cxn>
                    <a:cxn ang="0">
                      <a:pos x="227" y="239"/>
                    </a:cxn>
                    <a:cxn ang="0">
                      <a:pos x="215" y="231"/>
                    </a:cxn>
                    <a:cxn ang="0">
                      <a:pos x="205" y="239"/>
                    </a:cxn>
                    <a:cxn ang="0">
                      <a:pos x="221" y="255"/>
                    </a:cxn>
                    <a:cxn ang="0">
                      <a:pos x="237" y="285"/>
                    </a:cxn>
                    <a:cxn ang="0">
                      <a:pos x="241" y="297"/>
                    </a:cxn>
                    <a:cxn ang="0">
                      <a:pos x="253" y="307"/>
                    </a:cxn>
                    <a:cxn ang="0">
                      <a:pos x="255" y="289"/>
                    </a:cxn>
                    <a:cxn ang="0">
                      <a:pos x="271" y="283"/>
                    </a:cxn>
                    <a:cxn ang="0">
                      <a:pos x="273" y="295"/>
                    </a:cxn>
                    <a:cxn ang="0">
                      <a:pos x="279" y="299"/>
                    </a:cxn>
                    <a:cxn ang="0">
                      <a:pos x="291" y="311"/>
                    </a:cxn>
                    <a:cxn ang="0">
                      <a:pos x="275" y="315"/>
                    </a:cxn>
                    <a:cxn ang="0">
                      <a:pos x="277" y="335"/>
                    </a:cxn>
                    <a:cxn ang="0">
                      <a:pos x="281" y="367"/>
                    </a:cxn>
                    <a:cxn ang="0">
                      <a:pos x="273" y="393"/>
                    </a:cxn>
                    <a:cxn ang="0">
                      <a:pos x="271" y="399"/>
                    </a:cxn>
                    <a:cxn ang="0">
                      <a:pos x="257" y="385"/>
                    </a:cxn>
                    <a:cxn ang="0">
                      <a:pos x="239" y="379"/>
                    </a:cxn>
                    <a:cxn ang="0">
                      <a:pos x="213" y="355"/>
                    </a:cxn>
                    <a:cxn ang="0">
                      <a:pos x="201" y="347"/>
                    </a:cxn>
                    <a:cxn ang="0">
                      <a:pos x="189" y="333"/>
                    </a:cxn>
                    <a:cxn ang="0">
                      <a:pos x="175" y="315"/>
                    </a:cxn>
                    <a:cxn ang="0">
                      <a:pos x="153" y="281"/>
                    </a:cxn>
                    <a:cxn ang="0">
                      <a:pos x="133" y="245"/>
                    </a:cxn>
                    <a:cxn ang="0">
                      <a:pos x="117" y="209"/>
                    </a:cxn>
                    <a:cxn ang="0">
                      <a:pos x="119" y="195"/>
                    </a:cxn>
                    <a:cxn ang="0">
                      <a:pos x="93" y="167"/>
                    </a:cxn>
                    <a:cxn ang="0">
                      <a:pos x="85" y="149"/>
                    </a:cxn>
                    <a:cxn ang="0">
                      <a:pos x="73" y="117"/>
                    </a:cxn>
                    <a:cxn ang="0">
                      <a:pos x="55" y="107"/>
                    </a:cxn>
                    <a:cxn ang="0">
                      <a:pos x="41" y="79"/>
                    </a:cxn>
                    <a:cxn ang="0">
                      <a:pos x="29" y="55"/>
                    </a:cxn>
                    <a:cxn ang="0">
                      <a:pos x="33" y="55"/>
                    </a:cxn>
                  </a:cxnLst>
                  <a:rect l="0" t="0" r="r" b="b"/>
                  <a:pathLst>
                    <a:path w="291" h="399">
                      <a:moveTo>
                        <a:pt x="33" y="55"/>
                      </a:moveTo>
                      <a:cubicBezTo>
                        <a:pt x="20" y="52"/>
                        <a:pt x="27" y="55"/>
                        <a:pt x="13" y="45"/>
                      </a:cubicBezTo>
                      <a:cubicBezTo>
                        <a:pt x="11" y="44"/>
                        <a:pt x="7" y="41"/>
                        <a:pt x="7" y="41"/>
                      </a:cubicBezTo>
                      <a:cubicBezTo>
                        <a:pt x="2" y="34"/>
                        <a:pt x="0" y="31"/>
                        <a:pt x="3" y="23"/>
                      </a:cubicBezTo>
                      <a:cubicBezTo>
                        <a:pt x="5" y="8"/>
                        <a:pt x="2" y="0"/>
                        <a:pt x="17" y="5"/>
                      </a:cubicBezTo>
                      <a:cubicBezTo>
                        <a:pt x="21" y="9"/>
                        <a:pt x="26" y="11"/>
                        <a:pt x="29" y="15"/>
                      </a:cubicBezTo>
                      <a:cubicBezTo>
                        <a:pt x="34" y="21"/>
                        <a:pt x="32" y="27"/>
                        <a:pt x="41" y="31"/>
                      </a:cubicBezTo>
                      <a:cubicBezTo>
                        <a:pt x="47" y="34"/>
                        <a:pt x="59" y="37"/>
                        <a:pt x="59" y="37"/>
                      </a:cubicBezTo>
                      <a:cubicBezTo>
                        <a:pt x="69" y="53"/>
                        <a:pt x="67" y="66"/>
                        <a:pt x="83" y="77"/>
                      </a:cubicBezTo>
                      <a:cubicBezTo>
                        <a:pt x="88" y="84"/>
                        <a:pt x="96" y="92"/>
                        <a:pt x="103" y="97"/>
                      </a:cubicBezTo>
                      <a:cubicBezTo>
                        <a:pt x="113" y="111"/>
                        <a:pt x="119" y="135"/>
                        <a:pt x="137" y="141"/>
                      </a:cubicBezTo>
                      <a:cubicBezTo>
                        <a:pt x="150" y="161"/>
                        <a:pt x="168" y="178"/>
                        <a:pt x="185" y="195"/>
                      </a:cubicBezTo>
                      <a:cubicBezTo>
                        <a:pt x="202" y="212"/>
                        <a:pt x="178" y="191"/>
                        <a:pt x="191" y="207"/>
                      </a:cubicBezTo>
                      <a:cubicBezTo>
                        <a:pt x="196" y="214"/>
                        <a:pt x="208" y="214"/>
                        <a:pt x="215" y="219"/>
                      </a:cubicBezTo>
                      <a:cubicBezTo>
                        <a:pt x="219" y="230"/>
                        <a:pt x="231" y="236"/>
                        <a:pt x="241" y="239"/>
                      </a:cubicBezTo>
                      <a:cubicBezTo>
                        <a:pt x="235" y="241"/>
                        <a:pt x="234" y="243"/>
                        <a:pt x="227" y="239"/>
                      </a:cubicBezTo>
                      <a:cubicBezTo>
                        <a:pt x="223" y="237"/>
                        <a:pt x="215" y="231"/>
                        <a:pt x="215" y="231"/>
                      </a:cubicBezTo>
                      <a:cubicBezTo>
                        <a:pt x="211" y="232"/>
                        <a:pt x="205" y="233"/>
                        <a:pt x="205" y="239"/>
                      </a:cubicBezTo>
                      <a:cubicBezTo>
                        <a:pt x="205" y="245"/>
                        <a:pt x="218" y="251"/>
                        <a:pt x="221" y="255"/>
                      </a:cubicBezTo>
                      <a:cubicBezTo>
                        <a:pt x="229" y="266"/>
                        <a:pt x="233" y="273"/>
                        <a:pt x="237" y="285"/>
                      </a:cubicBezTo>
                      <a:cubicBezTo>
                        <a:pt x="238" y="289"/>
                        <a:pt x="237" y="295"/>
                        <a:pt x="241" y="297"/>
                      </a:cubicBezTo>
                      <a:cubicBezTo>
                        <a:pt x="249" y="303"/>
                        <a:pt x="245" y="299"/>
                        <a:pt x="253" y="307"/>
                      </a:cubicBezTo>
                      <a:cubicBezTo>
                        <a:pt x="258" y="293"/>
                        <a:pt x="258" y="299"/>
                        <a:pt x="255" y="289"/>
                      </a:cubicBezTo>
                      <a:cubicBezTo>
                        <a:pt x="258" y="279"/>
                        <a:pt x="262" y="281"/>
                        <a:pt x="271" y="283"/>
                      </a:cubicBezTo>
                      <a:cubicBezTo>
                        <a:pt x="289" y="301"/>
                        <a:pt x="270" y="278"/>
                        <a:pt x="273" y="295"/>
                      </a:cubicBezTo>
                      <a:cubicBezTo>
                        <a:pt x="273" y="297"/>
                        <a:pt x="277" y="297"/>
                        <a:pt x="279" y="299"/>
                      </a:cubicBezTo>
                      <a:cubicBezTo>
                        <a:pt x="283" y="303"/>
                        <a:pt x="291" y="311"/>
                        <a:pt x="291" y="311"/>
                      </a:cubicBezTo>
                      <a:cubicBezTo>
                        <a:pt x="288" y="325"/>
                        <a:pt x="285" y="322"/>
                        <a:pt x="275" y="315"/>
                      </a:cubicBezTo>
                      <a:cubicBezTo>
                        <a:pt x="272" y="323"/>
                        <a:pt x="274" y="327"/>
                        <a:pt x="277" y="335"/>
                      </a:cubicBezTo>
                      <a:cubicBezTo>
                        <a:pt x="275" y="347"/>
                        <a:pt x="277" y="356"/>
                        <a:pt x="281" y="367"/>
                      </a:cubicBezTo>
                      <a:cubicBezTo>
                        <a:pt x="278" y="376"/>
                        <a:pt x="276" y="384"/>
                        <a:pt x="273" y="393"/>
                      </a:cubicBezTo>
                      <a:cubicBezTo>
                        <a:pt x="272" y="395"/>
                        <a:pt x="271" y="399"/>
                        <a:pt x="271" y="399"/>
                      </a:cubicBezTo>
                      <a:cubicBezTo>
                        <a:pt x="260" y="395"/>
                        <a:pt x="266" y="399"/>
                        <a:pt x="257" y="385"/>
                      </a:cubicBezTo>
                      <a:cubicBezTo>
                        <a:pt x="253" y="380"/>
                        <a:pt x="239" y="379"/>
                        <a:pt x="239" y="379"/>
                      </a:cubicBezTo>
                      <a:cubicBezTo>
                        <a:pt x="232" y="369"/>
                        <a:pt x="223" y="362"/>
                        <a:pt x="213" y="355"/>
                      </a:cubicBezTo>
                      <a:cubicBezTo>
                        <a:pt x="209" y="352"/>
                        <a:pt x="201" y="347"/>
                        <a:pt x="201" y="347"/>
                      </a:cubicBezTo>
                      <a:cubicBezTo>
                        <a:pt x="196" y="340"/>
                        <a:pt x="197" y="336"/>
                        <a:pt x="189" y="333"/>
                      </a:cubicBezTo>
                      <a:cubicBezTo>
                        <a:pt x="183" y="327"/>
                        <a:pt x="181" y="321"/>
                        <a:pt x="175" y="315"/>
                      </a:cubicBezTo>
                      <a:cubicBezTo>
                        <a:pt x="170" y="299"/>
                        <a:pt x="164" y="292"/>
                        <a:pt x="153" y="281"/>
                      </a:cubicBezTo>
                      <a:cubicBezTo>
                        <a:pt x="149" y="270"/>
                        <a:pt x="140" y="255"/>
                        <a:pt x="133" y="245"/>
                      </a:cubicBezTo>
                      <a:cubicBezTo>
                        <a:pt x="131" y="231"/>
                        <a:pt x="121" y="222"/>
                        <a:pt x="117" y="209"/>
                      </a:cubicBezTo>
                      <a:cubicBezTo>
                        <a:pt x="121" y="198"/>
                        <a:pt x="129" y="205"/>
                        <a:pt x="119" y="195"/>
                      </a:cubicBezTo>
                      <a:cubicBezTo>
                        <a:pt x="100" y="200"/>
                        <a:pt x="101" y="179"/>
                        <a:pt x="93" y="167"/>
                      </a:cubicBezTo>
                      <a:cubicBezTo>
                        <a:pt x="89" y="162"/>
                        <a:pt x="85" y="149"/>
                        <a:pt x="85" y="149"/>
                      </a:cubicBezTo>
                      <a:cubicBezTo>
                        <a:pt x="84" y="140"/>
                        <a:pt x="80" y="124"/>
                        <a:pt x="73" y="117"/>
                      </a:cubicBezTo>
                      <a:cubicBezTo>
                        <a:pt x="68" y="112"/>
                        <a:pt x="55" y="107"/>
                        <a:pt x="55" y="107"/>
                      </a:cubicBezTo>
                      <a:cubicBezTo>
                        <a:pt x="48" y="97"/>
                        <a:pt x="51" y="85"/>
                        <a:pt x="41" y="79"/>
                      </a:cubicBezTo>
                      <a:cubicBezTo>
                        <a:pt x="40" y="77"/>
                        <a:pt x="29" y="57"/>
                        <a:pt x="29" y="55"/>
                      </a:cubicBezTo>
                      <a:cubicBezTo>
                        <a:pt x="29" y="54"/>
                        <a:pt x="32" y="55"/>
                        <a:pt x="33" y="55"/>
                      </a:cubicBezTo>
                      <a:close/>
                    </a:path>
                  </a:pathLst>
                </a:custGeom>
                <a:solidFill>
                  <a:schemeClr val="bg2"/>
                </a:solidFill>
                <a:ln w="9525">
                  <a:noFill/>
                  <a:round/>
                  <a:headEnd/>
                  <a:tailEnd/>
                </a:ln>
                <a:effectLst/>
              </p:spPr>
              <p:txBody>
                <a:bodyPr wrap="none" anchor="ctr"/>
                <a:lstStyle/>
                <a:p>
                  <a:endParaRPr lang="ja-JP" altLang="en-US"/>
                </a:p>
              </p:txBody>
            </p:sp>
            <p:sp>
              <p:nvSpPr>
                <p:cNvPr id="4214" name="Freeform 118"/>
                <p:cNvSpPr>
                  <a:spLocks/>
                </p:cNvSpPr>
                <p:nvPr/>
              </p:nvSpPr>
              <p:spPr bwMode="ltGray">
                <a:xfrm>
                  <a:off x="1834" y="2825"/>
                  <a:ext cx="31" cy="33"/>
                </a:xfrm>
                <a:custGeom>
                  <a:avLst/>
                  <a:gdLst/>
                  <a:ahLst/>
                  <a:cxnLst>
                    <a:cxn ang="0">
                      <a:pos x="18" y="21"/>
                    </a:cxn>
                    <a:cxn ang="0">
                      <a:pos x="0" y="3"/>
                    </a:cxn>
                    <a:cxn ang="0">
                      <a:pos x="22" y="5"/>
                    </a:cxn>
                    <a:cxn ang="0">
                      <a:pos x="18" y="21"/>
                    </a:cxn>
                  </a:cxnLst>
                  <a:rect l="0" t="0" r="r" b="b"/>
                  <a:pathLst>
                    <a:path w="31" h="33">
                      <a:moveTo>
                        <a:pt x="18" y="21"/>
                      </a:moveTo>
                      <a:cubicBezTo>
                        <a:pt x="8" y="18"/>
                        <a:pt x="3" y="13"/>
                        <a:pt x="0" y="3"/>
                      </a:cubicBezTo>
                      <a:cubicBezTo>
                        <a:pt x="8" y="0"/>
                        <a:pt x="14" y="2"/>
                        <a:pt x="22" y="5"/>
                      </a:cubicBezTo>
                      <a:cubicBezTo>
                        <a:pt x="31" y="33"/>
                        <a:pt x="2" y="16"/>
                        <a:pt x="18" y="21"/>
                      </a:cubicBezTo>
                      <a:close/>
                    </a:path>
                  </a:pathLst>
                </a:custGeom>
                <a:solidFill>
                  <a:schemeClr val="bg2"/>
                </a:solidFill>
                <a:ln w="9525">
                  <a:noFill/>
                  <a:round/>
                  <a:headEnd/>
                  <a:tailEnd/>
                </a:ln>
                <a:effectLst/>
              </p:spPr>
              <p:txBody>
                <a:bodyPr wrap="none" anchor="ctr"/>
                <a:lstStyle/>
                <a:p>
                  <a:endParaRPr lang="ja-JP" altLang="en-US"/>
                </a:p>
              </p:txBody>
            </p:sp>
            <p:sp>
              <p:nvSpPr>
                <p:cNvPr id="4215" name="Freeform 119"/>
                <p:cNvSpPr>
                  <a:spLocks/>
                </p:cNvSpPr>
                <p:nvPr/>
              </p:nvSpPr>
              <p:spPr bwMode="ltGray">
                <a:xfrm>
                  <a:off x="1872" y="2876"/>
                  <a:ext cx="28" cy="34"/>
                </a:xfrm>
                <a:custGeom>
                  <a:avLst/>
                  <a:gdLst/>
                  <a:ahLst/>
                  <a:cxnLst>
                    <a:cxn ang="0">
                      <a:pos x="16" y="28"/>
                    </a:cxn>
                    <a:cxn ang="0">
                      <a:pos x="0" y="12"/>
                    </a:cxn>
                    <a:cxn ang="0">
                      <a:pos x="14" y="6"/>
                    </a:cxn>
                    <a:cxn ang="0">
                      <a:pos x="28" y="30"/>
                    </a:cxn>
                    <a:cxn ang="0">
                      <a:pos x="16" y="28"/>
                    </a:cxn>
                  </a:cxnLst>
                  <a:rect l="0" t="0" r="r" b="b"/>
                  <a:pathLst>
                    <a:path w="28" h="34">
                      <a:moveTo>
                        <a:pt x="16" y="28"/>
                      </a:moveTo>
                      <a:cubicBezTo>
                        <a:pt x="11" y="21"/>
                        <a:pt x="7" y="17"/>
                        <a:pt x="0" y="12"/>
                      </a:cubicBezTo>
                      <a:cubicBezTo>
                        <a:pt x="3" y="2"/>
                        <a:pt x="5" y="0"/>
                        <a:pt x="14" y="6"/>
                      </a:cubicBezTo>
                      <a:cubicBezTo>
                        <a:pt x="20" y="14"/>
                        <a:pt x="25" y="21"/>
                        <a:pt x="28" y="30"/>
                      </a:cubicBezTo>
                      <a:cubicBezTo>
                        <a:pt x="15" y="34"/>
                        <a:pt x="22" y="22"/>
                        <a:pt x="16" y="28"/>
                      </a:cubicBezTo>
                      <a:close/>
                    </a:path>
                  </a:pathLst>
                </a:custGeom>
                <a:solidFill>
                  <a:schemeClr val="bg2"/>
                </a:solidFill>
                <a:ln w="9525">
                  <a:noFill/>
                  <a:round/>
                  <a:headEnd/>
                  <a:tailEnd/>
                </a:ln>
                <a:effectLst/>
              </p:spPr>
              <p:txBody>
                <a:bodyPr wrap="none" anchor="ctr"/>
                <a:lstStyle/>
                <a:p>
                  <a:endParaRPr lang="ja-JP" altLang="en-US"/>
                </a:p>
              </p:txBody>
            </p:sp>
            <p:sp>
              <p:nvSpPr>
                <p:cNvPr id="4216" name="Freeform 120"/>
                <p:cNvSpPr>
                  <a:spLocks/>
                </p:cNvSpPr>
                <p:nvPr/>
              </p:nvSpPr>
              <p:spPr bwMode="ltGray">
                <a:xfrm>
                  <a:off x="1902" y="2956"/>
                  <a:ext cx="28" cy="23"/>
                </a:xfrm>
                <a:custGeom>
                  <a:avLst/>
                  <a:gdLst/>
                  <a:ahLst/>
                  <a:cxnLst>
                    <a:cxn ang="0">
                      <a:pos x="14" y="20"/>
                    </a:cxn>
                    <a:cxn ang="0">
                      <a:pos x="14" y="0"/>
                    </a:cxn>
                    <a:cxn ang="0">
                      <a:pos x="28" y="14"/>
                    </a:cxn>
                    <a:cxn ang="0">
                      <a:pos x="26" y="22"/>
                    </a:cxn>
                    <a:cxn ang="0">
                      <a:pos x="14" y="20"/>
                    </a:cxn>
                  </a:cxnLst>
                  <a:rect l="0" t="0" r="r" b="b"/>
                  <a:pathLst>
                    <a:path w="28" h="23">
                      <a:moveTo>
                        <a:pt x="14" y="20"/>
                      </a:moveTo>
                      <a:cubicBezTo>
                        <a:pt x="8" y="11"/>
                        <a:pt x="0" y="5"/>
                        <a:pt x="14" y="0"/>
                      </a:cubicBezTo>
                      <a:cubicBezTo>
                        <a:pt x="20" y="2"/>
                        <a:pt x="28" y="14"/>
                        <a:pt x="28" y="14"/>
                      </a:cubicBezTo>
                      <a:cubicBezTo>
                        <a:pt x="27" y="17"/>
                        <a:pt x="28" y="21"/>
                        <a:pt x="26" y="22"/>
                      </a:cubicBezTo>
                      <a:cubicBezTo>
                        <a:pt x="24" y="23"/>
                        <a:pt x="8" y="14"/>
                        <a:pt x="14" y="20"/>
                      </a:cubicBezTo>
                      <a:close/>
                    </a:path>
                  </a:pathLst>
                </a:custGeom>
                <a:solidFill>
                  <a:schemeClr val="bg2"/>
                </a:solidFill>
                <a:ln w="9525">
                  <a:noFill/>
                  <a:round/>
                  <a:headEnd/>
                  <a:tailEnd/>
                </a:ln>
                <a:effectLst/>
              </p:spPr>
              <p:txBody>
                <a:bodyPr wrap="none" anchor="ctr"/>
                <a:lstStyle/>
                <a:p>
                  <a:endParaRPr lang="ja-JP" altLang="en-US"/>
                </a:p>
              </p:txBody>
            </p:sp>
            <p:sp>
              <p:nvSpPr>
                <p:cNvPr id="4217" name="Freeform 121"/>
                <p:cNvSpPr>
                  <a:spLocks/>
                </p:cNvSpPr>
                <p:nvPr/>
              </p:nvSpPr>
              <p:spPr bwMode="ltGray">
                <a:xfrm>
                  <a:off x="2208" y="2448"/>
                  <a:ext cx="77" cy="60"/>
                </a:xfrm>
                <a:custGeom>
                  <a:avLst/>
                  <a:gdLst/>
                  <a:ahLst/>
                  <a:cxnLst>
                    <a:cxn ang="0">
                      <a:pos x="14" y="54"/>
                    </a:cxn>
                    <a:cxn ang="0">
                      <a:pos x="0" y="40"/>
                    </a:cxn>
                    <a:cxn ang="0">
                      <a:pos x="20" y="10"/>
                    </a:cxn>
                    <a:cxn ang="0">
                      <a:pos x="30" y="2"/>
                    </a:cxn>
                    <a:cxn ang="0">
                      <a:pos x="42" y="6"/>
                    </a:cxn>
                    <a:cxn ang="0">
                      <a:pos x="62" y="4"/>
                    </a:cxn>
                    <a:cxn ang="0">
                      <a:pos x="74" y="12"/>
                    </a:cxn>
                    <a:cxn ang="0">
                      <a:pos x="68" y="32"/>
                    </a:cxn>
                    <a:cxn ang="0">
                      <a:pos x="46" y="44"/>
                    </a:cxn>
                    <a:cxn ang="0">
                      <a:pos x="40" y="56"/>
                    </a:cxn>
                    <a:cxn ang="0">
                      <a:pos x="28" y="60"/>
                    </a:cxn>
                    <a:cxn ang="0">
                      <a:pos x="14" y="54"/>
                    </a:cxn>
                  </a:cxnLst>
                  <a:rect l="0" t="0" r="r" b="b"/>
                  <a:pathLst>
                    <a:path w="77" h="60">
                      <a:moveTo>
                        <a:pt x="14" y="54"/>
                      </a:moveTo>
                      <a:cubicBezTo>
                        <a:pt x="4" y="52"/>
                        <a:pt x="3" y="49"/>
                        <a:pt x="0" y="40"/>
                      </a:cubicBezTo>
                      <a:cubicBezTo>
                        <a:pt x="2" y="25"/>
                        <a:pt x="5" y="15"/>
                        <a:pt x="20" y="10"/>
                      </a:cubicBezTo>
                      <a:cubicBezTo>
                        <a:pt x="23" y="6"/>
                        <a:pt x="24" y="1"/>
                        <a:pt x="30" y="2"/>
                      </a:cubicBezTo>
                      <a:cubicBezTo>
                        <a:pt x="34" y="2"/>
                        <a:pt x="42" y="6"/>
                        <a:pt x="42" y="6"/>
                      </a:cubicBezTo>
                      <a:cubicBezTo>
                        <a:pt x="49" y="4"/>
                        <a:pt x="55" y="0"/>
                        <a:pt x="62" y="4"/>
                      </a:cubicBezTo>
                      <a:cubicBezTo>
                        <a:pt x="66" y="6"/>
                        <a:pt x="74" y="12"/>
                        <a:pt x="74" y="12"/>
                      </a:cubicBezTo>
                      <a:cubicBezTo>
                        <a:pt x="77" y="22"/>
                        <a:pt x="75" y="25"/>
                        <a:pt x="68" y="32"/>
                      </a:cubicBezTo>
                      <a:cubicBezTo>
                        <a:pt x="56" y="28"/>
                        <a:pt x="54" y="36"/>
                        <a:pt x="46" y="44"/>
                      </a:cubicBezTo>
                      <a:cubicBezTo>
                        <a:pt x="45" y="47"/>
                        <a:pt x="43" y="54"/>
                        <a:pt x="40" y="56"/>
                      </a:cubicBezTo>
                      <a:cubicBezTo>
                        <a:pt x="36" y="58"/>
                        <a:pt x="28" y="60"/>
                        <a:pt x="28" y="60"/>
                      </a:cubicBezTo>
                      <a:cubicBezTo>
                        <a:pt x="23" y="59"/>
                        <a:pt x="9" y="54"/>
                        <a:pt x="14" y="54"/>
                      </a:cubicBezTo>
                      <a:close/>
                    </a:path>
                  </a:pathLst>
                </a:custGeom>
                <a:solidFill>
                  <a:schemeClr val="bg2"/>
                </a:solidFill>
                <a:ln w="9525">
                  <a:noFill/>
                  <a:round/>
                  <a:headEnd/>
                  <a:tailEnd/>
                </a:ln>
                <a:effectLst/>
              </p:spPr>
              <p:txBody>
                <a:bodyPr wrap="none" anchor="ctr"/>
                <a:lstStyle/>
                <a:p>
                  <a:endParaRPr lang="ja-JP" altLang="en-US"/>
                </a:p>
              </p:txBody>
            </p:sp>
            <p:sp>
              <p:nvSpPr>
                <p:cNvPr id="4218" name="Freeform 122"/>
                <p:cNvSpPr>
                  <a:spLocks/>
                </p:cNvSpPr>
                <p:nvPr/>
              </p:nvSpPr>
              <p:spPr bwMode="ltGray">
                <a:xfrm>
                  <a:off x="2531" y="2342"/>
                  <a:ext cx="59" cy="102"/>
                </a:xfrm>
                <a:custGeom>
                  <a:avLst/>
                  <a:gdLst/>
                  <a:ahLst/>
                  <a:cxnLst>
                    <a:cxn ang="0">
                      <a:pos x="35" y="60"/>
                    </a:cxn>
                    <a:cxn ang="0">
                      <a:pos x="39" y="78"/>
                    </a:cxn>
                    <a:cxn ang="0">
                      <a:pos x="37" y="84"/>
                    </a:cxn>
                    <a:cxn ang="0">
                      <a:pos x="33" y="90"/>
                    </a:cxn>
                    <a:cxn ang="0">
                      <a:pos x="29" y="102"/>
                    </a:cxn>
                    <a:cxn ang="0">
                      <a:pos x="3" y="78"/>
                    </a:cxn>
                    <a:cxn ang="0">
                      <a:pos x="9" y="64"/>
                    </a:cxn>
                    <a:cxn ang="0">
                      <a:pos x="7" y="46"/>
                    </a:cxn>
                    <a:cxn ang="0">
                      <a:pos x="21" y="30"/>
                    </a:cxn>
                    <a:cxn ang="0">
                      <a:pos x="43" y="0"/>
                    </a:cxn>
                    <a:cxn ang="0">
                      <a:pos x="49" y="14"/>
                    </a:cxn>
                    <a:cxn ang="0">
                      <a:pos x="51" y="34"/>
                    </a:cxn>
                    <a:cxn ang="0">
                      <a:pos x="39" y="66"/>
                    </a:cxn>
                    <a:cxn ang="0">
                      <a:pos x="35" y="60"/>
                    </a:cxn>
                  </a:cxnLst>
                  <a:rect l="0" t="0" r="r" b="b"/>
                  <a:pathLst>
                    <a:path w="59" h="102">
                      <a:moveTo>
                        <a:pt x="35" y="60"/>
                      </a:moveTo>
                      <a:cubicBezTo>
                        <a:pt x="32" y="68"/>
                        <a:pt x="34" y="71"/>
                        <a:pt x="39" y="78"/>
                      </a:cubicBezTo>
                      <a:cubicBezTo>
                        <a:pt x="38" y="80"/>
                        <a:pt x="38" y="82"/>
                        <a:pt x="37" y="84"/>
                      </a:cubicBezTo>
                      <a:cubicBezTo>
                        <a:pt x="36" y="86"/>
                        <a:pt x="34" y="88"/>
                        <a:pt x="33" y="90"/>
                      </a:cubicBezTo>
                      <a:cubicBezTo>
                        <a:pt x="31" y="94"/>
                        <a:pt x="29" y="102"/>
                        <a:pt x="29" y="102"/>
                      </a:cubicBezTo>
                      <a:cubicBezTo>
                        <a:pt x="7" y="98"/>
                        <a:pt x="18" y="88"/>
                        <a:pt x="3" y="78"/>
                      </a:cubicBezTo>
                      <a:cubicBezTo>
                        <a:pt x="0" y="70"/>
                        <a:pt x="0" y="67"/>
                        <a:pt x="9" y="64"/>
                      </a:cubicBezTo>
                      <a:cubicBezTo>
                        <a:pt x="15" y="56"/>
                        <a:pt x="12" y="54"/>
                        <a:pt x="7" y="46"/>
                      </a:cubicBezTo>
                      <a:cubicBezTo>
                        <a:pt x="10" y="33"/>
                        <a:pt x="11" y="37"/>
                        <a:pt x="21" y="30"/>
                      </a:cubicBezTo>
                      <a:cubicBezTo>
                        <a:pt x="28" y="19"/>
                        <a:pt x="36" y="10"/>
                        <a:pt x="43" y="0"/>
                      </a:cubicBezTo>
                      <a:cubicBezTo>
                        <a:pt x="52" y="3"/>
                        <a:pt x="52" y="6"/>
                        <a:pt x="49" y="14"/>
                      </a:cubicBezTo>
                      <a:cubicBezTo>
                        <a:pt x="59" y="17"/>
                        <a:pt x="53" y="25"/>
                        <a:pt x="51" y="34"/>
                      </a:cubicBezTo>
                      <a:cubicBezTo>
                        <a:pt x="54" y="46"/>
                        <a:pt x="49" y="59"/>
                        <a:pt x="39" y="66"/>
                      </a:cubicBezTo>
                      <a:cubicBezTo>
                        <a:pt x="32" y="61"/>
                        <a:pt x="31" y="64"/>
                        <a:pt x="35" y="60"/>
                      </a:cubicBezTo>
                      <a:close/>
                    </a:path>
                  </a:pathLst>
                </a:custGeom>
                <a:solidFill>
                  <a:schemeClr val="bg2"/>
                </a:solidFill>
                <a:ln w="9525">
                  <a:noFill/>
                  <a:round/>
                  <a:headEnd/>
                  <a:tailEnd/>
                </a:ln>
                <a:effectLst/>
              </p:spPr>
              <p:txBody>
                <a:bodyPr wrap="none" anchor="ctr"/>
                <a:lstStyle/>
                <a:p>
                  <a:endParaRPr lang="ja-JP" altLang="en-US"/>
                </a:p>
              </p:txBody>
            </p:sp>
            <p:sp>
              <p:nvSpPr>
                <p:cNvPr id="4219" name="Freeform 123"/>
                <p:cNvSpPr>
                  <a:spLocks/>
                </p:cNvSpPr>
                <p:nvPr/>
              </p:nvSpPr>
              <p:spPr bwMode="ltGray">
                <a:xfrm>
                  <a:off x="2738" y="2316"/>
                  <a:ext cx="35" cy="32"/>
                </a:xfrm>
                <a:custGeom>
                  <a:avLst/>
                  <a:gdLst/>
                  <a:ahLst/>
                  <a:cxnLst>
                    <a:cxn ang="0">
                      <a:pos x="4" y="22"/>
                    </a:cxn>
                    <a:cxn ang="0">
                      <a:pos x="20" y="0"/>
                    </a:cxn>
                    <a:cxn ang="0">
                      <a:pos x="12" y="22"/>
                    </a:cxn>
                    <a:cxn ang="0">
                      <a:pos x="4" y="22"/>
                    </a:cxn>
                  </a:cxnLst>
                  <a:rect l="0" t="0" r="r" b="b"/>
                  <a:pathLst>
                    <a:path w="35" h="32">
                      <a:moveTo>
                        <a:pt x="4" y="22"/>
                      </a:moveTo>
                      <a:cubicBezTo>
                        <a:pt x="6" y="13"/>
                        <a:pt x="13" y="5"/>
                        <a:pt x="20" y="0"/>
                      </a:cubicBezTo>
                      <a:cubicBezTo>
                        <a:pt x="35" y="5"/>
                        <a:pt x="19" y="17"/>
                        <a:pt x="12" y="22"/>
                      </a:cubicBezTo>
                      <a:cubicBezTo>
                        <a:pt x="9" y="32"/>
                        <a:pt x="0" y="31"/>
                        <a:pt x="4" y="22"/>
                      </a:cubicBezTo>
                      <a:close/>
                    </a:path>
                  </a:pathLst>
                </a:custGeom>
                <a:solidFill>
                  <a:schemeClr val="bg2"/>
                </a:solidFill>
                <a:ln w="9525">
                  <a:noFill/>
                  <a:round/>
                  <a:headEnd/>
                  <a:tailEnd/>
                </a:ln>
                <a:effectLst/>
              </p:spPr>
              <p:txBody>
                <a:bodyPr wrap="none" anchor="ctr"/>
                <a:lstStyle/>
                <a:p>
                  <a:endParaRPr lang="ja-JP" altLang="en-US"/>
                </a:p>
              </p:txBody>
            </p:sp>
            <p:sp>
              <p:nvSpPr>
                <p:cNvPr id="4220" name="Freeform 124"/>
                <p:cNvSpPr>
                  <a:spLocks/>
                </p:cNvSpPr>
                <p:nvPr/>
              </p:nvSpPr>
              <p:spPr bwMode="ltGray">
                <a:xfrm>
                  <a:off x="2786" y="2270"/>
                  <a:ext cx="30" cy="16"/>
                </a:xfrm>
                <a:custGeom>
                  <a:avLst/>
                  <a:gdLst/>
                  <a:ahLst/>
                  <a:cxnLst>
                    <a:cxn ang="0">
                      <a:pos x="4" y="12"/>
                    </a:cxn>
                    <a:cxn ang="0">
                      <a:pos x="14" y="0"/>
                    </a:cxn>
                    <a:cxn ang="0">
                      <a:pos x="6" y="14"/>
                    </a:cxn>
                    <a:cxn ang="0">
                      <a:pos x="0" y="16"/>
                    </a:cxn>
                    <a:cxn ang="0">
                      <a:pos x="4" y="12"/>
                    </a:cxn>
                  </a:cxnLst>
                  <a:rect l="0" t="0" r="r" b="b"/>
                  <a:pathLst>
                    <a:path w="30" h="16">
                      <a:moveTo>
                        <a:pt x="4" y="12"/>
                      </a:moveTo>
                      <a:cubicBezTo>
                        <a:pt x="1" y="3"/>
                        <a:pt x="6" y="3"/>
                        <a:pt x="14" y="0"/>
                      </a:cubicBezTo>
                      <a:cubicBezTo>
                        <a:pt x="30" y="5"/>
                        <a:pt x="14" y="12"/>
                        <a:pt x="6" y="14"/>
                      </a:cubicBezTo>
                      <a:cubicBezTo>
                        <a:pt x="4" y="14"/>
                        <a:pt x="2" y="15"/>
                        <a:pt x="0" y="16"/>
                      </a:cubicBezTo>
                      <a:cubicBezTo>
                        <a:pt x="2" y="9"/>
                        <a:pt x="1" y="9"/>
                        <a:pt x="4" y="12"/>
                      </a:cubicBezTo>
                      <a:close/>
                    </a:path>
                  </a:pathLst>
                </a:custGeom>
                <a:solidFill>
                  <a:schemeClr val="bg2"/>
                </a:solidFill>
                <a:ln w="9525">
                  <a:noFill/>
                  <a:round/>
                  <a:headEnd/>
                  <a:tailEnd/>
                </a:ln>
                <a:effectLst/>
              </p:spPr>
              <p:txBody>
                <a:bodyPr wrap="none" anchor="ctr"/>
                <a:lstStyle/>
                <a:p>
                  <a:endParaRPr lang="ja-JP" altLang="en-US"/>
                </a:p>
              </p:txBody>
            </p:sp>
          </p:grpSp>
          <p:grpSp>
            <p:nvGrpSpPr>
              <p:cNvPr id="8" name="Group 125"/>
              <p:cNvGrpSpPr>
                <a:grpSpLocks/>
              </p:cNvGrpSpPr>
              <p:nvPr/>
            </p:nvGrpSpPr>
            <p:grpSpPr bwMode="auto">
              <a:xfrm>
                <a:off x="1186" y="459"/>
                <a:ext cx="3318" cy="3405"/>
                <a:chOff x="1186" y="459"/>
                <a:chExt cx="3318" cy="3405"/>
              </a:xfrm>
            </p:grpSpPr>
            <p:sp>
              <p:nvSpPr>
                <p:cNvPr id="4222" name="Freeform 126"/>
                <p:cNvSpPr>
                  <a:spLocks/>
                </p:cNvSpPr>
                <p:nvPr/>
              </p:nvSpPr>
              <p:spPr bwMode="ltGray">
                <a:xfrm>
                  <a:off x="2178" y="2849"/>
                  <a:ext cx="292" cy="274"/>
                </a:xfrm>
                <a:custGeom>
                  <a:avLst/>
                  <a:gdLst/>
                  <a:ahLst/>
                  <a:cxnLst>
                    <a:cxn ang="0">
                      <a:pos x="69" y="73"/>
                    </a:cxn>
                    <a:cxn ang="0">
                      <a:pos x="102" y="79"/>
                    </a:cxn>
                    <a:cxn ang="0">
                      <a:pos x="177" y="34"/>
                    </a:cxn>
                    <a:cxn ang="0">
                      <a:pos x="195" y="22"/>
                    </a:cxn>
                    <a:cxn ang="0">
                      <a:pos x="204" y="16"/>
                    </a:cxn>
                    <a:cxn ang="0">
                      <a:pos x="210" y="7"/>
                    </a:cxn>
                    <a:cxn ang="0">
                      <a:pos x="228" y="1"/>
                    </a:cxn>
                    <a:cxn ang="0">
                      <a:pos x="255" y="22"/>
                    </a:cxn>
                    <a:cxn ang="0">
                      <a:pos x="267" y="25"/>
                    </a:cxn>
                    <a:cxn ang="0">
                      <a:pos x="285" y="31"/>
                    </a:cxn>
                    <a:cxn ang="0">
                      <a:pos x="291" y="40"/>
                    </a:cxn>
                    <a:cxn ang="0">
                      <a:pos x="282" y="43"/>
                    </a:cxn>
                    <a:cxn ang="0">
                      <a:pos x="252" y="70"/>
                    </a:cxn>
                    <a:cxn ang="0">
                      <a:pos x="240" y="97"/>
                    </a:cxn>
                    <a:cxn ang="0">
                      <a:pos x="249" y="124"/>
                    </a:cxn>
                    <a:cxn ang="0">
                      <a:pos x="270" y="145"/>
                    </a:cxn>
                    <a:cxn ang="0">
                      <a:pos x="252" y="169"/>
                    </a:cxn>
                    <a:cxn ang="0">
                      <a:pos x="237" y="196"/>
                    </a:cxn>
                    <a:cxn ang="0">
                      <a:pos x="219" y="205"/>
                    </a:cxn>
                    <a:cxn ang="0">
                      <a:pos x="201" y="256"/>
                    </a:cxn>
                    <a:cxn ang="0">
                      <a:pos x="165" y="274"/>
                    </a:cxn>
                    <a:cxn ang="0">
                      <a:pos x="156" y="271"/>
                    </a:cxn>
                    <a:cxn ang="0">
                      <a:pos x="153" y="262"/>
                    </a:cxn>
                    <a:cxn ang="0">
                      <a:pos x="135" y="256"/>
                    </a:cxn>
                    <a:cxn ang="0">
                      <a:pos x="120" y="241"/>
                    </a:cxn>
                    <a:cxn ang="0">
                      <a:pos x="102" y="247"/>
                    </a:cxn>
                    <a:cxn ang="0">
                      <a:pos x="81" y="241"/>
                    </a:cxn>
                    <a:cxn ang="0">
                      <a:pos x="78" y="232"/>
                    </a:cxn>
                    <a:cxn ang="0">
                      <a:pos x="69" y="226"/>
                    </a:cxn>
                    <a:cxn ang="0">
                      <a:pos x="42" y="223"/>
                    </a:cxn>
                    <a:cxn ang="0">
                      <a:pos x="33" y="175"/>
                    </a:cxn>
                    <a:cxn ang="0">
                      <a:pos x="15" y="169"/>
                    </a:cxn>
                    <a:cxn ang="0">
                      <a:pos x="0" y="118"/>
                    </a:cxn>
                    <a:cxn ang="0">
                      <a:pos x="18" y="82"/>
                    </a:cxn>
                    <a:cxn ang="0">
                      <a:pos x="57" y="100"/>
                    </a:cxn>
                    <a:cxn ang="0">
                      <a:pos x="69" y="73"/>
                    </a:cxn>
                  </a:cxnLst>
                  <a:rect l="0" t="0" r="r" b="b"/>
                  <a:pathLst>
                    <a:path w="292" h="274">
                      <a:moveTo>
                        <a:pt x="69" y="73"/>
                      </a:moveTo>
                      <a:cubicBezTo>
                        <a:pt x="83" y="82"/>
                        <a:pt x="85" y="82"/>
                        <a:pt x="102" y="79"/>
                      </a:cubicBezTo>
                      <a:cubicBezTo>
                        <a:pt x="129" y="61"/>
                        <a:pt x="143" y="39"/>
                        <a:pt x="177" y="34"/>
                      </a:cubicBezTo>
                      <a:cubicBezTo>
                        <a:pt x="183" y="30"/>
                        <a:pt x="189" y="26"/>
                        <a:pt x="195" y="22"/>
                      </a:cubicBezTo>
                      <a:cubicBezTo>
                        <a:pt x="198" y="20"/>
                        <a:pt x="204" y="16"/>
                        <a:pt x="204" y="16"/>
                      </a:cubicBezTo>
                      <a:cubicBezTo>
                        <a:pt x="206" y="13"/>
                        <a:pt x="207" y="9"/>
                        <a:pt x="210" y="7"/>
                      </a:cubicBezTo>
                      <a:cubicBezTo>
                        <a:pt x="215" y="4"/>
                        <a:pt x="228" y="1"/>
                        <a:pt x="228" y="1"/>
                      </a:cubicBezTo>
                      <a:cubicBezTo>
                        <a:pt x="250" y="5"/>
                        <a:pt x="240" y="0"/>
                        <a:pt x="255" y="22"/>
                      </a:cubicBezTo>
                      <a:cubicBezTo>
                        <a:pt x="257" y="25"/>
                        <a:pt x="263" y="24"/>
                        <a:pt x="267" y="25"/>
                      </a:cubicBezTo>
                      <a:cubicBezTo>
                        <a:pt x="273" y="27"/>
                        <a:pt x="285" y="31"/>
                        <a:pt x="285" y="31"/>
                      </a:cubicBezTo>
                      <a:cubicBezTo>
                        <a:pt x="287" y="34"/>
                        <a:pt x="292" y="37"/>
                        <a:pt x="291" y="40"/>
                      </a:cubicBezTo>
                      <a:cubicBezTo>
                        <a:pt x="290" y="43"/>
                        <a:pt x="284" y="41"/>
                        <a:pt x="282" y="43"/>
                      </a:cubicBezTo>
                      <a:cubicBezTo>
                        <a:pt x="266" y="59"/>
                        <a:pt x="273" y="63"/>
                        <a:pt x="252" y="70"/>
                      </a:cubicBezTo>
                      <a:cubicBezTo>
                        <a:pt x="247" y="78"/>
                        <a:pt x="240" y="97"/>
                        <a:pt x="240" y="97"/>
                      </a:cubicBezTo>
                      <a:cubicBezTo>
                        <a:pt x="254" y="118"/>
                        <a:pt x="254" y="108"/>
                        <a:pt x="249" y="124"/>
                      </a:cubicBezTo>
                      <a:cubicBezTo>
                        <a:pt x="252" y="133"/>
                        <a:pt x="270" y="145"/>
                        <a:pt x="270" y="145"/>
                      </a:cubicBezTo>
                      <a:cubicBezTo>
                        <a:pt x="278" y="170"/>
                        <a:pt x="277" y="164"/>
                        <a:pt x="252" y="169"/>
                      </a:cubicBezTo>
                      <a:cubicBezTo>
                        <a:pt x="247" y="176"/>
                        <a:pt x="244" y="190"/>
                        <a:pt x="237" y="196"/>
                      </a:cubicBezTo>
                      <a:cubicBezTo>
                        <a:pt x="232" y="200"/>
                        <a:pt x="225" y="201"/>
                        <a:pt x="219" y="205"/>
                      </a:cubicBezTo>
                      <a:cubicBezTo>
                        <a:pt x="209" y="220"/>
                        <a:pt x="207" y="238"/>
                        <a:pt x="201" y="256"/>
                      </a:cubicBezTo>
                      <a:cubicBezTo>
                        <a:pt x="199" y="262"/>
                        <a:pt x="171" y="272"/>
                        <a:pt x="165" y="274"/>
                      </a:cubicBezTo>
                      <a:cubicBezTo>
                        <a:pt x="162" y="273"/>
                        <a:pt x="158" y="273"/>
                        <a:pt x="156" y="271"/>
                      </a:cubicBezTo>
                      <a:cubicBezTo>
                        <a:pt x="154" y="269"/>
                        <a:pt x="156" y="264"/>
                        <a:pt x="153" y="262"/>
                      </a:cubicBezTo>
                      <a:cubicBezTo>
                        <a:pt x="148" y="258"/>
                        <a:pt x="135" y="256"/>
                        <a:pt x="135" y="256"/>
                      </a:cubicBezTo>
                      <a:cubicBezTo>
                        <a:pt x="132" y="252"/>
                        <a:pt x="127" y="241"/>
                        <a:pt x="120" y="241"/>
                      </a:cubicBezTo>
                      <a:cubicBezTo>
                        <a:pt x="114" y="241"/>
                        <a:pt x="102" y="247"/>
                        <a:pt x="102" y="247"/>
                      </a:cubicBezTo>
                      <a:cubicBezTo>
                        <a:pt x="95" y="245"/>
                        <a:pt x="87" y="246"/>
                        <a:pt x="81" y="241"/>
                      </a:cubicBezTo>
                      <a:cubicBezTo>
                        <a:pt x="79" y="239"/>
                        <a:pt x="80" y="234"/>
                        <a:pt x="78" y="232"/>
                      </a:cubicBezTo>
                      <a:cubicBezTo>
                        <a:pt x="76" y="229"/>
                        <a:pt x="72" y="228"/>
                        <a:pt x="69" y="226"/>
                      </a:cubicBezTo>
                      <a:cubicBezTo>
                        <a:pt x="60" y="229"/>
                        <a:pt x="42" y="223"/>
                        <a:pt x="42" y="223"/>
                      </a:cubicBezTo>
                      <a:cubicBezTo>
                        <a:pt x="33" y="210"/>
                        <a:pt x="44" y="187"/>
                        <a:pt x="33" y="175"/>
                      </a:cubicBezTo>
                      <a:cubicBezTo>
                        <a:pt x="29" y="170"/>
                        <a:pt x="15" y="169"/>
                        <a:pt x="15" y="169"/>
                      </a:cubicBezTo>
                      <a:cubicBezTo>
                        <a:pt x="9" y="151"/>
                        <a:pt x="3" y="137"/>
                        <a:pt x="0" y="118"/>
                      </a:cubicBezTo>
                      <a:cubicBezTo>
                        <a:pt x="3" y="102"/>
                        <a:pt x="2" y="87"/>
                        <a:pt x="18" y="82"/>
                      </a:cubicBezTo>
                      <a:cubicBezTo>
                        <a:pt x="34" y="93"/>
                        <a:pt x="40" y="94"/>
                        <a:pt x="57" y="100"/>
                      </a:cubicBezTo>
                      <a:cubicBezTo>
                        <a:pt x="52" y="86"/>
                        <a:pt x="53" y="73"/>
                        <a:pt x="69" y="73"/>
                      </a:cubicBezTo>
                      <a:close/>
                    </a:path>
                  </a:pathLst>
                </a:custGeom>
                <a:solidFill>
                  <a:schemeClr val="accent1"/>
                </a:solidFill>
                <a:ln w="9525">
                  <a:noFill/>
                  <a:round/>
                  <a:headEnd/>
                  <a:tailEnd/>
                </a:ln>
                <a:effectLst/>
              </p:spPr>
              <p:txBody>
                <a:bodyPr wrap="none" anchor="ctr"/>
                <a:lstStyle/>
                <a:p>
                  <a:endParaRPr lang="ja-JP" altLang="en-US"/>
                </a:p>
              </p:txBody>
            </p:sp>
            <p:sp>
              <p:nvSpPr>
                <p:cNvPr id="4223" name="Freeform 127"/>
                <p:cNvSpPr>
                  <a:spLocks/>
                </p:cNvSpPr>
                <p:nvPr/>
              </p:nvSpPr>
              <p:spPr bwMode="ltGray">
                <a:xfrm>
                  <a:off x="2088" y="3114"/>
                  <a:ext cx="384" cy="144"/>
                </a:xfrm>
                <a:custGeom>
                  <a:avLst/>
                  <a:gdLst/>
                  <a:ahLst/>
                  <a:cxnLst>
                    <a:cxn ang="0">
                      <a:pos x="0" y="12"/>
                    </a:cxn>
                    <a:cxn ang="0">
                      <a:pos x="48" y="12"/>
                    </a:cxn>
                    <a:cxn ang="0">
                      <a:pos x="75" y="21"/>
                    </a:cxn>
                    <a:cxn ang="0">
                      <a:pos x="108" y="45"/>
                    </a:cxn>
                    <a:cxn ang="0">
                      <a:pos x="126" y="51"/>
                    </a:cxn>
                    <a:cxn ang="0">
                      <a:pos x="153" y="48"/>
                    </a:cxn>
                    <a:cxn ang="0">
                      <a:pos x="201" y="66"/>
                    </a:cxn>
                    <a:cxn ang="0">
                      <a:pos x="228" y="78"/>
                    </a:cxn>
                    <a:cxn ang="0">
                      <a:pos x="234" y="99"/>
                    </a:cxn>
                    <a:cxn ang="0">
                      <a:pos x="297" y="117"/>
                    </a:cxn>
                    <a:cxn ang="0">
                      <a:pos x="324" y="126"/>
                    </a:cxn>
                    <a:cxn ang="0">
                      <a:pos x="384" y="135"/>
                    </a:cxn>
                    <a:cxn ang="0">
                      <a:pos x="342" y="135"/>
                    </a:cxn>
                    <a:cxn ang="0">
                      <a:pos x="267" y="117"/>
                    </a:cxn>
                    <a:cxn ang="0">
                      <a:pos x="240" y="105"/>
                    </a:cxn>
                    <a:cxn ang="0">
                      <a:pos x="189" y="102"/>
                    </a:cxn>
                    <a:cxn ang="0">
                      <a:pos x="144" y="87"/>
                    </a:cxn>
                    <a:cxn ang="0">
                      <a:pos x="75" y="63"/>
                    </a:cxn>
                    <a:cxn ang="0">
                      <a:pos x="0" y="12"/>
                    </a:cxn>
                  </a:cxnLst>
                  <a:rect l="0" t="0" r="r" b="b"/>
                  <a:pathLst>
                    <a:path w="384" h="144">
                      <a:moveTo>
                        <a:pt x="0" y="12"/>
                      </a:moveTo>
                      <a:cubicBezTo>
                        <a:pt x="18" y="0"/>
                        <a:pt x="27" y="5"/>
                        <a:pt x="48" y="12"/>
                      </a:cubicBezTo>
                      <a:cubicBezTo>
                        <a:pt x="57" y="15"/>
                        <a:pt x="75" y="21"/>
                        <a:pt x="75" y="21"/>
                      </a:cubicBezTo>
                      <a:cubicBezTo>
                        <a:pt x="83" y="33"/>
                        <a:pt x="95" y="39"/>
                        <a:pt x="108" y="45"/>
                      </a:cubicBezTo>
                      <a:cubicBezTo>
                        <a:pt x="114" y="48"/>
                        <a:pt x="126" y="51"/>
                        <a:pt x="126" y="51"/>
                      </a:cubicBezTo>
                      <a:cubicBezTo>
                        <a:pt x="138" y="43"/>
                        <a:pt x="141" y="40"/>
                        <a:pt x="153" y="48"/>
                      </a:cubicBezTo>
                      <a:cubicBezTo>
                        <a:pt x="164" y="65"/>
                        <a:pt x="182" y="64"/>
                        <a:pt x="201" y="66"/>
                      </a:cubicBezTo>
                      <a:cubicBezTo>
                        <a:pt x="222" y="73"/>
                        <a:pt x="214" y="68"/>
                        <a:pt x="228" y="78"/>
                      </a:cubicBezTo>
                      <a:cubicBezTo>
                        <a:pt x="214" y="88"/>
                        <a:pt x="222" y="91"/>
                        <a:pt x="234" y="99"/>
                      </a:cubicBezTo>
                      <a:cubicBezTo>
                        <a:pt x="261" y="95"/>
                        <a:pt x="273" y="109"/>
                        <a:pt x="297" y="117"/>
                      </a:cubicBezTo>
                      <a:cubicBezTo>
                        <a:pt x="306" y="120"/>
                        <a:pt x="324" y="126"/>
                        <a:pt x="324" y="126"/>
                      </a:cubicBezTo>
                      <a:cubicBezTo>
                        <a:pt x="344" y="121"/>
                        <a:pt x="364" y="128"/>
                        <a:pt x="384" y="135"/>
                      </a:cubicBezTo>
                      <a:cubicBezTo>
                        <a:pt x="370" y="144"/>
                        <a:pt x="359" y="137"/>
                        <a:pt x="342" y="135"/>
                      </a:cubicBezTo>
                      <a:cubicBezTo>
                        <a:pt x="328" y="140"/>
                        <a:pt x="281" y="126"/>
                        <a:pt x="267" y="117"/>
                      </a:cubicBezTo>
                      <a:cubicBezTo>
                        <a:pt x="259" y="112"/>
                        <a:pt x="240" y="105"/>
                        <a:pt x="240" y="105"/>
                      </a:cubicBezTo>
                      <a:cubicBezTo>
                        <a:pt x="226" y="110"/>
                        <a:pt x="203" y="103"/>
                        <a:pt x="189" y="102"/>
                      </a:cubicBezTo>
                      <a:cubicBezTo>
                        <a:pt x="174" y="107"/>
                        <a:pt x="158" y="94"/>
                        <a:pt x="144" y="87"/>
                      </a:cubicBezTo>
                      <a:cubicBezTo>
                        <a:pt x="122" y="76"/>
                        <a:pt x="99" y="68"/>
                        <a:pt x="75" y="63"/>
                      </a:cubicBezTo>
                      <a:cubicBezTo>
                        <a:pt x="51" y="47"/>
                        <a:pt x="10" y="43"/>
                        <a:pt x="0" y="12"/>
                      </a:cubicBezTo>
                      <a:close/>
                    </a:path>
                  </a:pathLst>
                </a:custGeom>
                <a:solidFill>
                  <a:schemeClr val="accent1"/>
                </a:solidFill>
                <a:ln w="9525">
                  <a:noFill/>
                  <a:round/>
                  <a:headEnd/>
                  <a:tailEnd/>
                </a:ln>
                <a:effectLst/>
              </p:spPr>
              <p:txBody>
                <a:bodyPr wrap="none" anchor="ctr"/>
                <a:lstStyle/>
                <a:p>
                  <a:endParaRPr lang="ja-JP" altLang="en-US"/>
                </a:p>
              </p:txBody>
            </p:sp>
            <p:sp>
              <p:nvSpPr>
                <p:cNvPr id="4224" name="Freeform 128"/>
                <p:cNvSpPr>
                  <a:spLocks/>
                </p:cNvSpPr>
                <p:nvPr/>
              </p:nvSpPr>
              <p:spPr bwMode="ltGray">
                <a:xfrm>
                  <a:off x="2133" y="3042"/>
                  <a:ext cx="30" cy="24"/>
                </a:xfrm>
                <a:custGeom>
                  <a:avLst/>
                  <a:gdLst/>
                  <a:ahLst/>
                  <a:cxnLst>
                    <a:cxn ang="0">
                      <a:pos x="18" y="24"/>
                    </a:cxn>
                    <a:cxn ang="0">
                      <a:pos x="9" y="0"/>
                    </a:cxn>
                    <a:cxn ang="0">
                      <a:pos x="18" y="24"/>
                    </a:cxn>
                  </a:cxnLst>
                  <a:rect l="0" t="0" r="r" b="b"/>
                  <a:pathLst>
                    <a:path w="30" h="24">
                      <a:moveTo>
                        <a:pt x="18" y="24"/>
                      </a:moveTo>
                      <a:cubicBezTo>
                        <a:pt x="6" y="16"/>
                        <a:pt x="0" y="13"/>
                        <a:pt x="9" y="0"/>
                      </a:cubicBezTo>
                      <a:cubicBezTo>
                        <a:pt x="23" y="3"/>
                        <a:pt x="30" y="12"/>
                        <a:pt x="18" y="24"/>
                      </a:cubicBezTo>
                      <a:close/>
                    </a:path>
                  </a:pathLst>
                </a:custGeom>
                <a:solidFill>
                  <a:schemeClr val="accent1"/>
                </a:solidFill>
                <a:ln w="9525">
                  <a:noFill/>
                  <a:round/>
                  <a:headEnd/>
                  <a:tailEnd/>
                </a:ln>
                <a:effectLst/>
              </p:spPr>
              <p:txBody>
                <a:bodyPr wrap="none" anchor="ctr"/>
                <a:lstStyle/>
                <a:p>
                  <a:endParaRPr lang="ja-JP" altLang="en-US"/>
                </a:p>
              </p:txBody>
            </p:sp>
            <p:sp>
              <p:nvSpPr>
                <p:cNvPr id="4225" name="Freeform 129"/>
                <p:cNvSpPr>
                  <a:spLocks/>
                </p:cNvSpPr>
                <p:nvPr/>
              </p:nvSpPr>
              <p:spPr bwMode="ltGray">
                <a:xfrm>
                  <a:off x="2428" y="2730"/>
                  <a:ext cx="75" cy="63"/>
                </a:xfrm>
                <a:custGeom>
                  <a:avLst/>
                  <a:gdLst/>
                  <a:ahLst/>
                  <a:cxnLst>
                    <a:cxn ang="0">
                      <a:pos x="8" y="51"/>
                    </a:cxn>
                    <a:cxn ang="0">
                      <a:pos x="50" y="0"/>
                    </a:cxn>
                    <a:cxn ang="0">
                      <a:pos x="44" y="30"/>
                    </a:cxn>
                    <a:cxn ang="0">
                      <a:pos x="11" y="57"/>
                    </a:cxn>
                    <a:cxn ang="0">
                      <a:pos x="2" y="60"/>
                    </a:cxn>
                    <a:cxn ang="0">
                      <a:pos x="8" y="51"/>
                    </a:cxn>
                  </a:cxnLst>
                  <a:rect l="0" t="0" r="r" b="b"/>
                  <a:pathLst>
                    <a:path w="75" h="63">
                      <a:moveTo>
                        <a:pt x="8" y="51"/>
                      </a:moveTo>
                      <a:cubicBezTo>
                        <a:pt x="27" y="38"/>
                        <a:pt x="43" y="22"/>
                        <a:pt x="50" y="0"/>
                      </a:cubicBezTo>
                      <a:cubicBezTo>
                        <a:pt x="75" y="6"/>
                        <a:pt x="57" y="21"/>
                        <a:pt x="44" y="30"/>
                      </a:cubicBezTo>
                      <a:cubicBezTo>
                        <a:pt x="36" y="43"/>
                        <a:pt x="23" y="49"/>
                        <a:pt x="11" y="57"/>
                      </a:cubicBezTo>
                      <a:cubicBezTo>
                        <a:pt x="8" y="59"/>
                        <a:pt x="3" y="63"/>
                        <a:pt x="2" y="60"/>
                      </a:cubicBezTo>
                      <a:cubicBezTo>
                        <a:pt x="0" y="57"/>
                        <a:pt x="6" y="54"/>
                        <a:pt x="8" y="51"/>
                      </a:cubicBezTo>
                      <a:close/>
                    </a:path>
                  </a:pathLst>
                </a:custGeom>
                <a:solidFill>
                  <a:schemeClr val="accent1"/>
                </a:solidFill>
                <a:ln w="9525">
                  <a:noFill/>
                  <a:round/>
                  <a:headEnd/>
                  <a:tailEnd/>
                </a:ln>
                <a:effectLst/>
              </p:spPr>
              <p:txBody>
                <a:bodyPr wrap="none" anchor="ctr"/>
                <a:lstStyle/>
                <a:p>
                  <a:endParaRPr lang="ja-JP" altLang="en-US"/>
                </a:p>
              </p:txBody>
            </p:sp>
            <p:sp>
              <p:nvSpPr>
                <p:cNvPr id="4226" name="Freeform 130"/>
                <p:cNvSpPr>
                  <a:spLocks/>
                </p:cNvSpPr>
                <p:nvPr/>
              </p:nvSpPr>
              <p:spPr bwMode="ltGray">
                <a:xfrm>
                  <a:off x="2498" y="2523"/>
                  <a:ext cx="163" cy="279"/>
                </a:xfrm>
                <a:custGeom>
                  <a:avLst/>
                  <a:gdLst/>
                  <a:ahLst/>
                  <a:cxnLst>
                    <a:cxn ang="0">
                      <a:pos x="31" y="126"/>
                    </a:cxn>
                    <a:cxn ang="0">
                      <a:pos x="19" y="105"/>
                    </a:cxn>
                    <a:cxn ang="0">
                      <a:pos x="16" y="72"/>
                    </a:cxn>
                    <a:cxn ang="0">
                      <a:pos x="46" y="0"/>
                    </a:cxn>
                    <a:cxn ang="0">
                      <a:pos x="76" y="15"/>
                    </a:cxn>
                    <a:cxn ang="0">
                      <a:pos x="64" y="81"/>
                    </a:cxn>
                    <a:cxn ang="0">
                      <a:pos x="49" y="99"/>
                    </a:cxn>
                    <a:cxn ang="0">
                      <a:pos x="43" y="117"/>
                    </a:cxn>
                    <a:cxn ang="0">
                      <a:pos x="64" y="135"/>
                    </a:cxn>
                    <a:cxn ang="0">
                      <a:pos x="100" y="144"/>
                    </a:cxn>
                    <a:cxn ang="0">
                      <a:pos x="115" y="141"/>
                    </a:cxn>
                    <a:cxn ang="0">
                      <a:pos x="124" y="153"/>
                    </a:cxn>
                    <a:cxn ang="0">
                      <a:pos x="106" y="156"/>
                    </a:cxn>
                    <a:cxn ang="0">
                      <a:pos x="145" y="186"/>
                    </a:cxn>
                    <a:cxn ang="0">
                      <a:pos x="163" y="210"/>
                    </a:cxn>
                    <a:cxn ang="0">
                      <a:pos x="148" y="231"/>
                    </a:cxn>
                    <a:cxn ang="0">
                      <a:pos x="124" y="228"/>
                    </a:cxn>
                    <a:cxn ang="0">
                      <a:pos x="127" y="258"/>
                    </a:cxn>
                    <a:cxn ang="0">
                      <a:pos x="100" y="252"/>
                    </a:cxn>
                    <a:cxn ang="0">
                      <a:pos x="97" y="264"/>
                    </a:cxn>
                    <a:cxn ang="0">
                      <a:pos x="79" y="270"/>
                    </a:cxn>
                    <a:cxn ang="0">
                      <a:pos x="88" y="234"/>
                    </a:cxn>
                    <a:cxn ang="0">
                      <a:pos x="109" y="228"/>
                    </a:cxn>
                    <a:cxn ang="0">
                      <a:pos x="136" y="219"/>
                    </a:cxn>
                    <a:cxn ang="0">
                      <a:pos x="139" y="210"/>
                    </a:cxn>
                    <a:cxn ang="0">
                      <a:pos x="127" y="192"/>
                    </a:cxn>
                    <a:cxn ang="0">
                      <a:pos x="118" y="195"/>
                    </a:cxn>
                    <a:cxn ang="0">
                      <a:pos x="121" y="204"/>
                    </a:cxn>
                    <a:cxn ang="0">
                      <a:pos x="88" y="195"/>
                    </a:cxn>
                    <a:cxn ang="0">
                      <a:pos x="76" y="156"/>
                    </a:cxn>
                    <a:cxn ang="0">
                      <a:pos x="49" y="150"/>
                    </a:cxn>
                    <a:cxn ang="0">
                      <a:pos x="40" y="180"/>
                    </a:cxn>
                    <a:cxn ang="0">
                      <a:pos x="13" y="162"/>
                    </a:cxn>
                    <a:cxn ang="0">
                      <a:pos x="16" y="150"/>
                    </a:cxn>
                    <a:cxn ang="0">
                      <a:pos x="25" y="141"/>
                    </a:cxn>
                    <a:cxn ang="0">
                      <a:pos x="28" y="123"/>
                    </a:cxn>
                    <a:cxn ang="0">
                      <a:pos x="31" y="126"/>
                    </a:cxn>
                  </a:cxnLst>
                  <a:rect l="0" t="0" r="r" b="b"/>
                  <a:pathLst>
                    <a:path w="163" h="279">
                      <a:moveTo>
                        <a:pt x="31" y="126"/>
                      </a:moveTo>
                      <a:cubicBezTo>
                        <a:pt x="18" y="122"/>
                        <a:pt x="15" y="118"/>
                        <a:pt x="19" y="105"/>
                      </a:cubicBezTo>
                      <a:cubicBezTo>
                        <a:pt x="0" y="99"/>
                        <a:pt x="0" y="83"/>
                        <a:pt x="16" y="72"/>
                      </a:cubicBezTo>
                      <a:cubicBezTo>
                        <a:pt x="24" y="47"/>
                        <a:pt x="31" y="22"/>
                        <a:pt x="46" y="0"/>
                      </a:cubicBezTo>
                      <a:cubicBezTo>
                        <a:pt x="60" y="3"/>
                        <a:pt x="71" y="1"/>
                        <a:pt x="76" y="15"/>
                      </a:cubicBezTo>
                      <a:cubicBezTo>
                        <a:pt x="74" y="32"/>
                        <a:pt x="75" y="65"/>
                        <a:pt x="64" y="81"/>
                      </a:cubicBezTo>
                      <a:cubicBezTo>
                        <a:pt x="55" y="95"/>
                        <a:pt x="56" y="84"/>
                        <a:pt x="49" y="99"/>
                      </a:cubicBezTo>
                      <a:cubicBezTo>
                        <a:pt x="46" y="105"/>
                        <a:pt x="43" y="117"/>
                        <a:pt x="43" y="117"/>
                      </a:cubicBezTo>
                      <a:cubicBezTo>
                        <a:pt x="47" y="129"/>
                        <a:pt x="53" y="128"/>
                        <a:pt x="64" y="135"/>
                      </a:cubicBezTo>
                      <a:cubicBezTo>
                        <a:pt x="79" y="130"/>
                        <a:pt x="86" y="139"/>
                        <a:pt x="100" y="144"/>
                      </a:cubicBezTo>
                      <a:cubicBezTo>
                        <a:pt x="105" y="143"/>
                        <a:pt x="110" y="141"/>
                        <a:pt x="115" y="141"/>
                      </a:cubicBezTo>
                      <a:cubicBezTo>
                        <a:pt x="117" y="141"/>
                        <a:pt x="140" y="144"/>
                        <a:pt x="124" y="153"/>
                      </a:cubicBezTo>
                      <a:cubicBezTo>
                        <a:pt x="119" y="156"/>
                        <a:pt x="112" y="155"/>
                        <a:pt x="106" y="156"/>
                      </a:cubicBezTo>
                      <a:cubicBezTo>
                        <a:pt x="117" y="173"/>
                        <a:pt x="126" y="181"/>
                        <a:pt x="145" y="186"/>
                      </a:cubicBezTo>
                      <a:cubicBezTo>
                        <a:pt x="155" y="193"/>
                        <a:pt x="159" y="198"/>
                        <a:pt x="163" y="210"/>
                      </a:cubicBezTo>
                      <a:cubicBezTo>
                        <a:pt x="156" y="231"/>
                        <a:pt x="163" y="226"/>
                        <a:pt x="148" y="231"/>
                      </a:cubicBezTo>
                      <a:cubicBezTo>
                        <a:pt x="142" y="267"/>
                        <a:pt x="143" y="234"/>
                        <a:pt x="124" y="228"/>
                      </a:cubicBezTo>
                      <a:cubicBezTo>
                        <a:pt x="116" y="241"/>
                        <a:pt x="109" y="252"/>
                        <a:pt x="127" y="258"/>
                      </a:cubicBezTo>
                      <a:cubicBezTo>
                        <a:pt x="120" y="279"/>
                        <a:pt x="111" y="256"/>
                        <a:pt x="100" y="252"/>
                      </a:cubicBezTo>
                      <a:cubicBezTo>
                        <a:pt x="99" y="256"/>
                        <a:pt x="100" y="261"/>
                        <a:pt x="97" y="264"/>
                      </a:cubicBezTo>
                      <a:cubicBezTo>
                        <a:pt x="92" y="268"/>
                        <a:pt x="79" y="270"/>
                        <a:pt x="79" y="270"/>
                      </a:cubicBezTo>
                      <a:cubicBezTo>
                        <a:pt x="74" y="256"/>
                        <a:pt x="80" y="246"/>
                        <a:pt x="88" y="234"/>
                      </a:cubicBezTo>
                      <a:cubicBezTo>
                        <a:pt x="120" y="240"/>
                        <a:pt x="91" y="239"/>
                        <a:pt x="109" y="228"/>
                      </a:cubicBezTo>
                      <a:cubicBezTo>
                        <a:pt x="117" y="223"/>
                        <a:pt x="136" y="219"/>
                        <a:pt x="136" y="219"/>
                      </a:cubicBezTo>
                      <a:cubicBezTo>
                        <a:pt x="137" y="216"/>
                        <a:pt x="140" y="213"/>
                        <a:pt x="139" y="210"/>
                      </a:cubicBezTo>
                      <a:cubicBezTo>
                        <a:pt x="137" y="203"/>
                        <a:pt x="127" y="192"/>
                        <a:pt x="127" y="192"/>
                      </a:cubicBezTo>
                      <a:cubicBezTo>
                        <a:pt x="124" y="193"/>
                        <a:pt x="119" y="192"/>
                        <a:pt x="118" y="195"/>
                      </a:cubicBezTo>
                      <a:cubicBezTo>
                        <a:pt x="117" y="198"/>
                        <a:pt x="124" y="203"/>
                        <a:pt x="121" y="204"/>
                      </a:cubicBezTo>
                      <a:cubicBezTo>
                        <a:pt x="111" y="209"/>
                        <a:pt x="88" y="195"/>
                        <a:pt x="88" y="195"/>
                      </a:cubicBezTo>
                      <a:cubicBezTo>
                        <a:pt x="95" y="173"/>
                        <a:pt x="106" y="166"/>
                        <a:pt x="76" y="156"/>
                      </a:cubicBezTo>
                      <a:cubicBezTo>
                        <a:pt x="64" y="160"/>
                        <a:pt x="61" y="154"/>
                        <a:pt x="49" y="150"/>
                      </a:cubicBezTo>
                      <a:cubicBezTo>
                        <a:pt x="42" y="172"/>
                        <a:pt x="45" y="162"/>
                        <a:pt x="40" y="180"/>
                      </a:cubicBezTo>
                      <a:cubicBezTo>
                        <a:pt x="25" y="176"/>
                        <a:pt x="25" y="170"/>
                        <a:pt x="13" y="162"/>
                      </a:cubicBezTo>
                      <a:cubicBezTo>
                        <a:pt x="14" y="158"/>
                        <a:pt x="14" y="154"/>
                        <a:pt x="16" y="150"/>
                      </a:cubicBezTo>
                      <a:cubicBezTo>
                        <a:pt x="18" y="146"/>
                        <a:pt x="23" y="145"/>
                        <a:pt x="25" y="141"/>
                      </a:cubicBezTo>
                      <a:cubicBezTo>
                        <a:pt x="27" y="135"/>
                        <a:pt x="26" y="129"/>
                        <a:pt x="28" y="123"/>
                      </a:cubicBezTo>
                      <a:cubicBezTo>
                        <a:pt x="29" y="122"/>
                        <a:pt x="30" y="125"/>
                        <a:pt x="31" y="126"/>
                      </a:cubicBezTo>
                      <a:close/>
                    </a:path>
                  </a:pathLst>
                </a:custGeom>
                <a:solidFill>
                  <a:schemeClr val="accent1"/>
                </a:solidFill>
                <a:ln w="9525">
                  <a:noFill/>
                  <a:round/>
                  <a:headEnd/>
                  <a:tailEnd/>
                </a:ln>
                <a:effectLst/>
              </p:spPr>
              <p:txBody>
                <a:bodyPr wrap="none" anchor="ctr"/>
                <a:lstStyle/>
                <a:p>
                  <a:endParaRPr lang="ja-JP" altLang="en-US"/>
                </a:p>
              </p:txBody>
            </p:sp>
            <p:sp>
              <p:nvSpPr>
                <p:cNvPr id="4227" name="Freeform 131"/>
                <p:cNvSpPr>
                  <a:spLocks/>
                </p:cNvSpPr>
                <p:nvPr/>
              </p:nvSpPr>
              <p:spPr bwMode="ltGray">
                <a:xfrm>
                  <a:off x="2541" y="2799"/>
                  <a:ext cx="153" cy="99"/>
                </a:xfrm>
                <a:custGeom>
                  <a:avLst/>
                  <a:gdLst/>
                  <a:ahLst/>
                  <a:cxnLst>
                    <a:cxn ang="0">
                      <a:pos x="3" y="54"/>
                    </a:cxn>
                    <a:cxn ang="0">
                      <a:pos x="36" y="30"/>
                    </a:cxn>
                    <a:cxn ang="0">
                      <a:pos x="63" y="24"/>
                    </a:cxn>
                    <a:cxn ang="0">
                      <a:pos x="69" y="33"/>
                    </a:cxn>
                    <a:cxn ang="0">
                      <a:pos x="105" y="12"/>
                    </a:cxn>
                    <a:cxn ang="0">
                      <a:pos x="123" y="0"/>
                    </a:cxn>
                    <a:cxn ang="0">
                      <a:pos x="147" y="30"/>
                    </a:cxn>
                    <a:cxn ang="0">
                      <a:pos x="132" y="84"/>
                    </a:cxn>
                    <a:cxn ang="0">
                      <a:pos x="102" y="99"/>
                    </a:cxn>
                    <a:cxn ang="0">
                      <a:pos x="75" y="84"/>
                    </a:cxn>
                    <a:cxn ang="0">
                      <a:pos x="63" y="48"/>
                    </a:cxn>
                    <a:cxn ang="0">
                      <a:pos x="45" y="57"/>
                    </a:cxn>
                    <a:cxn ang="0">
                      <a:pos x="27" y="51"/>
                    </a:cxn>
                    <a:cxn ang="0">
                      <a:pos x="0" y="66"/>
                    </a:cxn>
                    <a:cxn ang="0">
                      <a:pos x="3" y="54"/>
                    </a:cxn>
                  </a:cxnLst>
                  <a:rect l="0" t="0" r="r" b="b"/>
                  <a:pathLst>
                    <a:path w="153" h="99">
                      <a:moveTo>
                        <a:pt x="3" y="54"/>
                      </a:moveTo>
                      <a:cubicBezTo>
                        <a:pt x="9" y="35"/>
                        <a:pt x="17" y="34"/>
                        <a:pt x="36" y="30"/>
                      </a:cubicBezTo>
                      <a:cubicBezTo>
                        <a:pt x="47" y="23"/>
                        <a:pt x="51" y="20"/>
                        <a:pt x="63" y="24"/>
                      </a:cubicBezTo>
                      <a:cubicBezTo>
                        <a:pt x="65" y="27"/>
                        <a:pt x="66" y="32"/>
                        <a:pt x="69" y="33"/>
                      </a:cubicBezTo>
                      <a:cubicBezTo>
                        <a:pt x="69" y="33"/>
                        <a:pt x="100" y="15"/>
                        <a:pt x="105" y="12"/>
                      </a:cubicBezTo>
                      <a:cubicBezTo>
                        <a:pt x="111" y="8"/>
                        <a:pt x="123" y="0"/>
                        <a:pt x="123" y="0"/>
                      </a:cubicBezTo>
                      <a:cubicBezTo>
                        <a:pt x="136" y="9"/>
                        <a:pt x="134" y="21"/>
                        <a:pt x="147" y="30"/>
                      </a:cubicBezTo>
                      <a:cubicBezTo>
                        <a:pt x="153" y="47"/>
                        <a:pt x="142" y="69"/>
                        <a:pt x="132" y="84"/>
                      </a:cubicBezTo>
                      <a:cubicBezTo>
                        <a:pt x="116" y="60"/>
                        <a:pt x="114" y="91"/>
                        <a:pt x="102" y="99"/>
                      </a:cubicBezTo>
                      <a:cubicBezTo>
                        <a:pt x="92" y="96"/>
                        <a:pt x="75" y="84"/>
                        <a:pt x="75" y="84"/>
                      </a:cubicBezTo>
                      <a:cubicBezTo>
                        <a:pt x="70" y="70"/>
                        <a:pt x="82" y="54"/>
                        <a:pt x="63" y="48"/>
                      </a:cubicBezTo>
                      <a:cubicBezTo>
                        <a:pt x="57" y="50"/>
                        <a:pt x="52" y="57"/>
                        <a:pt x="45" y="57"/>
                      </a:cubicBezTo>
                      <a:cubicBezTo>
                        <a:pt x="39" y="57"/>
                        <a:pt x="27" y="51"/>
                        <a:pt x="27" y="51"/>
                      </a:cubicBezTo>
                      <a:cubicBezTo>
                        <a:pt x="16" y="55"/>
                        <a:pt x="11" y="62"/>
                        <a:pt x="0" y="66"/>
                      </a:cubicBezTo>
                      <a:cubicBezTo>
                        <a:pt x="0" y="65"/>
                        <a:pt x="11" y="29"/>
                        <a:pt x="3" y="54"/>
                      </a:cubicBezTo>
                      <a:close/>
                    </a:path>
                  </a:pathLst>
                </a:custGeom>
                <a:solidFill>
                  <a:schemeClr val="accent1"/>
                </a:solidFill>
                <a:ln w="9525">
                  <a:noFill/>
                  <a:round/>
                  <a:headEnd/>
                  <a:tailEnd/>
                </a:ln>
                <a:effectLst/>
              </p:spPr>
              <p:txBody>
                <a:bodyPr wrap="none" anchor="ctr"/>
                <a:lstStyle/>
                <a:p>
                  <a:endParaRPr lang="ja-JP" altLang="en-US"/>
                </a:p>
              </p:txBody>
            </p:sp>
            <p:sp>
              <p:nvSpPr>
                <p:cNvPr id="4228" name="Freeform 132"/>
                <p:cNvSpPr>
                  <a:spLocks/>
                </p:cNvSpPr>
                <p:nvPr/>
              </p:nvSpPr>
              <p:spPr bwMode="ltGray">
                <a:xfrm>
                  <a:off x="2552" y="2720"/>
                  <a:ext cx="29" cy="43"/>
                </a:xfrm>
                <a:custGeom>
                  <a:avLst/>
                  <a:gdLst/>
                  <a:ahLst/>
                  <a:cxnLst>
                    <a:cxn ang="0">
                      <a:pos x="1" y="34"/>
                    </a:cxn>
                    <a:cxn ang="0">
                      <a:pos x="22" y="13"/>
                    </a:cxn>
                    <a:cxn ang="0">
                      <a:pos x="19" y="31"/>
                    </a:cxn>
                    <a:cxn ang="0">
                      <a:pos x="1" y="34"/>
                    </a:cxn>
                  </a:cxnLst>
                  <a:rect l="0" t="0" r="r" b="b"/>
                  <a:pathLst>
                    <a:path w="29" h="43">
                      <a:moveTo>
                        <a:pt x="1" y="34"/>
                      </a:moveTo>
                      <a:cubicBezTo>
                        <a:pt x="4" y="13"/>
                        <a:pt x="2" y="0"/>
                        <a:pt x="22" y="13"/>
                      </a:cubicBezTo>
                      <a:cubicBezTo>
                        <a:pt x="24" y="20"/>
                        <a:pt x="29" y="25"/>
                        <a:pt x="19" y="31"/>
                      </a:cubicBezTo>
                      <a:cubicBezTo>
                        <a:pt x="0" y="43"/>
                        <a:pt x="1" y="42"/>
                        <a:pt x="1" y="34"/>
                      </a:cubicBezTo>
                      <a:close/>
                    </a:path>
                  </a:pathLst>
                </a:custGeom>
                <a:solidFill>
                  <a:schemeClr val="accent1"/>
                </a:solidFill>
                <a:ln w="9525">
                  <a:noFill/>
                  <a:round/>
                  <a:headEnd/>
                  <a:tailEnd/>
                </a:ln>
                <a:effectLst/>
              </p:spPr>
              <p:txBody>
                <a:bodyPr wrap="none" anchor="ctr"/>
                <a:lstStyle/>
                <a:p>
                  <a:endParaRPr lang="ja-JP" altLang="en-US"/>
                </a:p>
              </p:txBody>
            </p:sp>
            <p:sp>
              <p:nvSpPr>
                <p:cNvPr id="4229" name="Freeform 133"/>
                <p:cNvSpPr>
                  <a:spLocks/>
                </p:cNvSpPr>
                <p:nvPr/>
              </p:nvSpPr>
              <p:spPr bwMode="ltGray">
                <a:xfrm>
                  <a:off x="2712" y="3000"/>
                  <a:ext cx="48" cy="81"/>
                </a:xfrm>
                <a:custGeom>
                  <a:avLst/>
                  <a:gdLst/>
                  <a:ahLst/>
                  <a:cxnLst>
                    <a:cxn ang="0">
                      <a:pos x="24" y="81"/>
                    </a:cxn>
                    <a:cxn ang="0">
                      <a:pos x="0" y="63"/>
                    </a:cxn>
                    <a:cxn ang="0">
                      <a:pos x="0" y="33"/>
                    </a:cxn>
                    <a:cxn ang="0">
                      <a:pos x="12" y="0"/>
                    </a:cxn>
                    <a:cxn ang="0">
                      <a:pos x="21" y="21"/>
                    </a:cxn>
                    <a:cxn ang="0">
                      <a:pos x="24" y="42"/>
                    </a:cxn>
                    <a:cxn ang="0">
                      <a:pos x="24" y="60"/>
                    </a:cxn>
                    <a:cxn ang="0">
                      <a:pos x="24" y="81"/>
                    </a:cxn>
                  </a:cxnLst>
                  <a:rect l="0" t="0" r="r" b="b"/>
                  <a:pathLst>
                    <a:path w="48" h="81">
                      <a:moveTo>
                        <a:pt x="24" y="81"/>
                      </a:moveTo>
                      <a:cubicBezTo>
                        <a:pt x="13" y="77"/>
                        <a:pt x="10" y="70"/>
                        <a:pt x="0" y="63"/>
                      </a:cubicBezTo>
                      <a:cubicBezTo>
                        <a:pt x="4" y="50"/>
                        <a:pt x="23" y="41"/>
                        <a:pt x="0" y="33"/>
                      </a:cubicBezTo>
                      <a:cubicBezTo>
                        <a:pt x="3" y="19"/>
                        <a:pt x="4" y="11"/>
                        <a:pt x="12" y="0"/>
                      </a:cubicBezTo>
                      <a:cubicBezTo>
                        <a:pt x="25" y="4"/>
                        <a:pt x="25" y="9"/>
                        <a:pt x="21" y="21"/>
                      </a:cubicBezTo>
                      <a:cubicBezTo>
                        <a:pt x="43" y="25"/>
                        <a:pt x="46" y="35"/>
                        <a:pt x="24" y="42"/>
                      </a:cubicBezTo>
                      <a:cubicBezTo>
                        <a:pt x="15" y="69"/>
                        <a:pt x="48" y="44"/>
                        <a:pt x="24" y="60"/>
                      </a:cubicBezTo>
                      <a:cubicBezTo>
                        <a:pt x="21" y="70"/>
                        <a:pt x="24" y="71"/>
                        <a:pt x="24" y="81"/>
                      </a:cubicBezTo>
                      <a:close/>
                    </a:path>
                  </a:pathLst>
                </a:custGeom>
                <a:solidFill>
                  <a:schemeClr val="accent1"/>
                </a:solidFill>
                <a:ln w="9525">
                  <a:noFill/>
                  <a:round/>
                  <a:headEnd/>
                  <a:tailEnd/>
                </a:ln>
                <a:effectLst/>
              </p:spPr>
              <p:txBody>
                <a:bodyPr wrap="none" anchor="ctr"/>
                <a:lstStyle/>
                <a:p>
                  <a:endParaRPr lang="ja-JP" altLang="en-US"/>
                </a:p>
              </p:txBody>
            </p:sp>
            <p:sp>
              <p:nvSpPr>
                <p:cNvPr id="4230" name="Freeform 134"/>
                <p:cNvSpPr>
                  <a:spLocks/>
                </p:cNvSpPr>
                <p:nvPr/>
              </p:nvSpPr>
              <p:spPr bwMode="ltGray">
                <a:xfrm>
                  <a:off x="2670" y="3141"/>
                  <a:ext cx="38" cy="15"/>
                </a:xfrm>
                <a:custGeom>
                  <a:avLst/>
                  <a:gdLst/>
                  <a:ahLst/>
                  <a:cxnLst>
                    <a:cxn ang="0">
                      <a:pos x="24" y="15"/>
                    </a:cxn>
                    <a:cxn ang="0">
                      <a:pos x="18" y="0"/>
                    </a:cxn>
                    <a:cxn ang="0">
                      <a:pos x="33" y="12"/>
                    </a:cxn>
                    <a:cxn ang="0">
                      <a:pos x="24" y="15"/>
                    </a:cxn>
                  </a:cxnLst>
                  <a:rect l="0" t="0" r="r" b="b"/>
                  <a:pathLst>
                    <a:path w="38" h="15">
                      <a:moveTo>
                        <a:pt x="24" y="15"/>
                      </a:moveTo>
                      <a:cubicBezTo>
                        <a:pt x="13" y="12"/>
                        <a:pt x="0" y="6"/>
                        <a:pt x="18" y="0"/>
                      </a:cubicBezTo>
                      <a:cubicBezTo>
                        <a:pt x="21" y="1"/>
                        <a:pt x="38" y="1"/>
                        <a:pt x="33" y="12"/>
                      </a:cubicBezTo>
                      <a:cubicBezTo>
                        <a:pt x="32" y="15"/>
                        <a:pt x="24" y="15"/>
                        <a:pt x="24" y="15"/>
                      </a:cubicBezTo>
                      <a:close/>
                    </a:path>
                  </a:pathLst>
                </a:custGeom>
                <a:solidFill>
                  <a:schemeClr val="accent1"/>
                </a:solidFill>
                <a:ln w="9525">
                  <a:noFill/>
                  <a:round/>
                  <a:headEnd/>
                  <a:tailEnd/>
                </a:ln>
                <a:effectLst/>
              </p:spPr>
              <p:txBody>
                <a:bodyPr wrap="none" anchor="ctr"/>
                <a:lstStyle/>
                <a:p>
                  <a:endParaRPr lang="ja-JP" altLang="en-US"/>
                </a:p>
              </p:txBody>
            </p:sp>
            <p:sp>
              <p:nvSpPr>
                <p:cNvPr id="4231" name="Freeform 135"/>
                <p:cNvSpPr>
                  <a:spLocks/>
                </p:cNvSpPr>
                <p:nvPr/>
              </p:nvSpPr>
              <p:spPr bwMode="ltGray">
                <a:xfrm>
                  <a:off x="2727" y="3132"/>
                  <a:ext cx="75" cy="26"/>
                </a:xfrm>
                <a:custGeom>
                  <a:avLst/>
                  <a:gdLst/>
                  <a:ahLst/>
                  <a:cxnLst>
                    <a:cxn ang="0">
                      <a:pos x="9" y="18"/>
                    </a:cxn>
                    <a:cxn ang="0">
                      <a:pos x="24" y="12"/>
                    </a:cxn>
                    <a:cxn ang="0">
                      <a:pos x="42" y="6"/>
                    </a:cxn>
                    <a:cxn ang="0">
                      <a:pos x="75" y="21"/>
                    </a:cxn>
                    <a:cxn ang="0">
                      <a:pos x="48" y="18"/>
                    </a:cxn>
                    <a:cxn ang="0">
                      <a:pos x="39" y="15"/>
                    </a:cxn>
                    <a:cxn ang="0">
                      <a:pos x="9" y="18"/>
                    </a:cxn>
                  </a:cxnLst>
                  <a:rect l="0" t="0" r="r" b="b"/>
                  <a:pathLst>
                    <a:path w="75" h="26">
                      <a:moveTo>
                        <a:pt x="9" y="18"/>
                      </a:moveTo>
                      <a:cubicBezTo>
                        <a:pt x="21" y="0"/>
                        <a:pt x="8" y="14"/>
                        <a:pt x="24" y="12"/>
                      </a:cubicBezTo>
                      <a:cubicBezTo>
                        <a:pt x="30" y="11"/>
                        <a:pt x="42" y="6"/>
                        <a:pt x="42" y="6"/>
                      </a:cubicBezTo>
                      <a:cubicBezTo>
                        <a:pt x="59" y="9"/>
                        <a:pt x="66" y="7"/>
                        <a:pt x="75" y="21"/>
                      </a:cubicBezTo>
                      <a:cubicBezTo>
                        <a:pt x="60" y="26"/>
                        <a:pt x="69" y="25"/>
                        <a:pt x="48" y="18"/>
                      </a:cubicBezTo>
                      <a:cubicBezTo>
                        <a:pt x="45" y="17"/>
                        <a:pt x="39" y="15"/>
                        <a:pt x="39" y="15"/>
                      </a:cubicBezTo>
                      <a:cubicBezTo>
                        <a:pt x="30" y="18"/>
                        <a:pt x="0" y="9"/>
                        <a:pt x="9" y="18"/>
                      </a:cubicBezTo>
                      <a:close/>
                    </a:path>
                  </a:pathLst>
                </a:custGeom>
                <a:solidFill>
                  <a:schemeClr val="accent1"/>
                </a:solidFill>
                <a:ln w="9525">
                  <a:noFill/>
                  <a:round/>
                  <a:headEnd/>
                  <a:tailEnd/>
                </a:ln>
                <a:effectLst/>
              </p:spPr>
              <p:txBody>
                <a:bodyPr wrap="none" anchor="ctr"/>
                <a:lstStyle/>
                <a:p>
                  <a:endParaRPr lang="ja-JP" altLang="en-US"/>
                </a:p>
              </p:txBody>
            </p:sp>
            <p:sp>
              <p:nvSpPr>
                <p:cNvPr id="4232" name="Freeform 136"/>
                <p:cNvSpPr>
                  <a:spLocks/>
                </p:cNvSpPr>
                <p:nvPr/>
              </p:nvSpPr>
              <p:spPr bwMode="ltGray">
                <a:xfrm>
                  <a:off x="2466" y="3006"/>
                  <a:ext cx="184" cy="180"/>
                </a:xfrm>
                <a:custGeom>
                  <a:avLst/>
                  <a:gdLst/>
                  <a:ahLst/>
                  <a:cxnLst>
                    <a:cxn ang="0">
                      <a:pos x="21" y="12"/>
                    </a:cxn>
                    <a:cxn ang="0">
                      <a:pos x="51" y="0"/>
                    </a:cxn>
                    <a:cxn ang="0">
                      <a:pos x="117" y="27"/>
                    </a:cxn>
                    <a:cxn ang="0">
                      <a:pos x="150" y="18"/>
                    </a:cxn>
                    <a:cxn ang="0">
                      <a:pos x="171" y="0"/>
                    </a:cxn>
                    <a:cxn ang="0">
                      <a:pos x="162" y="21"/>
                    </a:cxn>
                    <a:cxn ang="0">
                      <a:pos x="147" y="45"/>
                    </a:cxn>
                    <a:cxn ang="0">
                      <a:pos x="105" y="36"/>
                    </a:cxn>
                    <a:cxn ang="0">
                      <a:pos x="78" y="24"/>
                    </a:cxn>
                    <a:cxn ang="0">
                      <a:pos x="69" y="21"/>
                    </a:cxn>
                    <a:cxn ang="0">
                      <a:pos x="33" y="33"/>
                    </a:cxn>
                    <a:cxn ang="0">
                      <a:pos x="27" y="42"/>
                    </a:cxn>
                    <a:cxn ang="0">
                      <a:pos x="63" y="78"/>
                    </a:cxn>
                    <a:cxn ang="0">
                      <a:pos x="120" y="72"/>
                    </a:cxn>
                    <a:cxn ang="0">
                      <a:pos x="93" y="81"/>
                    </a:cxn>
                    <a:cxn ang="0">
                      <a:pos x="75" y="87"/>
                    </a:cxn>
                    <a:cxn ang="0">
                      <a:pos x="84" y="123"/>
                    </a:cxn>
                    <a:cxn ang="0">
                      <a:pos x="99" y="150"/>
                    </a:cxn>
                    <a:cxn ang="0">
                      <a:pos x="78" y="159"/>
                    </a:cxn>
                    <a:cxn ang="0">
                      <a:pos x="66" y="147"/>
                    </a:cxn>
                    <a:cxn ang="0">
                      <a:pos x="54" y="129"/>
                    </a:cxn>
                    <a:cxn ang="0">
                      <a:pos x="36" y="123"/>
                    </a:cxn>
                    <a:cxn ang="0">
                      <a:pos x="18" y="180"/>
                    </a:cxn>
                    <a:cxn ang="0">
                      <a:pos x="21" y="141"/>
                    </a:cxn>
                    <a:cxn ang="0">
                      <a:pos x="0" y="117"/>
                    </a:cxn>
                    <a:cxn ang="0">
                      <a:pos x="9" y="78"/>
                    </a:cxn>
                    <a:cxn ang="0">
                      <a:pos x="18" y="51"/>
                    </a:cxn>
                    <a:cxn ang="0">
                      <a:pos x="21" y="12"/>
                    </a:cxn>
                  </a:cxnLst>
                  <a:rect l="0" t="0" r="r" b="b"/>
                  <a:pathLst>
                    <a:path w="184" h="180">
                      <a:moveTo>
                        <a:pt x="21" y="12"/>
                      </a:moveTo>
                      <a:cubicBezTo>
                        <a:pt x="32" y="9"/>
                        <a:pt x="40" y="4"/>
                        <a:pt x="51" y="0"/>
                      </a:cubicBezTo>
                      <a:cubicBezTo>
                        <a:pt x="69" y="12"/>
                        <a:pt x="96" y="20"/>
                        <a:pt x="117" y="27"/>
                      </a:cubicBezTo>
                      <a:cubicBezTo>
                        <a:pt x="144" y="20"/>
                        <a:pt x="133" y="24"/>
                        <a:pt x="150" y="18"/>
                      </a:cubicBezTo>
                      <a:cubicBezTo>
                        <a:pt x="154" y="6"/>
                        <a:pt x="159" y="4"/>
                        <a:pt x="171" y="0"/>
                      </a:cubicBezTo>
                      <a:cubicBezTo>
                        <a:pt x="184" y="13"/>
                        <a:pt x="178" y="17"/>
                        <a:pt x="162" y="21"/>
                      </a:cubicBezTo>
                      <a:cubicBezTo>
                        <a:pt x="151" y="37"/>
                        <a:pt x="166" y="35"/>
                        <a:pt x="147" y="45"/>
                      </a:cubicBezTo>
                      <a:cubicBezTo>
                        <a:pt x="133" y="42"/>
                        <a:pt x="105" y="36"/>
                        <a:pt x="105" y="36"/>
                      </a:cubicBezTo>
                      <a:cubicBezTo>
                        <a:pt x="91" y="26"/>
                        <a:pt x="99" y="31"/>
                        <a:pt x="78" y="24"/>
                      </a:cubicBezTo>
                      <a:cubicBezTo>
                        <a:pt x="75" y="23"/>
                        <a:pt x="69" y="21"/>
                        <a:pt x="69" y="21"/>
                      </a:cubicBezTo>
                      <a:cubicBezTo>
                        <a:pt x="56" y="25"/>
                        <a:pt x="44" y="25"/>
                        <a:pt x="33" y="33"/>
                      </a:cubicBezTo>
                      <a:cubicBezTo>
                        <a:pt x="31" y="36"/>
                        <a:pt x="28" y="38"/>
                        <a:pt x="27" y="42"/>
                      </a:cubicBezTo>
                      <a:cubicBezTo>
                        <a:pt x="26" y="49"/>
                        <a:pt x="56" y="76"/>
                        <a:pt x="63" y="78"/>
                      </a:cubicBezTo>
                      <a:lnTo>
                        <a:pt x="120" y="72"/>
                      </a:lnTo>
                      <a:cubicBezTo>
                        <a:pt x="120" y="72"/>
                        <a:pt x="93" y="81"/>
                        <a:pt x="93" y="81"/>
                      </a:cubicBezTo>
                      <a:cubicBezTo>
                        <a:pt x="87" y="83"/>
                        <a:pt x="75" y="87"/>
                        <a:pt x="75" y="87"/>
                      </a:cubicBezTo>
                      <a:cubicBezTo>
                        <a:pt x="79" y="108"/>
                        <a:pt x="88" y="101"/>
                        <a:pt x="84" y="123"/>
                      </a:cubicBezTo>
                      <a:cubicBezTo>
                        <a:pt x="88" y="137"/>
                        <a:pt x="95" y="137"/>
                        <a:pt x="99" y="150"/>
                      </a:cubicBezTo>
                      <a:cubicBezTo>
                        <a:pt x="94" y="164"/>
                        <a:pt x="91" y="155"/>
                        <a:pt x="78" y="159"/>
                      </a:cubicBezTo>
                      <a:cubicBezTo>
                        <a:pt x="63" y="154"/>
                        <a:pt x="73" y="160"/>
                        <a:pt x="66" y="147"/>
                      </a:cubicBezTo>
                      <a:cubicBezTo>
                        <a:pt x="62" y="141"/>
                        <a:pt x="54" y="129"/>
                        <a:pt x="54" y="129"/>
                      </a:cubicBezTo>
                      <a:cubicBezTo>
                        <a:pt x="50" y="114"/>
                        <a:pt x="46" y="108"/>
                        <a:pt x="36" y="123"/>
                      </a:cubicBezTo>
                      <a:cubicBezTo>
                        <a:pt x="41" y="137"/>
                        <a:pt x="30" y="172"/>
                        <a:pt x="18" y="180"/>
                      </a:cubicBezTo>
                      <a:cubicBezTo>
                        <a:pt x="13" y="166"/>
                        <a:pt x="18" y="155"/>
                        <a:pt x="21" y="141"/>
                      </a:cubicBezTo>
                      <a:cubicBezTo>
                        <a:pt x="7" y="120"/>
                        <a:pt x="15" y="127"/>
                        <a:pt x="0" y="117"/>
                      </a:cubicBezTo>
                      <a:cubicBezTo>
                        <a:pt x="3" y="104"/>
                        <a:pt x="6" y="91"/>
                        <a:pt x="9" y="78"/>
                      </a:cubicBezTo>
                      <a:cubicBezTo>
                        <a:pt x="11" y="69"/>
                        <a:pt x="18" y="51"/>
                        <a:pt x="18" y="51"/>
                      </a:cubicBezTo>
                      <a:cubicBezTo>
                        <a:pt x="9" y="37"/>
                        <a:pt x="8" y="25"/>
                        <a:pt x="21" y="12"/>
                      </a:cubicBezTo>
                      <a:close/>
                    </a:path>
                  </a:pathLst>
                </a:custGeom>
                <a:solidFill>
                  <a:schemeClr val="accent1"/>
                </a:solidFill>
                <a:ln w="9525">
                  <a:noFill/>
                  <a:round/>
                  <a:headEnd/>
                  <a:tailEnd/>
                </a:ln>
                <a:effectLst/>
              </p:spPr>
              <p:txBody>
                <a:bodyPr wrap="none" anchor="ctr"/>
                <a:lstStyle/>
                <a:p>
                  <a:endParaRPr lang="ja-JP" altLang="en-US"/>
                </a:p>
              </p:txBody>
            </p:sp>
            <p:sp>
              <p:nvSpPr>
                <p:cNvPr id="4233" name="Freeform 137"/>
                <p:cNvSpPr>
                  <a:spLocks/>
                </p:cNvSpPr>
                <p:nvPr/>
              </p:nvSpPr>
              <p:spPr bwMode="ltGray">
                <a:xfrm>
                  <a:off x="2466" y="3249"/>
                  <a:ext cx="114" cy="48"/>
                </a:xfrm>
                <a:custGeom>
                  <a:avLst/>
                  <a:gdLst/>
                  <a:ahLst/>
                  <a:cxnLst>
                    <a:cxn ang="0">
                      <a:pos x="27" y="0"/>
                    </a:cxn>
                    <a:cxn ang="0">
                      <a:pos x="45" y="3"/>
                    </a:cxn>
                    <a:cxn ang="0">
                      <a:pos x="63" y="9"/>
                    </a:cxn>
                    <a:cxn ang="0">
                      <a:pos x="114" y="6"/>
                    </a:cxn>
                    <a:cxn ang="0">
                      <a:pos x="111" y="15"/>
                    </a:cxn>
                    <a:cxn ang="0">
                      <a:pos x="93" y="21"/>
                    </a:cxn>
                    <a:cxn ang="0">
                      <a:pos x="51" y="18"/>
                    </a:cxn>
                    <a:cxn ang="0">
                      <a:pos x="39" y="21"/>
                    </a:cxn>
                    <a:cxn ang="0">
                      <a:pos x="48" y="27"/>
                    </a:cxn>
                    <a:cxn ang="0">
                      <a:pos x="33" y="48"/>
                    </a:cxn>
                    <a:cxn ang="0">
                      <a:pos x="0" y="24"/>
                    </a:cxn>
                    <a:cxn ang="0">
                      <a:pos x="24" y="12"/>
                    </a:cxn>
                    <a:cxn ang="0">
                      <a:pos x="27" y="0"/>
                    </a:cxn>
                  </a:cxnLst>
                  <a:rect l="0" t="0" r="r" b="b"/>
                  <a:pathLst>
                    <a:path w="114" h="48">
                      <a:moveTo>
                        <a:pt x="27" y="0"/>
                      </a:moveTo>
                      <a:cubicBezTo>
                        <a:pt x="33" y="1"/>
                        <a:pt x="39" y="2"/>
                        <a:pt x="45" y="3"/>
                      </a:cubicBezTo>
                      <a:cubicBezTo>
                        <a:pt x="51" y="5"/>
                        <a:pt x="63" y="9"/>
                        <a:pt x="63" y="9"/>
                      </a:cubicBezTo>
                      <a:cubicBezTo>
                        <a:pt x="81" y="5"/>
                        <a:pt x="96" y="2"/>
                        <a:pt x="114" y="6"/>
                      </a:cubicBezTo>
                      <a:cubicBezTo>
                        <a:pt x="113" y="9"/>
                        <a:pt x="114" y="13"/>
                        <a:pt x="111" y="15"/>
                      </a:cubicBezTo>
                      <a:cubicBezTo>
                        <a:pt x="106" y="19"/>
                        <a:pt x="93" y="21"/>
                        <a:pt x="93" y="21"/>
                      </a:cubicBezTo>
                      <a:cubicBezTo>
                        <a:pt x="79" y="20"/>
                        <a:pt x="65" y="18"/>
                        <a:pt x="51" y="18"/>
                      </a:cubicBezTo>
                      <a:cubicBezTo>
                        <a:pt x="47" y="18"/>
                        <a:pt x="40" y="17"/>
                        <a:pt x="39" y="21"/>
                      </a:cubicBezTo>
                      <a:cubicBezTo>
                        <a:pt x="38" y="24"/>
                        <a:pt x="45" y="25"/>
                        <a:pt x="48" y="27"/>
                      </a:cubicBezTo>
                      <a:cubicBezTo>
                        <a:pt x="53" y="42"/>
                        <a:pt x="47" y="44"/>
                        <a:pt x="33" y="48"/>
                      </a:cubicBezTo>
                      <a:cubicBezTo>
                        <a:pt x="20" y="39"/>
                        <a:pt x="15" y="29"/>
                        <a:pt x="0" y="24"/>
                      </a:cubicBezTo>
                      <a:cubicBezTo>
                        <a:pt x="14" y="15"/>
                        <a:pt x="15" y="26"/>
                        <a:pt x="24" y="12"/>
                      </a:cubicBezTo>
                      <a:cubicBezTo>
                        <a:pt x="20" y="1"/>
                        <a:pt x="18" y="4"/>
                        <a:pt x="27" y="0"/>
                      </a:cubicBezTo>
                      <a:close/>
                    </a:path>
                  </a:pathLst>
                </a:custGeom>
                <a:solidFill>
                  <a:schemeClr val="accent1"/>
                </a:solidFill>
                <a:ln w="9525">
                  <a:noFill/>
                  <a:round/>
                  <a:headEnd/>
                  <a:tailEnd/>
                </a:ln>
                <a:effectLst/>
              </p:spPr>
              <p:txBody>
                <a:bodyPr wrap="none" anchor="ctr"/>
                <a:lstStyle/>
                <a:p>
                  <a:endParaRPr lang="ja-JP" altLang="en-US"/>
                </a:p>
              </p:txBody>
            </p:sp>
            <p:sp>
              <p:nvSpPr>
                <p:cNvPr id="4234" name="Freeform 138"/>
                <p:cNvSpPr>
                  <a:spLocks/>
                </p:cNvSpPr>
                <p:nvPr/>
              </p:nvSpPr>
              <p:spPr bwMode="ltGray">
                <a:xfrm>
                  <a:off x="2604" y="3256"/>
                  <a:ext cx="97" cy="56"/>
                </a:xfrm>
                <a:custGeom>
                  <a:avLst/>
                  <a:gdLst/>
                  <a:ahLst/>
                  <a:cxnLst>
                    <a:cxn ang="0">
                      <a:pos x="3" y="50"/>
                    </a:cxn>
                    <a:cxn ang="0">
                      <a:pos x="6" y="35"/>
                    </a:cxn>
                    <a:cxn ang="0">
                      <a:pos x="78" y="8"/>
                    </a:cxn>
                    <a:cxn ang="0">
                      <a:pos x="90" y="2"/>
                    </a:cxn>
                    <a:cxn ang="0">
                      <a:pos x="96" y="20"/>
                    </a:cxn>
                    <a:cxn ang="0">
                      <a:pos x="87" y="23"/>
                    </a:cxn>
                    <a:cxn ang="0">
                      <a:pos x="78" y="29"/>
                    </a:cxn>
                    <a:cxn ang="0">
                      <a:pos x="60" y="35"/>
                    </a:cxn>
                    <a:cxn ang="0">
                      <a:pos x="15" y="56"/>
                    </a:cxn>
                    <a:cxn ang="0">
                      <a:pos x="3" y="53"/>
                    </a:cxn>
                    <a:cxn ang="0">
                      <a:pos x="0" y="44"/>
                    </a:cxn>
                    <a:cxn ang="0">
                      <a:pos x="3" y="50"/>
                    </a:cxn>
                  </a:cxnLst>
                  <a:rect l="0" t="0" r="r" b="b"/>
                  <a:pathLst>
                    <a:path w="97" h="56">
                      <a:moveTo>
                        <a:pt x="3" y="50"/>
                      </a:moveTo>
                      <a:cubicBezTo>
                        <a:pt x="4" y="45"/>
                        <a:pt x="3" y="39"/>
                        <a:pt x="6" y="35"/>
                      </a:cubicBezTo>
                      <a:cubicBezTo>
                        <a:pt x="11" y="26"/>
                        <a:pt x="67" y="10"/>
                        <a:pt x="78" y="8"/>
                      </a:cubicBezTo>
                      <a:cubicBezTo>
                        <a:pt x="56" y="1"/>
                        <a:pt x="84" y="0"/>
                        <a:pt x="90" y="2"/>
                      </a:cubicBezTo>
                      <a:cubicBezTo>
                        <a:pt x="92" y="8"/>
                        <a:pt x="94" y="14"/>
                        <a:pt x="96" y="20"/>
                      </a:cubicBezTo>
                      <a:cubicBezTo>
                        <a:pt x="97" y="23"/>
                        <a:pt x="90" y="22"/>
                        <a:pt x="87" y="23"/>
                      </a:cubicBezTo>
                      <a:cubicBezTo>
                        <a:pt x="84" y="25"/>
                        <a:pt x="81" y="28"/>
                        <a:pt x="78" y="29"/>
                      </a:cubicBezTo>
                      <a:cubicBezTo>
                        <a:pt x="72" y="32"/>
                        <a:pt x="66" y="33"/>
                        <a:pt x="60" y="35"/>
                      </a:cubicBezTo>
                      <a:cubicBezTo>
                        <a:pt x="44" y="40"/>
                        <a:pt x="31" y="51"/>
                        <a:pt x="15" y="56"/>
                      </a:cubicBezTo>
                      <a:cubicBezTo>
                        <a:pt x="11" y="55"/>
                        <a:pt x="6" y="56"/>
                        <a:pt x="3" y="53"/>
                      </a:cubicBezTo>
                      <a:cubicBezTo>
                        <a:pt x="1" y="51"/>
                        <a:pt x="0" y="47"/>
                        <a:pt x="0" y="44"/>
                      </a:cubicBezTo>
                      <a:cubicBezTo>
                        <a:pt x="0" y="42"/>
                        <a:pt x="2" y="48"/>
                        <a:pt x="3" y="50"/>
                      </a:cubicBezTo>
                      <a:close/>
                    </a:path>
                  </a:pathLst>
                </a:custGeom>
                <a:solidFill>
                  <a:schemeClr val="accent1"/>
                </a:solidFill>
                <a:ln w="9525">
                  <a:noFill/>
                  <a:round/>
                  <a:headEnd/>
                  <a:tailEnd/>
                </a:ln>
                <a:effectLst/>
              </p:spPr>
              <p:txBody>
                <a:bodyPr wrap="none" anchor="ctr"/>
                <a:lstStyle/>
                <a:p>
                  <a:endParaRPr lang="ja-JP" altLang="en-US"/>
                </a:p>
              </p:txBody>
            </p:sp>
            <p:sp>
              <p:nvSpPr>
                <p:cNvPr id="4235" name="Freeform 139"/>
                <p:cNvSpPr>
                  <a:spLocks/>
                </p:cNvSpPr>
                <p:nvPr/>
              </p:nvSpPr>
              <p:spPr bwMode="ltGray">
                <a:xfrm>
                  <a:off x="2822" y="3246"/>
                  <a:ext cx="22" cy="25"/>
                </a:xfrm>
                <a:custGeom>
                  <a:avLst/>
                  <a:gdLst/>
                  <a:ahLst/>
                  <a:cxnLst>
                    <a:cxn ang="0">
                      <a:pos x="7" y="18"/>
                    </a:cxn>
                    <a:cxn ang="0">
                      <a:pos x="22" y="15"/>
                    </a:cxn>
                    <a:cxn ang="0">
                      <a:pos x="7" y="18"/>
                    </a:cxn>
                  </a:cxnLst>
                  <a:rect l="0" t="0" r="r" b="b"/>
                  <a:pathLst>
                    <a:path w="22" h="25">
                      <a:moveTo>
                        <a:pt x="7" y="18"/>
                      </a:moveTo>
                      <a:cubicBezTo>
                        <a:pt x="11" y="7"/>
                        <a:pt x="17" y="0"/>
                        <a:pt x="22" y="15"/>
                      </a:cubicBezTo>
                      <a:cubicBezTo>
                        <a:pt x="3" y="21"/>
                        <a:pt x="0" y="25"/>
                        <a:pt x="7" y="18"/>
                      </a:cubicBezTo>
                      <a:close/>
                    </a:path>
                  </a:pathLst>
                </a:custGeom>
                <a:solidFill>
                  <a:schemeClr val="accent1"/>
                </a:solidFill>
                <a:ln w="9525">
                  <a:noFill/>
                  <a:round/>
                  <a:headEnd/>
                  <a:tailEnd/>
                </a:ln>
                <a:effectLst/>
              </p:spPr>
              <p:txBody>
                <a:bodyPr wrap="none" anchor="ctr"/>
                <a:lstStyle/>
                <a:p>
                  <a:endParaRPr lang="ja-JP" altLang="en-US"/>
                </a:p>
              </p:txBody>
            </p:sp>
            <p:sp>
              <p:nvSpPr>
                <p:cNvPr id="4236" name="Freeform 140"/>
                <p:cNvSpPr>
                  <a:spLocks/>
                </p:cNvSpPr>
                <p:nvPr/>
              </p:nvSpPr>
              <p:spPr bwMode="ltGray">
                <a:xfrm>
                  <a:off x="2913" y="3194"/>
                  <a:ext cx="29" cy="33"/>
                </a:xfrm>
                <a:custGeom>
                  <a:avLst/>
                  <a:gdLst/>
                  <a:ahLst/>
                  <a:cxnLst>
                    <a:cxn ang="0">
                      <a:pos x="12" y="28"/>
                    </a:cxn>
                    <a:cxn ang="0">
                      <a:pos x="27" y="22"/>
                    </a:cxn>
                    <a:cxn ang="0">
                      <a:pos x="24" y="31"/>
                    </a:cxn>
                    <a:cxn ang="0">
                      <a:pos x="12" y="28"/>
                    </a:cxn>
                  </a:cxnLst>
                  <a:rect l="0" t="0" r="r" b="b"/>
                  <a:pathLst>
                    <a:path w="29" h="33">
                      <a:moveTo>
                        <a:pt x="12" y="28"/>
                      </a:moveTo>
                      <a:cubicBezTo>
                        <a:pt x="10" y="23"/>
                        <a:pt x="0" y="0"/>
                        <a:pt x="27" y="22"/>
                      </a:cubicBezTo>
                      <a:cubicBezTo>
                        <a:pt x="29" y="24"/>
                        <a:pt x="27" y="30"/>
                        <a:pt x="24" y="31"/>
                      </a:cubicBezTo>
                      <a:cubicBezTo>
                        <a:pt x="20" y="33"/>
                        <a:pt x="16" y="29"/>
                        <a:pt x="12" y="28"/>
                      </a:cubicBezTo>
                      <a:close/>
                    </a:path>
                  </a:pathLst>
                </a:custGeom>
                <a:solidFill>
                  <a:schemeClr val="accent1"/>
                </a:solidFill>
                <a:ln w="9525">
                  <a:noFill/>
                  <a:round/>
                  <a:headEnd/>
                  <a:tailEnd/>
                </a:ln>
                <a:effectLst/>
              </p:spPr>
              <p:txBody>
                <a:bodyPr wrap="none" anchor="ctr"/>
                <a:lstStyle/>
                <a:p>
                  <a:endParaRPr lang="ja-JP" altLang="en-US"/>
                </a:p>
              </p:txBody>
            </p:sp>
            <p:sp>
              <p:nvSpPr>
                <p:cNvPr id="4237" name="Freeform 141"/>
                <p:cNvSpPr>
                  <a:spLocks/>
                </p:cNvSpPr>
                <p:nvPr/>
              </p:nvSpPr>
              <p:spPr bwMode="ltGray">
                <a:xfrm>
                  <a:off x="2894" y="3234"/>
                  <a:ext cx="33" cy="24"/>
                </a:xfrm>
                <a:custGeom>
                  <a:avLst/>
                  <a:gdLst/>
                  <a:ahLst/>
                  <a:cxnLst>
                    <a:cxn ang="0">
                      <a:pos x="25" y="0"/>
                    </a:cxn>
                    <a:cxn ang="0">
                      <a:pos x="25" y="0"/>
                    </a:cxn>
                  </a:cxnLst>
                  <a:rect l="0" t="0" r="r" b="b"/>
                  <a:pathLst>
                    <a:path w="33" h="24">
                      <a:moveTo>
                        <a:pt x="25" y="0"/>
                      </a:moveTo>
                      <a:cubicBezTo>
                        <a:pt x="33" y="24"/>
                        <a:pt x="0" y="17"/>
                        <a:pt x="25" y="0"/>
                      </a:cubicBezTo>
                      <a:close/>
                    </a:path>
                  </a:pathLst>
                </a:custGeom>
                <a:solidFill>
                  <a:schemeClr val="accent1"/>
                </a:solidFill>
                <a:ln w="9525">
                  <a:noFill/>
                  <a:round/>
                  <a:headEnd/>
                  <a:tailEnd/>
                </a:ln>
                <a:effectLst/>
              </p:spPr>
              <p:txBody>
                <a:bodyPr wrap="none" anchor="ctr"/>
                <a:lstStyle/>
                <a:p>
                  <a:endParaRPr lang="ja-JP" altLang="en-US"/>
                </a:p>
              </p:txBody>
            </p:sp>
            <p:sp>
              <p:nvSpPr>
                <p:cNvPr id="4238" name="Freeform 142"/>
                <p:cNvSpPr>
                  <a:spLocks/>
                </p:cNvSpPr>
                <p:nvPr/>
              </p:nvSpPr>
              <p:spPr bwMode="ltGray">
                <a:xfrm>
                  <a:off x="2814" y="3078"/>
                  <a:ext cx="607" cy="228"/>
                </a:xfrm>
                <a:custGeom>
                  <a:avLst/>
                  <a:gdLst/>
                  <a:ahLst/>
                  <a:cxnLst>
                    <a:cxn ang="0">
                      <a:pos x="238" y="186"/>
                    </a:cxn>
                    <a:cxn ang="0">
                      <a:pos x="217" y="177"/>
                    </a:cxn>
                    <a:cxn ang="0">
                      <a:pos x="223" y="201"/>
                    </a:cxn>
                    <a:cxn ang="0">
                      <a:pos x="244" y="192"/>
                    </a:cxn>
                    <a:cxn ang="0">
                      <a:pos x="262" y="198"/>
                    </a:cxn>
                    <a:cxn ang="0">
                      <a:pos x="334" y="216"/>
                    </a:cxn>
                    <a:cxn ang="0">
                      <a:pos x="382" y="213"/>
                    </a:cxn>
                    <a:cxn ang="0">
                      <a:pos x="385" y="204"/>
                    </a:cxn>
                    <a:cxn ang="0">
                      <a:pos x="367" y="192"/>
                    </a:cxn>
                    <a:cxn ang="0">
                      <a:pos x="361" y="183"/>
                    </a:cxn>
                    <a:cxn ang="0">
                      <a:pos x="379" y="189"/>
                    </a:cxn>
                    <a:cxn ang="0">
                      <a:pos x="433" y="171"/>
                    </a:cxn>
                    <a:cxn ang="0">
                      <a:pos x="469" y="186"/>
                    </a:cxn>
                    <a:cxn ang="0">
                      <a:pos x="511" y="216"/>
                    </a:cxn>
                    <a:cxn ang="0">
                      <a:pos x="538" y="228"/>
                    </a:cxn>
                    <a:cxn ang="0">
                      <a:pos x="577" y="225"/>
                    </a:cxn>
                    <a:cxn ang="0">
                      <a:pos x="601" y="222"/>
                    </a:cxn>
                    <a:cxn ang="0">
                      <a:pos x="592" y="204"/>
                    </a:cxn>
                    <a:cxn ang="0">
                      <a:pos x="571" y="201"/>
                    </a:cxn>
                    <a:cxn ang="0">
                      <a:pos x="553" y="189"/>
                    </a:cxn>
                    <a:cxn ang="0">
                      <a:pos x="535" y="183"/>
                    </a:cxn>
                    <a:cxn ang="0">
                      <a:pos x="505" y="153"/>
                    </a:cxn>
                    <a:cxn ang="0">
                      <a:pos x="502" y="144"/>
                    </a:cxn>
                    <a:cxn ang="0">
                      <a:pos x="511" y="141"/>
                    </a:cxn>
                    <a:cxn ang="0">
                      <a:pos x="502" y="123"/>
                    </a:cxn>
                    <a:cxn ang="0">
                      <a:pos x="475" y="114"/>
                    </a:cxn>
                    <a:cxn ang="0">
                      <a:pos x="466" y="111"/>
                    </a:cxn>
                    <a:cxn ang="0">
                      <a:pos x="355" y="66"/>
                    </a:cxn>
                    <a:cxn ang="0">
                      <a:pos x="280" y="42"/>
                    </a:cxn>
                    <a:cxn ang="0">
                      <a:pos x="241" y="33"/>
                    </a:cxn>
                    <a:cxn ang="0">
                      <a:pos x="223" y="27"/>
                    </a:cxn>
                    <a:cxn ang="0">
                      <a:pos x="178" y="42"/>
                    </a:cxn>
                    <a:cxn ang="0">
                      <a:pos x="166" y="18"/>
                    </a:cxn>
                    <a:cxn ang="0">
                      <a:pos x="142" y="9"/>
                    </a:cxn>
                    <a:cxn ang="0">
                      <a:pos x="142" y="24"/>
                    </a:cxn>
                    <a:cxn ang="0">
                      <a:pos x="166" y="39"/>
                    </a:cxn>
                    <a:cxn ang="0">
                      <a:pos x="172" y="48"/>
                    </a:cxn>
                    <a:cxn ang="0">
                      <a:pos x="163" y="51"/>
                    </a:cxn>
                    <a:cxn ang="0">
                      <a:pos x="151" y="63"/>
                    </a:cxn>
                    <a:cxn ang="0">
                      <a:pos x="124" y="72"/>
                    </a:cxn>
                    <a:cxn ang="0">
                      <a:pos x="109" y="48"/>
                    </a:cxn>
                    <a:cxn ang="0">
                      <a:pos x="88" y="6"/>
                    </a:cxn>
                    <a:cxn ang="0">
                      <a:pos x="61" y="3"/>
                    </a:cxn>
                    <a:cxn ang="0">
                      <a:pos x="52" y="0"/>
                    </a:cxn>
                    <a:cxn ang="0">
                      <a:pos x="13" y="15"/>
                    </a:cxn>
                    <a:cxn ang="0">
                      <a:pos x="34" y="39"/>
                    </a:cxn>
                    <a:cxn ang="0">
                      <a:pos x="49" y="54"/>
                    </a:cxn>
                    <a:cxn ang="0">
                      <a:pos x="67" y="48"/>
                    </a:cxn>
                    <a:cxn ang="0">
                      <a:pos x="94" y="51"/>
                    </a:cxn>
                    <a:cxn ang="0">
                      <a:pos x="76" y="57"/>
                    </a:cxn>
                    <a:cxn ang="0">
                      <a:pos x="49" y="66"/>
                    </a:cxn>
                    <a:cxn ang="0">
                      <a:pos x="70" y="93"/>
                    </a:cxn>
                    <a:cxn ang="0">
                      <a:pos x="97" y="66"/>
                    </a:cxn>
                    <a:cxn ang="0">
                      <a:pos x="97" y="93"/>
                    </a:cxn>
                    <a:cxn ang="0">
                      <a:pos x="115" y="99"/>
                    </a:cxn>
                    <a:cxn ang="0">
                      <a:pos x="133" y="93"/>
                    </a:cxn>
                    <a:cxn ang="0">
                      <a:pos x="136" y="102"/>
                    </a:cxn>
                    <a:cxn ang="0">
                      <a:pos x="220" y="132"/>
                    </a:cxn>
                    <a:cxn ang="0">
                      <a:pos x="238" y="147"/>
                    </a:cxn>
                    <a:cxn ang="0">
                      <a:pos x="274" y="198"/>
                    </a:cxn>
                    <a:cxn ang="0">
                      <a:pos x="238" y="186"/>
                    </a:cxn>
                  </a:cxnLst>
                  <a:rect l="0" t="0" r="r" b="b"/>
                  <a:pathLst>
                    <a:path w="607" h="228">
                      <a:moveTo>
                        <a:pt x="238" y="186"/>
                      </a:moveTo>
                      <a:cubicBezTo>
                        <a:pt x="234" y="173"/>
                        <a:pt x="229" y="173"/>
                        <a:pt x="217" y="177"/>
                      </a:cubicBezTo>
                      <a:cubicBezTo>
                        <a:pt x="209" y="189"/>
                        <a:pt x="208" y="196"/>
                        <a:pt x="223" y="201"/>
                      </a:cubicBezTo>
                      <a:cubicBezTo>
                        <a:pt x="230" y="199"/>
                        <a:pt x="236" y="192"/>
                        <a:pt x="244" y="192"/>
                      </a:cubicBezTo>
                      <a:cubicBezTo>
                        <a:pt x="250" y="192"/>
                        <a:pt x="262" y="198"/>
                        <a:pt x="262" y="198"/>
                      </a:cubicBezTo>
                      <a:cubicBezTo>
                        <a:pt x="291" y="192"/>
                        <a:pt x="307" y="211"/>
                        <a:pt x="334" y="216"/>
                      </a:cubicBezTo>
                      <a:cubicBezTo>
                        <a:pt x="350" y="212"/>
                        <a:pt x="364" y="215"/>
                        <a:pt x="382" y="213"/>
                      </a:cubicBezTo>
                      <a:cubicBezTo>
                        <a:pt x="383" y="210"/>
                        <a:pt x="387" y="207"/>
                        <a:pt x="385" y="204"/>
                      </a:cubicBezTo>
                      <a:cubicBezTo>
                        <a:pt x="381" y="198"/>
                        <a:pt x="367" y="192"/>
                        <a:pt x="367" y="192"/>
                      </a:cubicBezTo>
                      <a:cubicBezTo>
                        <a:pt x="365" y="189"/>
                        <a:pt x="358" y="184"/>
                        <a:pt x="361" y="183"/>
                      </a:cubicBezTo>
                      <a:cubicBezTo>
                        <a:pt x="367" y="181"/>
                        <a:pt x="379" y="189"/>
                        <a:pt x="379" y="189"/>
                      </a:cubicBezTo>
                      <a:cubicBezTo>
                        <a:pt x="398" y="183"/>
                        <a:pt x="413" y="175"/>
                        <a:pt x="433" y="171"/>
                      </a:cubicBezTo>
                      <a:cubicBezTo>
                        <a:pt x="447" y="176"/>
                        <a:pt x="457" y="178"/>
                        <a:pt x="469" y="186"/>
                      </a:cubicBezTo>
                      <a:cubicBezTo>
                        <a:pt x="478" y="200"/>
                        <a:pt x="497" y="207"/>
                        <a:pt x="511" y="216"/>
                      </a:cubicBezTo>
                      <a:cubicBezTo>
                        <a:pt x="519" y="221"/>
                        <a:pt x="538" y="228"/>
                        <a:pt x="538" y="228"/>
                      </a:cubicBezTo>
                      <a:cubicBezTo>
                        <a:pt x="563" y="220"/>
                        <a:pt x="550" y="221"/>
                        <a:pt x="577" y="225"/>
                      </a:cubicBezTo>
                      <a:cubicBezTo>
                        <a:pt x="585" y="224"/>
                        <a:pt x="594" y="226"/>
                        <a:pt x="601" y="222"/>
                      </a:cubicBezTo>
                      <a:cubicBezTo>
                        <a:pt x="607" y="219"/>
                        <a:pt x="598" y="207"/>
                        <a:pt x="592" y="204"/>
                      </a:cubicBezTo>
                      <a:cubicBezTo>
                        <a:pt x="586" y="201"/>
                        <a:pt x="578" y="202"/>
                        <a:pt x="571" y="201"/>
                      </a:cubicBezTo>
                      <a:cubicBezTo>
                        <a:pt x="565" y="197"/>
                        <a:pt x="560" y="191"/>
                        <a:pt x="553" y="189"/>
                      </a:cubicBezTo>
                      <a:cubicBezTo>
                        <a:pt x="547" y="187"/>
                        <a:pt x="535" y="183"/>
                        <a:pt x="535" y="183"/>
                      </a:cubicBezTo>
                      <a:cubicBezTo>
                        <a:pt x="531" y="170"/>
                        <a:pt x="517" y="161"/>
                        <a:pt x="505" y="153"/>
                      </a:cubicBezTo>
                      <a:cubicBezTo>
                        <a:pt x="504" y="150"/>
                        <a:pt x="501" y="147"/>
                        <a:pt x="502" y="144"/>
                      </a:cubicBezTo>
                      <a:cubicBezTo>
                        <a:pt x="503" y="141"/>
                        <a:pt x="510" y="144"/>
                        <a:pt x="511" y="141"/>
                      </a:cubicBezTo>
                      <a:cubicBezTo>
                        <a:pt x="512" y="138"/>
                        <a:pt x="503" y="124"/>
                        <a:pt x="502" y="123"/>
                      </a:cubicBezTo>
                      <a:cubicBezTo>
                        <a:pt x="502" y="123"/>
                        <a:pt x="480" y="116"/>
                        <a:pt x="475" y="114"/>
                      </a:cubicBezTo>
                      <a:cubicBezTo>
                        <a:pt x="472" y="113"/>
                        <a:pt x="466" y="111"/>
                        <a:pt x="466" y="111"/>
                      </a:cubicBezTo>
                      <a:cubicBezTo>
                        <a:pt x="437" y="82"/>
                        <a:pt x="395" y="70"/>
                        <a:pt x="355" y="66"/>
                      </a:cubicBezTo>
                      <a:cubicBezTo>
                        <a:pt x="330" y="58"/>
                        <a:pt x="305" y="48"/>
                        <a:pt x="280" y="42"/>
                      </a:cubicBezTo>
                      <a:cubicBezTo>
                        <a:pt x="264" y="47"/>
                        <a:pt x="255" y="39"/>
                        <a:pt x="241" y="33"/>
                      </a:cubicBezTo>
                      <a:cubicBezTo>
                        <a:pt x="235" y="30"/>
                        <a:pt x="223" y="27"/>
                        <a:pt x="223" y="27"/>
                      </a:cubicBezTo>
                      <a:cubicBezTo>
                        <a:pt x="205" y="30"/>
                        <a:pt x="195" y="36"/>
                        <a:pt x="178" y="42"/>
                      </a:cubicBezTo>
                      <a:cubicBezTo>
                        <a:pt x="170" y="31"/>
                        <a:pt x="161" y="32"/>
                        <a:pt x="166" y="18"/>
                      </a:cubicBezTo>
                      <a:cubicBezTo>
                        <a:pt x="158" y="7"/>
                        <a:pt x="155" y="5"/>
                        <a:pt x="142" y="9"/>
                      </a:cubicBezTo>
                      <a:cubicBezTo>
                        <a:pt x="148" y="27"/>
                        <a:pt x="165" y="18"/>
                        <a:pt x="142" y="24"/>
                      </a:cubicBezTo>
                      <a:cubicBezTo>
                        <a:pt x="146" y="37"/>
                        <a:pt x="153" y="36"/>
                        <a:pt x="166" y="39"/>
                      </a:cubicBezTo>
                      <a:cubicBezTo>
                        <a:pt x="168" y="42"/>
                        <a:pt x="173" y="45"/>
                        <a:pt x="172" y="48"/>
                      </a:cubicBezTo>
                      <a:cubicBezTo>
                        <a:pt x="171" y="51"/>
                        <a:pt x="165" y="49"/>
                        <a:pt x="163" y="51"/>
                      </a:cubicBezTo>
                      <a:cubicBezTo>
                        <a:pt x="147" y="67"/>
                        <a:pt x="175" y="55"/>
                        <a:pt x="151" y="63"/>
                      </a:cubicBezTo>
                      <a:cubicBezTo>
                        <a:pt x="142" y="76"/>
                        <a:pt x="139" y="76"/>
                        <a:pt x="124" y="72"/>
                      </a:cubicBezTo>
                      <a:cubicBezTo>
                        <a:pt x="117" y="51"/>
                        <a:pt x="123" y="58"/>
                        <a:pt x="109" y="48"/>
                      </a:cubicBezTo>
                      <a:cubicBezTo>
                        <a:pt x="99" y="33"/>
                        <a:pt x="104" y="17"/>
                        <a:pt x="88" y="6"/>
                      </a:cubicBezTo>
                      <a:cubicBezTo>
                        <a:pt x="73" y="11"/>
                        <a:pt x="82" y="10"/>
                        <a:pt x="61" y="3"/>
                      </a:cubicBezTo>
                      <a:cubicBezTo>
                        <a:pt x="58" y="2"/>
                        <a:pt x="52" y="0"/>
                        <a:pt x="52" y="0"/>
                      </a:cubicBezTo>
                      <a:cubicBezTo>
                        <a:pt x="38" y="4"/>
                        <a:pt x="25" y="7"/>
                        <a:pt x="13" y="15"/>
                      </a:cubicBezTo>
                      <a:cubicBezTo>
                        <a:pt x="0" y="35"/>
                        <a:pt x="17" y="36"/>
                        <a:pt x="34" y="39"/>
                      </a:cubicBezTo>
                      <a:cubicBezTo>
                        <a:pt x="37" y="43"/>
                        <a:pt x="42" y="54"/>
                        <a:pt x="49" y="54"/>
                      </a:cubicBezTo>
                      <a:cubicBezTo>
                        <a:pt x="55" y="54"/>
                        <a:pt x="67" y="48"/>
                        <a:pt x="67" y="48"/>
                      </a:cubicBezTo>
                      <a:cubicBezTo>
                        <a:pt x="76" y="49"/>
                        <a:pt x="88" y="45"/>
                        <a:pt x="94" y="51"/>
                      </a:cubicBezTo>
                      <a:cubicBezTo>
                        <a:pt x="98" y="55"/>
                        <a:pt x="82" y="55"/>
                        <a:pt x="76" y="57"/>
                      </a:cubicBezTo>
                      <a:cubicBezTo>
                        <a:pt x="67" y="60"/>
                        <a:pt x="49" y="66"/>
                        <a:pt x="49" y="66"/>
                      </a:cubicBezTo>
                      <a:cubicBezTo>
                        <a:pt x="53" y="81"/>
                        <a:pt x="58" y="85"/>
                        <a:pt x="70" y="93"/>
                      </a:cubicBezTo>
                      <a:cubicBezTo>
                        <a:pt x="88" y="87"/>
                        <a:pt x="81" y="71"/>
                        <a:pt x="97" y="66"/>
                      </a:cubicBezTo>
                      <a:cubicBezTo>
                        <a:pt x="97" y="68"/>
                        <a:pt x="90" y="88"/>
                        <a:pt x="97" y="93"/>
                      </a:cubicBezTo>
                      <a:cubicBezTo>
                        <a:pt x="102" y="97"/>
                        <a:pt x="115" y="99"/>
                        <a:pt x="115" y="99"/>
                      </a:cubicBezTo>
                      <a:cubicBezTo>
                        <a:pt x="120" y="91"/>
                        <a:pt x="121" y="84"/>
                        <a:pt x="133" y="93"/>
                      </a:cubicBezTo>
                      <a:cubicBezTo>
                        <a:pt x="135" y="95"/>
                        <a:pt x="134" y="100"/>
                        <a:pt x="136" y="102"/>
                      </a:cubicBezTo>
                      <a:cubicBezTo>
                        <a:pt x="150" y="120"/>
                        <a:pt x="199" y="125"/>
                        <a:pt x="220" y="132"/>
                      </a:cubicBezTo>
                      <a:cubicBezTo>
                        <a:pt x="226" y="138"/>
                        <a:pt x="233" y="141"/>
                        <a:pt x="238" y="147"/>
                      </a:cubicBezTo>
                      <a:cubicBezTo>
                        <a:pt x="254" y="167"/>
                        <a:pt x="238" y="198"/>
                        <a:pt x="274" y="198"/>
                      </a:cubicBezTo>
                      <a:lnTo>
                        <a:pt x="238" y="186"/>
                      </a:lnTo>
                      <a:close/>
                    </a:path>
                  </a:pathLst>
                </a:custGeom>
                <a:solidFill>
                  <a:schemeClr val="accent1"/>
                </a:solidFill>
                <a:ln w="9525">
                  <a:noFill/>
                  <a:round/>
                  <a:headEnd/>
                  <a:tailEnd/>
                </a:ln>
                <a:effectLst/>
              </p:spPr>
              <p:txBody>
                <a:bodyPr wrap="none" anchor="ctr"/>
                <a:lstStyle/>
                <a:p>
                  <a:endParaRPr lang="ja-JP" altLang="en-US"/>
                </a:p>
              </p:txBody>
            </p:sp>
            <p:sp>
              <p:nvSpPr>
                <p:cNvPr id="4239" name="Freeform 143"/>
                <p:cNvSpPr>
                  <a:spLocks/>
                </p:cNvSpPr>
                <p:nvPr/>
              </p:nvSpPr>
              <p:spPr bwMode="ltGray">
                <a:xfrm>
                  <a:off x="3282" y="3090"/>
                  <a:ext cx="58" cy="27"/>
                </a:xfrm>
                <a:custGeom>
                  <a:avLst/>
                  <a:gdLst/>
                  <a:ahLst/>
                  <a:cxnLst>
                    <a:cxn ang="0">
                      <a:pos x="6" y="9"/>
                    </a:cxn>
                    <a:cxn ang="0">
                      <a:pos x="24" y="3"/>
                    </a:cxn>
                    <a:cxn ang="0">
                      <a:pos x="33" y="0"/>
                    </a:cxn>
                    <a:cxn ang="0">
                      <a:pos x="12" y="18"/>
                    </a:cxn>
                    <a:cxn ang="0">
                      <a:pos x="3" y="24"/>
                    </a:cxn>
                    <a:cxn ang="0">
                      <a:pos x="6" y="9"/>
                    </a:cxn>
                  </a:cxnLst>
                  <a:rect l="0" t="0" r="r" b="b"/>
                  <a:pathLst>
                    <a:path w="58" h="27">
                      <a:moveTo>
                        <a:pt x="6" y="9"/>
                      </a:moveTo>
                      <a:cubicBezTo>
                        <a:pt x="12" y="7"/>
                        <a:pt x="18" y="5"/>
                        <a:pt x="24" y="3"/>
                      </a:cubicBezTo>
                      <a:cubicBezTo>
                        <a:pt x="27" y="2"/>
                        <a:pt x="33" y="0"/>
                        <a:pt x="33" y="0"/>
                      </a:cubicBezTo>
                      <a:cubicBezTo>
                        <a:pt x="58" y="8"/>
                        <a:pt x="19" y="14"/>
                        <a:pt x="12" y="18"/>
                      </a:cubicBezTo>
                      <a:cubicBezTo>
                        <a:pt x="9" y="20"/>
                        <a:pt x="5" y="27"/>
                        <a:pt x="3" y="24"/>
                      </a:cubicBezTo>
                      <a:cubicBezTo>
                        <a:pt x="0" y="20"/>
                        <a:pt x="5" y="14"/>
                        <a:pt x="6" y="9"/>
                      </a:cubicBezTo>
                      <a:close/>
                    </a:path>
                  </a:pathLst>
                </a:custGeom>
                <a:solidFill>
                  <a:schemeClr val="accent1"/>
                </a:solidFill>
                <a:ln w="9525">
                  <a:noFill/>
                  <a:round/>
                  <a:headEnd/>
                  <a:tailEnd/>
                </a:ln>
                <a:effectLst/>
              </p:spPr>
              <p:txBody>
                <a:bodyPr wrap="none" anchor="ctr"/>
                <a:lstStyle/>
                <a:p>
                  <a:endParaRPr lang="ja-JP" altLang="en-US"/>
                </a:p>
              </p:txBody>
            </p:sp>
            <p:sp>
              <p:nvSpPr>
                <p:cNvPr id="4240" name="Freeform 144"/>
                <p:cNvSpPr>
                  <a:spLocks/>
                </p:cNvSpPr>
                <p:nvPr/>
              </p:nvSpPr>
              <p:spPr bwMode="ltGray">
                <a:xfrm>
                  <a:off x="3396" y="3090"/>
                  <a:ext cx="13" cy="21"/>
                </a:xfrm>
                <a:custGeom>
                  <a:avLst/>
                  <a:gdLst/>
                  <a:ahLst/>
                  <a:cxnLst>
                    <a:cxn ang="0">
                      <a:pos x="0" y="18"/>
                    </a:cxn>
                    <a:cxn ang="0">
                      <a:pos x="9" y="21"/>
                    </a:cxn>
                    <a:cxn ang="0">
                      <a:pos x="0" y="18"/>
                    </a:cxn>
                  </a:cxnLst>
                  <a:rect l="0" t="0" r="r" b="b"/>
                  <a:pathLst>
                    <a:path w="13" h="21">
                      <a:moveTo>
                        <a:pt x="0" y="18"/>
                      </a:moveTo>
                      <a:cubicBezTo>
                        <a:pt x="5" y="0"/>
                        <a:pt x="13" y="5"/>
                        <a:pt x="9" y="21"/>
                      </a:cubicBezTo>
                      <a:cubicBezTo>
                        <a:pt x="6" y="20"/>
                        <a:pt x="0" y="18"/>
                        <a:pt x="0" y="18"/>
                      </a:cubicBezTo>
                      <a:close/>
                    </a:path>
                  </a:pathLst>
                </a:custGeom>
                <a:solidFill>
                  <a:schemeClr val="accent1"/>
                </a:solidFill>
                <a:ln w="9525">
                  <a:noFill/>
                  <a:round/>
                  <a:headEnd/>
                  <a:tailEnd/>
                </a:ln>
                <a:effectLst/>
              </p:spPr>
              <p:txBody>
                <a:bodyPr wrap="none" anchor="ctr"/>
                <a:lstStyle/>
                <a:p>
                  <a:endParaRPr lang="ja-JP" altLang="en-US"/>
                </a:p>
              </p:txBody>
            </p:sp>
            <p:sp>
              <p:nvSpPr>
                <p:cNvPr id="4241" name="Freeform 145"/>
                <p:cNvSpPr>
                  <a:spLocks/>
                </p:cNvSpPr>
                <p:nvPr/>
              </p:nvSpPr>
              <p:spPr bwMode="ltGray">
                <a:xfrm>
                  <a:off x="3348" y="3097"/>
                  <a:ext cx="146" cy="107"/>
                </a:xfrm>
                <a:custGeom>
                  <a:avLst/>
                  <a:gdLst/>
                  <a:ahLst/>
                  <a:cxnLst>
                    <a:cxn ang="0">
                      <a:pos x="93" y="20"/>
                    </a:cxn>
                    <a:cxn ang="0">
                      <a:pos x="90" y="2"/>
                    </a:cxn>
                    <a:cxn ang="0">
                      <a:pos x="117" y="20"/>
                    </a:cxn>
                    <a:cxn ang="0">
                      <a:pos x="135" y="32"/>
                    </a:cxn>
                    <a:cxn ang="0">
                      <a:pos x="132" y="56"/>
                    </a:cxn>
                    <a:cxn ang="0">
                      <a:pos x="111" y="44"/>
                    </a:cxn>
                    <a:cxn ang="0">
                      <a:pos x="108" y="62"/>
                    </a:cxn>
                    <a:cxn ang="0">
                      <a:pos x="105" y="77"/>
                    </a:cxn>
                    <a:cxn ang="0">
                      <a:pos x="87" y="86"/>
                    </a:cxn>
                    <a:cxn ang="0">
                      <a:pos x="51" y="107"/>
                    </a:cxn>
                    <a:cxn ang="0">
                      <a:pos x="33" y="101"/>
                    </a:cxn>
                    <a:cxn ang="0">
                      <a:pos x="18" y="98"/>
                    </a:cxn>
                    <a:cxn ang="0">
                      <a:pos x="0" y="92"/>
                    </a:cxn>
                    <a:cxn ang="0">
                      <a:pos x="12" y="77"/>
                    </a:cxn>
                    <a:cxn ang="0">
                      <a:pos x="30" y="83"/>
                    </a:cxn>
                    <a:cxn ang="0">
                      <a:pos x="60" y="80"/>
                    </a:cxn>
                    <a:cxn ang="0">
                      <a:pos x="87" y="59"/>
                    </a:cxn>
                    <a:cxn ang="0">
                      <a:pos x="93" y="20"/>
                    </a:cxn>
                  </a:cxnLst>
                  <a:rect l="0" t="0" r="r" b="b"/>
                  <a:pathLst>
                    <a:path w="146" h="107">
                      <a:moveTo>
                        <a:pt x="93" y="20"/>
                      </a:moveTo>
                      <a:cubicBezTo>
                        <a:pt x="90" y="16"/>
                        <a:pt x="78" y="0"/>
                        <a:pt x="90" y="2"/>
                      </a:cubicBezTo>
                      <a:cubicBezTo>
                        <a:pt x="90" y="2"/>
                        <a:pt x="112" y="17"/>
                        <a:pt x="117" y="20"/>
                      </a:cubicBezTo>
                      <a:cubicBezTo>
                        <a:pt x="123" y="24"/>
                        <a:pt x="135" y="32"/>
                        <a:pt x="135" y="32"/>
                      </a:cubicBezTo>
                      <a:cubicBezTo>
                        <a:pt x="142" y="53"/>
                        <a:pt x="146" y="46"/>
                        <a:pt x="132" y="56"/>
                      </a:cubicBezTo>
                      <a:cubicBezTo>
                        <a:pt x="120" y="48"/>
                        <a:pt x="125" y="39"/>
                        <a:pt x="111" y="44"/>
                      </a:cubicBezTo>
                      <a:cubicBezTo>
                        <a:pt x="117" y="61"/>
                        <a:pt x="114" y="46"/>
                        <a:pt x="108" y="62"/>
                      </a:cubicBezTo>
                      <a:cubicBezTo>
                        <a:pt x="106" y="67"/>
                        <a:pt x="108" y="73"/>
                        <a:pt x="105" y="77"/>
                      </a:cubicBezTo>
                      <a:cubicBezTo>
                        <a:pt x="101" y="84"/>
                        <a:pt x="92" y="83"/>
                        <a:pt x="87" y="86"/>
                      </a:cubicBezTo>
                      <a:cubicBezTo>
                        <a:pt x="76" y="92"/>
                        <a:pt x="62" y="100"/>
                        <a:pt x="51" y="107"/>
                      </a:cubicBezTo>
                      <a:cubicBezTo>
                        <a:pt x="45" y="105"/>
                        <a:pt x="39" y="102"/>
                        <a:pt x="33" y="101"/>
                      </a:cubicBezTo>
                      <a:cubicBezTo>
                        <a:pt x="28" y="100"/>
                        <a:pt x="23" y="99"/>
                        <a:pt x="18" y="98"/>
                      </a:cubicBezTo>
                      <a:cubicBezTo>
                        <a:pt x="12" y="96"/>
                        <a:pt x="0" y="92"/>
                        <a:pt x="0" y="92"/>
                      </a:cubicBezTo>
                      <a:cubicBezTo>
                        <a:pt x="2" y="86"/>
                        <a:pt x="3" y="77"/>
                        <a:pt x="12" y="77"/>
                      </a:cubicBezTo>
                      <a:cubicBezTo>
                        <a:pt x="18" y="77"/>
                        <a:pt x="30" y="83"/>
                        <a:pt x="30" y="83"/>
                      </a:cubicBezTo>
                      <a:cubicBezTo>
                        <a:pt x="45" y="79"/>
                        <a:pt x="47" y="71"/>
                        <a:pt x="60" y="80"/>
                      </a:cubicBezTo>
                      <a:cubicBezTo>
                        <a:pt x="71" y="76"/>
                        <a:pt x="87" y="59"/>
                        <a:pt x="87" y="59"/>
                      </a:cubicBezTo>
                      <a:cubicBezTo>
                        <a:pt x="93" y="30"/>
                        <a:pt x="103" y="54"/>
                        <a:pt x="93" y="20"/>
                      </a:cubicBezTo>
                      <a:close/>
                    </a:path>
                  </a:pathLst>
                </a:custGeom>
                <a:solidFill>
                  <a:schemeClr val="accent1"/>
                </a:solidFill>
                <a:ln w="9525">
                  <a:noFill/>
                  <a:round/>
                  <a:headEnd/>
                  <a:tailEnd/>
                </a:ln>
                <a:effectLst/>
              </p:spPr>
              <p:txBody>
                <a:bodyPr wrap="none" anchor="ctr"/>
                <a:lstStyle/>
                <a:p>
                  <a:endParaRPr lang="ja-JP" altLang="en-US"/>
                </a:p>
              </p:txBody>
            </p:sp>
            <p:sp>
              <p:nvSpPr>
                <p:cNvPr id="4242" name="Freeform 146"/>
                <p:cNvSpPr>
                  <a:spLocks/>
                </p:cNvSpPr>
                <p:nvPr/>
              </p:nvSpPr>
              <p:spPr bwMode="ltGray">
                <a:xfrm>
                  <a:off x="3530" y="3153"/>
                  <a:ext cx="34" cy="41"/>
                </a:xfrm>
                <a:custGeom>
                  <a:avLst/>
                  <a:gdLst/>
                  <a:ahLst/>
                  <a:cxnLst>
                    <a:cxn ang="0">
                      <a:pos x="13" y="24"/>
                    </a:cxn>
                    <a:cxn ang="0">
                      <a:pos x="13" y="0"/>
                    </a:cxn>
                    <a:cxn ang="0">
                      <a:pos x="34" y="24"/>
                    </a:cxn>
                    <a:cxn ang="0">
                      <a:pos x="13" y="33"/>
                    </a:cxn>
                    <a:cxn ang="0">
                      <a:pos x="13" y="24"/>
                    </a:cxn>
                  </a:cxnLst>
                  <a:rect l="0" t="0" r="r" b="b"/>
                  <a:pathLst>
                    <a:path w="34" h="41">
                      <a:moveTo>
                        <a:pt x="13" y="24"/>
                      </a:moveTo>
                      <a:cubicBezTo>
                        <a:pt x="5" y="12"/>
                        <a:pt x="0" y="9"/>
                        <a:pt x="13" y="0"/>
                      </a:cubicBezTo>
                      <a:cubicBezTo>
                        <a:pt x="24" y="7"/>
                        <a:pt x="25" y="15"/>
                        <a:pt x="34" y="24"/>
                      </a:cubicBezTo>
                      <a:cubicBezTo>
                        <a:pt x="29" y="38"/>
                        <a:pt x="26" y="41"/>
                        <a:pt x="13" y="33"/>
                      </a:cubicBezTo>
                      <a:cubicBezTo>
                        <a:pt x="10" y="23"/>
                        <a:pt x="7" y="24"/>
                        <a:pt x="13" y="24"/>
                      </a:cubicBezTo>
                      <a:close/>
                    </a:path>
                  </a:pathLst>
                </a:custGeom>
                <a:solidFill>
                  <a:schemeClr val="accent1"/>
                </a:solidFill>
                <a:ln w="9525">
                  <a:noFill/>
                  <a:round/>
                  <a:headEnd/>
                  <a:tailEnd/>
                </a:ln>
                <a:effectLst/>
              </p:spPr>
              <p:txBody>
                <a:bodyPr wrap="none" anchor="ctr"/>
                <a:lstStyle/>
                <a:p>
                  <a:endParaRPr lang="ja-JP" altLang="en-US"/>
                </a:p>
              </p:txBody>
            </p:sp>
            <p:sp>
              <p:nvSpPr>
                <p:cNvPr id="4243" name="Freeform 147"/>
                <p:cNvSpPr>
                  <a:spLocks/>
                </p:cNvSpPr>
                <p:nvPr/>
              </p:nvSpPr>
              <p:spPr bwMode="ltGray">
                <a:xfrm>
                  <a:off x="3572" y="3163"/>
                  <a:ext cx="39" cy="41"/>
                </a:xfrm>
                <a:custGeom>
                  <a:avLst/>
                  <a:gdLst/>
                  <a:ahLst/>
                  <a:cxnLst>
                    <a:cxn ang="0">
                      <a:pos x="7" y="20"/>
                    </a:cxn>
                    <a:cxn ang="0">
                      <a:pos x="31" y="17"/>
                    </a:cxn>
                    <a:cxn ang="0">
                      <a:pos x="1" y="23"/>
                    </a:cxn>
                    <a:cxn ang="0">
                      <a:pos x="7" y="20"/>
                    </a:cxn>
                  </a:cxnLst>
                  <a:rect l="0" t="0" r="r" b="b"/>
                  <a:pathLst>
                    <a:path w="39" h="41">
                      <a:moveTo>
                        <a:pt x="7" y="20"/>
                      </a:moveTo>
                      <a:cubicBezTo>
                        <a:pt x="0" y="0"/>
                        <a:pt x="20" y="13"/>
                        <a:pt x="31" y="17"/>
                      </a:cubicBezTo>
                      <a:cubicBezTo>
                        <a:pt x="39" y="41"/>
                        <a:pt x="2" y="25"/>
                        <a:pt x="1" y="23"/>
                      </a:cubicBezTo>
                      <a:cubicBezTo>
                        <a:pt x="0" y="21"/>
                        <a:pt x="5" y="21"/>
                        <a:pt x="7" y="20"/>
                      </a:cubicBezTo>
                      <a:close/>
                    </a:path>
                  </a:pathLst>
                </a:custGeom>
                <a:solidFill>
                  <a:schemeClr val="accent1"/>
                </a:solidFill>
                <a:ln w="9525">
                  <a:noFill/>
                  <a:round/>
                  <a:headEnd/>
                  <a:tailEnd/>
                </a:ln>
                <a:effectLst/>
              </p:spPr>
              <p:txBody>
                <a:bodyPr wrap="none" anchor="ctr"/>
                <a:lstStyle/>
                <a:p>
                  <a:endParaRPr lang="ja-JP" altLang="en-US"/>
                </a:p>
              </p:txBody>
            </p:sp>
            <p:sp>
              <p:nvSpPr>
                <p:cNvPr id="4244" name="Freeform 148"/>
                <p:cNvSpPr>
                  <a:spLocks/>
                </p:cNvSpPr>
                <p:nvPr/>
              </p:nvSpPr>
              <p:spPr bwMode="ltGray">
                <a:xfrm>
                  <a:off x="3638" y="3177"/>
                  <a:ext cx="26" cy="24"/>
                </a:xfrm>
                <a:custGeom>
                  <a:avLst/>
                  <a:gdLst/>
                  <a:ahLst/>
                  <a:cxnLst>
                    <a:cxn ang="0">
                      <a:pos x="16" y="21"/>
                    </a:cxn>
                    <a:cxn ang="0">
                      <a:pos x="13" y="0"/>
                    </a:cxn>
                    <a:cxn ang="0">
                      <a:pos x="22" y="24"/>
                    </a:cxn>
                    <a:cxn ang="0">
                      <a:pos x="16" y="21"/>
                    </a:cxn>
                  </a:cxnLst>
                  <a:rect l="0" t="0" r="r" b="b"/>
                  <a:pathLst>
                    <a:path w="26" h="24">
                      <a:moveTo>
                        <a:pt x="16" y="21"/>
                      </a:moveTo>
                      <a:cubicBezTo>
                        <a:pt x="4" y="13"/>
                        <a:pt x="0" y="9"/>
                        <a:pt x="13" y="0"/>
                      </a:cubicBezTo>
                      <a:cubicBezTo>
                        <a:pt x="24" y="8"/>
                        <a:pt x="26" y="11"/>
                        <a:pt x="22" y="24"/>
                      </a:cubicBezTo>
                      <a:cubicBezTo>
                        <a:pt x="8" y="21"/>
                        <a:pt x="6" y="21"/>
                        <a:pt x="16" y="21"/>
                      </a:cubicBezTo>
                      <a:close/>
                    </a:path>
                  </a:pathLst>
                </a:custGeom>
                <a:solidFill>
                  <a:schemeClr val="accent1"/>
                </a:solidFill>
                <a:ln w="9525">
                  <a:noFill/>
                  <a:round/>
                  <a:headEnd/>
                  <a:tailEnd/>
                </a:ln>
                <a:effectLst/>
              </p:spPr>
              <p:txBody>
                <a:bodyPr wrap="none" anchor="ctr"/>
                <a:lstStyle/>
                <a:p>
                  <a:endParaRPr lang="ja-JP" altLang="en-US"/>
                </a:p>
              </p:txBody>
            </p:sp>
            <p:sp>
              <p:nvSpPr>
                <p:cNvPr id="4245" name="Freeform 149"/>
                <p:cNvSpPr>
                  <a:spLocks/>
                </p:cNvSpPr>
                <p:nvPr/>
              </p:nvSpPr>
              <p:spPr bwMode="ltGray">
                <a:xfrm>
                  <a:off x="3671" y="3183"/>
                  <a:ext cx="28" cy="21"/>
                </a:xfrm>
                <a:custGeom>
                  <a:avLst/>
                  <a:gdLst/>
                  <a:ahLst/>
                  <a:cxnLst>
                    <a:cxn ang="0">
                      <a:pos x="16" y="21"/>
                    </a:cxn>
                    <a:cxn ang="0">
                      <a:pos x="13" y="0"/>
                    </a:cxn>
                    <a:cxn ang="0">
                      <a:pos x="25" y="12"/>
                    </a:cxn>
                    <a:cxn ang="0">
                      <a:pos x="16" y="21"/>
                    </a:cxn>
                  </a:cxnLst>
                  <a:rect l="0" t="0" r="r" b="b"/>
                  <a:pathLst>
                    <a:path w="28" h="21">
                      <a:moveTo>
                        <a:pt x="16" y="21"/>
                      </a:moveTo>
                      <a:cubicBezTo>
                        <a:pt x="4" y="13"/>
                        <a:pt x="0" y="9"/>
                        <a:pt x="13" y="0"/>
                      </a:cubicBezTo>
                      <a:cubicBezTo>
                        <a:pt x="18" y="2"/>
                        <a:pt x="28" y="2"/>
                        <a:pt x="25" y="12"/>
                      </a:cubicBezTo>
                      <a:cubicBezTo>
                        <a:pt x="24" y="16"/>
                        <a:pt x="16" y="21"/>
                        <a:pt x="16" y="21"/>
                      </a:cubicBezTo>
                      <a:close/>
                    </a:path>
                  </a:pathLst>
                </a:custGeom>
                <a:solidFill>
                  <a:schemeClr val="accent1"/>
                </a:solidFill>
                <a:ln w="9525">
                  <a:noFill/>
                  <a:round/>
                  <a:headEnd/>
                  <a:tailEnd/>
                </a:ln>
                <a:effectLst/>
              </p:spPr>
              <p:txBody>
                <a:bodyPr wrap="none" anchor="ctr"/>
                <a:lstStyle/>
                <a:p>
                  <a:endParaRPr lang="ja-JP" altLang="en-US"/>
                </a:p>
              </p:txBody>
            </p:sp>
            <p:sp>
              <p:nvSpPr>
                <p:cNvPr id="4246" name="Freeform 150"/>
                <p:cNvSpPr>
                  <a:spLocks/>
                </p:cNvSpPr>
                <p:nvPr/>
              </p:nvSpPr>
              <p:spPr bwMode="ltGray">
                <a:xfrm>
                  <a:off x="3666" y="3208"/>
                  <a:ext cx="24" cy="20"/>
                </a:xfrm>
                <a:custGeom>
                  <a:avLst/>
                  <a:gdLst/>
                  <a:ahLst/>
                  <a:cxnLst>
                    <a:cxn ang="0">
                      <a:pos x="0" y="8"/>
                    </a:cxn>
                    <a:cxn ang="0">
                      <a:pos x="24" y="14"/>
                    </a:cxn>
                    <a:cxn ang="0">
                      <a:pos x="3" y="14"/>
                    </a:cxn>
                    <a:cxn ang="0">
                      <a:pos x="0" y="8"/>
                    </a:cxn>
                  </a:cxnLst>
                  <a:rect l="0" t="0" r="r" b="b"/>
                  <a:pathLst>
                    <a:path w="24" h="20">
                      <a:moveTo>
                        <a:pt x="0" y="8"/>
                      </a:moveTo>
                      <a:cubicBezTo>
                        <a:pt x="13" y="0"/>
                        <a:pt x="16" y="2"/>
                        <a:pt x="24" y="14"/>
                      </a:cubicBezTo>
                      <a:cubicBezTo>
                        <a:pt x="17" y="16"/>
                        <a:pt x="11" y="20"/>
                        <a:pt x="3" y="14"/>
                      </a:cubicBezTo>
                      <a:cubicBezTo>
                        <a:pt x="0" y="11"/>
                        <a:pt x="0" y="0"/>
                        <a:pt x="0" y="8"/>
                      </a:cubicBezTo>
                      <a:close/>
                    </a:path>
                  </a:pathLst>
                </a:custGeom>
                <a:solidFill>
                  <a:schemeClr val="accent1"/>
                </a:solidFill>
                <a:ln w="9525">
                  <a:noFill/>
                  <a:round/>
                  <a:headEnd/>
                  <a:tailEnd/>
                </a:ln>
                <a:effectLst/>
              </p:spPr>
              <p:txBody>
                <a:bodyPr wrap="none" anchor="ctr"/>
                <a:lstStyle/>
                <a:p>
                  <a:endParaRPr lang="ja-JP" altLang="en-US"/>
                </a:p>
              </p:txBody>
            </p:sp>
            <p:sp>
              <p:nvSpPr>
                <p:cNvPr id="4247" name="Freeform 151"/>
                <p:cNvSpPr>
                  <a:spLocks/>
                </p:cNvSpPr>
                <p:nvPr/>
              </p:nvSpPr>
              <p:spPr bwMode="ltGray">
                <a:xfrm>
                  <a:off x="3723" y="3417"/>
                  <a:ext cx="81" cy="54"/>
                </a:xfrm>
                <a:custGeom>
                  <a:avLst/>
                  <a:gdLst/>
                  <a:ahLst/>
                  <a:cxnLst>
                    <a:cxn ang="0">
                      <a:pos x="39" y="27"/>
                    </a:cxn>
                    <a:cxn ang="0">
                      <a:pos x="45" y="6"/>
                    </a:cxn>
                    <a:cxn ang="0">
                      <a:pos x="81" y="33"/>
                    </a:cxn>
                    <a:cxn ang="0">
                      <a:pos x="39" y="27"/>
                    </a:cxn>
                  </a:cxnLst>
                  <a:rect l="0" t="0" r="r" b="b"/>
                  <a:pathLst>
                    <a:path w="81" h="54">
                      <a:moveTo>
                        <a:pt x="39" y="27"/>
                      </a:moveTo>
                      <a:cubicBezTo>
                        <a:pt x="27" y="9"/>
                        <a:pt x="0" y="0"/>
                        <a:pt x="45" y="6"/>
                      </a:cubicBezTo>
                      <a:cubicBezTo>
                        <a:pt x="59" y="15"/>
                        <a:pt x="70" y="22"/>
                        <a:pt x="81" y="33"/>
                      </a:cubicBezTo>
                      <a:cubicBezTo>
                        <a:pt x="74" y="54"/>
                        <a:pt x="50" y="38"/>
                        <a:pt x="39" y="27"/>
                      </a:cubicBezTo>
                      <a:close/>
                    </a:path>
                  </a:pathLst>
                </a:custGeom>
                <a:solidFill>
                  <a:schemeClr val="accent1"/>
                </a:solidFill>
                <a:ln w="9525">
                  <a:noFill/>
                  <a:round/>
                  <a:headEnd/>
                  <a:tailEnd/>
                </a:ln>
                <a:effectLst/>
              </p:spPr>
              <p:txBody>
                <a:bodyPr wrap="none" anchor="ctr"/>
                <a:lstStyle/>
                <a:p>
                  <a:endParaRPr lang="ja-JP" altLang="en-US"/>
                </a:p>
              </p:txBody>
            </p:sp>
            <p:sp>
              <p:nvSpPr>
                <p:cNvPr id="4248" name="Freeform 152"/>
                <p:cNvSpPr>
                  <a:spLocks/>
                </p:cNvSpPr>
                <p:nvPr/>
              </p:nvSpPr>
              <p:spPr bwMode="ltGray">
                <a:xfrm>
                  <a:off x="2353" y="3330"/>
                  <a:ext cx="1079" cy="486"/>
                </a:xfrm>
                <a:custGeom>
                  <a:avLst/>
                  <a:gdLst/>
                  <a:ahLst/>
                  <a:cxnLst>
                    <a:cxn ang="0">
                      <a:pos x="470" y="42"/>
                    </a:cxn>
                    <a:cxn ang="0">
                      <a:pos x="497" y="12"/>
                    </a:cxn>
                    <a:cxn ang="0">
                      <a:pos x="485" y="24"/>
                    </a:cxn>
                    <a:cxn ang="0">
                      <a:pos x="521" y="15"/>
                    </a:cxn>
                    <a:cxn ang="0">
                      <a:pos x="593" y="36"/>
                    </a:cxn>
                    <a:cxn ang="0">
                      <a:pos x="608" y="84"/>
                    </a:cxn>
                    <a:cxn ang="0">
                      <a:pos x="614" y="105"/>
                    </a:cxn>
                    <a:cxn ang="0">
                      <a:pos x="689" y="129"/>
                    </a:cxn>
                    <a:cxn ang="0">
                      <a:pos x="779" y="120"/>
                    </a:cxn>
                    <a:cxn ang="0">
                      <a:pos x="830" y="30"/>
                    </a:cxn>
                    <a:cxn ang="0">
                      <a:pos x="878" y="69"/>
                    </a:cxn>
                    <a:cxn ang="0">
                      <a:pos x="902" y="123"/>
                    </a:cxn>
                    <a:cxn ang="0">
                      <a:pos x="911" y="141"/>
                    </a:cxn>
                    <a:cxn ang="0">
                      <a:pos x="980" y="189"/>
                    </a:cxn>
                    <a:cxn ang="0">
                      <a:pos x="1010" y="231"/>
                    </a:cxn>
                    <a:cxn ang="0">
                      <a:pos x="1028" y="225"/>
                    </a:cxn>
                    <a:cxn ang="0">
                      <a:pos x="1052" y="249"/>
                    </a:cxn>
                    <a:cxn ang="0">
                      <a:pos x="1079" y="306"/>
                    </a:cxn>
                    <a:cxn ang="0">
                      <a:pos x="1004" y="399"/>
                    </a:cxn>
                    <a:cxn ang="0">
                      <a:pos x="947" y="444"/>
                    </a:cxn>
                    <a:cxn ang="0">
                      <a:pos x="842" y="465"/>
                    </a:cxn>
                    <a:cxn ang="0">
                      <a:pos x="818" y="480"/>
                    </a:cxn>
                    <a:cxn ang="0">
                      <a:pos x="722" y="480"/>
                    </a:cxn>
                    <a:cxn ang="0">
                      <a:pos x="674" y="456"/>
                    </a:cxn>
                    <a:cxn ang="0">
                      <a:pos x="677" y="402"/>
                    </a:cxn>
                    <a:cxn ang="0">
                      <a:pos x="647" y="414"/>
                    </a:cxn>
                    <a:cxn ang="0">
                      <a:pos x="602" y="441"/>
                    </a:cxn>
                    <a:cxn ang="0">
                      <a:pos x="512" y="399"/>
                    </a:cxn>
                    <a:cxn ang="0">
                      <a:pos x="416" y="402"/>
                    </a:cxn>
                    <a:cxn ang="0">
                      <a:pos x="320" y="411"/>
                    </a:cxn>
                    <a:cxn ang="0">
                      <a:pos x="239" y="405"/>
                    </a:cxn>
                    <a:cxn ang="0">
                      <a:pos x="179" y="423"/>
                    </a:cxn>
                    <a:cxn ang="0">
                      <a:pos x="116" y="378"/>
                    </a:cxn>
                    <a:cxn ang="0">
                      <a:pos x="2" y="261"/>
                    </a:cxn>
                    <a:cxn ang="0">
                      <a:pos x="17" y="249"/>
                    </a:cxn>
                    <a:cxn ang="0">
                      <a:pos x="2" y="204"/>
                    </a:cxn>
                    <a:cxn ang="0">
                      <a:pos x="20" y="198"/>
                    </a:cxn>
                    <a:cxn ang="0">
                      <a:pos x="179" y="171"/>
                    </a:cxn>
                    <a:cxn ang="0">
                      <a:pos x="233" y="123"/>
                    </a:cxn>
                    <a:cxn ang="0">
                      <a:pos x="272" y="111"/>
                    </a:cxn>
                    <a:cxn ang="0">
                      <a:pos x="317" y="69"/>
                    </a:cxn>
                    <a:cxn ang="0">
                      <a:pos x="386" y="84"/>
                    </a:cxn>
                    <a:cxn ang="0">
                      <a:pos x="404" y="90"/>
                    </a:cxn>
                    <a:cxn ang="0">
                      <a:pos x="437" y="102"/>
                    </a:cxn>
                    <a:cxn ang="0">
                      <a:pos x="449" y="60"/>
                    </a:cxn>
                  </a:cxnLst>
                  <a:rect l="0" t="0" r="r" b="b"/>
                  <a:pathLst>
                    <a:path w="1079" h="486">
                      <a:moveTo>
                        <a:pt x="449" y="60"/>
                      </a:moveTo>
                      <a:cubicBezTo>
                        <a:pt x="453" y="48"/>
                        <a:pt x="458" y="46"/>
                        <a:pt x="470" y="42"/>
                      </a:cubicBezTo>
                      <a:cubicBezTo>
                        <a:pt x="474" y="30"/>
                        <a:pt x="471" y="26"/>
                        <a:pt x="464" y="15"/>
                      </a:cubicBezTo>
                      <a:cubicBezTo>
                        <a:pt x="487" y="7"/>
                        <a:pt x="476" y="8"/>
                        <a:pt x="497" y="12"/>
                      </a:cubicBezTo>
                      <a:cubicBezTo>
                        <a:pt x="496" y="15"/>
                        <a:pt x="496" y="19"/>
                        <a:pt x="494" y="21"/>
                      </a:cubicBezTo>
                      <a:cubicBezTo>
                        <a:pt x="492" y="23"/>
                        <a:pt x="486" y="21"/>
                        <a:pt x="485" y="24"/>
                      </a:cubicBezTo>
                      <a:cubicBezTo>
                        <a:pt x="480" y="33"/>
                        <a:pt x="494" y="35"/>
                        <a:pt x="497" y="36"/>
                      </a:cubicBezTo>
                      <a:cubicBezTo>
                        <a:pt x="535" y="31"/>
                        <a:pt x="514" y="37"/>
                        <a:pt x="521" y="15"/>
                      </a:cubicBezTo>
                      <a:cubicBezTo>
                        <a:pt x="534" y="19"/>
                        <a:pt x="544" y="26"/>
                        <a:pt x="557" y="30"/>
                      </a:cubicBezTo>
                      <a:cubicBezTo>
                        <a:pt x="569" y="34"/>
                        <a:pt x="593" y="36"/>
                        <a:pt x="593" y="36"/>
                      </a:cubicBezTo>
                      <a:cubicBezTo>
                        <a:pt x="607" y="31"/>
                        <a:pt x="619" y="35"/>
                        <a:pt x="632" y="39"/>
                      </a:cubicBezTo>
                      <a:cubicBezTo>
                        <a:pt x="628" y="55"/>
                        <a:pt x="622" y="74"/>
                        <a:pt x="608" y="84"/>
                      </a:cubicBezTo>
                      <a:cubicBezTo>
                        <a:pt x="604" y="96"/>
                        <a:pt x="599" y="98"/>
                        <a:pt x="587" y="102"/>
                      </a:cubicBezTo>
                      <a:cubicBezTo>
                        <a:pt x="598" y="106"/>
                        <a:pt x="603" y="101"/>
                        <a:pt x="614" y="105"/>
                      </a:cubicBezTo>
                      <a:cubicBezTo>
                        <a:pt x="625" y="122"/>
                        <a:pt x="643" y="121"/>
                        <a:pt x="662" y="123"/>
                      </a:cubicBezTo>
                      <a:cubicBezTo>
                        <a:pt x="673" y="130"/>
                        <a:pt x="677" y="133"/>
                        <a:pt x="689" y="129"/>
                      </a:cubicBezTo>
                      <a:cubicBezTo>
                        <a:pt x="701" y="133"/>
                        <a:pt x="711" y="134"/>
                        <a:pt x="722" y="141"/>
                      </a:cubicBezTo>
                      <a:cubicBezTo>
                        <a:pt x="756" y="138"/>
                        <a:pt x="755" y="136"/>
                        <a:pt x="779" y="120"/>
                      </a:cubicBezTo>
                      <a:cubicBezTo>
                        <a:pt x="789" y="91"/>
                        <a:pt x="773" y="13"/>
                        <a:pt x="812" y="0"/>
                      </a:cubicBezTo>
                      <a:cubicBezTo>
                        <a:pt x="828" y="5"/>
                        <a:pt x="822" y="18"/>
                        <a:pt x="830" y="30"/>
                      </a:cubicBezTo>
                      <a:cubicBezTo>
                        <a:pt x="839" y="43"/>
                        <a:pt x="849" y="53"/>
                        <a:pt x="857" y="66"/>
                      </a:cubicBezTo>
                      <a:cubicBezTo>
                        <a:pt x="863" y="111"/>
                        <a:pt x="856" y="76"/>
                        <a:pt x="878" y="69"/>
                      </a:cubicBezTo>
                      <a:cubicBezTo>
                        <a:pt x="881" y="70"/>
                        <a:pt x="885" y="69"/>
                        <a:pt x="887" y="72"/>
                      </a:cubicBezTo>
                      <a:cubicBezTo>
                        <a:pt x="897" y="86"/>
                        <a:pt x="896" y="108"/>
                        <a:pt x="902" y="123"/>
                      </a:cubicBezTo>
                      <a:cubicBezTo>
                        <a:pt x="903" y="126"/>
                        <a:pt x="906" y="129"/>
                        <a:pt x="908" y="132"/>
                      </a:cubicBezTo>
                      <a:cubicBezTo>
                        <a:pt x="909" y="135"/>
                        <a:pt x="910" y="138"/>
                        <a:pt x="911" y="141"/>
                      </a:cubicBezTo>
                      <a:cubicBezTo>
                        <a:pt x="911" y="141"/>
                        <a:pt x="916" y="161"/>
                        <a:pt x="917" y="162"/>
                      </a:cubicBezTo>
                      <a:cubicBezTo>
                        <a:pt x="930" y="175"/>
                        <a:pt x="962" y="177"/>
                        <a:pt x="980" y="189"/>
                      </a:cubicBezTo>
                      <a:cubicBezTo>
                        <a:pt x="987" y="199"/>
                        <a:pt x="992" y="203"/>
                        <a:pt x="998" y="213"/>
                      </a:cubicBezTo>
                      <a:cubicBezTo>
                        <a:pt x="1002" y="219"/>
                        <a:pt x="1006" y="225"/>
                        <a:pt x="1010" y="231"/>
                      </a:cubicBezTo>
                      <a:cubicBezTo>
                        <a:pt x="1012" y="234"/>
                        <a:pt x="1016" y="240"/>
                        <a:pt x="1016" y="240"/>
                      </a:cubicBezTo>
                      <a:cubicBezTo>
                        <a:pt x="1023" y="220"/>
                        <a:pt x="999" y="219"/>
                        <a:pt x="1028" y="225"/>
                      </a:cubicBezTo>
                      <a:cubicBezTo>
                        <a:pt x="1030" y="231"/>
                        <a:pt x="1032" y="237"/>
                        <a:pt x="1034" y="243"/>
                      </a:cubicBezTo>
                      <a:cubicBezTo>
                        <a:pt x="1036" y="249"/>
                        <a:pt x="1052" y="249"/>
                        <a:pt x="1052" y="249"/>
                      </a:cubicBezTo>
                      <a:cubicBezTo>
                        <a:pt x="1073" y="270"/>
                        <a:pt x="1063" y="262"/>
                        <a:pt x="1079" y="273"/>
                      </a:cubicBezTo>
                      <a:cubicBezTo>
                        <a:pt x="1072" y="310"/>
                        <a:pt x="1079" y="264"/>
                        <a:pt x="1079" y="306"/>
                      </a:cubicBezTo>
                      <a:cubicBezTo>
                        <a:pt x="1079" y="330"/>
                        <a:pt x="1061" y="353"/>
                        <a:pt x="1049" y="372"/>
                      </a:cubicBezTo>
                      <a:cubicBezTo>
                        <a:pt x="1044" y="380"/>
                        <a:pt x="1011" y="394"/>
                        <a:pt x="1004" y="399"/>
                      </a:cubicBezTo>
                      <a:cubicBezTo>
                        <a:pt x="996" y="404"/>
                        <a:pt x="977" y="411"/>
                        <a:pt x="977" y="411"/>
                      </a:cubicBezTo>
                      <a:cubicBezTo>
                        <a:pt x="966" y="422"/>
                        <a:pt x="960" y="435"/>
                        <a:pt x="947" y="444"/>
                      </a:cubicBezTo>
                      <a:cubicBezTo>
                        <a:pt x="930" y="469"/>
                        <a:pt x="885" y="463"/>
                        <a:pt x="860" y="480"/>
                      </a:cubicBezTo>
                      <a:cubicBezTo>
                        <a:pt x="854" y="476"/>
                        <a:pt x="850" y="465"/>
                        <a:pt x="842" y="465"/>
                      </a:cubicBezTo>
                      <a:cubicBezTo>
                        <a:pt x="838" y="465"/>
                        <a:pt x="839" y="472"/>
                        <a:pt x="836" y="474"/>
                      </a:cubicBezTo>
                      <a:cubicBezTo>
                        <a:pt x="831" y="477"/>
                        <a:pt x="818" y="480"/>
                        <a:pt x="818" y="480"/>
                      </a:cubicBezTo>
                      <a:cubicBezTo>
                        <a:pt x="799" y="474"/>
                        <a:pt x="758" y="486"/>
                        <a:pt x="758" y="486"/>
                      </a:cubicBezTo>
                      <a:cubicBezTo>
                        <a:pt x="741" y="480"/>
                        <a:pt x="743" y="476"/>
                        <a:pt x="722" y="480"/>
                      </a:cubicBezTo>
                      <a:cubicBezTo>
                        <a:pt x="710" y="476"/>
                        <a:pt x="707" y="468"/>
                        <a:pt x="698" y="459"/>
                      </a:cubicBezTo>
                      <a:cubicBezTo>
                        <a:pt x="693" y="440"/>
                        <a:pt x="687" y="447"/>
                        <a:pt x="674" y="456"/>
                      </a:cubicBezTo>
                      <a:cubicBezTo>
                        <a:pt x="658" y="455"/>
                        <a:pt x="622" y="451"/>
                        <a:pt x="653" y="441"/>
                      </a:cubicBezTo>
                      <a:cubicBezTo>
                        <a:pt x="656" y="431"/>
                        <a:pt x="669" y="407"/>
                        <a:pt x="677" y="402"/>
                      </a:cubicBezTo>
                      <a:cubicBezTo>
                        <a:pt x="674" y="388"/>
                        <a:pt x="677" y="377"/>
                        <a:pt x="662" y="387"/>
                      </a:cubicBezTo>
                      <a:cubicBezTo>
                        <a:pt x="657" y="403"/>
                        <a:pt x="661" y="393"/>
                        <a:pt x="647" y="414"/>
                      </a:cubicBezTo>
                      <a:cubicBezTo>
                        <a:pt x="643" y="420"/>
                        <a:pt x="629" y="426"/>
                        <a:pt x="629" y="426"/>
                      </a:cubicBezTo>
                      <a:cubicBezTo>
                        <a:pt x="620" y="439"/>
                        <a:pt x="619" y="445"/>
                        <a:pt x="602" y="441"/>
                      </a:cubicBezTo>
                      <a:cubicBezTo>
                        <a:pt x="596" y="423"/>
                        <a:pt x="562" y="414"/>
                        <a:pt x="545" y="408"/>
                      </a:cubicBezTo>
                      <a:cubicBezTo>
                        <a:pt x="534" y="404"/>
                        <a:pt x="512" y="399"/>
                        <a:pt x="512" y="399"/>
                      </a:cubicBezTo>
                      <a:cubicBezTo>
                        <a:pt x="500" y="403"/>
                        <a:pt x="492" y="399"/>
                        <a:pt x="479" y="396"/>
                      </a:cubicBezTo>
                      <a:cubicBezTo>
                        <a:pt x="457" y="400"/>
                        <a:pt x="438" y="397"/>
                        <a:pt x="416" y="402"/>
                      </a:cubicBezTo>
                      <a:cubicBezTo>
                        <a:pt x="400" y="398"/>
                        <a:pt x="385" y="401"/>
                        <a:pt x="368" y="399"/>
                      </a:cubicBezTo>
                      <a:cubicBezTo>
                        <a:pt x="352" y="403"/>
                        <a:pt x="336" y="406"/>
                        <a:pt x="320" y="411"/>
                      </a:cubicBezTo>
                      <a:cubicBezTo>
                        <a:pt x="314" y="413"/>
                        <a:pt x="302" y="417"/>
                        <a:pt x="302" y="417"/>
                      </a:cubicBezTo>
                      <a:cubicBezTo>
                        <a:pt x="275" y="408"/>
                        <a:pt x="271" y="408"/>
                        <a:pt x="239" y="405"/>
                      </a:cubicBezTo>
                      <a:cubicBezTo>
                        <a:pt x="227" y="407"/>
                        <a:pt x="206" y="420"/>
                        <a:pt x="206" y="420"/>
                      </a:cubicBezTo>
                      <a:cubicBezTo>
                        <a:pt x="197" y="417"/>
                        <a:pt x="179" y="423"/>
                        <a:pt x="179" y="423"/>
                      </a:cubicBezTo>
                      <a:cubicBezTo>
                        <a:pt x="158" y="420"/>
                        <a:pt x="154" y="417"/>
                        <a:pt x="137" y="411"/>
                      </a:cubicBezTo>
                      <a:cubicBezTo>
                        <a:pt x="97" y="371"/>
                        <a:pt x="132" y="412"/>
                        <a:pt x="116" y="378"/>
                      </a:cubicBezTo>
                      <a:cubicBezTo>
                        <a:pt x="101" y="346"/>
                        <a:pt x="67" y="310"/>
                        <a:pt x="38" y="291"/>
                      </a:cubicBezTo>
                      <a:cubicBezTo>
                        <a:pt x="31" y="271"/>
                        <a:pt x="18" y="272"/>
                        <a:pt x="2" y="261"/>
                      </a:cubicBezTo>
                      <a:cubicBezTo>
                        <a:pt x="3" y="258"/>
                        <a:pt x="3" y="254"/>
                        <a:pt x="5" y="252"/>
                      </a:cubicBezTo>
                      <a:cubicBezTo>
                        <a:pt x="8" y="249"/>
                        <a:pt x="17" y="253"/>
                        <a:pt x="17" y="249"/>
                      </a:cubicBezTo>
                      <a:cubicBezTo>
                        <a:pt x="17" y="242"/>
                        <a:pt x="5" y="231"/>
                        <a:pt x="5" y="231"/>
                      </a:cubicBezTo>
                      <a:cubicBezTo>
                        <a:pt x="8" y="222"/>
                        <a:pt x="2" y="204"/>
                        <a:pt x="2" y="204"/>
                      </a:cubicBezTo>
                      <a:cubicBezTo>
                        <a:pt x="5" y="196"/>
                        <a:pt x="0" y="178"/>
                        <a:pt x="8" y="180"/>
                      </a:cubicBezTo>
                      <a:cubicBezTo>
                        <a:pt x="15" y="181"/>
                        <a:pt x="20" y="198"/>
                        <a:pt x="20" y="198"/>
                      </a:cubicBezTo>
                      <a:cubicBezTo>
                        <a:pt x="43" y="190"/>
                        <a:pt x="64" y="179"/>
                        <a:pt x="89" y="174"/>
                      </a:cubicBezTo>
                      <a:cubicBezTo>
                        <a:pt x="137" y="176"/>
                        <a:pt x="142" y="178"/>
                        <a:pt x="179" y="171"/>
                      </a:cubicBezTo>
                      <a:cubicBezTo>
                        <a:pt x="193" y="168"/>
                        <a:pt x="218" y="153"/>
                        <a:pt x="218" y="153"/>
                      </a:cubicBezTo>
                      <a:cubicBezTo>
                        <a:pt x="227" y="140"/>
                        <a:pt x="215" y="129"/>
                        <a:pt x="233" y="123"/>
                      </a:cubicBezTo>
                      <a:cubicBezTo>
                        <a:pt x="255" y="91"/>
                        <a:pt x="249" y="118"/>
                        <a:pt x="260" y="135"/>
                      </a:cubicBezTo>
                      <a:cubicBezTo>
                        <a:pt x="269" y="121"/>
                        <a:pt x="258" y="120"/>
                        <a:pt x="272" y="111"/>
                      </a:cubicBezTo>
                      <a:cubicBezTo>
                        <a:pt x="276" y="99"/>
                        <a:pt x="280" y="94"/>
                        <a:pt x="290" y="87"/>
                      </a:cubicBezTo>
                      <a:cubicBezTo>
                        <a:pt x="308" y="93"/>
                        <a:pt x="302" y="74"/>
                        <a:pt x="317" y="69"/>
                      </a:cubicBezTo>
                      <a:cubicBezTo>
                        <a:pt x="335" y="73"/>
                        <a:pt x="334" y="68"/>
                        <a:pt x="350" y="63"/>
                      </a:cubicBezTo>
                      <a:cubicBezTo>
                        <a:pt x="371" y="68"/>
                        <a:pt x="369" y="73"/>
                        <a:pt x="386" y="84"/>
                      </a:cubicBezTo>
                      <a:cubicBezTo>
                        <a:pt x="388" y="87"/>
                        <a:pt x="395" y="100"/>
                        <a:pt x="401" y="99"/>
                      </a:cubicBezTo>
                      <a:cubicBezTo>
                        <a:pt x="404" y="98"/>
                        <a:pt x="402" y="92"/>
                        <a:pt x="404" y="90"/>
                      </a:cubicBezTo>
                      <a:cubicBezTo>
                        <a:pt x="406" y="88"/>
                        <a:pt x="410" y="88"/>
                        <a:pt x="413" y="87"/>
                      </a:cubicBezTo>
                      <a:cubicBezTo>
                        <a:pt x="425" y="91"/>
                        <a:pt x="425" y="98"/>
                        <a:pt x="437" y="102"/>
                      </a:cubicBezTo>
                      <a:cubicBezTo>
                        <a:pt x="440" y="93"/>
                        <a:pt x="434" y="75"/>
                        <a:pt x="434" y="75"/>
                      </a:cubicBezTo>
                      <a:cubicBezTo>
                        <a:pt x="438" y="69"/>
                        <a:pt x="449" y="60"/>
                        <a:pt x="449" y="60"/>
                      </a:cubicBezTo>
                      <a:close/>
                    </a:path>
                  </a:pathLst>
                </a:custGeom>
                <a:solidFill>
                  <a:schemeClr val="accent1"/>
                </a:solidFill>
                <a:ln w="9525">
                  <a:noFill/>
                  <a:round/>
                  <a:headEnd/>
                  <a:tailEnd/>
                </a:ln>
                <a:effectLst/>
              </p:spPr>
              <p:txBody>
                <a:bodyPr wrap="none" anchor="ctr"/>
                <a:lstStyle/>
                <a:p>
                  <a:endParaRPr lang="ja-JP" altLang="en-US"/>
                </a:p>
              </p:txBody>
            </p:sp>
            <p:sp>
              <p:nvSpPr>
                <p:cNvPr id="4249" name="Freeform 153"/>
                <p:cNvSpPr>
                  <a:spLocks/>
                </p:cNvSpPr>
                <p:nvPr/>
              </p:nvSpPr>
              <p:spPr bwMode="ltGray">
                <a:xfrm>
                  <a:off x="3174" y="3822"/>
                  <a:ext cx="77" cy="42"/>
                </a:xfrm>
                <a:custGeom>
                  <a:avLst/>
                  <a:gdLst/>
                  <a:ahLst/>
                  <a:cxnLst>
                    <a:cxn ang="0">
                      <a:pos x="12" y="3"/>
                    </a:cxn>
                    <a:cxn ang="0">
                      <a:pos x="60" y="0"/>
                    </a:cxn>
                    <a:cxn ang="0">
                      <a:pos x="66" y="30"/>
                    </a:cxn>
                    <a:cxn ang="0">
                      <a:pos x="30" y="42"/>
                    </a:cxn>
                    <a:cxn ang="0">
                      <a:pos x="9" y="33"/>
                    </a:cxn>
                    <a:cxn ang="0">
                      <a:pos x="3" y="15"/>
                    </a:cxn>
                    <a:cxn ang="0">
                      <a:pos x="0" y="6"/>
                    </a:cxn>
                    <a:cxn ang="0">
                      <a:pos x="12" y="3"/>
                    </a:cxn>
                  </a:cxnLst>
                  <a:rect l="0" t="0" r="r" b="b"/>
                  <a:pathLst>
                    <a:path w="77" h="42">
                      <a:moveTo>
                        <a:pt x="12" y="3"/>
                      </a:moveTo>
                      <a:cubicBezTo>
                        <a:pt x="28" y="8"/>
                        <a:pt x="44" y="4"/>
                        <a:pt x="60" y="0"/>
                      </a:cubicBezTo>
                      <a:cubicBezTo>
                        <a:pt x="77" y="6"/>
                        <a:pt x="71" y="14"/>
                        <a:pt x="66" y="30"/>
                      </a:cubicBezTo>
                      <a:cubicBezTo>
                        <a:pt x="63" y="39"/>
                        <a:pt x="35" y="41"/>
                        <a:pt x="30" y="42"/>
                      </a:cubicBezTo>
                      <a:cubicBezTo>
                        <a:pt x="24" y="41"/>
                        <a:pt x="13" y="39"/>
                        <a:pt x="9" y="33"/>
                      </a:cubicBezTo>
                      <a:cubicBezTo>
                        <a:pt x="6" y="28"/>
                        <a:pt x="5" y="21"/>
                        <a:pt x="3" y="15"/>
                      </a:cubicBezTo>
                      <a:cubicBezTo>
                        <a:pt x="2" y="12"/>
                        <a:pt x="0" y="6"/>
                        <a:pt x="0" y="6"/>
                      </a:cubicBezTo>
                      <a:cubicBezTo>
                        <a:pt x="10" y="3"/>
                        <a:pt x="6" y="3"/>
                        <a:pt x="12" y="3"/>
                      </a:cubicBezTo>
                      <a:close/>
                    </a:path>
                  </a:pathLst>
                </a:custGeom>
                <a:solidFill>
                  <a:schemeClr val="accent1"/>
                </a:solidFill>
                <a:ln w="9525">
                  <a:noFill/>
                  <a:round/>
                  <a:headEnd/>
                  <a:tailEnd/>
                </a:ln>
                <a:effectLst/>
              </p:spPr>
              <p:txBody>
                <a:bodyPr wrap="none" anchor="ctr"/>
                <a:lstStyle/>
                <a:p>
                  <a:endParaRPr lang="ja-JP" altLang="en-US"/>
                </a:p>
              </p:txBody>
            </p:sp>
            <p:sp>
              <p:nvSpPr>
                <p:cNvPr id="4250" name="Freeform 154"/>
                <p:cNvSpPr>
                  <a:spLocks/>
                </p:cNvSpPr>
                <p:nvPr/>
              </p:nvSpPr>
              <p:spPr bwMode="ltGray">
                <a:xfrm>
                  <a:off x="3859" y="3327"/>
                  <a:ext cx="29" cy="18"/>
                </a:xfrm>
                <a:custGeom>
                  <a:avLst/>
                  <a:gdLst/>
                  <a:ahLst/>
                  <a:cxnLst>
                    <a:cxn ang="0">
                      <a:pos x="2" y="9"/>
                    </a:cxn>
                    <a:cxn ang="0">
                      <a:pos x="11" y="18"/>
                    </a:cxn>
                    <a:cxn ang="0">
                      <a:pos x="2" y="9"/>
                    </a:cxn>
                  </a:cxnLst>
                  <a:rect l="0" t="0" r="r" b="b"/>
                  <a:pathLst>
                    <a:path w="29" h="18">
                      <a:moveTo>
                        <a:pt x="2" y="9"/>
                      </a:moveTo>
                      <a:cubicBezTo>
                        <a:pt x="14" y="1"/>
                        <a:pt x="29" y="0"/>
                        <a:pt x="11" y="18"/>
                      </a:cubicBezTo>
                      <a:cubicBezTo>
                        <a:pt x="0" y="14"/>
                        <a:pt x="2" y="18"/>
                        <a:pt x="2" y="9"/>
                      </a:cubicBezTo>
                      <a:close/>
                    </a:path>
                  </a:pathLst>
                </a:custGeom>
                <a:solidFill>
                  <a:schemeClr val="accent1"/>
                </a:solidFill>
                <a:ln w="9525">
                  <a:noFill/>
                  <a:round/>
                  <a:headEnd/>
                  <a:tailEnd/>
                </a:ln>
                <a:effectLst/>
              </p:spPr>
              <p:txBody>
                <a:bodyPr wrap="none" anchor="ctr"/>
                <a:lstStyle/>
                <a:p>
                  <a:endParaRPr lang="ja-JP" altLang="en-US"/>
                </a:p>
              </p:txBody>
            </p:sp>
            <p:sp>
              <p:nvSpPr>
                <p:cNvPr id="4251" name="Freeform 155"/>
                <p:cNvSpPr>
                  <a:spLocks/>
                </p:cNvSpPr>
                <p:nvPr/>
              </p:nvSpPr>
              <p:spPr bwMode="ltGray">
                <a:xfrm>
                  <a:off x="3828" y="3281"/>
                  <a:ext cx="36" cy="49"/>
                </a:xfrm>
                <a:custGeom>
                  <a:avLst/>
                  <a:gdLst/>
                  <a:ahLst/>
                  <a:cxnLst>
                    <a:cxn ang="0">
                      <a:pos x="27" y="49"/>
                    </a:cxn>
                    <a:cxn ang="0">
                      <a:pos x="0" y="19"/>
                    </a:cxn>
                    <a:cxn ang="0">
                      <a:pos x="36" y="13"/>
                    </a:cxn>
                    <a:cxn ang="0">
                      <a:pos x="24" y="31"/>
                    </a:cxn>
                    <a:cxn ang="0">
                      <a:pos x="27" y="49"/>
                    </a:cxn>
                  </a:cxnLst>
                  <a:rect l="0" t="0" r="r" b="b"/>
                  <a:pathLst>
                    <a:path w="36" h="49">
                      <a:moveTo>
                        <a:pt x="27" y="49"/>
                      </a:moveTo>
                      <a:cubicBezTo>
                        <a:pt x="3" y="44"/>
                        <a:pt x="11" y="36"/>
                        <a:pt x="0" y="19"/>
                      </a:cubicBezTo>
                      <a:cubicBezTo>
                        <a:pt x="6" y="0"/>
                        <a:pt x="21" y="10"/>
                        <a:pt x="36" y="13"/>
                      </a:cubicBezTo>
                      <a:cubicBezTo>
                        <a:pt x="21" y="35"/>
                        <a:pt x="17" y="4"/>
                        <a:pt x="24" y="31"/>
                      </a:cubicBezTo>
                      <a:cubicBezTo>
                        <a:pt x="20" y="43"/>
                        <a:pt x="19" y="37"/>
                        <a:pt x="27" y="49"/>
                      </a:cubicBezTo>
                      <a:close/>
                    </a:path>
                  </a:pathLst>
                </a:custGeom>
                <a:solidFill>
                  <a:schemeClr val="accent1"/>
                </a:solidFill>
                <a:ln w="9525">
                  <a:noFill/>
                  <a:round/>
                  <a:headEnd/>
                  <a:tailEnd/>
                </a:ln>
                <a:effectLst/>
              </p:spPr>
              <p:txBody>
                <a:bodyPr wrap="none" anchor="ctr"/>
                <a:lstStyle/>
                <a:p>
                  <a:endParaRPr lang="ja-JP" altLang="en-US"/>
                </a:p>
              </p:txBody>
            </p:sp>
            <p:sp>
              <p:nvSpPr>
                <p:cNvPr id="4252" name="Freeform 156"/>
                <p:cNvSpPr>
                  <a:spLocks/>
                </p:cNvSpPr>
                <p:nvPr/>
              </p:nvSpPr>
              <p:spPr bwMode="ltGray">
                <a:xfrm>
                  <a:off x="4059" y="3251"/>
                  <a:ext cx="39" cy="25"/>
                </a:xfrm>
                <a:custGeom>
                  <a:avLst/>
                  <a:gdLst/>
                  <a:ahLst/>
                  <a:cxnLst>
                    <a:cxn ang="0">
                      <a:pos x="9" y="19"/>
                    </a:cxn>
                    <a:cxn ang="0">
                      <a:pos x="39" y="7"/>
                    </a:cxn>
                    <a:cxn ang="0">
                      <a:pos x="18" y="22"/>
                    </a:cxn>
                    <a:cxn ang="0">
                      <a:pos x="9" y="25"/>
                    </a:cxn>
                    <a:cxn ang="0">
                      <a:pos x="9" y="19"/>
                    </a:cxn>
                  </a:cxnLst>
                  <a:rect l="0" t="0" r="r" b="b"/>
                  <a:pathLst>
                    <a:path w="39" h="25">
                      <a:moveTo>
                        <a:pt x="9" y="19"/>
                      </a:moveTo>
                      <a:cubicBezTo>
                        <a:pt x="14" y="0"/>
                        <a:pt x="20" y="4"/>
                        <a:pt x="39" y="7"/>
                      </a:cubicBezTo>
                      <a:cubicBezTo>
                        <a:pt x="34" y="22"/>
                        <a:pt x="39" y="15"/>
                        <a:pt x="18" y="22"/>
                      </a:cubicBezTo>
                      <a:cubicBezTo>
                        <a:pt x="15" y="23"/>
                        <a:pt x="9" y="25"/>
                        <a:pt x="9" y="25"/>
                      </a:cubicBezTo>
                      <a:cubicBezTo>
                        <a:pt x="2" y="14"/>
                        <a:pt x="0" y="14"/>
                        <a:pt x="9" y="19"/>
                      </a:cubicBezTo>
                      <a:close/>
                    </a:path>
                  </a:pathLst>
                </a:custGeom>
                <a:solidFill>
                  <a:schemeClr val="accent1"/>
                </a:solidFill>
                <a:ln w="9525">
                  <a:noFill/>
                  <a:round/>
                  <a:headEnd/>
                  <a:tailEnd/>
                </a:ln>
                <a:effectLst/>
              </p:spPr>
              <p:txBody>
                <a:bodyPr wrap="none" anchor="ctr"/>
                <a:lstStyle/>
                <a:p>
                  <a:endParaRPr lang="ja-JP" altLang="en-US"/>
                </a:p>
              </p:txBody>
            </p:sp>
            <p:sp>
              <p:nvSpPr>
                <p:cNvPr id="4253" name="Freeform 157"/>
                <p:cNvSpPr>
                  <a:spLocks/>
                </p:cNvSpPr>
                <p:nvPr/>
              </p:nvSpPr>
              <p:spPr bwMode="ltGray">
                <a:xfrm>
                  <a:off x="4096" y="3201"/>
                  <a:ext cx="44" cy="33"/>
                </a:xfrm>
                <a:custGeom>
                  <a:avLst/>
                  <a:gdLst/>
                  <a:ahLst/>
                  <a:cxnLst>
                    <a:cxn ang="0">
                      <a:pos x="20" y="33"/>
                    </a:cxn>
                    <a:cxn ang="0">
                      <a:pos x="2" y="21"/>
                    </a:cxn>
                    <a:cxn ang="0">
                      <a:pos x="26" y="0"/>
                    </a:cxn>
                    <a:cxn ang="0">
                      <a:pos x="20" y="33"/>
                    </a:cxn>
                  </a:cxnLst>
                  <a:rect l="0" t="0" r="r" b="b"/>
                  <a:pathLst>
                    <a:path w="44" h="33">
                      <a:moveTo>
                        <a:pt x="20" y="33"/>
                      </a:moveTo>
                      <a:cubicBezTo>
                        <a:pt x="13" y="32"/>
                        <a:pt x="0" y="33"/>
                        <a:pt x="2" y="21"/>
                      </a:cubicBezTo>
                      <a:cubicBezTo>
                        <a:pt x="4" y="11"/>
                        <a:pt x="26" y="0"/>
                        <a:pt x="26" y="0"/>
                      </a:cubicBezTo>
                      <a:cubicBezTo>
                        <a:pt x="44" y="6"/>
                        <a:pt x="35" y="33"/>
                        <a:pt x="20" y="33"/>
                      </a:cubicBezTo>
                      <a:close/>
                    </a:path>
                  </a:pathLst>
                </a:custGeom>
                <a:solidFill>
                  <a:schemeClr val="accent1"/>
                </a:solidFill>
                <a:ln w="9525">
                  <a:noFill/>
                  <a:round/>
                  <a:headEnd/>
                  <a:tailEnd/>
                </a:ln>
                <a:effectLst/>
              </p:spPr>
              <p:txBody>
                <a:bodyPr wrap="none" anchor="ctr"/>
                <a:lstStyle/>
                <a:p>
                  <a:endParaRPr lang="ja-JP" altLang="en-US"/>
                </a:p>
              </p:txBody>
            </p:sp>
            <p:sp>
              <p:nvSpPr>
                <p:cNvPr id="4254" name="Freeform 158"/>
                <p:cNvSpPr>
                  <a:spLocks/>
                </p:cNvSpPr>
                <p:nvPr/>
              </p:nvSpPr>
              <p:spPr bwMode="ltGray">
                <a:xfrm>
                  <a:off x="4290" y="3135"/>
                  <a:ext cx="15" cy="25"/>
                </a:xfrm>
                <a:custGeom>
                  <a:avLst/>
                  <a:gdLst/>
                  <a:ahLst/>
                  <a:cxnLst>
                    <a:cxn ang="0">
                      <a:pos x="0" y="24"/>
                    </a:cxn>
                    <a:cxn ang="0">
                      <a:pos x="15" y="18"/>
                    </a:cxn>
                    <a:cxn ang="0">
                      <a:pos x="0" y="24"/>
                    </a:cxn>
                  </a:cxnLst>
                  <a:rect l="0" t="0" r="r" b="b"/>
                  <a:pathLst>
                    <a:path w="15" h="25">
                      <a:moveTo>
                        <a:pt x="0" y="24"/>
                      </a:moveTo>
                      <a:cubicBezTo>
                        <a:pt x="3" y="13"/>
                        <a:pt x="9" y="0"/>
                        <a:pt x="15" y="18"/>
                      </a:cubicBezTo>
                      <a:cubicBezTo>
                        <a:pt x="4" y="25"/>
                        <a:pt x="10" y="24"/>
                        <a:pt x="0" y="24"/>
                      </a:cubicBezTo>
                      <a:close/>
                    </a:path>
                  </a:pathLst>
                </a:custGeom>
                <a:solidFill>
                  <a:schemeClr val="accent1"/>
                </a:solidFill>
                <a:ln w="9525">
                  <a:noFill/>
                  <a:round/>
                  <a:headEnd/>
                  <a:tailEnd/>
                </a:ln>
                <a:effectLst/>
              </p:spPr>
              <p:txBody>
                <a:bodyPr wrap="none" anchor="ctr"/>
                <a:lstStyle/>
                <a:p>
                  <a:endParaRPr lang="ja-JP" altLang="en-US"/>
                </a:p>
              </p:txBody>
            </p:sp>
            <p:sp>
              <p:nvSpPr>
                <p:cNvPr id="4255" name="Freeform 159"/>
                <p:cNvSpPr>
                  <a:spLocks/>
                </p:cNvSpPr>
                <p:nvPr/>
              </p:nvSpPr>
              <p:spPr bwMode="ltGray">
                <a:xfrm>
                  <a:off x="4399" y="1962"/>
                  <a:ext cx="23" cy="15"/>
                </a:xfrm>
                <a:custGeom>
                  <a:avLst/>
                  <a:gdLst/>
                  <a:ahLst/>
                  <a:cxnLst>
                    <a:cxn ang="0">
                      <a:pos x="5" y="0"/>
                    </a:cxn>
                    <a:cxn ang="0">
                      <a:pos x="8" y="15"/>
                    </a:cxn>
                    <a:cxn ang="0">
                      <a:pos x="5" y="0"/>
                    </a:cxn>
                  </a:cxnLst>
                  <a:rect l="0" t="0" r="r" b="b"/>
                  <a:pathLst>
                    <a:path w="23" h="15">
                      <a:moveTo>
                        <a:pt x="5" y="0"/>
                      </a:moveTo>
                      <a:cubicBezTo>
                        <a:pt x="16" y="4"/>
                        <a:pt x="23" y="10"/>
                        <a:pt x="8" y="15"/>
                      </a:cubicBezTo>
                      <a:cubicBezTo>
                        <a:pt x="1" y="4"/>
                        <a:pt x="0" y="9"/>
                        <a:pt x="5" y="0"/>
                      </a:cubicBezTo>
                      <a:close/>
                    </a:path>
                  </a:pathLst>
                </a:custGeom>
                <a:solidFill>
                  <a:schemeClr val="accent1"/>
                </a:solidFill>
                <a:ln w="9525">
                  <a:noFill/>
                  <a:round/>
                  <a:headEnd/>
                  <a:tailEnd/>
                </a:ln>
                <a:effectLst/>
              </p:spPr>
              <p:txBody>
                <a:bodyPr wrap="none" anchor="ctr"/>
                <a:lstStyle/>
                <a:p>
                  <a:endParaRPr lang="ja-JP" altLang="en-US"/>
                </a:p>
              </p:txBody>
            </p:sp>
            <p:sp>
              <p:nvSpPr>
                <p:cNvPr id="4256" name="Freeform 160"/>
                <p:cNvSpPr>
                  <a:spLocks/>
                </p:cNvSpPr>
                <p:nvPr/>
              </p:nvSpPr>
              <p:spPr bwMode="ltGray">
                <a:xfrm>
                  <a:off x="4427" y="1953"/>
                  <a:ext cx="31" cy="20"/>
                </a:xfrm>
                <a:custGeom>
                  <a:avLst/>
                  <a:gdLst/>
                  <a:ahLst/>
                  <a:cxnLst>
                    <a:cxn ang="0">
                      <a:pos x="16" y="15"/>
                    </a:cxn>
                    <a:cxn ang="0">
                      <a:pos x="4" y="0"/>
                    </a:cxn>
                    <a:cxn ang="0">
                      <a:pos x="16" y="15"/>
                    </a:cxn>
                  </a:cxnLst>
                  <a:rect l="0" t="0" r="r" b="b"/>
                  <a:pathLst>
                    <a:path w="31" h="20">
                      <a:moveTo>
                        <a:pt x="16" y="15"/>
                      </a:moveTo>
                      <a:cubicBezTo>
                        <a:pt x="2" y="20"/>
                        <a:pt x="0" y="12"/>
                        <a:pt x="4" y="0"/>
                      </a:cubicBezTo>
                      <a:cubicBezTo>
                        <a:pt x="11" y="2"/>
                        <a:pt x="31" y="7"/>
                        <a:pt x="16" y="15"/>
                      </a:cubicBezTo>
                      <a:close/>
                    </a:path>
                  </a:pathLst>
                </a:custGeom>
                <a:solidFill>
                  <a:schemeClr val="accent1"/>
                </a:solidFill>
                <a:ln w="9525">
                  <a:noFill/>
                  <a:round/>
                  <a:headEnd/>
                  <a:tailEnd/>
                </a:ln>
                <a:effectLst/>
              </p:spPr>
              <p:txBody>
                <a:bodyPr wrap="none" anchor="ctr"/>
                <a:lstStyle/>
                <a:p>
                  <a:endParaRPr lang="ja-JP" altLang="en-US"/>
                </a:p>
              </p:txBody>
            </p:sp>
            <p:sp>
              <p:nvSpPr>
                <p:cNvPr id="4257" name="Freeform 161"/>
                <p:cNvSpPr>
                  <a:spLocks/>
                </p:cNvSpPr>
                <p:nvPr/>
              </p:nvSpPr>
              <p:spPr bwMode="ltGray">
                <a:xfrm>
                  <a:off x="4440" y="1953"/>
                  <a:ext cx="64" cy="51"/>
                </a:xfrm>
                <a:custGeom>
                  <a:avLst/>
                  <a:gdLst/>
                  <a:ahLst/>
                  <a:cxnLst>
                    <a:cxn ang="0">
                      <a:pos x="24" y="15"/>
                    </a:cxn>
                    <a:cxn ang="0">
                      <a:pos x="18" y="0"/>
                    </a:cxn>
                    <a:cxn ang="0">
                      <a:pos x="45" y="12"/>
                    </a:cxn>
                    <a:cxn ang="0">
                      <a:pos x="39" y="51"/>
                    </a:cxn>
                    <a:cxn ang="0">
                      <a:pos x="24" y="15"/>
                    </a:cxn>
                  </a:cxnLst>
                  <a:rect l="0" t="0" r="r" b="b"/>
                  <a:pathLst>
                    <a:path w="64" h="51">
                      <a:moveTo>
                        <a:pt x="24" y="15"/>
                      </a:moveTo>
                      <a:cubicBezTo>
                        <a:pt x="13" y="12"/>
                        <a:pt x="0" y="6"/>
                        <a:pt x="18" y="0"/>
                      </a:cubicBezTo>
                      <a:cubicBezTo>
                        <a:pt x="28" y="3"/>
                        <a:pt x="35" y="9"/>
                        <a:pt x="45" y="12"/>
                      </a:cubicBezTo>
                      <a:cubicBezTo>
                        <a:pt x="56" y="28"/>
                        <a:pt x="64" y="43"/>
                        <a:pt x="39" y="51"/>
                      </a:cubicBezTo>
                      <a:cubicBezTo>
                        <a:pt x="26" y="42"/>
                        <a:pt x="24" y="30"/>
                        <a:pt x="24" y="15"/>
                      </a:cubicBezTo>
                      <a:close/>
                    </a:path>
                  </a:pathLst>
                </a:custGeom>
                <a:solidFill>
                  <a:schemeClr val="accent1"/>
                </a:solidFill>
                <a:ln w="9525">
                  <a:noFill/>
                  <a:round/>
                  <a:headEnd/>
                  <a:tailEnd/>
                </a:ln>
                <a:effectLst/>
              </p:spPr>
              <p:txBody>
                <a:bodyPr wrap="none" anchor="ctr"/>
                <a:lstStyle/>
                <a:p>
                  <a:endParaRPr lang="ja-JP" altLang="en-US"/>
                </a:p>
              </p:txBody>
            </p:sp>
            <p:sp>
              <p:nvSpPr>
                <p:cNvPr id="4258" name="Freeform 162"/>
                <p:cNvSpPr>
                  <a:spLocks/>
                </p:cNvSpPr>
                <p:nvPr/>
              </p:nvSpPr>
              <p:spPr bwMode="ltGray">
                <a:xfrm>
                  <a:off x="3450" y="651"/>
                  <a:ext cx="906" cy="630"/>
                </a:xfrm>
                <a:custGeom>
                  <a:avLst/>
                  <a:gdLst/>
                  <a:ahLst/>
                  <a:cxnLst>
                    <a:cxn ang="0">
                      <a:pos x="885" y="504"/>
                    </a:cxn>
                    <a:cxn ang="0">
                      <a:pos x="822" y="477"/>
                    </a:cxn>
                    <a:cxn ang="0">
                      <a:pos x="744" y="417"/>
                    </a:cxn>
                    <a:cxn ang="0">
                      <a:pos x="708" y="390"/>
                    </a:cxn>
                    <a:cxn ang="0">
                      <a:pos x="675" y="363"/>
                    </a:cxn>
                    <a:cxn ang="0">
                      <a:pos x="624" y="330"/>
                    </a:cxn>
                    <a:cxn ang="0">
                      <a:pos x="603" y="309"/>
                    </a:cxn>
                    <a:cxn ang="0">
                      <a:pos x="564" y="303"/>
                    </a:cxn>
                    <a:cxn ang="0">
                      <a:pos x="441" y="294"/>
                    </a:cxn>
                    <a:cxn ang="0">
                      <a:pos x="408" y="273"/>
                    </a:cxn>
                    <a:cxn ang="0">
                      <a:pos x="381" y="291"/>
                    </a:cxn>
                    <a:cxn ang="0">
                      <a:pos x="318" y="330"/>
                    </a:cxn>
                    <a:cxn ang="0">
                      <a:pos x="336" y="381"/>
                    </a:cxn>
                    <a:cxn ang="0">
                      <a:pos x="300" y="351"/>
                    </a:cxn>
                    <a:cxn ang="0">
                      <a:pos x="321" y="375"/>
                    </a:cxn>
                    <a:cxn ang="0">
                      <a:pos x="366" y="408"/>
                    </a:cxn>
                    <a:cxn ang="0">
                      <a:pos x="357" y="438"/>
                    </a:cxn>
                    <a:cxn ang="0">
                      <a:pos x="378" y="510"/>
                    </a:cxn>
                    <a:cxn ang="0">
                      <a:pos x="378" y="546"/>
                    </a:cxn>
                    <a:cxn ang="0">
                      <a:pos x="372" y="591"/>
                    </a:cxn>
                    <a:cxn ang="0">
                      <a:pos x="357" y="630"/>
                    </a:cxn>
                    <a:cxn ang="0">
                      <a:pos x="363" y="585"/>
                    </a:cxn>
                    <a:cxn ang="0">
                      <a:pos x="357" y="537"/>
                    </a:cxn>
                    <a:cxn ang="0">
                      <a:pos x="363" y="501"/>
                    </a:cxn>
                    <a:cxn ang="0">
                      <a:pos x="348" y="462"/>
                    </a:cxn>
                    <a:cxn ang="0">
                      <a:pos x="315" y="438"/>
                    </a:cxn>
                    <a:cxn ang="0">
                      <a:pos x="294" y="468"/>
                    </a:cxn>
                    <a:cxn ang="0">
                      <a:pos x="261" y="444"/>
                    </a:cxn>
                    <a:cxn ang="0">
                      <a:pos x="252" y="456"/>
                    </a:cxn>
                    <a:cxn ang="0">
                      <a:pos x="225" y="456"/>
                    </a:cxn>
                    <a:cxn ang="0">
                      <a:pos x="177" y="420"/>
                    </a:cxn>
                    <a:cxn ang="0">
                      <a:pos x="174" y="384"/>
                    </a:cxn>
                    <a:cxn ang="0">
                      <a:pos x="144" y="369"/>
                    </a:cxn>
                    <a:cxn ang="0">
                      <a:pos x="114" y="384"/>
                    </a:cxn>
                    <a:cxn ang="0">
                      <a:pos x="90" y="366"/>
                    </a:cxn>
                    <a:cxn ang="0">
                      <a:pos x="96" y="315"/>
                    </a:cxn>
                    <a:cxn ang="0">
                      <a:pos x="21" y="315"/>
                    </a:cxn>
                    <a:cxn ang="0">
                      <a:pos x="36" y="222"/>
                    </a:cxn>
                    <a:cxn ang="0">
                      <a:pos x="57" y="207"/>
                    </a:cxn>
                    <a:cxn ang="0">
                      <a:pos x="81" y="174"/>
                    </a:cxn>
                    <a:cxn ang="0">
                      <a:pos x="93" y="135"/>
                    </a:cxn>
                    <a:cxn ang="0">
                      <a:pos x="84" y="87"/>
                    </a:cxn>
                    <a:cxn ang="0">
                      <a:pos x="81" y="51"/>
                    </a:cxn>
                    <a:cxn ang="0">
                      <a:pos x="99" y="6"/>
                    </a:cxn>
                    <a:cxn ang="0">
                      <a:pos x="132" y="39"/>
                    </a:cxn>
                    <a:cxn ang="0">
                      <a:pos x="156" y="84"/>
                    </a:cxn>
                    <a:cxn ang="0">
                      <a:pos x="168" y="108"/>
                    </a:cxn>
                    <a:cxn ang="0">
                      <a:pos x="204" y="99"/>
                    </a:cxn>
                    <a:cxn ang="0">
                      <a:pos x="249" y="84"/>
                    </a:cxn>
                    <a:cxn ang="0">
                      <a:pos x="276" y="114"/>
                    </a:cxn>
                    <a:cxn ang="0">
                      <a:pos x="243" y="66"/>
                    </a:cxn>
                    <a:cxn ang="0">
                      <a:pos x="213" y="30"/>
                    </a:cxn>
                    <a:cxn ang="0">
                      <a:pos x="267" y="3"/>
                    </a:cxn>
                    <a:cxn ang="0">
                      <a:pos x="402" y="69"/>
                    </a:cxn>
                    <a:cxn ang="0">
                      <a:pos x="588" y="198"/>
                    </a:cxn>
                    <a:cxn ang="0">
                      <a:pos x="750" y="345"/>
                    </a:cxn>
                    <a:cxn ang="0">
                      <a:pos x="906" y="531"/>
                    </a:cxn>
                  </a:cxnLst>
                  <a:rect l="0" t="0" r="r" b="b"/>
                  <a:pathLst>
                    <a:path w="906" h="630">
                      <a:moveTo>
                        <a:pt x="906" y="531"/>
                      </a:moveTo>
                      <a:cubicBezTo>
                        <a:pt x="901" y="524"/>
                        <a:pt x="892" y="508"/>
                        <a:pt x="885" y="504"/>
                      </a:cubicBezTo>
                      <a:cubicBezTo>
                        <a:pt x="877" y="499"/>
                        <a:pt x="866" y="500"/>
                        <a:pt x="858" y="495"/>
                      </a:cubicBezTo>
                      <a:cubicBezTo>
                        <a:pt x="847" y="488"/>
                        <a:pt x="834" y="481"/>
                        <a:pt x="822" y="477"/>
                      </a:cubicBezTo>
                      <a:cubicBezTo>
                        <a:pt x="812" y="462"/>
                        <a:pt x="793" y="460"/>
                        <a:pt x="780" y="447"/>
                      </a:cubicBezTo>
                      <a:cubicBezTo>
                        <a:pt x="757" y="424"/>
                        <a:pt x="769" y="434"/>
                        <a:pt x="744" y="417"/>
                      </a:cubicBezTo>
                      <a:cubicBezTo>
                        <a:pt x="712" y="396"/>
                        <a:pt x="761" y="429"/>
                        <a:pt x="726" y="402"/>
                      </a:cubicBezTo>
                      <a:cubicBezTo>
                        <a:pt x="720" y="398"/>
                        <a:pt x="708" y="390"/>
                        <a:pt x="708" y="390"/>
                      </a:cubicBezTo>
                      <a:cubicBezTo>
                        <a:pt x="698" y="375"/>
                        <a:pt x="705" y="383"/>
                        <a:pt x="684" y="369"/>
                      </a:cubicBezTo>
                      <a:cubicBezTo>
                        <a:pt x="681" y="367"/>
                        <a:pt x="675" y="363"/>
                        <a:pt x="675" y="363"/>
                      </a:cubicBezTo>
                      <a:cubicBezTo>
                        <a:pt x="669" y="354"/>
                        <a:pt x="652" y="341"/>
                        <a:pt x="642" y="336"/>
                      </a:cubicBezTo>
                      <a:cubicBezTo>
                        <a:pt x="636" y="333"/>
                        <a:pt x="624" y="330"/>
                        <a:pt x="624" y="330"/>
                      </a:cubicBezTo>
                      <a:cubicBezTo>
                        <a:pt x="613" y="314"/>
                        <a:pt x="618" y="304"/>
                        <a:pt x="597" y="297"/>
                      </a:cubicBezTo>
                      <a:cubicBezTo>
                        <a:pt x="588" y="325"/>
                        <a:pt x="596" y="289"/>
                        <a:pt x="603" y="309"/>
                      </a:cubicBezTo>
                      <a:cubicBezTo>
                        <a:pt x="605" y="314"/>
                        <a:pt x="601" y="319"/>
                        <a:pt x="600" y="324"/>
                      </a:cubicBezTo>
                      <a:cubicBezTo>
                        <a:pt x="582" y="320"/>
                        <a:pt x="581" y="311"/>
                        <a:pt x="564" y="303"/>
                      </a:cubicBezTo>
                      <a:cubicBezTo>
                        <a:pt x="543" y="294"/>
                        <a:pt x="520" y="294"/>
                        <a:pt x="498" y="291"/>
                      </a:cubicBezTo>
                      <a:cubicBezTo>
                        <a:pt x="479" y="294"/>
                        <a:pt x="459" y="288"/>
                        <a:pt x="441" y="294"/>
                      </a:cubicBezTo>
                      <a:cubicBezTo>
                        <a:pt x="435" y="290"/>
                        <a:pt x="432" y="283"/>
                        <a:pt x="426" y="279"/>
                      </a:cubicBezTo>
                      <a:cubicBezTo>
                        <a:pt x="421" y="276"/>
                        <a:pt x="414" y="275"/>
                        <a:pt x="408" y="273"/>
                      </a:cubicBezTo>
                      <a:cubicBezTo>
                        <a:pt x="405" y="272"/>
                        <a:pt x="402" y="269"/>
                        <a:pt x="399" y="267"/>
                      </a:cubicBezTo>
                      <a:cubicBezTo>
                        <a:pt x="392" y="278"/>
                        <a:pt x="394" y="287"/>
                        <a:pt x="381" y="291"/>
                      </a:cubicBezTo>
                      <a:cubicBezTo>
                        <a:pt x="368" y="287"/>
                        <a:pt x="362" y="290"/>
                        <a:pt x="351" y="297"/>
                      </a:cubicBezTo>
                      <a:cubicBezTo>
                        <a:pt x="344" y="317"/>
                        <a:pt x="338" y="323"/>
                        <a:pt x="318" y="330"/>
                      </a:cubicBezTo>
                      <a:cubicBezTo>
                        <a:pt x="314" y="343"/>
                        <a:pt x="317" y="347"/>
                        <a:pt x="330" y="351"/>
                      </a:cubicBezTo>
                      <a:cubicBezTo>
                        <a:pt x="333" y="364"/>
                        <a:pt x="340" y="369"/>
                        <a:pt x="336" y="381"/>
                      </a:cubicBezTo>
                      <a:cubicBezTo>
                        <a:pt x="321" y="376"/>
                        <a:pt x="327" y="369"/>
                        <a:pt x="318" y="360"/>
                      </a:cubicBezTo>
                      <a:cubicBezTo>
                        <a:pt x="313" y="355"/>
                        <a:pt x="306" y="355"/>
                        <a:pt x="300" y="351"/>
                      </a:cubicBezTo>
                      <a:cubicBezTo>
                        <a:pt x="301" y="355"/>
                        <a:pt x="300" y="360"/>
                        <a:pt x="303" y="363"/>
                      </a:cubicBezTo>
                      <a:cubicBezTo>
                        <a:pt x="308" y="368"/>
                        <a:pt x="321" y="375"/>
                        <a:pt x="321" y="375"/>
                      </a:cubicBezTo>
                      <a:cubicBezTo>
                        <a:pt x="330" y="388"/>
                        <a:pt x="326" y="392"/>
                        <a:pt x="342" y="396"/>
                      </a:cubicBezTo>
                      <a:cubicBezTo>
                        <a:pt x="349" y="407"/>
                        <a:pt x="352" y="413"/>
                        <a:pt x="366" y="408"/>
                      </a:cubicBezTo>
                      <a:cubicBezTo>
                        <a:pt x="380" y="417"/>
                        <a:pt x="386" y="437"/>
                        <a:pt x="366" y="444"/>
                      </a:cubicBezTo>
                      <a:cubicBezTo>
                        <a:pt x="363" y="442"/>
                        <a:pt x="359" y="435"/>
                        <a:pt x="357" y="438"/>
                      </a:cubicBezTo>
                      <a:cubicBezTo>
                        <a:pt x="355" y="442"/>
                        <a:pt x="370" y="487"/>
                        <a:pt x="372" y="492"/>
                      </a:cubicBezTo>
                      <a:cubicBezTo>
                        <a:pt x="374" y="498"/>
                        <a:pt x="378" y="510"/>
                        <a:pt x="378" y="510"/>
                      </a:cubicBezTo>
                      <a:cubicBezTo>
                        <a:pt x="376" y="516"/>
                        <a:pt x="370" y="522"/>
                        <a:pt x="372" y="528"/>
                      </a:cubicBezTo>
                      <a:cubicBezTo>
                        <a:pt x="374" y="534"/>
                        <a:pt x="376" y="540"/>
                        <a:pt x="378" y="546"/>
                      </a:cubicBezTo>
                      <a:cubicBezTo>
                        <a:pt x="379" y="549"/>
                        <a:pt x="381" y="555"/>
                        <a:pt x="381" y="555"/>
                      </a:cubicBezTo>
                      <a:cubicBezTo>
                        <a:pt x="373" y="579"/>
                        <a:pt x="376" y="567"/>
                        <a:pt x="372" y="591"/>
                      </a:cubicBezTo>
                      <a:cubicBezTo>
                        <a:pt x="377" y="607"/>
                        <a:pt x="393" y="603"/>
                        <a:pt x="375" y="609"/>
                      </a:cubicBezTo>
                      <a:cubicBezTo>
                        <a:pt x="368" y="620"/>
                        <a:pt x="369" y="626"/>
                        <a:pt x="357" y="630"/>
                      </a:cubicBezTo>
                      <a:cubicBezTo>
                        <a:pt x="347" y="616"/>
                        <a:pt x="350" y="624"/>
                        <a:pt x="357" y="603"/>
                      </a:cubicBezTo>
                      <a:cubicBezTo>
                        <a:pt x="359" y="597"/>
                        <a:pt x="363" y="585"/>
                        <a:pt x="363" y="585"/>
                      </a:cubicBezTo>
                      <a:cubicBezTo>
                        <a:pt x="355" y="573"/>
                        <a:pt x="350" y="570"/>
                        <a:pt x="363" y="561"/>
                      </a:cubicBezTo>
                      <a:cubicBezTo>
                        <a:pt x="361" y="553"/>
                        <a:pt x="356" y="545"/>
                        <a:pt x="357" y="537"/>
                      </a:cubicBezTo>
                      <a:cubicBezTo>
                        <a:pt x="358" y="531"/>
                        <a:pt x="363" y="519"/>
                        <a:pt x="363" y="519"/>
                      </a:cubicBezTo>
                      <a:cubicBezTo>
                        <a:pt x="355" y="495"/>
                        <a:pt x="363" y="525"/>
                        <a:pt x="363" y="501"/>
                      </a:cubicBezTo>
                      <a:cubicBezTo>
                        <a:pt x="363" y="492"/>
                        <a:pt x="354" y="483"/>
                        <a:pt x="351" y="474"/>
                      </a:cubicBezTo>
                      <a:cubicBezTo>
                        <a:pt x="350" y="470"/>
                        <a:pt x="351" y="465"/>
                        <a:pt x="348" y="462"/>
                      </a:cubicBezTo>
                      <a:cubicBezTo>
                        <a:pt x="344" y="457"/>
                        <a:pt x="336" y="457"/>
                        <a:pt x="330" y="453"/>
                      </a:cubicBezTo>
                      <a:cubicBezTo>
                        <a:pt x="323" y="432"/>
                        <a:pt x="330" y="433"/>
                        <a:pt x="315" y="438"/>
                      </a:cubicBezTo>
                      <a:cubicBezTo>
                        <a:pt x="311" y="450"/>
                        <a:pt x="309" y="455"/>
                        <a:pt x="297" y="459"/>
                      </a:cubicBezTo>
                      <a:cubicBezTo>
                        <a:pt x="296" y="462"/>
                        <a:pt x="296" y="466"/>
                        <a:pt x="294" y="468"/>
                      </a:cubicBezTo>
                      <a:cubicBezTo>
                        <a:pt x="280" y="486"/>
                        <a:pt x="278" y="453"/>
                        <a:pt x="270" y="447"/>
                      </a:cubicBezTo>
                      <a:cubicBezTo>
                        <a:pt x="268" y="445"/>
                        <a:pt x="264" y="445"/>
                        <a:pt x="261" y="444"/>
                      </a:cubicBezTo>
                      <a:cubicBezTo>
                        <a:pt x="257" y="445"/>
                        <a:pt x="251" y="444"/>
                        <a:pt x="249" y="447"/>
                      </a:cubicBezTo>
                      <a:cubicBezTo>
                        <a:pt x="247" y="450"/>
                        <a:pt x="252" y="453"/>
                        <a:pt x="252" y="456"/>
                      </a:cubicBezTo>
                      <a:cubicBezTo>
                        <a:pt x="252" y="465"/>
                        <a:pt x="243" y="474"/>
                        <a:pt x="240" y="483"/>
                      </a:cubicBezTo>
                      <a:cubicBezTo>
                        <a:pt x="225" y="473"/>
                        <a:pt x="234" y="469"/>
                        <a:pt x="225" y="456"/>
                      </a:cubicBezTo>
                      <a:cubicBezTo>
                        <a:pt x="220" y="448"/>
                        <a:pt x="198" y="444"/>
                        <a:pt x="198" y="444"/>
                      </a:cubicBezTo>
                      <a:cubicBezTo>
                        <a:pt x="184" y="423"/>
                        <a:pt x="192" y="430"/>
                        <a:pt x="177" y="420"/>
                      </a:cubicBezTo>
                      <a:cubicBezTo>
                        <a:pt x="175" y="416"/>
                        <a:pt x="167" y="407"/>
                        <a:pt x="168" y="402"/>
                      </a:cubicBezTo>
                      <a:cubicBezTo>
                        <a:pt x="169" y="396"/>
                        <a:pt x="174" y="384"/>
                        <a:pt x="174" y="384"/>
                      </a:cubicBezTo>
                      <a:cubicBezTo>
                        <a:pt x="170" y="372"/>
                        <a:pt x="165" y="370"/>
                        <a:pt x="153" y="366"/>
                      </a:cubicBezTo>
                      <a:cubicBezTo>
                        <a:pt x="150" y="367"/>
                        <a:pt x="146" y="366"/>
                        <a:pt x="144" y="369"/>
                      </a:cubicBezTo>
                      <a:cubicBezTo>
                        <a:pt x="140" y="374"/>
                        <a:pt x="138" y="387"/>
                        <a:pt x="138" y="387"/>
                      </a:cubicBezTo>
                      <a:cubicBezTo>
                        <a:pt x="130" y="386"/>
                        <a:pt x="121" y="388"/>
                        <a:pt x="114" y="384"/>
                      </a:cubicBezTo>
                      <a:cubicBezTo>
                        <a:pt x="111" y="382"/>
                        <a:pt x="119" y="377"/>
                        <a:pt x="117" y="375"/>
                      </a:cubicBezTo>
                      <a:cubicBezTo>
                        <a:pt x="110" y="368"/>
                        <a:pt x="90" y="366"/>
                        <a:pt x="90" y="366"/>
                      </a:cubicBezTo>
                      <a:cubicBezTo>
                        <a:pt x="86" y="350"/>
                        <a:pt x="85" y="343"/>
                        <a:pt x="102" y="339"/>
                      </a:cubicBezTo>
                      <a:cubicBezTo>
                        <a:pt x="110" y="326"/>
                        <a:pt x="108" y="323"/>
                        <a:pt x="96" y="315"/>
                      </a:cubicBezTo>
                      <a:cubicBezTo>
                        <a:pt x="82" y="336"/>
                        <a:pt x="91" y="337"/>
                        <a:pt x="60" y="327"/>
                      </a:cubicBezTo>
                      <a:cubicBezTo>
                        <a:pt x="31" y="337"/>
                        <a:pt x="38" y="321"/>
                        <a:pt x="21" y="315"/>
                      </a:cubicBezTo>
                      <a:cubicBezTo>
                        <a:pt x="14" y="294"/>
                        <a:pt x="7" y="273"/>
                        <a:pt x="0" y="252"/>
                      </a:cubicBezTo>
                      <a:cubicBezTo>
                        <a:pt x="5" y="227"/>
                        <a:pt x="14" y="229"/>
                        <a:pt x="36" y="222"/>
                      </a:cubicBezTo>
                      <a:cubicBezTo>
                        <a:pt x="37" y="219"/>
                        <a:pt x="36" y="215"/>
                        <a:pt x="39" y="213"/>
                      </a:cubicBezTo>
                      <a:cubicBezTo>
                        <a:pt x="44" y="209"/>
                        <a:pt x="57" y="207"/>
                        <a:pt x="57" y="207"/>
                      </a:cubicBezTo>
                      <a:cubicBezTo>
                        <a:pt x="61" y="195"/>
                        <a:pt x="67" y="190"/>
                        <a:pt x="78" y="183"/>
                      </a:cubicBezTo>
                      <a:cubicBezTo>
                        <a:pt x="79" y="180"/>
                        <a:pt x="78" y="176"/>
                        <a:pt x="81" y="174"/>
                      </a:cubicBezTo>
                      <a:cubicBezTo>
                        <a:pt x="86" y="170"/>
                        <a:pt x="99" y="168"/>
                        <a:pt x="99" y="168"/>
                      </a:cubicBezTo>
                      <a:cubicBezTo>
                        <a:pt x="105" y="150"/>
                        <a:pt x="112" y="148"/>
                        <a:pt x="93" y="135"/>
                      </a:cubicBezTo>
                      <a:cubicBezTo>
                        <a:pt x="98" y="121"/>
                        <a:pt x="92" y="118"/>
                        <a:pt x="81" y="111"/>
                      </a:cubicBezTo>
                      <a:cubicBezTo>
                        <a:pt x="74" y="90"/>
                        <a:pt x="70" y="97"/>
                        <a:pt x="84" y="87"/>
                      </a:cubicBezTo>
                      <a:cubicBezTo>
                        <a:pt x="82" y="81"/>
                        <a:pt x="75" y="76"/>
                        <a:pt x="75" y="69"/>
                      </a:cubicBezTo>
                      <a:cubicBezTo>
                        <a:pt x="75" y="63"/>
                        <a:pt x="81" y="51"/>
                        <a:pt x="81" y="51"/>
                      </a:cubicBezTo>
                      <a:cubicBezTo>
                        <a:pt x="93" y="55"/>
                        <a:pt x="98" y="55"/>
                        <a:pt x="102" y="42"/>
                      </a:cubicBezTo>
                      <a:cubicBezTo>
                        <a:pt x="101" y="30"/>
                        <a:pt x="97" y="18"/>
                        <a:pt x="99" y="6"/>
                      </a:cubicBezTo>
                      <a:cubicBezTo>
                        <a:pt x="100" y="2"/>
                        <a:pt x="105" y="9"/>
                        <a:pt x="108" y="12"/>
                      </a:cubicBezTo>
                      <a:cubicBezTo>
                        <a:pt x="117" y="21"/>
                        <a:pt x="132" y="39"/>
                        <a:pt x="132" y="39"/>
                      </a:cubicBezTo>
                      <a:cubicBezTo>
                        <a:pt x="136" y="52"/>
                        <a:pt x="147" y="64"/>
                        <a:pt x="159" y="72"/>
                      </a:cubicBezTo>
                      <a:cubicBezTo>
                        <a:pt x="158" y="76"/>
                        <a:pt x="159" y="81"/>
                        <a:pt x="156" y="84"/>
                      </a:cubicBezTo>
                      <a:cubicBezTo>
                        <a:pt x="154" y="86"/>
                        <a:pt x="148" y="84"/>
                        <a:pt x="147" y="87"/>
                      </a:cubicBezTo>
                      <a:cubicBezTo>
                        <a:pt x="143" y="96"/>
                        <a:pt x="168" y="108"/>
                        <a:pt x="168" y="108"/>
                      </a:cubicBezTo>
                      <a:cubicBezTo>
                        <a:pt x="174" y="127"/>
                        <a:pt x="177" y="110"/>
                        <a:pt x="186" y="105"/>
                      </a:cubicBezTo>
                      <a:cubicBezTo>
                        <a:pt x="191" y="102"/>
                        <a:pt x="204" y="99"/>
                        <a:pt x="204" y="99"/>
                      </a:cubicBezTo>
                      <a:cubicBezTo>
                        <a:pt x="184" y="85"/>
                        <a:pt x="211" y="77"/>
                        <a:pt x="225" y="72"/>
                      </a:cubicBezTo>
                      <a:cubicBezTo>
                        <a:pt x="230" y="87"/>
                        <a:pt x="234" y="88"/>
                        <a:pt x="249" y="84"/>
                      </a:cubicBezTo>
                      <a:cubicBezTo>
                        <a:pt x="265" y="89"/>
                        <a:pt x="256" y="84"/>
                        <a:pt x="270" y="105"/>
                      </a:cubicBezTo>
                      <a:cubicBezTo>
                        <a:pt x="272" y="108"/>
                        <a:pt x="276" y="114"/>
                        <a:pt x="276" y="114"/>
                      </a:cubicBezTo>
                      <a:cubicBezTo>
                        <a:pt x="283" y="104"/>
                        <a:pt x="289" y="94"/>
                        <a:pt x="282" y="81"/>
                      </a:cubicBezTo>
                      <a:cubicBezTo>
                        <a:pt x="275" y="70"/>
                        <a:pt x="253" y="72"/>
                        <a:pt x="243" y="66"/>
                      </a:cubicBezTo>
                      <a:cubicBezTo>
                        <a:pt x="237" y="62"/>
                        <a:pt x="225" y="54"/>
                        <a:pt x="225" y="54"/>
                      </a:cubicBezTo>
                      <a:cubicBezTo>
                        <a:pt x="221" y="48"/>
                        <a:pt x="203" y="37"/>
                        <a:pt x="213" y="30"/>
                      </a:cubicBezTo>
                      <a:cubicBezTo>
                        <a:pt x="221" y="24"/>
                        <a:pt x="240" y="20"/>
                        <a:pt x="249" y="15"/>
                      </a:cubicBezTo>
                      <a:cubicBezTo>
                        <a:pt x="255" y="11"/>
                        <a:pt x="260" y="5"/>
                        <a:pt x="267" y="3"/>
                      </a:cubicBezTo>
                      <a:cubicBezTo>
                        <a:pt x="270" y="2"/>
                        <a:pt x="276" y="0"/>
                        <a:pt x="276" y="0"/>
                      </a:cubicBezTo>
                      <a:lnTo>
                        <a:pt x="402" y="69"/>
                      </a:lnTo>
                      <a:lnTo>
                        <a:pt x="504" y="135"/>
                      </a:lnTo>
                      <a:lnTo>
                        <a:pt x="588" y="198"/>
                      </a:lnTo>
                      <a:lnTo>
                        <a:pt x="666" y="261"/>
                      </a:lnTo>
                      <a:lnTo>
                        <a:pt x="750" y="345"/>
                      </a:lnTo>
                      <a:lnTo>
                        <a:pt x="828" y="429"/>
                      </a:lnTo>
                      <a:cubicBezTo>
                        <a:pt x="854" y="463"/>
                        <a:pt x="906" y="531"/>
                        <a:pt x="906" y="531"/>
                      </a:cubicBezTo>
                      <a:close/>
                    </a:path>
                  </a:pathLst>
                </a:custGeom>
                <a:solidFill>
                  <a:schemeClr val="accent1"/>
                </a:solidFill>
                <a:ln w="9525">
                  <a:noFill/>
                  <a:round/>
                  <a:headEnd/>
                  <a:tailEnd/>
                </a:ln>
                <a:effectLst/>
              </p:spPr>
              <p:txBody>
                <a:bodyPr wrap="none" anchor="ctr"/>
                <a:lstStyle/>
                <a:p>
                  <a:endParaRPr lang="ja-JP" altLang="en-US"/>
                </a:p>
              </p:txBody>
            </p:sp>
            <p:sp>
              <p:nvSpPr>
                <p:cNvPr id="4259" name="Freeform 163"/>
                <p:cNvSpPr>
                  <a:spLocks/>
                </p:cNvSpPr>
                <p:nvPr/>
              </p:nvSpPr>
              <p:spPr bwMode="ltGray">
                <a:xfrm>
                  <a:off x="3135" y="470"/>
                  <a:ext cx="155" cy="100"/>
                </a:xfrm>
                <a:custGeom>
                  <a:avLst/>
                  <a:gdLst/>
                  <a:ahLst/>
                  <a:cxnLst>
                    <a:cxn ang="0">
                      <a:pos x="51" y="52"/>
                    </a:cxn>
                    <a:cxn ang="0">
                      <a:pos x="18" y="28"/>
                    </a:cxn>
                    <a:cxn ang="0">
                      <a:pos x="0" y="22"/>
                    </a:cxn>
                    <a:cxn ang="0">
                      <a:pos x="21" y="16"/>
                    </a:cxn>
                    <a:cxn ang="0">
                      <a:pos x="39" y="28"/>
                    </a:cxn>
                    <a:cxn ang="0">
                      <a:pos x="66" y="10"/>
                    </a:cxn>
                    <a:cxn ang="0">
                      <a:pos x="96" y="37"/>
                    </a:cxn>
                    <a:cxn ang="0">
                      <a:pos x="123" y="70"/>
                    </a:cxn>
                    <a:cxn ang="0">
                      <a:pos x="150" y="79"/>
                    </a:cxn>
                    <a:cxn ang="0">
                      <a:pos x="153" y="88"/>
                    </a:cxn>
                    <a:cxn ang="0">
                      <a:pos x="135" y="100"/>
                    </a:cxn>
                    <a:cxn ang="0">
                      <a:pos x="105" y="100"/>
                    </a:cxn>
                    <a:cxn ang="0">
                      <a:pos x="90" y="82"/>
                    </a:cxn>
                    <a:cxn ang="0">
                      <a:pos x="60" y="67"/>
                    </a:cxn>
                    <a:cxn ang="0">
                      <a:pos x="51" y="52"/>
                    </a:cxn>
                  </a:cxnLst>
                  <a:rect l="0" t="0" r="r" b="b"/>
                  <a:pathLst>
                    <a:path w="155" h="100">
                      <a:moveTo>
                        <a:pt x="51" y="52"/>
                      </a:moveTo>
                      <a:cubicBezTo>
                        <a:pt x="43" y="40"/>
                        <a:pt x="31" y="34"/>
                        <a:pt x="18" y="28"/>
                      </a:cubicBezTo>
                      <a:cubicBezTo>
                        <a:pt x="12" y="25"/>
                        <a:pt x="0" y="22"/>
                        <a:pt x="0" y="22"/>
                      </a:cubicBezTo>
                      <a:cubicBezTo>
                        <a:pt x="4" y="10"/>
                        <a:pt x="1" y="8"/>
                        <a:pt x="21" y="16"/>
                      </a:cubicBezTo>
                      <a:cubicBezTo>
                        <a:pt x="28" y="19"/>
                        <a:pt x="39" y="28"/>
                        <a:pt x="39" y="28"/>
                      </a:cubicBezTo>
                      <a:cubicBezTo>
                        <a:pt x="33" y="0"/>
                        <a:pt x="42" y="2"/>
                        <a:pt x="66" y="10"/>
                      </a:cubicBezTo>
                      <a:cubicBezTo>
                        <a:pt x="72" y="27"/>
                        <a:pt x="79" y="33"/>
                        <a:pt x="96" y="37"/>
                      </a:cubicBezTo>
                      <a:cubicBezTo>
                        <a:pt x="101" y="57"/>
                        <a:pt x="105" y="58"/>
                        <a:pt x="123" y="70"/>
                      </a:cubicBezTo>
                      <a:cubicBezTo>
                        <a:pt x="131" y="75"/>
                        <a:pt x="150" y="79"/>
                        <a:pt x="150" y="79"/>
                      </a:cubicBezTo>
                      <a:cubicBezTo>
                        <a:pt x="151" y="82"/>
                        <a:pt x="155" y="85"/>
                        <a:pt x="153" y="88"/>
                      </a:cubicBezTo>
                      <a:cubicBezTo>
                        <a:pt x="149" y="94"/>
                        <a:pt x="135" y="100"/>
                        <a:pt x="135" y="100"/>
                      </a:cubicBezTo>
                      <a:cubicBezTo>
                        <a:pt x="123" y="92"/>
                        <a:pt x="119" y="96"/>
                        <a:pt x="105" y="100"/>
                      </a:cubicBezTo>
                      <a:cubicBezTo>
                        <a:pt x="91" y="97"/>
                        <a:pt x="80" y="97"/>
                        <a:pt x="90" y="82"/>
                      </a:cubicBezTo>
                      <a:cubicBezTo>
                        <a:pt x="80" y="75"/>
                        <a:pt x="70" y="74"/>
                        <a:pt x="60" y="67"/>
                      </a:cubicBezTo>
                      <a:cubicBezTo>
                        <a:pt x="56" y="60"/>
                        <a:pt x="39" y="52"/>
                        <a:pt x="51" y="52"/>
                      </a:cubicBezTo>
                      <a:close/>
                    </a:path>
                  </a:pathLst>
                </a:custGeom>
                <a:solidFill>
                  <a:schemeClr val="accent1"/>
                </a:solidFill>
                <a:ln w="9525">
                  <a:noFill/>
                  <a:round/>
                  <a:headEnd/>
                  <a:tailEnd/>
                </a:ln>
                <a:effectLst/>
              </p:spPr>
              <p:txBody>
                <a:bodyPr wrap="none" anchor="ctr"/>
                <a:lstStyle/>
                <a:p>
                  <a:endParaRPr lang="ja-JP" altLang="en-US"/>
                </a:p>
              </p:txBody>
            </p:sp>
            <p:sp>
              <p:nvSpPr>
                <p:cNvPr id="4260" name="Freeform 164"/>
                <p:cNvSpPr>
                  <a:spLocks/>
                </p:cNvSpPr>
                <p:nvPr/>
              </p:nvSpPr>
              <p:spPr bwMode="ltGray">
                <a:xfrm>
                  <a:off x="3202" y="577"/>
                  <a:ext cx="67" cy="53"/>
                </a:xfrm>
                <a:custGeom>
                  <a:avLst/>
                  <a:gdLst/>
                  <a:ahLst/>
                  <a:cxnLst>
                    <a:cxn ang="0">
                      <a:pos x="5" y="17"/>
                    </a:cxn>
                    <a:cxn ang="0">
                      <a:pos x="20" y="5"/>
                    </a:cxn>
                    <a:cxn ang="0">
                      <a:pos x="59" y="14"/>
                    </a:cxn>
                    <a:cxn ang="0">
                      <a:pos x="65" y="23"/>
                    </a:cxn>
                    <a:cxn ang="0">
                      <a:pos x="47" y="35"/>
                    </a:cxn>
                    <a:cxn ang="0">
                      <a:pos x="47" y="53"/>
                    </a:cxn>
                    <a:cxn ang="0">
                      <a:pos x="38" y="35"/>
                    </a:cxn>
                    <a:cxn ang="0">
                      <a:pos x="20" y="29"/>
                    </a:cxn>
                    <a:cxn ang="0">
                      <a:pos x="5" y="17"/>
                    </a:cxn>
                  </a:cxnLst>
                  <a:rect l="0" t="0" r="r" b="b"/>
                  <a:pathLst>
                    <a:path w="67" h="53">
                      <a:moveTo>
                        <a:pt x="5" y="17"/>
                      </a:moveTo>
                      <a:cubicBezTo>
                        <a:pt x="0" y="3"/>
                        <a:pt x="8" y="1"/>
                        <a:pt x="20" y="5"/>
                      </a:cubicBezTo>
                      <a:cubicBezTo>
                        <a:pt x="36" y="0"/>
                        <a:pt x="44" y="9"/>
                        <a:pt x="59" y="14"/>
                      </a:cubicBezTo>
                      <a:cubicBezTo>
                        <a:pt x="61" y="17"/>
                        <a:pt x="67" y="20"/>
                        <a:pt x="65" y="23"/>
                      </a:cubicBezTo>
                      <a:cubicBezTo>
                        <a:pt x="61" y="29"/>
                        <a:pt x="47" y="35"/>
                        <a:pt x="47" y="35"/>
                      </a:cubicBezTo>
                      <a:cubicBezTo>
                        <a:pt x="47" y="35"/>
                        <a:pt x="55" y="53"/>
                        <a:pt x="47" y="53"/>
                      </a:cubicBezTo>
                      <a:cubicBezTo>
                        <a:pt x="40" y="53"/>
                        <a:pt x="41" y="37"/>
                        <a:pt x="38" y="35"/>
                      </a:cubicBezTo>
                      <a:cubicBezTo>
                        <a:pt x="33" y="31"/>
                        <a:pt x="20" y="29"/>
                        <a:pt x="20" y="29"/>
                      </a:cubicBezTo>
                      <a:cubicBezTo>
                        <a:pt x="9" y="18"/>
                        <a:pt x="15" y="22"/>
                        <a:pt x="5" y="17"/>
                      </a:cubicBezTo>
                      <a:close/>
                    </a:path>
                  </a:pathLst>
                </a:custGeom>
                <a:solidFill>
                  <a:schemeClr val="accent1"/>
                </a:solidFill>
                <a:ln w="9525">
                  <a:noFill/>
                  <a:round/>
                  <a:headEnd/>
                  <a:tailEnd/>
                </a:ln>
                <a:effectLst/>
              </p:spPr>
              <p:txBody>
                <a:bodyPr wrap="none" anchor="ctr"/>
                <a:lstStyle/>
                <a:p>
                  <a:endParaRPr lang="ja-JP" altLang="en-US"/>
                </a:p>
              </p:txBody>
            </p:sp>
            <p:sp>
              <p:nvSpPr>
                <p:cNvPr id="4261" name="Freeform 165"/>
                <p:cNvSpPr>
                  <a:spLocks/>
                </p:cNvSpPr>
                <p:nvPr/>
              </p:nvSpPr>
              <p:spPr bwMode="ltGray">
                <a:xfrm>
                  <a:off x="3196" y="617"/>
                  <a:ext cx="31" cy="31"/>
                </a:xfrm>
                <a:custGeom>
                  <a:avLst/>
                  <a:gdLst/>
                  <a:ahLst/>
                  <a:cxnLst>
                    <a:cxn ang="0">
                      <a:pos x="8" y="16"/>
                    </a:cxn>
                    <a:cxn ang="0">
                      <a:pos x="23" y="10"/>
                    </a:cxn>
                    <a:cxn ang="0">
                      <a:pos x="17" y="31"/>
                    </a:cxn>
                    <a:cxn ang="0">
                      <a:pos x="8" y="16"/>
                    </a:cxn>
                  </a:cxnLst>
                  <a:rect l="0" t="0" r="r" b="b"/>
                  <a:pathLst>
                    <a:path w="31" h="31">
                      <a:moveTo>
                        <a:pt x="8" y="16"/>
                      </a:moveTo>
                      <a:cubicBezTo>
                        <a:pt x="3" y="0"/>
                        <a:pt x="13" y="3"/>
                        <a:pt x="23" y="10"/>
                      </a:cubicBezTo>
                      <a:cubicBezTo>
                        <a:pt x="31" y="22"/>
                        <a:pt x="31" y="26"/>
                        <a:pt x="17" y="31"/>
                      </a:cubicBezTo>
                      <a:cubicBezTo>
                        <a:pt x="10" y="29"/>
                        <a:pt x="0" y="24"/>
                        <a:pt x="8" y="16"/>
                      </a:cubicBezTo>
                      <a:close/>
                    </a:path>
                  </a:pathLst>
                </a:custGeom>
                <a:solidFill>
                  <a:schemeClr val="accent1"/>
                </a:solidFill>
                <a:ln w="9525">
                  <a:noFill/>
                  <a:round/>
                  <a:headEnd/>
                  <a:tailEnd/>
                </a:ln>
                <a:effectLst/>
              </p:spPr>
              <p:txBody>
                <a:bodyPr wrap="none" anchor="ctr"/>
                <a:lstStyle/>
                <a:p>
                  <a:endParaRPr lang="ja-JP" altLang="en-US"/>
                </a:p>
              </p:txBody>
            </p:sp>
            <p:sp>
              <p:nvSpPr>
                <p:cNvPr id="4262" name="Freeform 166"/>
                <p:cNvSpPr>
                  <a:spLocks/>
                </p:cNvSpPr>
                <p:nvPr/>
              </p:nvSpPr>
              <p:spPr bwMode="ltGray">
                <a:xfrm>
                  <a:off x="3108" y="591"/>
                  <a:ext cx="70" cy="33"/>
                </a:xfrm>
                <a:custGeom>
                  <a:avLst/>
                  <a:gdLst/>
                  <a:ahLst/>
                  <a:cxnLst>
                    <a:cxn ang="0">
                      <a:pos x="24" y="9"/>
                    </a:cxn>
                    <a:cxn ang="0">
                      <a:pos x="63" y="9"/>
                    </a:cxn>
                    <a:cxn ang="0">
                      <a:pos x="69" y="18"/>
                    </a:cxn>
                    <a:cxn ang="0">
                      <a:pos x="42" y="30"/>
                    </a:cxn>
                    <a:cxn ang="0">
                      <a:pos x="33" y="33"/>
                    </a:cxn>
                    <a:cxn ang="0">
                      <a:pos x="18" y="30"/>
                    </a:cxn>
                    <a:cxn ang="0">
                      <a:pos x="9" y="27"/>
                    </a:cxn>
                    <a:cxn ang="0">
                      <a:pos x="24" y="9"/>
                    </a:cxn>
                  </a:cxnLst>
                  <a:rect l="0" t="0" r="r" b="b"/>
                  <a:pathLst>
                    <a:path w="70" h="33">
                      <a:moveTo>
                        <a:pt x="24" y="9"/>
                      </a:moveTo>
                      <a:cubicBezTo>
                        <a:pt x="37" y="0"/>
                        <a:pt x="48" y="4"/>
                        <a:pt x="63" y="9"/>
                      </a:cubicBezTo>
                      <a:cubicBezTo>
                        <a:pt x="65" y="12"/>
                        <a:pt x="70" y="14"/>
                        <a:pt x="69" y="18"/>
                      </a:cubicBezTo>
                      <a:cubicBezTo>
                        <a:pt x="67" y="28"/>
                        <a:pt x="51" y="27"/>
                        <a:pt x="42" y="30"/>
                      </a:cubicBezTo>
                      <a:cubicBezTo>
                        <a:pt x="39" y="31"/>
                        <a:pt x="33" y="33"/>
                        <a:pt x="33" y="33"/>
                      </a:cubicBezTo>
                      <a:cubicBezTo>
                        <a:pt x="28" y="32"/>
                        <a:pt x="23" y="31"/>
                        <a:pt x="18" y="30"/>
                      </a:cubicBezTo>
                      <a:cubicBezTo>
                        <a:pt x="15" y="29"/>
                        <a:pt x="10" y="30"/>
                        <a:pt x="9" y="27"/>
                      </a:cubicBezTo>
                      <a:cubicBezTo>
                        <a:pt x="0" y="10"/>
                        <a:pt x="45" y="19"/>
                        <a:pt x="24" y="9"/>
                      </a:cubicBezTo>
                      <a:close/>
                    </a:path>
                  </a:pathLst>
                </a:custGeom>
                <a:solidFill>
                  <a:schemeClr val="accent1"/>
                </a:solidFill>
                <a:ln w="9525">
                  <a:noFill/>
                  <a:round/>
                  <a:headEnd/>
                  <a:tailEnd/>
                </a:ln>
                <a:effectLst/>
              </p:spPr>
              <p:txBody>
                <a:bodyPr wrap="none" anchor="ctr"/>
                <a:lstStyle/>
                <a:p>
                  <a:endParaRPr lang="ja-JP" altLang="en-US"/>
                </a:p>
              </p:txBody>
            </p:sp>
            <p:sp>
              <p:nvSpPr>
                <p:cNvPr id="4263" name="Freeform 167"/>
                <p:cNvSpPr>
                  <a:spLocks/>
                </p:cNvSpPr>
                <p:nvPr/>
              </p:nvSpPr>
              <p:spPr bwMode="ltGray">
                <a:xfrm>
                  <a:off x="3005" y="553"/>
                  <a:ext cx="145" cy="77"/>
                </a:xfrm>
                <a:custGeom>
                  <a:avLst/>
                  <a:gdLst/>
                  <a:ahLst/>
                  <a:cxnLst>
                    <a:cxn ang="0">
                      <a:pos x="145" y="29"/>
                    </a:cxn>
                    <a:cxn ang="0">
                      <a:pos x="91" y="35"/>
                    </a:cxn>
                    <a:cxn ang="0">
                      <a:pos x="34" y="41"/>
                    </a:cxn>
                    <a:cxn ang="0">
                      <a:pos x="16" y="53"/>
                    </a:cxn>
                    <a:cxn ang="0">
                      <a:pos x="43" y="68"/>
                    </a:cxn>
                    <a:cxn ang="0">
                      <a:pos x="61" y="71"/>
                    </a:cxn>
                    <a:cxn ang="0">
                      <a:pos x="79" y="77"/>
                    </a:cxn>
                    <a:cxn ang="0">
                      <a:pos x="94" y="56"/>
                    </a:cxn>
                    <a:cxn ang="0">
                      <a:pos x="133" y="41"/>
                    </a:cxn>
                    <a:cxn ang="0">
                      <a:pos x="145" y="29"/>
                    </a:cxn>
                  </a:cxnLst>
                  <a:rect l="0" t="0" r="r" b="b"/>
                  <a:pathLst>
                    <a:path w="145" h="77">
                      <a:moveTo>
                        <a:pt x="145" y="29"/>
                      </a:moveTo>
                      <a:cubicBezTo>
                        <a:pt x="138" y="0"/>
                        <a:pt x="110" y="30"/>
                        <a:pt x="91" y="35"/>
                      </a:cubicBezTo>
                      <a:cubicBezTo>
                        <a:pt x="75" y="30"/>
                        <a:pt x="49" y="31"/>
                        <a:pt x="34" y="41"/>
                      </a:cubicBezTo>
                      <a:cubicBezTo>
                        <a:pt x="28" y="45"/>
                        <a:pt x="16" y="53"/>
                        <a:pt x="16" y="53"/>
                      </a:cubicBezTo>
                      <a:cubicBezTo>
                        <a:pt x="0" y="76"/>
                        <a:pt x="22" y="70"/>
                        <a:pt x="43" y="68"/>
                      </a:cubicBezTo>
                      <a:cubicBezTo>
                        <a:pt x="49" y="69"/>
                        <a:pt x="55" y="70"/>
                        <a:pt x="61" y="71"/>
                      </a:cubicBezTo>
                      <a:cubicBezTo>
                        <a:pt x="67" y="73"/>
                        <a:pt x="79" y="77"/>
                        <a:pt x="79" y="77"/>
                      </a:cubicBezTo>
                      <a:cubicBezTo>
                        <a:pt x="94" y="72"/>
                        <a:pt x="87" y="77"/>
                        <a:pt x="94" y="56"/>
                      </a:cubicBezTo>
                      <a:cubicBezTo>
                        <a:pt x="97" y="46"/>
                        <a:pt x="123" y="43"/>
                        <a:pt x="133" y="41"/>
                      </a:cubicBezTo>
                      <a:cubicBezTo>
                        <a:pt x="137" y="29"/>
                        <a:pt x="133" y="33"/>
                        <a:pt x="145" y="29"/>
                      </a:cubicBezTo>
                      <a:close/>
                    </a:path>
                  </a:pathLst>
                </a:custGeom>
                <a:solidFill>
                  <a:schemeClr val="accent1"/>
                </a:solidFill>
                <a:ln w="9525">
                  <a:noFill/>
                  <a:round/>
                  <a:headEnd/>
                  <a:tailEnd/>
                </a:ln>
                <a:effectLst/>
              </p:spPr>
              <p:txBody>
                <a:bodyPr wrap="none" anchor="ctr"/>
                <a:lstStyle/>
                <a:p>
                  <a:endParaRPr lang="ja-JP" altLang="en-US"/>
                </a:p>
              </p:txBody>
            </p:sp>
            <p:sp>
              <p:nvSpPr>
                <p:cNvPr id="4264" name="Freeform 168"/>
                <p:cNvSpPr>
                  <a:spLocks/>
                </p:cNvSpPr>
                <p:nvPr/>
              </p:nvSpPr>
              <p:spPr bwMode="ltGray">
                <a:xfrm>
                  <a:off x="2709" y="459"/>
                  <a:ext cx="397" cy="156"/>
                </a:xfrm>
                <a:custGeom>
                  <a:avLst/>
                  <a:gdLst/>
                  <a:ahLst/>
                  <a:cxnLst>
                    <a:cxn ang="0">
                      <a:pos x="324" y="3"/>
                    </a:cxn>
                    <a:cxn ang="0">
                      <a:pos x="303" y="27"/>
                    </a:cxn>
                    <a:cxn ang="0">
                      <a:pos x="294" y="33"/>
                    </a:cxn>
                    <a:cxn ang="0">
                      <a:pos x="309" y="57"/>
                    </a:cxn>
                    <a:cxn ang="0">
                      <a:pos x="387" y="90"/>
                    </a:cxn>
                    <a:cxn ang="0">
                      <a:pos x="324" y="117"/>
                    </a:cxn>
                    <a:cxn ang="0">
                      <a:pos x="309" y="132"/>
                    </a:cxn>
                    <a:cxn ang="0">
                      <a:pos x="291" y="138"/>
                    </a:cxn>
                    <a:cxn ang="0">
                      <a:pos x="240" y="129"/>
                    </a:cxn>
                    <a:cxn ang="0">
                      <a:pos x="207" y="147"/>
                    </a:cxn>
                    <a:cxn ang="0">
                      <a:pos x="177" y="156"/>
                    </a:cxn>
                    <a:cxn ang="0">
                      <a:pos x="147" y="147"/>
                    </a:cxn>
                    <a:cxn ang="0">
                      <a:pos x="126" y="123"/>
                    </a:cxn>
                    <a:cxn ang="0">
                      <a:pos x="102" y="153"/>
                    </a:cxn>
                    <a:cxn ang="0">
                      <a:pos x="90" y="129"/>
                    </a:cxn>
                    <a:cxn ang="0">
                      <a:pos x="63" y="111"/>
                    </a:cxn>
                    <a:cxn ang="0">
                      <a:pos x="42" y="87"/>
                    </a:cxn>
                    <a:cxn ang="0">
                      <a:pos x="0" y="60"/>
                    </a:cxn>
                    <a:cxn ang="0">
                      <a:pos x="24" y="42"/>
                    </a:cxn>
                    <a:cxn ang="0">
                      <a:pos x="30" y="21"/>
                    </a:cxn>
                    <a:cxn ang="0">
                      <a:pos x="60" y="27"/>
                    </a:cxn>
                    <a:cxn ang="0">
                      <a:pos x="90" y="6"/>
                    </a:cxn>
                    <a:cxn ang="0">
                      <a:pos x="180" y="3"/>
                    </a:cxn>
                    <a:cxn ang="0">
                      <a:pos x="270" y="0"/>
                    </a:cxn>
                    <a:cxn ang="0">
                      <a:pos x="324" y="3"/>
                    </a:cxn>
                  </a:cxnLst>
                  <a:rect l="0" t="0" r="r" b="b"/>
                  <a:pathLst>
                    <a:path w="397" h="156">
                      <a:moveTo>
                        <a:pt x="324" y="3"/>
                      </a:moveTo>
                      <a:cubicBezTo>
                        <a:pt x="319" y="22"/>
                        <a:pt x="324" y="13"/>
                        <a:pt x="303" y="27"/>
                      </a:cubicBezTo>
                      <a:cubicBezTo>
                        <a:pt x="300" y="29"/>
                        <a:pt x="294" y="33"/>
                        <a:pt x="294" y="33"/>
                      </a:cubicBezTo>
                      <a:cubicBezTo>
                        <a:pt x="301" y="54"/>
                        <a:pt x="295" y="47"/>
                        <a:pt x="309" y="57"/>
                      </a:cubicBezTo>
                      <a:cubicBezTo>
                        <a:pt x="330" y="88"/>
                        <a:pt x="353" y="82"/>
                        <a:pt x="387" y="90"/>
                      </a:cubicBezTo>
                      <a:cubicBezTo>
                        <a:pt x="397" y="119"/>
                        <a:pt x="337" y="116"/>
                        <a:pt x="324" y="117"/>
                      </a:cubicBezTo>
                      <a:cubicBezTo>
                        <a:pt x="319" y="125"/>
                        <a:pt x="318" y="128"/>
                        <a:pt x="309" y="132"/>
                      </a:cubicBezTo>
                      <a:cubicBezTo>
                        <a:pt x="303" y="135"/>
                        <a:pt x="291" y="138"/>
                        <a:pt x="291" y="138"/>
                      </a:cubicBezTo>
                      <a:cubicBezTo>
                        <a:pt x="273" y="132"/>
                        <a:pt x="259" y="131"/>
                        <a:pt x="240" y="129"/>
                      </a:cubicBezTo>
                      <a:cubicBezTo>
                        <a:pt x="202" y="116"/>
                        <a:pt x="224" y="137"/>
                        <a:pt x="207" y="147"/>
                      </a:cubicBezTo>
                      <a:cubicBezTo>
                        <a:pt x="202" y="150"/>
                        <a:pt x="184" y="154"/>
                        <a:pt x="177" y="156"/>
                      </a:cubicBezTo>
                      <a:cubicBezTo>
                        <a:pt x="157" y="143"/>
                        <a:pt x="176" y="128"/>
                        <a:pt x="147" y="147"/>
                      </a:cubicBezTo>
                      <a:cubicBezTo>
                        <a:pt x="137" y="137"/>
                        <a:pt x="139" y="127"/>
                        <a:pt x="126" y="123"/>
                      </a:cubicBezTo>
                      <a:cubicBezTo>
                        <a:pt x="122" y="134"/>
                        <a:pt x="112" y="147"/>
                        <a:pt x="102" y="153"/>
                      </a:cubicBezTo>
                      <a:cubicBezTo>
                        <a:pt x="91" y="146"/>
                        <a:pt x="85" y="143"/>
                        <a:pt x="90" y="129"/>
                      </a:cubicBezTo>
                      <a:cubicBezTo>
                        <a:pt x="81" y="120"/>
                        <a:pt x="75" y="115"/>
                        <a:pt x="63" y="111"/>
                      </a:cubicBezTo>
                      <a:cubicBezTo>
                        <a:pt x="56" y="101"/>
                        <a:pt x="49" y="97"/>
                        <a:pt x="42" y="87"/>
                      </a:cubicBezTo>
                      <a:cubicBezTo>
                        <a:pt x="50" y="62"/>
                        <a:pt x="17" y="66"/>
                        <a:pt x="0" y="60"/>
                      </a:cubicBezTo>
                      <a:cubicBezTo>
                        <a:pt x="11" y="53"/>
                        <a:pt x="20" y="55"/>
                        <a:pt x="24" y="42"/>
                      </a:cubicBezTo>
                      <a:cubicBezTo>
                        <a:pt x="16" y="30"/>
                        <a:pt x="16" y="26"/>
                        <a:pt x="30" y="21"/>
                      </a:cubicBezTo>
                      <a:cubicBezTo>
                        <a:pt x="42" y="29"/>
                        <a:pt x="45" y="31"/>
                        <a:pt x="60" y="27"/>
                      </a:cubicBezTo>
                      <a:cubicBezTo>
                        <a:pt x="85" y="35"/>
                        <a:pt x="77" y="19"/>
                        <a:pt x="90" y="6"/>
                      </a:cubicBezTo>
                      <a:lnTo>
                        <a:pt x="180" y="3"/>
                      </a:lnTo>
                      <a:lnTo>
                        <a:pt x="270" y="0"/>
                      </a:lnTo>
                      <a:lnTo>
                        <a:pt x="324" y="3"/>
                      </a:lnTo>
                      <a:close/>
                    </a:path>
                  </a:pathLst>
                </a:custGeom>
                <a:solidFill>
                  <a:schemeClr val="accent1"/>
                </a:solidFill>
                <a:ln w="9525">
                  <a:noFill/>
                  <a:round/>
                  <a:headEnd/>
                  <a:tailEnd/>
                </a:ln>
                <a:effectLst/>
              </p:spPr>
              <p:txBody>
                <a:bodyPr wrap="none" anchor="ctr"/>
                <a:lstStyle/>
                <a:p>
                  <a:endParaRPr lang="ja-JP" altLang="en-US"/>
                </a:p>
              </p:txBody>
            </p:sp>
            <p:sp>
              <p:nvSpPr>
                <p:cNvPr id="4265" name="Freeform 169"/>
                <p:cNvSpPr>
                  <a:spLocks/>
                </p:cNvSpPr>
                <p:nvPr/>
              </p:nvSpPr>
              <p:spPr bwMode="ltGray">
                <a:xfrm>
                  <a:off x="3285" y="579"/>
                  <a:ext cx="40" cy="30"/>
                </a:xfrm>
                <a:custGeom>
                  <a:avLst/>
                  <a:gdLst/>
                  <a:ahLst/>
                  <a:cxnLst>
                    <a:cxn ang="0">
                      <a:pos x="6" y="6"/>
                    </a:cxn>
                    <a:cxn ang="0">
                      <a:pos x="33" y="18"/>
                    </a:cxn>
                    <a:cxn ang="0">
                      <a:pos x="27" y="30"/>
                    </a:cxn>
                    <a:cxn ang="0">
                      <a:pos x="0" y="15"/>
                    </a:cxn>
                    <a:cxn ang="0">
                      <a:pos x="6" y="6"/>
                    </a:cxn>
                  </a:cxnLst>
                  <a:rect l="0" t="0" r="r" b="b"/>
                  <a:pathLst>
                    <a:path w="40" h="30">
                      <a:moveTo>
                        <a:pt x="6" y="6"/>
                      </a:moveTo>
                      <a:cubicBezTo>
                        <a:pt x="27" y="13"/>
                        <a:pt x="19" y="8"/>
                        <a:pt x="33" y="18"/>
                      </a:cubicBezTo>
                      <a:cubicBezTo>
                        <a:pt x="36" y="26"/>
                        <a:pt x="40" y="30"/>
                        <a:pt x="27" y="30"/>
                      </a:cubicBezTo>
                      <a:cubicBezTo>
                        <a:pt x="17" y="30"/>
                        <a:pt x="0" y="15"/>
                        <a:pt x="0" y="15"/>
                      </a:cubicBezTo>
                      <a:cubicBezTo>
                        <a:pt x="3" y="2"/>
                        <a:pt x="0" y="0"/>
                        <a:pt x="6" y="6"/>
                      </a:cubicBezTo>
                      <a:close/>
                    </a:path>
                  </a:pathLst>
                </a:custGeom>
                <a:solidFill>
                  <a:schemeClr val="accent1"/>
                </a:solidFill>
                <a:ln w="9525">
                  <a:noFill/>
                  <a:round/>
                  <a:headEnd/>
                  <a:tailEnd/>
                </a:ln>
                <a:effectLst/>
              </p:spPr>
              <p:txBody>
                <a:bodyPr wrap="none" anchor="ctr"/>
                <a:lstStyle/>
                <a:p>
                  <a:endParaRPr lang="ja-JP" altLang="en-US"/>
                </a:p>
              </p:txBody>
            </p:sp>
            <p:sp>
              <p:nvSpPr>
                <p:cNvPr id="4266" name="Freeform 170"/>
                <p:cNvSpPr>
                  <a:spLocks/>
                </p:cNvSpPr>
                <p:nvPr/>
              </p:nvSpPr>
              <p:spPr bwMode="ltGray">
                <a:xfrm>
                  <a:off x="3273" y="621"/>
                  <a:ext cx="32" cy="15"/>
                </a:xfrm>
                <a:custGeom>
                  <a:avLst/>
                  <a:gdLst/>
                  <a:ahLst/>
                  <a:cxnLst>
                    <a:cxn ang="0">
                      <a:pos x="9" y="0"/>
                    </a:cxn>
                    <a:cxn ang="0">
                      <a:pos x="12" y="15"/>
                    </a:cxn>
                    <a:cxn ang="0">
                      <a:pos x="9" y="0"/>
                    </a:cxn>
                  </a:cxnLst>
                  <a:rect l="0" t="0" r="r" b="b"/>
                  <a:pathLst>
                    <a:path w="32" h="15">
                      <a:moveTo>
                        <a:pt x="9" y="0"/>
                      </a:moveTo>
                      <a:cubicBezTo>
                        <a:pt x="29" y="4"/>
                        <a:pt x="32" y="8"/>
                        <a:pt x="12" y="15"/>
                      </a:cubicBezTo>
                      <a:cubicBezTo>
                        <a:pt x="1" y="4"/>
                        <a:pt x="0" y="9"/>
                        <a:pt x="9" y="0"/>
                      </a:cubicBezTo>
                      <a:close/>
                    </a:path>
                  </a:pathLst>
                </a:custGeom>
                <a:solidFill>
                  <a:schemeClr val="accent1"/>
                </a:solidFill>
                <a:ln w="9525">
                  <a:noFill/>
                  <a:round/>
                  <a:headEnd/>
                  <a:tailEnd/>
                </a:ln>
                <a:effectLst/>
              </p:spPr>
              <p:txBody>
                <a:bodyPr wrap="none" anchor="ctr"/>
                <a:lstStyle/>
                <a:p>
                  <a:endParaRPr lang="ja-JP" altLang="en-US"/>
                </a:p>
              </p:txBody>
            </p:sp>
            <p:sp>
              <p:nvSpPr>
                <p:cNvPr id="4267" name="Freeform 171"/>
                <p:cNvSpPr>
                  <a:spLocks/>
                </p:cNvSpPr>
                <p:nvPr/>
              </p:nvSpPr>
              <p:spPr bwMode="ltGray">
                <a:xfrm>
                  <a:off x="3297" y="636"/>
                  <a:ext cx="69" cy="66"/>
                </a:xfrm>
                <a:custGeom>
                  <a:avLst/>
                  <a:gdLst/>
                  <a:ahLst/>
                  <a:cxnLst>
                    <a:cxn ang="0">
                      <a:pos x="9" y="9"/>
                    </a:cxn>
                    <a:cxn ang="0">
                      <a:pos x="45" y="12"/>
                    </a:cxn>
                    <a:cxn ang="0">
                      <a:pos x="51" y="30"/>
                    </a:cxn>
                    <a:cxn ang="0">
                      <a:pos x="69" y="48"/>
                    </a:cxn>
                    <a:cxn ang="0">
                      <a:pos x="36" y="54"/>
                    </a:cxn>
                    <a:cxn ang="0">
                      <a:pos x="0" y="39"/>
                    </a:cxn>
                    <a:cxn ang="0">
                      <a:pos x="21" y="30"/>
                    </a:cxn>
                    <a:cxn ang="0">
                      <a:pos x="0" y="18"/>
                    </a:cxn>
                    <a:cxn ang="0">
                      <a:pos x="9" y="9"/>
                    </a:cxn>
                  </a:cxnLst>
                  <a:rect l="0" t="0" r="r" b="b"/>
                  <a:pathLst>
                    <a:path w="69" h="66">
                      <a:moveTo>
                        <a:pt x="9" y="9"/>
                      </a:moveTo>
                      <a:cubicBezTo>
                        <a:pt x="23" y="0"/>
                        <a:pt x="32" y="3"/>
                        <a:pt x="45" y="12"/>
                      </a:cubicBezTo>
                      <a:cubicBezTo>
                        <a:pt x="47" y="18"/>
                        <a:pt x="47" y="26"/>
                        <a:pt x="51" y="30"/>
                      </a:cubicBezTo>
                      <a:cubicBezTo>
                        <a:pt x="57" y="36"/>
                        <a:pt x="69" y="48"/>
                        <a:pt x="69" y="48"/>
                      </a:cubicBezTo>
                      <a:cubicBezTo>
                        <a:pt x="63" y="66"/>
                        <a:pt x="51" y="59"/>
                        <a:pt x="36" y="54"/>
                      </a:cubicBezTo>
                      <a:cubicBezTo>
                        <a:pt x="27" y="40"/>
                        <a:pt x="15" y="43"/>
                        <a:pt x="0" y="39"/>
                      </a:cubicBezTo>
                      <a:cubicBezTo>
                        <a:pt x="4" y="26"/>
                        <a:pt x="9" y="26"/>
                        <a:pt x="21" y="30"/>
                      </a:cubicBezTo>
                      <a:cubicBezTo>
                        <a:pt x="41" y="23"/>
                        <a:pt x="9" y="21"/>
                        <a:pt x="0" y="18"/>
                      </a:cubicBezTo>
                      <a:cubicBezTo>
                        <a:pt x="3" y="15"/>
                        <a:pt x="9" y="9"/>
                        <a:pt x="9" y="9"/>
                      </a:cubicBezTo>
                      <a:close/>
                    </a:path>
                  </a:pathLst>
                </a:custGeom>
                <a:solidFill>
                  <a:schemeClr val="accent1"/>
                </a:solidFill>
                <a:ln w="9525">
                  <a:noFill/>
                  <a:round/>
                  <a:headEnd/>
                  <a:tailEnd/>
                </a:ln>
                <a:effectLst/>
              </p:spPr>
              <p:txBody>
                <a:bodyPr wrap="none" anchor="ctr"/>
                <a:lstStyle/>
                <a:p>
                  <a:endParaRPr lang="ja-JP" altLang="en-US"/>
                </a:p>
              </p:txBody>
            </p:sp>
            <p:sp>
              <p:nvSpPr>
                <p:cNvPr id="4268" name="Freeform 172"/>
                <p:cNvSpPr>
                  <a:spLocks/>
                </p:cNvSpPr>
                <p:nvPr/>
              </p:nvSpPr>
              <p:spPr bwMode="ltGray">
                <a:xfrm>
                  <a:off x="3384" y="668"/>
                  <a:ext cx="90" cy="60"/>
                </a:xfrm>
                <a:custGeom>
                  <a:avLst/>
                  <a:gdLst/>
                  <a:ahLst/>
                  <a:cxnLst>
                    <a:cxn ang="0">
                      <a:pos x="0" y="28"/>
                    </a:cxn>
                    <a:cxn ang="0">
                      <a:pos x="57" y="37"/>
                    </a:cxn>
                    <a:cxn ang="0">
                      <a:pos x="84" y="46"/>
                    </a:cxn>
                    <a:cxn ang="0">
                      <a:pos x="87" y="55"/>
                    </a:cxn>
                    <a:cxn ang="0">
                      <a:pos x="3" y="40"/>
                    </a:cxn>
                    <a:cxn ang="0">
                      <a:pos x="0" y="28"/>
                    </a:cxn>
                  </a:cxnLst>
                  <a:rect l="0" t="0" r="r" b="b"/>
                  <a:pathLst>
                    <a:path w="90" h="60">
                      <a:moveTo>
                        <a:pt x="0" y="28"/>
                      </a:moveTo>
                      <a:cubicBezTo>
                        <a:pt x="9" y="0"/>
                        <a:pt x="34" y="29"/>
                        <a:pt x="57" y="37"/>
                      </a:cubicBezTo>
                      <a:cubicBezTo>
                        <a:pt x="66" y="40"/>
                        <a:pt x="84" y="46"/>
                        <a:pt x="84" y="46"/>
                      </a:cubicBezTo>
                      <a:cubicBezTo>
                        <a:pt x="85" y="49"/>
                        <a:pt x="90" y="54"/>
                        <a:pt x="87" y="55"/>
                      </a:cubicBezTo>
                      <a:cubicBezTo>
                        <a:pt x="64" y="60"/>
                        <a:pt x="26" y="43"/>
                        <a:pt x="3" y="40"/>
                      </a:cubicBezTo>
                      <a:cubicBezTo>
                        <a:pt x="0" y="30"/>
                        <a:pt x="0" y="34"/>
                        <a:pt x="0" y="28"/>
                      </a:cubicBezTo>
                      <a:close/>
                    </a:path>
                  </a:pathLst>
                </a:custGeom>
                <a:solidFill>
                  <a:schemeClr val="accent1"/>
                </a:solidFill>
                <a:ln w="9525">
                  <a:noFill/>
                  <a:round/>
                  <a:headEnd/>
                  <a:tailEnd/>
                </a:ln>
                <a:effectLst/>
              </p:spPr>
              <p:txBody>
                <a:bodyPr wrap="none" anchor="ctr"/>
                <a:lstStyle/>
                <a:p>
                  <a:endParaRPr lang="ja-JP" altLang="en-US"/>
                </a:p>
              </p:txBody>
            </p:sp>
            <p:sp>
              <p:nvSpPr>
                <p:cNvPr id="4269" name="Freeform 173"/>
                <p:cNvSpPr>
                  <a:spLocks/>
                </p:cNvSpPr>
                <p:nvPr/>
              </p:nvSpPr>
              <p:spPr bwMode="ltGray">
                <a:xfrm>
                  <a:off x="3378" y="630"/>
                  <a:ext cx="162" cy="81"/>
                </a:xfrm>
                <a:custGeom>
                  <a:avLst/>
                  <a:gdLst/>
                  <a:ahLst/>
                  <a:cxnLst>
                    <a:cxn ang="0">
                      <a:pos x="30" y="30"/>
                    </a:cxn>
                    <a:cxn ang="0">
                      <a:pos x="0" y="15"/>
                    </a:cxn>
                    <a:cxn ang="0">
                      <a:pos x="3" y="6"/>
                    </a:cxn>
                    <a:cxn ang="0">
                      <a:pos x="21" y="12"/>
                    </a:cxn>
                    <a:cxn ang="0">
                      <a:pos x="48" y="0"/>
                    </a:cxn>
                    <a:cxn ang="0">
                      <a:pos x="141" y="27"/>
                    </a:cxn>
                    <a:cxn ang="0">
                      <a:pos x="132" y="54"/>
                    </a:cxn>
                    <a:cxn ang="0">
                      <a:pos x="120" y="81"/>
                    </a:cxn>
                    <a:cxn ang="0">
                      <a:pos x="93" y="45"/>
                    </a:cxn>
                    <a:cxn ang="0">
                      <a:pos x="78" y="72"/>
                    </a:cxn>
                    <a:cxn ang="0">
                      <a:pos x="63" y="60"/>
                    </a:cxn>
                    <a:cxn ang="0">
                      <a:pos x="30" y="30"/>
                    </a:cxn>
                  </a:cxnLst>
                  <a:rect l="0" t="0" r="r" b="b"/>
                  <a:pathLst>
                    <a:path w="162" h="81">
                      <a:moveTo>
                        <a:pt x="30" y="30"/>
                      </a:moveTo>
                      <a:cubicBezTo>
                        <a:pt x="25" y="15"/>
                        <a:pt x="16" y="18"/>
                        <a:pt x="0" y="15"/>
                      </a:cubicBezTo>
                      <a:cubicBezTo>
                        <a:pt x="1" y="12"/>
                        <a:pt x="0" y="6"/>
                        <a:pt x="3" y="6"/>
                      </a:cubicBezTo>
                      <a:cubicBezTo>
                        <a:pt x="9" y="5"/>
                        <a:pt x="21" y="12"/>
                        <a:pt x="21" y="12"/>
                      </a:cubicBezTo>
                      <a:cubicBezTo>
                        <a:pt x="31" y="9"/>
                        <a:pt x="38" y="3"/>
                        <a:pt x="48" y="0"/>
                      </a:cubicBezTo>
                      <a:cubicBezTo>
                        <a:pt x="82" y="3"/>
                        <a:pt x="109" y="16"/>
                        <a:pt x="141" y="27"/>
                      </a:cubicBezTo>
                      <a:cubicBezTo>
                        <a:pt x="156" y="49"/>
                        <a:pt x="162" y="47"/>
                        <a:pt x="132" y="54"/>
                      </a:cubicBezTo>
                      <a:cubicBezTo>
                        <a:pt x="129" y="64"/>
                        <a:pt x="123" y="71"/>
                        <a:pt x="120" y="81"/>
                      </a:cubicBezTo>
                      <a:cubicBezTo>
                        <a:pt x="92" y="75"/>
                        <a:pt x="107" y="66"/>
                        <a:pt x="93" y="45"/>
                      </a:cubicBezTo>
                      <a:cubicBezTo>
                        <a:pt x="89" y="58"/>
                        <a:pt x="90" y="64"/>
                        <a:pt x="78" y="72"/>
                      </a:cubicBezTo>
                      <a:cubicBezTo>
                        <a:pt x="60" y="66"/>
                        <a:pt x="77" y="74"/>
                        <a:pt x="63" y="60"/>
                      </a:cubicBezTo>
                      <a:cubicBezTo>
                        <a:pt x="39" y="36"/>
                        <a:pt x="42" y="65"/>
                        <a:pt x="30" y="30"/>
                      </a:cubicBezTo>
                      <a:close/>
                    </a:path>
                  </a:pathLst>
                </a:custGeom>
                <a:solidFill>
                  <a:schemeClr val="accent1"/>
                </a:solidFill>
                <a:ln w="9525">
                  <a:noFill/>
                  <a:round/>
                  <a:headEnd/>
                  <a:tailEnd/>
                </a:ln>
                <a:effectLst/>
              </p:spPr>
              <p:txBody>
                <a:bodyPr wrap="none" anchor="ctr"/>
                <a:lstStyle/>
                <a:p>
                  <a:endParaRPr lang="ja-JP" altLang="en-US"/>
                </a:p>
              </p:txBody>
            </p:sp>
            <p:sp>
              <p:nvSpPr>
                <p:cNvPr id="4270" name="Freeform 174"/>
                <p:cNvSpPr>
                  <a:spLocks/>
                </p:cNvSpPr>
                <p:nvPr/>
              </p:nvSpPr>
              <p:spPr bwMode="ltGray">
                <a:xfrm>
                  <a:off x="3331" y="591"/>
                  <a:ext cx="59" cy="36"/>
                </a:xfrm>
                <a:custGeom>
                  <a:avLst/>
                  <a:gdLst/>
                  <a:ahLst/>
                  <a:cxnLst>
                    <a:cxn ang="0">
                      <a:pos x="14" y="0"/>
                    </a:cxn>
                    <a:cxn ang="0">
                      <a:pos x="50" y="9"/>
                    </a:cxn>
                    <a:cxn ang="0">
                      <a:pos x="44" y="36"/>
                    </a:cxn>
                    <a:cxn ang="0">
                      <a:pos x="17" y="27"/>
                    </a:cxn>
                    <a:cxn ang="0">
                      <a:pos x="8" y="24"/>
                    </a:cxn>
                    <a:cxn ang="0">
                      <a:pos x="14" y="0"/>
                    </a:cxn>
                  </a:cxnLst>
                  <a:rect l="0" t="0" r="r" b="b"/>
                  <a:pathLst>
                    <a:path w="59" h="36">
                      <a:moveTo>
                        <a:pt x="14" y="0"/>
                      </a:moveTo>
                      <a:cubicBezTo>
                        <a:pt x="26" y="2"/>
                        <a:pt x="38" y="5"/>
                        <a:pt x="50" y="9"/>
                      </a:cubicBezTo>
                      <a:cubicBezTo>
                        <a:pt x="59" y="22"/>
                        <a:pt x="55" y="25"/>
                        <a:pt x="44" y="36"/>
                      </a:cubicBezTo>
                      <a:cubicBezTo>
                        <a:pt x="35" y="33"/>
                        <a:pt x="26" y="30"/>
                        <a:pt x="17" y="27"/>
                      </a:cubicBezTo>
                      <a:cubicBezTo>
                        <a:pt x="14" y="26"/>
                        <a:pt x="8" y="24"/>
                        <a:pt x="8" y="24"/>
                      </a:cubicBezTo>
                      <a:cubicBezTo>
                        <a:pt x="0" y="11"/>
                        <a:pt x="2" y="8"/>
                        <a:pt x="14" y="0"/>
                      </a:cubicBezTo>
                      <a:close/>
                    </a:path>
                  </a:pathLst>
                </a:custGeom>
                <a:solidFill>
                  <a:schemeClr val="accent1"/>
                </a:solidFill>
                <a:ln w="9525">
                  <a:noFill/>
                  <a:round/>
                  <a:headEnd/>
                  <a:tailEnd/>
                </a:ln>
                <a:effectLst/>
              </p:spPr>
              <p:txBody>
                <a:bodyPr wrap="none" anchor="ctr"/>
                <a:lstStyle/>
                <a:p>
                  <a:endParaRPr lang="ja-JP" altLang="en-US"/>
                </a:p>
              </p:txBody>
            </p:sp>
            <p:sp>
              <p:nvSpPr>
                <p:cNvPr id="4271" name="Freeform 175"/>
                <p:cNvSpPr>
                  <a:spLocks/>
                </p:cNvSpPr>
                <p:nvPr/>
              </p:nvSpPr>
              <p:spPr bwMode="ltGray">
                <a:xfrm>
                  <a:off x="3361" y="516"/>
                  <a:ext cx="383" cy="225"/>
                </a:xfrm>
                <a:custGeom>
                  <a:avLst/>
                  <a:gdLst/>
                  <a:ahLst/>
                  <a:cxnLst>
                    <a:cxn ang="0">
                      <a:pos x="11" y="0"/>
                    </a:cxn>
                    <a:cxn ang="0">
                      <a:pos x="41" y="36"/>
                    </a:cxn>
                    <a:cxn ang="0">
                      <a:pos x="77" y="39"/>
                    </a:cxn>
                    <a:cxn ang="0">
                      <a:pos x="71" y="60"/>
                    </a:cxn>
                    <a:cxn ang="0">
                      <a:pos x="20" y="45"/>
                    </a:cxn>
                    <a:cxn ang="0">
                      <a:pos x="23" y="60"/>
                    </a:cxn>
                    <a:cxn ang="0">
                      <a:pos x="5" y="63"/>
                    </a:cxn>
                    <a:cxn ang="0">
                      <a:pos x="14" y="81"/>
                    </a:cxn>
                    <a:cxn ang="0">
                      <a:pos x="53" y="84"/>
                    </a:cxn>
                    <a:cxn ang="0">
                      <a:pos x="98" y="78"/>
                    </a:cxn>
                    <a:cxn ang="0">
                      <a:pos x="122" y="93"/>
                    </a:cxn>
                    <a:cxn ang="0">
                      <a:pos x="98" y="102"/>
                    </a:cxn>
                    <a:cxn ang="0">
                      <a:pos x="125" y="117"/>
                    </a:cxn>
                    <a:cxn ang="0">
                      <a:pos x="155" y="132"/>
                    </a:cxn>
                    <a:cxn ang="0">
                      <a:pos x="185" y="135"/>
                    </a:cxn>
                    <a:cxn ang="0">
                      <a:pos x="200" y="168"/>
                    </a:cxn>
                    <a:cxn ang="0">
                      <a:pos x="239" y="204"/>
                    </a:cxn>
                    <a:cxn ang="0">
                      <a:pos x="227" y="207"/>
                    </a:cxn>
                    <a:cxn ang="0">
                      <a:pos x="245" y="213"/>
                    </a:cxn>
                    <a:cxn ang="0">
                      <a:pos x="293" y="225"/>
                    </a:cxn>
                    <a:cxn ang="0">
                      <a:pos x="296" y="198"/>
                    </a:cxn>
                    <a:cxn ang="0">
                      <a:pos x="299" y="168"/>
                    </a:cxn>
                    <a:cxn ang="0">
                      <a:pos x="383" y="147"/>
                    </a:cxn>
                    <a:cxn ang="0">
                      <a:pos x="260" y="81"/>
                    </a:cxn>
                    <a:cxn ang="0">
                      <a:pos x="134" y="36"/>
                    </a:cxn>
                    <a:cxn ang="0">
                      <a:pos x="59" y="12"/>
                    </a:cxn>
                    <a:cxn ang="0">
                      <a:pos x="11" y="0"/>
                    </a:cxn>
                  </a:cxnLst>
                  <a:rect l="0" t="0" r="r" b="b"/>
                  <a:pathLst>
                    <a:path w="383" h="225">
                      <a:moveTo>
                        <a:pt x="11" y="0"/>
                      </a:moveTo>
                      <a:cubicBezTo>
                        <a:pt x="17" y="19"/>
                        <a:pt x="20" y="29"/>
                        <a:pt x="41" y="36"/>
                      </a:cubicBezTo>
                      <a:cubicBezTo>
                        <a:pt x="54" y="32"/>
                        <a:pt x="64" y="35"/>
                        <a:pt x="77" y="39"/>
                      </a:cubicBezTo>
                      <a:cubicBezTo>
                        <a:pt x="85" y="51"/>
                        <a:pt x="85" y="55"/>
                        <a:pt x="71" y="60"/>
                      </a:cubicBezTo>
                      <a:cubicBezTo>
                        <a:pt x="54" y="54"/>
                        <a:pt x="37" y="51"/>
                        <a:pt x="20" y="45"/>
                      </a:cubicBezTo>
                      <a:cubicBezTo>
                        <a:pt x="5" y="50"/>
                        <a:pt x="12" y="56"/>
                        <a:pt x="23" y="60"/>
                      </a:cubicBezTo>
                      <a:cubicBezTo>
                        <a:pt x="17" y="61"/>
                        <a:pt x="10" y="59"/>
                        <a:pt x="5" y="63"/>
                      </a:cubicBezTo>
                      <a:cubicBezTo>
                        <a:pt x="0" y="67"/>
                        <a:pt x="8" y="79"/>
                        <a:pt x="14" y="81"/>
                      </a:cubicBezTo>
                      <a:cubicBezTo>
                        <a:pt x="27" y="84"/>
                        <a:pt x="40" y="83"/>
                        <a:pt x="53" y="84"/>
                      </a:cubicBezTo>
                      <a:cubicBezTo>
                        <a:pt x="78" y="92"/>
                        <a:pt x="75" y="86"/>
                        <a:pt x="98" y="78"/>
                      </a:cubicBezTo>
                      <a:cubicBezTo>
                        <a:pt x="102" y="91"/>
                        <a:pt x="109" y="90"/>
                        <a:pt x="122" y="93"/>
                      </a:cubicBezTo>
                      <a:cubicBezTo>
                        <a:pt x="113" y="107"/>
                        <a:pt x="112" y="97"/>
                        <a:pt x="98" y="102"/>
                      </a:cubicBezTo>
                      <a:cubicBezTo>
                        <a:pt x="107" y="108"/>
                        <a:pt x="116" y="111"/>
                        <a:pt x="125" y="117"/>
                      </a:cubicBezTo>
                      <a:cubicBezTo>
                        <a:pt x="133" y="129"/>
                        <a:pt x="142" y="128"/>
                        <a:pt x="155" y="132"/>
                      </a:cubicBezTo>
                      <a:cubicBezTo>
                        <a:pt x="167" y="128"/>
                        <a:pt x="174" y="131"/>
                        <a:pt x="185" y="135"/>
                      </a:cubicBezTo>
                      <a:cubicBezTo>
                        <a:pt x="189" y="146"/>
                        <a:pt x="200" y="161"/>
                        <a:pt x="200" y="168"/>
                      </a:cubicBezTo>
                      <a:cubicBezTo>
                        <a:pt x="213" y="180"/>
                        <a:pt x="229" y="189"/>
                        <a:pt x="239" y="204"/>
                      </a:cubicBezTo>
                      <a:cubicBezTo>
                        <a:pt x="241" y="207"/>
                        <a:pt x="225" y="204"/>
                        <a:pt x="227" y="207"/>
                      </a:cubicBezTo>
                      <a:cubicBezTo>
                        <a:pt x="231" y="212"/>
                        <a:pt x="245" y="213"/>
                        <a:pt x="245" y="213"/>
                      </a:cubicBezTo>
                      <a:cubicBezTo>
                        <a:pt x="262" y="207"/>
                        <a:pt x="279" y="216"/>
                        <a:pt x="293" y="225"/>
                      </a:cubicBezTo>
                      <a:cubicBezTo>
                        <a:pt x="311" y="219"/>
                        <a:pt x="311" y="208"/>
                        <a:pt x="296" y="198"/>
                      </a:cubicBezTo>
                      <a:cubicBezTo>
                        <a:pt x="285" y="182"/>
                        <a:pt x="277" y="175"/>
                        <a:pt x="299" y="168"/>
                      </a:cubicBezTo>
                      <a:cubicBezTo>
                        <a:pt x="319" y="182"/>
                        <a:pt x="366" y="164"/>
                        <a:pt x="383" y="147"/>
                      </a:cubicBezTo>
                      <a:lnTo>
                        <a:pt x="260" y="81"/>
                      </a:lnTo>
                      <a:lnTo>
                        <a:pt x="134" y="36"/>
                      </a:lnTo>
                      <a:lnTo>
                        <a:pt x="59" y="12"/>
                      </a:lnTo>
                      <a:lnTo>
                        <a:pt x="11" y="0"/>
                      </a:lnTo>
                      <a:close/>
                    </a:path>
                  </a:pathLst>
                </a:custGeom>
                <a:solidFill>
                  <a:schemeClr val="accent1"/>
                </a:solidFill>
                <a:ln w="9525">
                  <a:noFill/>
                  <a:round/>
                  <a:headEnd/>
                  <a:tailEnd/>
                </a:ln>
                <a:effectLst/>
              </p:spPr>
              <p:txBody>
                <a:bodyPr wrap="none" anchor="ctr"/>
                <a:lstStyle/>
                <a:p>
                  <a:endParaRPr lang="ja-JP" altLang="en-US"/>
                </a:p>
              </p:txBody>
            </p:sp>
            <p:sp>
              <p:nvSpPr>
                <p:cNvPr id="4272" name="Freeform 176"/>
                <p:cNvSpPr>
                  <a:spLocks/>
                </p:cNvSpPr>
                <p:nvPr/>
              </p:nvSpPr>
              <p:spPr bwMode="ltGray">
                <a:xfrm>
                  <a:off x="2508" y="498"/>
                  <a:ext cx="81" cy="39"/>
                </a:xfrm>
                <a:custGeom>
                  <a:avLst/>
                  <a:gdLst/>
                  <a:ahLst/>
                  <a:cxnLst>
                    <a:cxn ang="0">
                      <a:pos x="18" y="33"/>
                    </a:cxn>
                    <a:cxn ang="0">
                      <a:pos x="60" y="0"/>
                    </a:cxn>
                    <a:cxn ang="0">
                      <a:pos x="81" y="18"/>
                    </a:cxn>
                    <a:cxn ang="0">
                      <a:pos x="54" y="24"/>
                    </a:cxn>
                    <a:cxn ang="0">
                      <a:pos x="27" y="39"/>
                    </a:cxn>
                    <a:cxn ang="0">
                      <a:pos x="18" y="33"/>
                    </a:cxn>
                  </a:cxnLst>
                  <a:rect l="0" t="0" r="r" b="b"/>
                  <a:pathLst>
                    <a:path w="81" h="39">
                      <a:moveTo>
                        <a:pt x="18" y="33"/>
                      </a:moveTo>
                      <a:cubicBezTo>
                        <a:pt x="0" y="6"/>
                        <a:pt x="43" y="6"/>
                        <a:pt x="60" y="0"/>
                      </a:cubicBezTo>
                      <a:cubicBezTo>
                        <a:pt x="72" y="4"/>
                        <a:pt x="77" y="6"/>
                        <a:pt x="81" y="18"/>
                      </a:cubicBezTo>
                      <a:cubicBezTo>
                        <a:pt x="70" y="25"/>
                        <a:pt x="66" y="28"/>
                        <a:pt x="54" y="24"/>
                      </a:cubicBezTo>
                      <a:cubicBezTo>
                        <a:pt x="44" y="27"/>
                        <a:pt x="27" y="39"/>
                        <a:pt x="27" y="39"/>
                      </a:cubicBezTo>
                      <a:cubicBezTo>
                        <a:pt x="18" y="36"/>
                        <a:pt x="4" y="19"/>
                        <a:pt x="18" y="33"/>
                      </a:cubicBezTo>
                      <a:close/>
                    </a:path>
                  </a:pathLst>
                </a:custGeom>
                <a:solidFill>
                  <a:schemeClr val="accent1"/>
                </a:solidFill>
                <a:ln w="9525">
                  <a:noFill/>
                  <a:round/>
                  <a:headEnd/>
                  <a:tailEnd/>
                </a:ln>
                <a:effectLst/>
              </p:spPr>
              <p:txBody>
                <a:bodyPr wrap="none" anchor="ctr"/>
                <a:lstStyle/>
                <a:p>
                  <a:endParaRPr lang="ja-JP" altLang="en-US"/>
                </a:p>
              </p:txBody>
            </p:sp>
            <p:sp>
              <p:nvSpPr>
                <p:cNvPr id="4273" name="Freeform 177"/>
                <p:cNvSpPr>
                  <a:spLocks/>
                </p:cNvSpPr>
                <p:nvPr/>
              </p:nvSpPr>
              <p:spPr bwMode="ltGray">
                <a:xfrm>
                  <a:off x="2568" y="633"/>
                  <a:ext cx="93" cy="40"/>
                </a:xfrm>
                <a:custGeom>
                  <a:avLst/>
                  <a:gdLst/>
                  <a:ahLst/>
                  <a:cxnLst>
                    <a:cxn ang="0">
                      <a:pos x="15" y="36"/>
                    </a:cxn>
                    <a:cxn ang="0">
                      <a:pos x="51" y="6"/>
                    </a:cxn>
                    <a:cxn ang="0">
                      <a:pos x="69" y="0"/>
                    </a:cxn>
                    <a:cxn ang="0">
                      <a:pos x="93" y="15"/>
                    </a:cxn>
                    <a:cxn ang="0">
                      <a:pos x="42" y="39"/>
                    </a:cxn>
                    <a:cxn ang="0">
                      <a:pos x="9" y="36"/>
                    </a:cxn>
                    <a:cxn ang="0">
                      <a:pos x="12" y="27"/>
                    </a:cxn>
                    <a:cxn ang="0">
                      <a:pos x="15" y="36"/>
                    </a:cxn>
                  </a:cxnLst>
                  <a:rect l="0" t="0" r="r" b="b"/>
                  <a:pathLst>
                    <a:path w="93" h="40">
                      <a:moveTo>
                        <a:pt x="15" y="36"/>
                      </a:moveTo>
                      <a:cubicBezTo>
                        <a:pt x="0" y="14"/>
                        <a:pt x="36" y="10"/>
                        <a:pt x="51" y="6"/>
                      </a:cubicBezTo>
                      <a:cubicBezTo>
                        <a:pt x="57" y="4"/>
                        <a:pt x="69" y="0"/>
                        <a:pt x="69" y="0"/>
                      </a:cubicBezTo>
                      <a:cubicBezTo>
                        <a:pt x="82" y="3"/>
                        <a:pt x="89" y="2"/>
                        <a:pt x="93" y="15"/>
                      </a:cubicBezTo>
                      <a:cubicBezTo>
                        <a:pt x="59" y="24"/>
                        <a:pt x="65" y="16"/>
                        <a:pt x="42" y="39"/>
                      </a:cubicBezTo>
                      <a:cubicBezTo>
                        <a:pt x="31" y="38"/>
                        <a:pt x="19" y="40"/>
                        <a:pt x="9" y="36"/>
                      </a:cubicBezTo>
                      <a:cubicBezTo>
                        <a:pt x="6" y="35"/>
                        <a:pt x="9" y="27"/>
                        <a:pt x="12" y="27"/>
                      </a:cubicBezTo>
                      <a:cubicBezTo>
                        <a:pt x="15" y="27"/>
                        <a:pt x="14" y="33"/>
                        <a:pt x="15" y="36"/>
                      </a:cubicBezTo>
                      <a:close/>
                    </a:path>
                  </a:pathLst>
                </a:custGeom>
                <a:solidFill>
                  <a:schemeClr val="accent1"/>
                </a:solidFill>
                <a:ln w="9525">
                  <a:noFill/>
                  <a:round/>
                  <a:headEnd/>
                  <a:tailEnd/>
                </a:ln>
                <a:effectLst/>
              </p:spPr>
              <p:txBody>
                <a:bodyPr wrap="none" anchor="ctr"/>
                <a:lstStyle/>
                <a:p>
                  <a:endParaRPr lang="ja-JP" altLang="en-US"/>
                </a:p>
              </p:txBody>
            </p:sp>
            <p:sp>
              <p:nvSpPr>
                <p:cNvPr id="4274" name="Freeform 178"/>
                <p:cNvSpPr>
                  <a:spLocks/>
                </p:cNvSpPr>
                <p:nvPr/>
              </p:nvSpPr>
              <p:spPr bwMode="ltGray">
                <a:xfrm>
                  <a:off x="2617" y="656"/>
                  <a:ext cx="53" cy="31"/>
                </a:xfrm>
                <a:custGeom>
                  <a:avLst/>
                  <a:gdLst/>
                  <a:ahLst/>
                  <a:cxnLst>
                    <a:cxn ang="0">
                      <a:pos x="14" y="25"/>
                    </a:cxn>
                    <a:cxn ang="0">
                      <a:pos x="35" y="1"/>
                    </a:cxn>
                    <a:cxn ang="0">
                      <a:pos x="47" y="4"/>
                    </a:cxn>
                    <a:cxn ang="0">
                      <a:pos x="32" y="25"/>
                    </a:cxn>
                    <a:cxn ang="0">
                      <a:pos x="23" y="31"/>
                    </a:cxn>
                    <a:cxn ang="0">
                      <a:pos x="14" y="25"/>
                    </a:cxn>
                  </a:cxnLst>
                  <a:rect l="0" t="0" r="r" b="b"/>
                  <a:pathLst>
                    <a:path w="53" h="31">
                      <a:moveTo>
                        <a:pt x="14" y="25"/>
                      </a:moveTo>
                      <a:cubicBezTo>
                        <a:pt x="8" y="6"/>
                        <a:pt x="19" y="5"/>
                        <a:pt x="35" y="1"/>
                      </a:cubicBezTo>
                      <a:cubicBezTo>
                        <a:pt x="39" y="2"/>
                        <a:pt x="46" y="0"/>
                        <a:pt x="47" y="4"/>
                      </a:cubicBezTo>
                      <a:cubicBezTo>
                        <a:pt x="53" y="24"/>
                        <a:pt x="41" y="21"/>
                        <a:pt x="32" y="25"/>
                      </a:cubicBezTo>
                      <a:cubicBezTo>
                        <a:pt x="29" y="27"/>
                        <a:pt x="26" y="29"/>
                        <a:pt x="23" y="31"/>
                      </a:cubicBezTo>
                      <a:cubicBezTo>
                        <a:pt x="14" y="28"/>
                        <a:pt x="0" y="11"/>
                        <a:pt x="14" y="25"/>
                      </a:cubicBezTo>
                      <a:close/>
                    </a:path>
                  </a:pathLst>
                </a:custGeom>
                <a:solidFill>
                  <a:schemeClr val="accent1"/>
                </a:solidFill>
                <a:ln w="9525">
                  <a:noFill/>
                  <a:round/>
                  <a:headEnd/>
                  <a:tailEnd/>
                </a:ln>
                <a:effectLst/>
              </p:spPr>
              <p:txBody>
                <a:bodyPr wrap="none" anchor="ctr"/>
                <a:lstStyle/>
                <a:p>
                  <a:endParaRPr lang="ja-JP" altLang="en-US"/>
                </a:p>
              </p:txBody>
            </p:sp>
            <p:sp>
              <p:nvSpPr>
                <p:cNvPr id="4275" name="Freeform 179"/>
                <p:cNvSpPr>
                  <a:spLocks/>
                </p:cNvSpPr>
                <p:nvPr/>
              </p:nvSpPr>
              <p:spPr bwMode="ltGray">
                <a:xfrm>
                  <a:off x="2621" y="720"/>
                  <a:ext cx="62" cy="21"/>
                </a:xfrm>
                <a:custGeom>
                  <a:avLst/>
                  <a:gdLst/>
                  <a:ahLst/>
                  <a:cxnLst>
                    <a:cxn ang="0">
                      <a:pos x="25" y="21"/>
                    </a:cxn>
                    <a:cxn ang="0">
                      <a:pos x="31" y="0"/>
                    </a:cxn>
                    <a:cxn ang="0">
                      <a:pos x="25" y="21"/>
                    </a:cxn>
                  </a:cxnLst>
                  <a:rect l="0" t="0" r="r" b="b"/>
                  <a:pathLst>
                    <a:path w="62" h="21">
                      <a:moveTo>
                        <a:pt x="25" y="21"/>
                      </a:moveTo>
                      <a:cubicBezTo>
                        <a:pt x="0" y="4"/>
                        <a:pt x="10" y="5"/>
                        <a:pt x="31" y="0"/>
                      </a:cubicBezTo>
                      <a:cubicBezTo>
                        <a:pt x="62" y="6"/>
                        <a:pt x="40" y="16"/>
                        <a:pt x="25" y="21"/>
                      </a:cubicBezTo>
                      <a:close/>
                    </a:path>
                  </a:pathLst>
                </a:custGeom>
                <a:solidFill>
                  <a:schemeClr val="accent1"/>
                </a:solidFill>
                <a:ln w="9525">
                  <a:noFill/>
                  <a:round/>
                  <a:headEnd/>
                  <a:tailEnd/>
                </a:ln>
                <a:effectLst/>
              </p:spPr>
              <p:txBody>
                <a:bodyPr wrap="none" anchor="ctr"/>
                <a:lstStyle/>
                <a:p>
                  <a:endParaRPr lang="ja-JP" altLang="en-US"/>
                </a:p>
              </p:txBody>
            </p:sp>
            <p:sp>
              <p:nvSpPr>
                <p:cNvPr id="4276" name="Freeform 180"/>
                <p:cNvSpPr>
                  <a:spLocks/>
                </p:cNvSpPr>
                <p:nvPr/>
              </p:nvSpPr>
              <p:spPr bwMode="ltGray">
                <a:xfrm>
                  <a:off x="2634" y="753"/>
                  <a:ext cx="45" cy="31"/>
                </a:xfrm>
                <a:custGeom>
                  <a:avLst/>
                  <a:gdLst/>
                  <a:ahLst/>
                  <a:cxnLst>
                    <a:cxn ang="0">
                      <a:pos x="0" y="12"/>
                    </a:cxn>
                    <a:cxn ang="0">
                      <a:pos x="45" y="15"/>
                    </a:cxn>
                    <a:cxn ang="0">
                      <a:pos x="15" y="15"/>
                    </a:cxn>
                    <a:cxn ang="0">
                      <a:pos x="0" y="12"/>
                    </a:cxn>
                  </a:cxnLst>
                  <a:rect l="0" t="0" r="r" b="b"/>
                  <a:pathLst>
                    <a:path w="45" h="31">
                      <a:moveTo>
                        <a:pt x="0" y="12"/>
                      </a:moveTo>
                      <a:cubicBezTo>
                        <a:pt x="17" y="0"/>
                        <a:pt x="29" y="4"/>
                        <a:pt x="45" y="15"/>
                      </a:cubicBezTo>
                      <a:cubicBezTo>
                        <a:pt x="34" y="31"/>
                        <a:pt x="29" y="20"/>
                        <a:pt x="15" y="15"/>
                      </a:cubicBezTo>
                      <a:cubicBezTo>
                        <a:pt x="10" y="13"/>
                        <a:pt x="0" y="12"/>
                        <a:pt x="0" y="12"/>
                      </a:cubicBezTo>
                      <a:close/>
                    </a:path>
                  </a:pathLst>
                </a:custGeom>
                <a:solidFill>
                  <a:schemeClr val="accent1"/>
                </a:solidFill>
                <a:ln w="9525">
                  <a:noFill/>
                  <a:round/>
                  <a:headEnd/>
                  <a:tailEnd/>
                </a:ln>
                <a:effectLst/>
              </p:spPr>
              <p:txBody>
                <a:bodyPr wrap="none" anchor="ctr"/>
                <a:lstStyle/>
                <a:p>
                  <a:endParaRPr lang="ja-JP" altLang="en-US"/>
                </a:p>
              </p:txBody>
            </p:sp>
            <p:sp>
              <p:nvSpPr>
                <p:cNvPr id="4277" name="Freeform 181"/>
                <p:cNvSpPr>
                  <a:spLocks/>
                </p:cNvSpPr>
                <p:nvPr/>
              </p:nvSpPr>
              <p:spPr bwMode="ltGray">
                <a:xfrm>
                  <a:off x="2727" y="804"/>
                  <a:ext cx="54" cy="30"/>
                </a:xfrm>
                <a:custGeom>
                  <a:avLst/>
                  <a:gdLst/>
                  <a:ahLst/>
                  <a:cxnLst>
                    <a:cxn ang="0">
                      <a:pos x="0" y="24"/>
                    </a:cxn>
                    <a:cxn ang="0">
                      <a:pos x="18" y="30"/>
                    </a:cxn>
                    <a:cxn ang="0">
                      <a:pos x="0" y="24"/>
                    </a:cxn>
                  </a:cxnLst>
                  <a:rect l="0" t="0" r="r" b="b"/>
                  <a:pathLst>
                    <a:path w="54" h="30">
                      <a:moveTo>
                        <a:pt x="0" y="24"/>
                      </a:moveTo>
                      <a:cubicBezTo>
                        <a:pt x="16" y="0"/>
                        <a:pt x="54" y="18"/>
                        <a:pt x="18" y="30"/>
                      </a:cubicBezTo>
                      <a:cubicBezTo>
                        <a:pt x="13" y="28"/>
                        <a:pt x="0" y="18"/>
                        <a:pt x="0" y="24"/>
                      </a:cubicBezTo>
                      <a:close/>
                    </a:path>
                  </a:pathLst>
                </a:custGeom>
                <a:solidFill>
                  <a:schemeClr val="accent1"/>
                </a:solidFill>
                <a:ln w="9525">
                  <a:noFill/>
                  <a:round/>
                  <a:headEnd/>
                  <a:tailEnd/>
                </a:ln>
                <a:effectLst/>
              </p:spPr>
              <p:txBody>
                <a:bodyPr wrap="none" anchor="ctr"/>
                <a:lstStyle/>
                <a:p>
                  <a:endParaRPr lang="ja-JP" altLang="en-US"/>
                </a:p>
              </p:txBody>
            </p:sp>
            <p:sp>
              <p:nvSpPr>
                <p:cNvPr id="4278" name="Freeform 182"/>
                <p:cNvSpPr>
                  <a:spLocks/>
                </p:cNvSpPr>
                <p:nvPr/>
              </p:nvSpPr>
              <p:spPr bwMode="ltGray">
                <a:xfrm>
                  <a:off x="2706" y="839"/>
                  <a:ext cx="40" cy="24"/>
                </a:xfrm>
                <a:custGeom>
                  <a:avLst/>
                  <a:gdLst/>
                  <a:ahLst/>
                  <a:cxnLst>
                    <a:cxn ang="0">
                      <a:pos x="6" y="10"/>
                    </a:cxn>
                    <a:cxn ang="0">
                      <a:pos x="33" y="4"/>
                    </a:cxn>
                    <a:cxn ang="0">
                      <a:pos x="12" y="19"/>
                    </a:cxn>
                    <a:cxn ang="0">
                      <a:pos x="6" y="10"/>
                    </a:cxn>
                  </a:cxnLst>
                  <a:rect l="0" t="0" r="r" b="b"/>
                  <a:pathLst>
                    <a:path w="40" h="24">
                      <a:moveTo>
                        <a:pt x="6" y="10"/>
                      </a:moveTo>
                      <a:cubicBezTo>
                        <a:pt x="17" y="3"/>
                        <a:pt x="21" y="0"/>
                        <a:pt x="33" y="4"/>
                      </a:cubicBezTo>
                      <a:cubicBezTo>
                        <a:pt x="40" y="24"/>
                        <a:pt x="33" y="22"/>
                        <a:pt x="12" y="19"/>
                      </a:cubicBezTo>
                      <a:cubicBezTo>
                        <a:pt x="2" y="12"/>
                        <a:pt x="0" y="16"/>
                        <a:pt x="6" y="10"/>
                      </a:cubicBezTo>
                      <a:close/>
                    </a:path>
                  </a:pathLst>
                </a:custGeom>
                <a:solidFill>
                  <a:schemeClr val="accent1"/>
                </a:solidFill>
                <a:ln w="9525">
                  <a:noFill/>
                  <a:round/>
                  <a:headEnd/>
                  <a:tailEnd/>
                </a:ln>
                <a:effectLst/>
              </p:spPr>
              <p:txBody>
                <a:bodyPr wrap="none" anchor="ctr"/>
                <a:lstStyle/>
                <a:p>
                  <a:endParaRPr lang="ja-JP" altLang="en-US"/>
                </a:p>
              </p:txBody>
            </p:sp>
            <p:sp>
              <p:nvSpPr>
                <p:cNvPr id="4279" name="Freeform 183"/>
                <p:cNvSpPr>
                  <a:spLocks/>
                </p:cNvSpPr>
                <p:nvPr/>
              </p:nvSpPr>
              <p:spPr bwMode="ltGray">
                <a:xfrm>
                  <a:off x="2721" y="874"/>
                  <a:ext cx="30" cy="20"/>
                </a:xfrm>
                <a:custGeom>
                  <a:avLst/>
                  <a:gdLst/>
                  <a:ahLst/>
                  <a:cxnLst>
                    <a:cxn ang="0">
                      <a:pos x="3" y="5"/>
                    </a:cxn>
                    <a:cxn ang="0">
                      <a:pos x="30" y="14"/>
                    </a:cxn>
                    <a:cxn ang="0">
                      <a:pos x="12" y="14"/>
                    </a:cxn>
                    <a:cxn ang="0">
                      <a:pos x="3" y="5"/>
                    </a:cxn>
                  </a:cxnLst>
                  <a:rect l="0" t="0" r="r" b="b"/>
                  <a:pathLst>
                    <a:path w="30" h="20">
                      <a:moveTo>
                        <a:pt x="3" y="5"/>
                      </a:moveTo>
                      <a:cubicBezTo>
                        <a:pt x="16" y="1"/>
                        <a:pt x="25" y="0"/>
                        <a:pt x="30" y="14"/>
                      </a:cubicBezTo>
                      <a:cubicBezTo>
                        <a:pt x="23" y="16"/>
                        <a:pt x="19" y="20"/>
                        <a:pt x="12" y="14"/>
                      </a:cubicBezTo>
                      <a:cubicBezTo>
                        <a:pt x="0" y="4"/>
                        <a:pt x="11" y="5"/>
                        <a:pt x="3" y="5"/>
                      </a:cubicBezTo>
                      <a:close/>
                    </a:path>
                  </a:pathLst>
                </a:custGeom>
                <a:solidFill>
                  <a:schemeClr val="accent1"/>
                </a:solidFill>
                <a:ln w="9525">
                  <a:noFill/>
                  <a:round/>
                  <a:headEnd/>
                  <a:tailEnd/>
                </a:ln>
                <a:effectLst/>
              </p:spPr>
              <p:txBody>
                <a:bodyPr wrap="none" anchor="ctr"/>
                <a:lstStyle/>
                <a:p>
                  <a:endParaRPr lang="ja-JP" altLang="en-US"/>
                </a:p>
              </p:txBody>
            </p:sp>
            <p:sp>
              <p:nvSpPr>
                <p:cNvPr id="4280" name="Freeform 184"/>
                <p:cNvSpPr>
                  <a:spLocks/>
                </p:cNvSpPr>
                <p:nvPr/>
              </p:nvSpPr>
              <p:spPr bwMode="ltGray">
                <a:xfrm>
                  <a:off x="2945" y="951"/>
                  <a:ext cx="62" cy="41"/>
                </a:xfrm>
                <a:custGeom>
                  <a:avLst/>
                  <a:gdLst/>
                  <a:ahLst/>
                  <a:cxnLst>
                    <a:cxn ang="0">
                      <a:pos x="49" y="18"/>
                    </a:cxn>
                    <a:cxn ang="0">
                      <a:pos x="4" y="21"/>
                    </a:cxn>
                    <a:cxn ang="0">
                      <a:pos x="16" y="0"/>
                    </a:cxn>
                    <a:cxn ang="0">
                      <a:pos x="46" y="3"/>
                    </a:cxn>
                    <a:cxn ang="0">
                      <a:pos x="61" y="18"/>
                    </a:cxn>
                    <a:cxn ang="0">
                      <a:pos x="49" y="18"/>
                    </a:cxn>
                  </a:cxnLst>
                  <a:rect l="0" t="0" r="r" b="b"/>
                  <a:pathLst>
                    <a:path w="62" h="41">
                      <a:moveTo>
                        <a:pt x="49" y="18"/>
                      </a:moveTo>
                      <a:cubicBezTo>
                        <a:pt x="41" y="41"/>
                        <a:pt x="20" y="31"/>
                        <a:pt x="4" y="21"/>
                      </a:cubicBezTo>
                      <a:cubicBezTo>
                        <a:pt x="0" y="8"/>
                        <a:pt x="3" y="4"/>
                        <a:pt x="16" y="0"/>
                      </a:cubicBezTo>
                      <a:cubicBezTo>
                        <a:pt x="27" y="4"/>
                        <a:pt x="34" y="7"/>
                        <a:pt x="46" y="3"/>
                      </a:cubicBezTo>
                      <a:cubicBezTo>
                        <a:pt x="49" y="5"/>
                        <a:pt x="62" y="12"/>
                        <a:pt x="61" y="18"/>
                      </a:cubicBezTo>
                      <a:cubicBezTo>
                        <a:pt x="58" y="29"/>
                        <a:pt x="51" y="20"/>
                        <a:pt x="49" y="18"/>
                      </a:cubicBezTo>
                      <a:close/>
                    </a:path>
                  </a:pathLst>
                </a:custGeom>
                <a:solidFill>
                  <a:schemeClr val="accent1"/>
                </a:solidFill>
                <a:ln w="9525">
                  <a:noFill/>
                  <a:round/>
                  <a:headEnd/>
                  <a:tailEnd/>
                </a:ln>
                <a:effectLst/>
              </p:spPr>
              <p:txBody>
                <a:bodyPr wrap="none" anchor="ctr"/>
                <a:lstStyle/>
                <a:p>
                  <a:endParaRPr lang="ja-JP" altLang="en-US"/>
                </a:p>
              </p:txBody>
            </p:sp>
            <p:sp>
              <p:nvSpPr>
                <p:cNvPr id="4281" name="Freeform 185"/>
                <p:cNvSpPr>
                  <a:spLocks/>
                </p:cNvSpPr>
                <p:nvPr/>
              </p:nvSpPr>
              <p:spPr bwMode="ltGray">
                <a:xfrm>
                  <a:off x="3014" y="957"/>
                  <a:ext cx="45" cy="18"/>
                </a:xfrm>
                <a:custGeom>
                  <a:avLst/>
                  <a:gdLst/>
                  <a:ahLst/>
                  <a:cxnLst>
                    <a:cxn ang="0">
                      <a:pos x="25" y="15"/>
                    </a:cxn>
                    <a:cxn ang="0">
                      <a:pos x="16" y="0"/>
                    </a:cxn>
                    <a:cxn ang="0">
                      <a:pos x="34" y="18"/>
                    </a:cxn>
                    <a:cxn ang="0">
                      <a:pos x="25" y="15"/>
                    </a:cxn>
                  </a:cxnLst>
                  <a:rect l="0" t="0" r="r" b="b"/>
                  <a:pathLst>
                    <a:path w="45" h="18">
                      <a:moveTo>
                        <a:pt x="25" y="15"/>
                      </a:moveTo>
                      <a:cubicBezTo>
                        <a:pt x="13" y="11"/>
                        <a:pt x="0" y="10"/>
                        <a:pt x="16" y="0"/>
                      </a:cubicBezTo>
                      <a:cubicBezTo>
                        <a:pt x="31" y="3"/>
                        <a:pt x="45" y="2"/>
                        <a:pt x="34" y="18"/>
                      </a:cubicBezTo>
                      <a:cubicBezTo>
                        <a:pt x="31" y="17"/>
                        <a:pt x="25" y="15"/>
                        <a:pt x="25" y="15"/>
                      </a:cubicBezTo>
                      <a:close/>
                    </a:path>
                  </a:pathLst>
                </a:custGeom>
                <a:solidFill>
                  <a:schemeClr val="accent1"/>
                </a:solidFill>
                <a:ln w="9525">
                  <a:noFill/>
                  <a:round/>
                  <a:headEnd/>
                  <a:tailEnd/>
                </a:ln>
                <a:effectLst/>
              </p:spPr>
              <p:txBody>
                <a:bodyPr wrap="none" anchor="ctr"/>
                <a:lstStyle/>
                <a:p>
                  <a:endParaRPr lang="ja-JP" altLang="en-US"/>
                </a:p>
              </p:txBody>
            </p:sp>
            <p:sp>
              <p:nvSpPr>
                <p:cNvPr id="4282" name="Freeform 186"/>
                <p:cNvSpPr>
                  <a:spLocks/>
                </p:cNvSpPr>
                <p:nvPr/>
              </p:nvSpPr>
              <p:spPr bwMode="ltGray">
                <a:xfrm>
                  <a:off x="2965" y="991"/>
                  <a:ext cx="45" cy="23"/>
                </a:xfrm>
                <a:custGeom>
                  <a:avLst/>
                  <a:gdLst/>
                  <a:ahLst/>
                  <a:cxnLst>
                    <a:cxn ang="0">
                      <a:pos x="8" y="8"/>
                    </a:cxn>
                    <a:cxn ang="0">
                      <a:pos x="38" y="8"/>
                    </a:cxn>
                    <a:cxn ang="0">
                      <a:pos x="17" y="23"/>
                    </a:cxn>
                    <a:cxn ang="0">
                      <a:pos x="8" y="8"/>
                    </a:cxn>
                  </a:cxnLst>
                  <a:rect l="0" t="0" r="r" b="b"/>
                  <a:pathLst>
                    <a:path w="45" h="23">
                      <a:moveTo>
                        <a:pt x="8" y="8"/>
                      </a:moveTo>
                      <a:cubicBezTo>
                        <a:pt x="18" y="5"/>
                        <a:pt x="27" y="0"/>
                        <a:pt x="38" y="8"/>
                      </a:cubicBezTo>
                      <a:cubicBezTo>
                        <a:pt x="45" y="13"/>
                        <a:pt x="17" y="23"/>
                        <a:pt x="17" y="23"/>
                      </a:cubicBezTo>
                      <a:cubicBezTo>
                        <a:pt x="10" y="21"/>
                        <a:pt x="0" y="16"/>
                        <a:pt x="8" y="8"/>
                      </a:cubicBezTo>
                      <a:close/>
                    </a:path>
                  </a:pathLst>
                </a:custGeom>
                <a:solidFill>
                  <a:schemeClr val="accent1"/>
                </a:solidFill>
                <a:ln w="9525">
                  <a:noFill/>
                  <a:round/>
                  <a:headEnd/>
                  <a:tailEnd/>
                </a:ln>
                <a:effectLst/>
              </p:spPr>
              <p:txBody>
                <a:bodyPr wrap="none" anchor="ctr"/>
                <a:lstStyle/>
                <a:p>
                  <a:endParaRPr lang="ja-JP" altLang="en-US"/>
                </a:p>
              </p:txBody>
            </p:sp>
            <p:sp>
              <p:nvSpPr>
                <p:cNvPr id="4283" name="Freeform 187"/>
                <p:cNvSpPr>
                  <a:spLocks/>
                </p:cNvSpPr>
                <p:nvPr/>
              </p:nvSpPr>
              <p:spPr bwMode="ltGray">
                <a:xfrm>
                  <a:off x="3317" y="961"/>
                  <a:ext cx="50" cy="26"/>
                </a:xfrm>
                <a:custGeom>
                  <a:avLst/>
                  <a:gdLst/>
                  <a:ahLst/>
                  <a:cxnLst>
                    <a:cxn ang="0">
                      <a:pos x="22" y="2"/>
                    </a:cxn>
                    <a:cxn ang="0">
                      <a:pos x="37" y="14"/>
                    </a:cxn>
                    <a:cxn ang="0">
                      <a:pos x="10" y="26"/>
                    </a:cxn>
                    <a:cxn ang="0">
                      <a:pos x="22" y="2"/>
                    </a:cxn>
                  </a:cxnLst>
                  <a:rect l="0" t="0" r="r" b="b"/>
                  <a:pathLst>
                    <a:path w="50" h="26">
                      <a:moveTo>
                        <a:pt x="22" y="2"/>
                      </a:moveTo>
                      <a:cubicBezTo>
                        <a:pt x="29" y="0"/>
                        <a:pt x="50" y="1"/>
                        <a:pt x="37" y="14"/>
                      </a:cubicBezTo>
                      <a:cubicBezTo>
                        <a:pt x="32" y="19"/>
                        <a:pt x="17" y="24"/>
                        <a:pt x="10" y="26"/>
                      </a:cubicBezTo>
                      <a:cubicBezTo>
                        <a:pt x="4" y="8"/>
                        <a:pt x="0" y="2"/>
                        <a:pt x="22" y="2"/>
                      </a:cubicBezTo>
                      <a:close/>
                    </a:path>
                  </a:pathLst>
                </a:custGeom>
                <a:solidFill>
                  <a:schemeClr val="accent1"/>
                </a:solidFill>
                <a:ln w="9525">
                  <a:noFill/>
                  <a:round/>
                  <a:headEnd/>
                  <a:tailEnd/>
                </a:ln>
                <a:effectLst/>
              </p:spPr>
              <p:txBody>
                <a:bodyPr wrap="none" anchor="ctr"/>
                <a:lstStyle/>
                <a:p>
                  <a:endParaRPr lang="ja-JP" altLang="en-US"/>
                </a:p>
              </p:txBody>
            </p:sp>
            <p:sp>
              <p:nvSpPr>
                <p:cNvPr id="4284" name="Freeform 188"/>
                <p:cNvSpPr>
                  <a:spLocks/>
                </p:cNvSpPr>
                <p:nvPr/>
              </p:nvSpPr>
              <p:spPr bwMode="ltGray">
                <a:xfrm>
                  <a:off x="3570" y="1067"/>
                  <a:ext cx="24" cy="17"/>
                </a:xfrm>
                <a:custGeom>
                  <a:avLst/>
                  <a:gdLst/>
                  <a:ahLst/>
                  <a:cxnLst>
                    <a:cxn ang="0">
                      <a:pos x="0" y="13"/>
                    </a:cxn>
                    <a:cxn ang="0">
                      <a:pos x="24" y="4"/>
                    </a:cxn>
                    <a:cxn ang="0">
                      <a:pos x="0" y="13"/>
                    </a:cxn>
                  </a:cxnLst>
                  <a:rect l="0" t="0" r="r" b="b"/>
                  <a:pathLst>
                    <a:path w="24" h="17">
                      <a:moveTo>
                        <a:pt x="0" y="13"/>
                      </a:moveTo>
                      <a:cubicBezTo>
                        <a:pt x="8" y="2"/>
                        <a:pt x="11" y="0"/>
                        <a:pt x="24" y="4"/>
                      </a:cubicBezTo>
                      <a:cubicBezTo>
                        <a:pt x="16" y="15"/>
                        <a:pt x="13" y="17"/>
                        <a:pt x="0" y="13"/>
                      </a:cubicBezTo>
                      <a:close/>
                    </a:path>
                  </a:pathLst>
                </a:custGeom>
                <a:solidFill>
                  <a:schemeClr val="accent1"/>
                </a:solidFill>
                <a:ln w="9525">
                  <a:noFill/>
                  <a:round/>
                  <a:headEnd/>
                  <a:tailEnd/>
                </a:ln>
                <a:effectLst/>
              </p:spPr>
              <p:txBody>
                <a:bodyPr wrap="none" anchor="ctr"/>
                <a:lstStyle/>
                <a:p>
                  <a:endParaRPr lang="ja-JP" altLang="en-US"/>
                </a:p>
              </p:txBody>
            </p:sp>
            <p:sp>
              <p:nvSpPr>
                <p:cNvPr id="4285" name="Freeform 189"/>
                <p:cNvSpPr>
                  <a:spLocks/>
                </p:cNvSpPr>
                <p:nvPr/>
              </p:nvSpPr>
              <p:spPr bwMode="ltGray">
                <a:xfrm>
                  <a:off x="1226" y="615"/>
                  <a:ext cx="2308" cy="2297"/>
                </a:xfrm>
                <a:custGeom>
                  <a:avLst/>
                  <a:gdLst/>
                  <a:ahLst/>
                  <a:cxnLst>
                    <a:cxn ang="0">
                      <a:pos x="844" y="111"/>
                    </a:cxn>
                    <a:cxn ang="0">
                      <a:pos x="871" y="201"/>
                    </a:cxn>
                    <a:cxn ang="0">
                      <a:pos x="925" y="90"/>
                    </a:cxn>
                    <a:cxn ang="0">
                      <a:pos x="1126" y="30"/>
                    </a:cxn>
                    <a:cxn ang="0">
                      <a:pos x="1030" y="129"/>
                    </a:cxn>
                    <a:cxn ang="0">
                      <a:pos x="1000" y="195"/>
                    </a:cxn>
                    <a:cxn ang="0">
                      <a:pos x="1117" y="258"/>
                    </a:cxn>
                    <a:cxn ang="0">
                      <a:pos x="1240" y="273"/>
                    </a:cxn>
                    <a:cxn ang="0">
                      <a:pos x="1105" y="366"/>
                    </a:cxn>
                    <a:cxn ang="0">
                      <a:pos x="1219" y="312"/>
                    </a:cxn>
                    <a:cxn ang="0">
                      <a:pos x="1306" y="294"/>
                    </a:cxn>
                    <a:cxn ang="0">
                      <a:pos x="1498" y="288"/>
                    </a:cxn>
                    <a:cxn ang="0">
                      <a:pos x="1606" y="393"/>
                    </a:cxn>
                    <a:cxn ang="0">
                      <a:pos x="1750" y="420"/>
                    </a:cxn>
                    <a:cxn ang="0">
                      <a:pos x="1864" y="426"/>
                    </a:cxn>
                    <a:cxn ang="0">
                      <a:pos x="2065" y="441"/>
                    </a:cxn>
                    <a:cxn ang="0">
                      <a:pos x="2260" y="408"/>
                    </a:cxn>
                    <a:cxn ang="0">
                      <a:pos x="2245" y="516"/>
                    </a:cxn>
                    <a:cxn ang="0">
                      <a:pos x="2182" y="641"/>
                    </a:cxn>
                    <a:cxn ang="0">
                      <a:pos x="2152" y="749"/>
                    </a:cxn>
                    <a:cxn ang="0">
                      <a:pos x="2148" y="861"/>
                    </a:cxn>
                    <a:cxn ang="0">
                      <a:pos x="2074" y="977"/>
                    </a:cxn>
                    <a:cxn ang="0">
                      <a:pos x="2058" y="769"/>
                    </a:cxn>
                    <a:cxn ang="0">
                      <a:pos x="2094" y="623"/>
                    </a:cxn>
                    <a:cxn ang="0">
                      <a:pos x="2012" y="717"/>
                    </a:cxn>
                    <a:cxn ang="0">
                      <a:pos x="1716" y="861"/>
                    </a:cxn>
                    <a:cxn ang="0">
                      <a:pos x="1762" y="1127"/>
                    </a:cxn>
                    <a:cxn ang="0">
                      <a:pos x="1584" y="1263"/>
                    </a:cxn>
                    <a:cxn ang="0">
                      <a:pos x="1560" y="1445"/>
                    </a:cxn>
                    <a:cxn ang="0">
                      <a:pos x="1476" y="1329"/>
                    </a:cxn>
                    <a:cxn ang="0">
                      <a:pos x="1414" y="1251"/>
                    </a:cxn>
                    <a:cxn ang="0">
                      <a:pos x="1332" y="1349"/>
                    </a:cxn>
                    <a:cxn ang="0">
                      <a:pos x="1342" y="1383"/>
                    </a:cxn>
                    <a:cxn ang="0">
                      <a:pos x="1348" y="1517"/>
                    </a:cxn>
                    <a:cxn ang="0">
                      <a:pos x="1300" y="1663"/>
                    </a:cxn>
                    <a:cxn ang="0">
                      <a:pos x="1118" y="1769"/>
                    </a:cxn>
                    <a:cxn ang="0">
                      <a:pos x="940" y="1773"/>
                    </a:cxn>
                    <a:cxn ang="0">
                      <a:pos x="972" y="2031"/>
                    </a:cxn>
                    <a:cxn ang="0">
                      <a:pos x="840" y="2091"/>
                    </a:cxn>
                    <a:cxn ang="0">
                      <a:pos x="736" y="1943"/>
                    </a:cxn>
                    <a:cxn ang="0">
                      <a:pos x="800" y="2247"/>
                    </a:cxn>
                    <a:cxn ang="0">
                      <a:pos x="694" y="2085"/>
                    </a:cxn>
                    <a:cxn ang="0">
                      <a:pos x="690" y="1807"/>
                    </a:cxn>
                    <a:cxn ang="0">
                      <a:pos x="598" y="1565"/>
                    </a:cxn>
                    <a:cxn ang="0">
                      <a:pos x="434" y="1627"/>
                    </a:cxn>
                    <a:cxn ang="0">
                      <a:pos x="282" y="1829"/>
                    </a:cxn>
                    <a:cxn ang="0">
                      <a:pos x="252" y="1467"/>
                    </a:cxn>
                    <a:cxn ang="0">
                      <a:pos x="232" y="1357"/>
                    </a:cxn>
                    <a:cxn ang="0">
                      <a:pos x="176" y="1149"/>
                    </a:cxn>
                    <a:cxn ang="0">
                      <a:pos x="138" y="1021"/>
                    </a:cxn>
                    <a:cxn ang="0">
                      <a:pos x="132" y="1253"/>
                    </a:cxn>
                    <a:cxn ang="0">
                      <a:pos x="22" y="1151"/>
                    </a:cxn>
                    <a:cxn ang="0">
                      <a:pos x="206" y="681"/>
                    </a:cxn>
                    <a:cxn ang="0">
                      <a:pos x="404" y="515"/>
                    </a:cxn>
                    <a:cxn ang="0">
                      <a:pos x="386" y="673"/>
                    </a:cxn>
                    <a:cxn ang="0">
                      <a:pos x="378" y="733"/>
                    </a:cxn>
                    <a:cxn ang="0">
                      <a:pos x="498" y="599"/>
                    </a:cxn>
                    <a:cxn ang="0">
                      <a:pos x="494" y="411"/>
                    </a:cxn>
                    <a:cxn ang="0">
                      <a:pos x="500" y="375"/>
                    </a:cxn>
                  </a:cxnLst>
                  <a:rect l="0" t="0" r="r" b="b"/>
                  <a:pathLst>
                    <a:path w="2308" h="2297">
                      <a:moveTo>
                        <a:pt x="847" y="63"/>
                      </a:moveTo>
                      <a:cubicBezTo>
                        <a:pt x="856" y="89"/>
                        <a:pt x="868" y="59"/>
                        <a:pt x="883" y="54"/>
                      </a:cubicBezTo>
                      <a:cubicBezTo>
                        <a:pt x="892" y="51"/>
                        <a:pt x="901" y="48"/>
                        <a:pt x="910" y="45"/>
                      </a:cubicBezTo>
                      <a:cubicBezTo>
                        <a:pt x="913" y="44"/>
                        <a:pt x="919" y="42"/>
                        <a:pt x="919" y="42"/>
                      </a:cubicBezTo>
                      <a:cubicBezTo>
                        <a:pt x="922" y="43"/>
                        <a:pt x="951" y="46"/>
                        <a:pt x="934" y="60"/>
                      </a:cubicBezTo>
                      <a:cubicBezTo>
                        <a:pt x="930" y="63"/>
                        <a:pt x="924" y="62"/>
                        <a:pt x="919" y="63"/>
                      </a:cubicBezTo>
                      <a:cubicBezTo>
                        <a:pt x="899" y="56"/>
                        <a:pt x="879" y="70"/>
                        <a:pt x="865" y="84"/>
                      </a:cubicBezTo>
                      <a:cubicBezTo>
                        <a:pt x="863" y="102"/>
                        <a:pt x="865" y="118"/>
                        <a:pt x="844" y="111"/>
                      </a:cubicBezTo>
                      <a:cubicBezTo>
                        <a:pt x="818" y="114"/>
                        <a:pt x="807" y="111"/>
                        <a:pt x="799" y="135"/>
                      </a:cubicBezTo>
                      <a:cubicBezTo>
                        <a:pt x="800" y="139"/>
                        <a:pt x="799" y="144"/>
                        <a:pt x="802" y="147"/>
                      </a:cubicBezTo>
                      <a:cubicBezTo>
                        <a:pt x="807" y="151"/>
                        <a:pt x="820" y="153"/>
                        <a:pt x="820" y="153"/>
                      </a:cubicBezTo>
                      <a:cubicBezTo>
                        <a:pt x="840" y="149"/>
                        <a:pt x="846" y="140"/>
                        <a:pt x="862" y="129"/>
                      </a:cubicBezTo>
                      <a:cubicBezTo>
                        <a:pt x="866" y="132"/>
                        <a:pt x="877" y="136"/>
                        <a:pt x="874" y="144"/>
                      </a:cubicBezTo>
                      <a:cubicBezTo>
                        <a:pt x="872" y="151"/>
                        <a:pt x="867" y="157"/>
                        <a:pt x="862" y="162"/>
                      </a:cubicBezTo>
                      <a:cubicBezTo>
                        <a:pt x="856" y="168"/>
                        <a:pt x="844" y="180"/>
                        <a:pt x="844" y="180"/>
                      </a:cubicBezTo>
                      <a:cubicBezTo>
                        <a:pt x="848" y="202"/>
                        <a:pt x="849" y="205"/>
                        <a:pt x="871" y="201"/>
                      </a:cubicBezTo>
                      <a:cubicBezTo>
                        <a:pt x="882" y="194"/>
                        <a:pt x="888" y="189"/>
                        <a:pt x="892" y="177"/>
                      </a:cubicBezTo>
                      <a:cubicBezTo>
                        <a:pt x="890" y="170"/>
                        <a:pt x="884" y="164"/>
                        <a:pt x="883" y="156"/>
                      </a:cubicBezTo>
                      <a:cubicBezTo>
                        <a:pt x="878" y="102"/>
                        <a:pt x="934" y="96"/>
                        <a:pt x="973" y="90"/>
                      </a:cubicBezTo>
                      <a:cubicBezTo>
                        <a:pt x="992" y="96"/>
                        <a:pt x="1006" y="97"/>
                        <a:pt x="1027" y="99"/>
                      </a:cubicBezTo>
                      <a:cubicBezTo>
                        <a:pt x="1029" y="100"/>
                        <a:pt x="1051" y="110"/>
                        <a:pt x="1042" y="93"/>
                      </a:cubicBezTo>
                      <a:cubicBezTo>
                        <a:pt x="1034" y="79"/>
                        <a:pt x="1013" y="80"/>
                        <a:pt x="1000" y="78"/>
                      </a:cubicBezTo>
                      <a:cubicBezTo>
                        <a:pt x="981" y="72"/>
                        <a:pt x="985" y="69"/>
                        <a:pt x="961" y="72"/>
                      </a:cubicBezTo>
                      <a:cubicBezTo>
                        <a:pt x="948" y="76"/>
                        <a:pt x="938" y="86"/>
                        <a:pt x="925" y="90"/>
                      </a:cubicBezTo>
                      <a:cubicBezTo>
                        <a:pt x="919" y="73"/>
                        <a:pt x="932" y="70"/>
                        <a:pt x="946" y="60"/>
                      </a:cubicBezTo>
                      <a:cubicBezTo>
                        <a:pt x="952" y="56"/>
                        <a:pt x="964" y="48"/>
                        <a:pt x="964" y="48"/>
                      </a:cubicBezTo>
                      <a:cubicBezTo>
                        <a:pt x="967" y="43"/>
                        <a:pt x="978" y="25"/>
                        <a:pt x="985" y="21"/>
                      </a:cubicBezTo>
                      <a:cubicBezTo>
                        <a:pt x="993" y="16"/>
                        <a:pt x="1004" y="17"/>
                        <a:pt x="1012" y="12"/>
                      </a:cubicBezTo>
                      <a:cubicBezTo>
                        <a:pt x="1020" y="7"/>
                        <a:pt x="1039" y="0"/>
                        <a:pt x="1039" y="0"/>
                      </a:cubicBezTo>
                      <a:cubicBezTo>
                        <a:pt x="1060" y="2"/>
                        <a:pt x="1068" y="1"/>
                        <a:pt x="1084" y="12"/>
                      </a:cubicBezTo>
                      <a:cubicBezTo>
                        <a:pt x="1091" y="33"/>
                        <a:pt x="1084" y="28"/>
                        <a:pt x="1099" y="33"/>
                      </a:cubicBezTo>
                      <a:cubicBezTo>
                        <a:pt x="1110" y="29"/>
                        <a:pt x="1115" y="34"/>
                        <a:pt x="1126" y="30"/>
                      </a:cubicBezTo>
                      <a:cubicBezTo>
                        <a:pt x="1140" y="34"/>
                        <a:pt x="1150" y="32"/>
                        <a:pt x="1159" y="45"/>
                      </a:cubicBezTo>
                      <a:cubicBezTo>
                        <a:pt x="1167" y="78"/>
                        <a:pt x="1154" y="97"/>
                        <a:pt x="1123" y="105"/>
                      </a:cubicBezTo>
                      <a:cubicBezTo>
                        <a:pt x="1110" y="114"/>
                        <a:pt x="1106" y="126"/>
                        <a:pt x="1093" y="135"/>
                      </a:cubicBezTo>
                      <a:cubicBezTo>
                        <a:pt x="1086" y="146"/>
                        <a:pt x="1039" y="169"/>
                        <a:pt x="1024" y="174"/>
                      </a:cubicBezTo>
                      <a:cubicBezTo>
                        <a:pt x="1015" y="188"/>
                        <a:pt x="1011" y="186"/>
                        <a:pt x="994" y="183"/>
                      </a:cubicBezTo>
                      <a:cubicBezTo>
                        <a:pt x="991" y="180"/>
                        <a:pt x="986" y="178"/>
                        <a:pt x="985" y="174"/>
                      </a:cubicBezTo>
                      <a:cubicBezTo>
                        <a:pt x="983" y="163"/>
                        <a:pt x="1004" y="150"/>
                        <a:pt x="1012" y="147"/>
                      </a:cubicBezTo>
                      <a:cubicBezTo>
                        <a:pt x="1018" y="141"/>
                        <a:pt x="1024" y="135"/>
                        <a:pt x="1030" y="129"/>
                      </a:cubicBezTo>
                      <a:cubicBezTo>
                        <a:pt x="1034" y="125"/>
                        <a:pt x="1018" y="133"/>
                        <a:pt x="1012" y="135"/>
                      </a:cubicBezTo>
                      <a:cubicBezTo>
                        <a:pt x="1006" y="137"/>
                        <a:pt x="1000" y="141"/>
                        <a:pt x="994" y="144"/>
                      </a:cubicBezTo>
                      <a:cubicBezTo>
                        <a:pt x="988" y="148"/>
                        <a:pt x="976" y="156"/>
                        <a:pt x="976" y="156"/>
                      </a:cubicBezTo>
                      <a:cubicBezTo>
                        <a:pt x="969" y="167"/>
                        <a:pt x="963" y="167"/>
                        <a:pt x="952" y="174"/>
                      </a:cubicBezTo>
                      <a:cubicBezTo>
                        <a:pt x="938" y="195"/>
                        <a:pt x="936" y="186"/>
                        <a:pt x="946" y="201"/>
                      </a:cubicBezTo>
                      <a:cubicBezTo>
                        <a:pt x="952" y="199"/>
                        <a:pt x="958" y="197"/>
                        <a:pt x="964" y="195"/>
                      </a:cubicBezTo>
                      <a:cubicBezTo>
                        <a:pt x="967" y="194"/>
                        <a:pt x="973" y="192"/>
                        <a:pt x="973" y="192"/>
                      </a:cubicBezTo>
                      <a:cubicBezTo>
                        <a:pt x="994" y="199"/>
                        <a:pt x="985" y="200"/>
                        <a:pt x="1000" y="195"/>
                      </a:cubicBezTo>
                      <a:cubicBezTo>
                        <a:pt x="1018" y="222"/>
                        <a:pt x="982" y="200"/>
                        <a:pt x="1006" y="216"/>
                      </a:cubicBezTo>
                      <a:cubicBezTo>
                        <a:pt x="1019" y="212"/>
                        <a:pt x="1031" y="221"/>
                        <a:pt x="1042" y="228"/>
                      </a:cubicBezTo>
                      <a:cubicBezTo>
                        <a:pt x="1050" y="216"/>
                        <a:pt x="1053" y="210"/>
                        <a:pt x="1066" y="219"/>
                      </a:cubicBezTo>
                      <a:cubicBezTo>
                        <a:pt x="1076" y="234"/>
                        <a:pt x="1073" y="223"/>
                        <a:pt x="1063" y="234"/>
                      </a:cubicBezTo>
                      <a:cubicBezTo>
                        <a:pt x="1058" y="239"/>
                        <a:pt x="1051" y="252"/>
                        <a:pt x="1051" y="252"/>
                      </a:cubicBezTo>
                      <a:cubicBezTo>
                        <a:pt x="1063" y="260"/>
                        <a:pt x="1076" y="262"/>
                        <a:pt x="1090" y="267"/>
                      </a:cubicBezTo>
                      <a:cubicBezTo>
                        <a:pt x="1096" y="265"/>
                        <a:pt x="1102" y="263"/>
                        <a:pt x="1108" y="261"/>
                      </a:cubicBezTo>
                      <a:cubicBezTo>
                        <a:pt x="1111" y="260"/>
                        <a:pt x="1117" y="258"/>
                        <a:pt x="1117" y="258"/>
                      </a:cubicBezTo>
                      <a:cubicBezTo>
                        <a:pt x="1119" y="264"/>
                        <a:pt x="1121" y="270"/>
                        <a:pt x="1123" y="276"/>
                      </a:cubicBezTo>
                      <a:cubicBezTo>
                        <a:pt x="1124" y="279"/>
                        <a:pt x="1126" y="285"/>
                        <a:pt x="1126" y="285"/>
                      </a:cubicBezTo>
                      <a:cubicBezTo>
                        <a:pt x="1113" y="289"/>
                        <a:pt x="1114" y="296"/>
                        <a:pt x="1111" y="309"/>
                      </a:cubicBezTo>
                      <a:cubicBezTo>
                        <a:pt x="1112" y="314"/>
                        <a:pt x="1110" y="320"/>
                        <a:pt x="1114" y="324"/>
                      </a:cubicBezTo>
                      <a:cubicBezTo>
                        <a:pt x="1124" y="334"/>
                        <a:pt x="1133" y="301"/>
                        <a:pt x="1138" y="294"/>
                      </a:cubicBezTo>
                      <a:cubicBezTo>
                        <a:pt x="1144" y="286"/>
                        <a:pt x="1156" y="286"/>
                        <a:pt x="1165" y="285"/>
                      </a:cubicBezTo>
                      <a:cubicBezTo>
                        <a:pt x="1180" y="275"/>
                        <a:pt x="1199" y="271"/>
                        <a:pt x="1216" y="267"/>
                      </a:cubicBezTo>
                      <a:cubicBezTo>
                        <a:pt x="1228" y="259"/>
                        <a:pt x="1235" y="258"/>
                        <a:pt x="1240" y="273"/>
                      </a:cubicBezTo>
                      <a:cubicBezTo>
                        <a:pt x="1230" y="283"/>
                        <a:pt x="1224" y="287"/>
                        <a:pt x="1210" y="291"/>
                      </a:cubicBezTo>
                      <a:cubicBezTo>
                        <a:pt x="1202" y="296"/>
                        <a:pt x="1183" y="303"/>
                        <a:pt x="1183" y="303"/>
                      </a:cubicBezTo>
                      <a:cubicBezTo>
                        <a:pt x="1167" y="328"/>
                        <a:pt x="1163" y="332"/>
                        <a:pt x="1135" y="339"/>
                      </a:cubicBezTo>
                      <a:cubicBezTo>
                        <a:pt x="1125" y="349"/>
                        <a:pt x="1119" y="350"/>
                        <a:pt x="1105" y="354"/>
                      </a:cubicBezTo>
                      <a:cubicBezTo>
                        <a:pt x="1085" y="347"/>
                        <a:pt x="1075" y="345"/>
                        <a:pt x="1054" y="342"/>
                      </a:cubicBezTo>
                      <a:cubicBezTo>
                        <a:pt x="1054" y="342"/>
                        <a:pt x="1062" y="355"/>
                        <a:pt x="1069" y="357"/>
                      </a:cubicBezTo>
                      <a:cubicBezTo>
                        <a:pt x="1075" y="359"/>
                        <a:pt x="1081" y="359"/>
                        <a:pt x="1087" y="360"/>
                      </a:cubicBezTo>
                      <a:cubicBezTo>
                        <a:pt x="1093" y="362"/>
                        <a:pt x="1105" y="366"/>
                        <a:pt x="1105" y="366"/>
                      </a:cubicBezTo>
                      <a:cubicBezTo>
                        <a:pt x="1116" y="362"/>
                        <a:pt x="1123" y="359"/>
                        <a:pt x="1135" y="363"/>
                      </a:cubicBezTo>
                      <a:cubicBezTo>
                        <a:pt x="1138" y="360"/>
                        <a:pt x="1140" y="356"/>
                        <a:pt x="1144" y="354"/>
                      </a:cubicBezTo>
                      <a:cubicBezTo>
                        <a:pt x="1147" y="352"/>
                        <a:pt x="1152" y="348"/>
                        <a:pt x="1153" y="351"/>
                      </a:cubicBezTo>
                      <a:cubicBezTo>
                        <a:pt x="1154" y="357"/>
                        <a:pt x="1147" y="369"/>
                        <a:pt x="1147" y="369"/>
                      </a:cubicBezTo>
                      <a:cubicBezTo>
                        <a:pt x="1148" y="373"/>
                        <a:pt x="1146" y="380"/>
                        <a:pt x="1150" y="381"/>
                      </a:cubicBezTo>
                      <a:cubicBezTo>
                        <a:pt x="1162" y="384"/>
                        <a:pt x="1162" y="348"/>
                        <a:pt x="1165" y="345"/>
                      </a:cubicBezTo>
                      <a:cubicBezTo>
                        <a:pt x="1166" y="343"/>
                        <a:pt x="1195" y="321"/>
                        <a:pt x="1201" y="318"/>
                      </a:cubicBezTo>
                      <a:cubicBezTo>
                        <a:pt x="1207" y="315"/>
                        <a:pt x="1219" y="312"/>
                        <a:pt x="1219" y="312"/>
                      </a:cubicBezTo>
                      <a:cubicBezTo>
                        <a:pt x="1220" y="318"/>
                        <a:pt x="1219" y="325"/>
                        <a:pt x="1222" y="330"/>
                      </a:cubicBezTo>
                      <a:cubicBezTo>
                        <a:pt x="1224" y="333"/>
                        <a:pt x="1223" y="324"/>
                        <a:pt x="1225" y="321"/>
                      </a:cubicBezTo>
                      <a:cubicBezTo>
                        <a:pt x="1227" y="317"/>
                        <a:pt x="1230" y="314"/>
                        <a:pt x="1234" y="312"/>
                      </a:cubicBezTo>
                      <a:cubicBezTo>
                        <a:pt x="1240" y="309"/>
                        <a:pt x="1252" y="306"/>
                        <a:pt x="1252" y="306"/>
                      </a:cubicBezTo>
                      <a:cubicBezTo>
                        <a:pt x="1268" y="310"/>
                        <a:pt x="1273" y="324"/>
                        <a:pt x="1258" y="336"/>
                      </a:cubicBezTo>
                      <a:cubicBezTo>
                        <a:pt x="1253" y="340"/>
                        <a:pt x="1246" y="341"/>
                        <a:pt x="1240" y="345"/>
                      </a:cubicBezTo>
                      <a:cubicBezTo>
                        <a:pt x="1225" y="368"/>
                        <a:pt x="1262" y="342"/>
                        <a:pt x="1270" y="339"/>
                      </a:cubicBezTo>
                      <a:cubicBezTo>
                        <a:pt x="1277" y="317"/>
                        <a:pt x="1282" y="302"/>
                        <a:pt x="1306" y="294"/>
                      </a:cubicBezTo>
                      <a:cubicBezTo>
                        <a:pt x="1320" y="298"/>
                        <a:pt x="1320" y="305"/>
                        <a:pt x="1333" y="309"/>
                      </a:cubicBezTo>
                      <a:cubicBezTo>
                        <a:pt x="1365" y="301"/>
                        <a:pt x="1327" y="312"/>
                        <a:pt x="1354" y="300"/>
                      </a:cubicBezTo>
                      <a:cubicBezTo>
                        <a:pt x="1360" y="297"/>
                        <a:pt x="1372" y="294"/>
                        <a:pt x="1372" y="294"/>
                      </a:cubicBezTo>
                      <a:cubicBezTo>
                        <a:pt x="1387" y="299"/>
                        <a:pt x="1378" y="298"/>
                        <a:pt x="1399" y="291"/>
                      </a:cubicBezTo>
                      <a:cubicBezTo>
                        <a:pt x="1405" y="289"/>
                        <a:pt x="1417" y="285"/>
                        <a:pt x="1417" y="285"/>
                      </a:cubicBezTo>
                      <a:cubicBezTo>
                        <a:pt x="1424" y="287"/>
                        <a:pt x="1431" y="288"/>
                        <a:pt x="1438" y="291"/>
                      </a:cubicBezTo>
                      <a:cubicBezTo>
                        <a:pt x="1444" y="294"/>
                        <a:pt x="1456" y="303"/>
                        <a:pt x="1456" y="303"/>
                      </a:cubicBezTo>
                      <a:cubicBezTo>
                        <a:pt x="1475" y="284"/>
                        <a:pt x="1464" y="284"/>
                        <a:pt x="1498" y="288"/>
                      </a:cubicBezTo>
                      <a:cubicBezTo>
                        <a:pt x="1513" y="293"/>
                        <a:pt x="1524" y="300"/>
                        <a:pt x="1540" y="303"/>
                      </a:cubicBezTo>
                      <a:cubicBezTo>
                        <a:pt x="1553" y="322"/>
                        <a:pt x="1536" y="347"/>
                        <a:pt x="1516" y="354"/>
                      </a:cubicBezTo>
                      <a:cubicBezTo>
                        <a:pt x="1500" y="349"/>
                        <a:pt x="1511" y="359"/>
                        <a:pt x="1495" y="363"/>
                      </a:cubicBezTo>
                      <a:cubicBezTo>
                        <a:pt x="1474" y="368"/>
                        <a:pt x="1453" y="376"/>
                        <a:pt x="1432" y="381"/>
                      </a:cubicBezTo>
                      <a:cubicBezTo>
                        <a:pt x="1443" y="385"/>
                        <a:pt x="1485" y="376"/>
                        <a:pt x="1495" y="375"/>
                      </a:cubicBezTo>
                      <a:cubicBezTo>
                        <a:pt x="1511" y="370"/>
                        <a:pt x="1524" y="376"/>
                        <a:pt x="1540" y="381"/>
                      </a:cubicBezTo>
                      <a:cubicBezTo>
                        <a:pt x="1549" y="384"/>
                        <a:pt x="1567" y="390"/>
                        <a:pt x="1567" y="390"/>
                      </a:cubicBezTo>
                      <a:cubicBezTo>
                        <a:pt x="1577" y="406"/>
                        <a:pt x="1590" y="398"/>
                        <a:pt x="1606" y="393"/>
                      </a:cubicBezTo>
                      <a:cubicBezTo>
                        <a:pt x="1608" y="386"/>
                        <a:pt x="1608" y="380"/>
                        <a:pt x="1618" y="381"/>
                      </a:cubicBezTo>
                      <a:cubicBezTo>
                        <a:pt x="1624" y="382"/>
                        <a:pt x="1636" y="387"/>
                        <a:pt x="1636" y="387"/>
                      </a:cubicBezTo>
                      <a:cubicBezTo>
                        <a:pt x="1650" y="408"/>
                        <a:pt x="1650" y="398"/>
                        <a:pt x="1645" y="414"/>
                      </a:cubicBezTo>
                      <a:cubicBezTo>
                        <a:pt x="1650" y="428"/>
                        <a:pt x="1652" y="438"/>
                        <a:pt x="1660" y="450"/>
                      </a:cubicBezTo>
                      <a:cubicBezTo>
                        <a:pt x="1671" y="443"/>
                        <a:pt x="1669" y="436"/>
                        <a:pt x="1681" y="432"/>
                      </a:cubicBezTo>
                      <a:cubicBezTo>
                        <a:pt x="1694" y="435"/>
                        <a:pt x="1702" y="439"/>
                        <a:pt x="1714" y="435"/>
                      </a:cubicBezTo>
                      <a:cubicBezTo>
                        <a:pt x="1724" y="438"/>
                        <a:pt x="1731" y="444"/>
                        <a:pt x="1741" y="447"/>
                      </a:cubicBezTo>
                      <a:cubicBezTo>
                        <a:pt x="1760" y="441"/>
                        <a:pt x="1761" y="437"/>
                        <a:pt x="1750" y="420"/>
                      </a:cubicBezTo>
                      <a:cubicBezTo>
                        <a:pt x="1751" y="417"/>
                        <a:pt x="1750" y="413"/>
                        <a:pt x="1753" y="411"/>
                      </a:cubicBezTo>
                      <a:cubicBezTo>
                        <a:pt x="1758" y="407"/>
                        <a:pt x="1771" y="405"/>
                        <a:pt x="1771" y="405"/>
                      </a:cubicBezTo>
                      <a:cubicBezTo>
                        <a:pt x="1786" y="407"/>
                        <a:pt x="1808" y="404"/>
                        <a:pt x="1813" y="420"/>
                      </a:cubicBezTo>
                      <a:cubicBezTo>
                        <a:pt x="1810" y="423"/>
                        <a:pt x="1804" y="425"/>
                        <a:pt x="1804" y="429"/>
                      </a:cubicBezTo>
                      <a:cubicBezTo>
                        <a:pt x="1804" y="433"/>
                        <a:pt x="1810" y="436"/>
                        <a:pt x="1813" y="435"/>
                      </a:cubicBezTo>
                      <a:cubicBezTo>
                        <a:pt x="1820" y="433"/>
                        <a:pt x="1816" y="420"/>
                        <a:pt x="1822" y="417"/>
                      </a:cubicBezTo>
                      <a:cubicBezTo>
                        <a:pt x="1826" y="414"/>
                        <a:pt x="1832" y="415"/>
                        <a:pt x="1837" y="414"/>
                      </a:cubicBezTo>
                      <a:cubicBezTo>
                        <a:pt x="1858" y="421"/>
                        <a:pt x="1850" y="416"/>
                        <a:pt x="1864" y="426"/>
                      </a:cubicBezTo>
                      <a:cubicBezTo>
                        <a:pt x="1874" y="440"/>
                        <a:pt x="1867" y="436"/>
                        <a:pt x="1888" y="429"/>
                      </a:cubicBezTo>
                      <a:cubicBezTo>
                        <a:pt x="1894" y="427"/>
                        <a:pt x="1906" y="423"/>
                        <a:pt x="1906" y="423"/>
                      </a:cubicBezTo>
                      <a:cubicBezTo>
                        <a:pt x="1927" y="427"/>
                        <a:pt x="1916" y="424"/>
                        <a:pt x="1939" y="432"/>
                      </a:cubicBezTo>
                      <a:cubicBezTo>
                        <a:pt x="1942" y="433"/>
                        <a:pt x="1948" y="435"/>
                        <a:pt x="1948" y="435"/>
                      </a:cubicBezTo>
                      <a:cubicBezTo>
                        <a:pt x="1954" y="444"/>
                        <a:pt x="1972" y="456"/>
                        <a:pt x="1972" y="456"/>
                      </a:cubicBezTo>
                      <a:cubicBezTo>
                        <a:pt x="1984" y="453"/>
                        <a:pt x="1991" y="449"/>
                        <a:pt x="2002" y="444"/>
                      </a:cubicBezTo>
                      <a:cubicBezTo>
                        <a:pt x="2008" y="441"/>
                        <a:pt x="2020" y="438"/>
                        <a:pt x="2020" y="438"/>
                      </a:cubicBezTo>
                      <a:cubicBezTo>
                        <a:pt x="2036" y="441"/>
                        <a:pt x="2049" y="445"/>
                        <a:pt x="2065" y="441"/>
                      </a:cubicBezTo>
                      <a:cubicBezTo>
                        <a:pt x="2059" y="423"/>
                        <a:pt x="2065" y="423"/>
                        <a:pt x="2083" y="417"/>
                      </a:cubicBezTo>
                      <a:cubicBezTo>
                        <a:pt x="2090" y="415"/>
                        <a:pt x="2095" y="409"/>
                        <a:pt x="2101" y="405"/>
                      </a:cubicBezTo>
                      <a:cubicBezTo>
                        <a:pt x="2104" y="403"/>
                        <a:pt x="2110" y="399"/>
                        <a:pt x="2110" y="399"/>
                      </a:cubicBezTo>
                      <a:cubicBezTo>
                        <a:pt x="2119" y="400"/>
                        <a:pt x="2136" y="402"/>
                        <a:pt x="2146" y="405"/>
                      </a:cubicBezTo>
                      <a:cubicBezTo>
                        <a:pt x="2155" y="407"/>
                        <a:pt x="2173" y="414"/>
                        <a:pt x="2173" y="414"/>
                      </a:cubicBezTo>
                      <a:cubicBezTo>
                        <a:pt x="2189" y="403"/>
                        <a:pt x="2197" y="405"/>
                        <a:pt x="2215" y="411"/>
                      </a:cubicBezTo>
                      <a:cubicBezTo>
                        <a:pt x="2222" y="413"/>
                        <a:pt x="2233" y="423"/>
                        <a:pt x="2233" y="423"/>
                      </a:cubicBezTo>
                      <a:cubicBezTo>
                        <a:pt x="2244" y="419"/>
                        <a:pt x="2249" y="412"/>
                        <a:pt x="2260" y="408"/>
                      </a:cubicBezTo>
                      <a:cubicBezTo>
                        <a:pt x="2271" y="412"/>
                        <a:pt x="2280" y="413"/>
                        <a:pt x="2290" y="420"/>
                      </a:cubicBezTo>
                      <a:cubicBezTo>
                        <a:pt x="2287" y="434"/>
                        <a:pt x="2284" y="442"/>
                        <a:pt x="2299" y="447"/>
                      </a:cubicBezTo>
                      <a:cubicBezTo>
                        <a:pt x="2308" y="460"/>
                        <a:pt x="2304" y="463"/>
                        <a:pt x="2293" y="474"/>
                      </a:cubicBezTo>
                      <a:cubicBezTo>
                        <a:pt x="2284" y="471"/>
                        <a:pt x="2275" y="468"/>
                        <a:pt x="2266" y="465"/>
                      </a:cubicBezTo>
                      <a:cubicBezTo>
                        <a:pt x="2263" y="464"/>
                        <a:pt x="2257" y="462"/>
                        <a:pt x="2257" y="462"/>
                      </a:cubicBezTo>
                      <a:cubicBezTo>
                        <a:pt x="2242" y="465"/>
                        <a:pt x="2235" y="462"/>
                        <a:pt x="2221" y="465"/>
                      </a:cubicBezTo>
                      <a:cubicBezTo>
                        <a:pt x="2229" y="477"/>
                        <a:pt x="2234" y="480"/>
                        <a:pt x="2221" y="489"/>
                      </a:cubicBezTo>
                      <a:cubicBezTo>
                        <a:pt x="2214" y="509"/>
                        <a:pt x="2227" y="512"/>
                        <a:pt x="2245" y="516"/>
                      </a:cubicBezTo>
                      <a:cubicBezTo>
                        <a:pt x="2248" y="518"/>
                        <a:pt x="2252" y="519"/>
                        <a:pt x="2254" y="522"/>
                      </a:cubicBezTo>
                      <a:cubicBezTo>
                        <a:pt x="2257" y="527"/>
                        <a:pt x="2260" y="540"/>
                        <a:pt x="2260" y="540"/>
                      </a:cubicBezTo>
                      <a:cubicBezTo>
                        <a:pt x="2253" y="550"/>
                        <a:pt x="2248" y="554"/>
                        <a:pt x="2236" y="558"/>
                      </a:cubicBezTo>
                      <a:cubicBezTo>
                        <a:pt x="2230" y="567"/>
                        <a:pt x="2228" y="575"/>
                        <a:pt x="2221" y="582"/>
                      </a:cubicBezTo>
                      <a:lnTo>
                        <a:pt x="2212" y="623"/>
                      </a:lnTo>
                      <a:lnTo>
                        <a:pt x="2218" y="643"/>
                      </a:lnTo>
                      <a:lnTo>
                        <a:pt x="2198" y="631"/>
                      </a:lnTo>
                      <a:lnTo>
                        <a:pt x="2182" y="641"/>
                      </a:lnTo>
                      <a:lnTo>
                        <a:pt x="2176" y="655"/>
                      </a:lnTo>
                      <a:lnTo>
                        <a:pt x="2156" y="659"/>
                      </a:lnTo>
                      <a:lnTo>
                        <a:pt x="2146" y="673"/>
                      </a:lnTo>
                      <a:lnTo>
                        <a:pt x="2132" y="687"/>
                      </a:lnTo>
                      <a:lnTo>
                        <a:pt x="2132" y="709"/>
                      </a:lnTo>
                      <a:lnTo>
                        <a:pt x="2136" y="727"/>
                      </a:lnTo>
                      <a:lnTo>
                        <a:pt x="2150" y="729"/>
                      </a:lnTo>
                      <a:lnTo>
                        <a:pt x="2152" y="749"/>
                      </a:lnTo>
                      <a:lnTo>
                        <a:pt x="2176" y="763"/>
                      </a:lnTo>
                      <a:lnTo>
                        <a:pt x="2180" y="779"/>
                      </a:lnTo>
                      <a:lnTo>
                        <a:pt x="2158" y="769"/>
                      </a:lnTo>
                      <a:lnTo>
                        <a:pt x="2152" y="789"/>
                      </a:lnTo>
                      <a:lnTo>
                        <a:pt x="2166" y="807"/>
                      </a:lnTo>
                      <a:lnTo>
                        <a:pt x="2152" y="821"/>
                      </a:lnTo>
                      <a:lnTo>
                        <a:pt x="2146" y="839"/>
                      </a:lnTo>
                      <a:lnTo>
                        <a:pt x="2148" y="861"/>
                      </a:lnTo>
                      <a:lnTo>
                        <a:pt x="2132" y="879"/>
                      </a:lnTo>
                      <a:lnTo>
                        <a:pt x="2128" y="907"/>
                      </a:lnTo>
                      <a:lnTo>
                        <a:pt x="2118" y="925"/>
                      </a:lnTo>
                      <a:lnTo>
                        <a:pt x="2118" y="945"/>
                      </a:lnTo>
                      <a:lnTo>
                        <a:pt x="2100" y="963"/>
                      </a:lnTo>
                      <a:lnTo>
                        <a:pt x="2100" y="979"/>
                      </a:lnTo>
                      <a:lnTo>
                        <a:pt x="2088" y="983"/>
                      </a:lnTo>
                      <a:lnTo>
                        <a:pt x="2074" y="977"/>
                      </a:lnTo>
                      <a:lnTo>
                        <a:pt x="2086" y="961"/>
                      </a:lnTo>
                      <a:lnTo>
                        <a:pt x="2104" y="945"/>
                      </a:lnTo>
                      <a:lnTo>
                        <a:pt x="2110" y="925"/>
                      </a:lnTo>
                      <a:lnTo>
                        <a:pt x="2106" y="893"/>
                      </a:lnTo>
                      <a:lnTo>
                        <a:pt x="2090" y="865"/>
                      </a:lnTo>
                      <a:lnTo>
                        <a:pt x="2070" y="837"/>
                      </a:lnTo>
                      <a:lnTo>
                        <a:pt x="2056" y="797"/>
                      </a:lnTo>
                      <a:lnTo>
                        <a:pt x="2058" y="769"/>
                      </a:lnTo>
                      <a:lnTo>
                        <a:pt x="2062" y="745"/>
                      </a:lnTo>
                      <a:lnTo>
                        <a:pt x="2080" y="731"/>
                      </a:lnTo>
                      <a:lnTo>
                        <a:pt x="2098" y="701"/>
                      </a:lnTo>
                      <a:lnTo>
                        <a:pt x="2108" y="677"/>
                      </a:lnTo>
                      <a:lnTo>
                        <a:pt x="2106" y="663"/>
                      </a:lnTo>
                      <a:lnTo>
                        <a:pt x="2116" y="623"/>
                      </a:lnTo>
                      <a:lnTo>
                        <a:pt x="2106" y="603"/>
                      </a:lnTo>
                      <a:lnTo>
                        <a:pt x="2094" y="623"/>
                      </a:lnTo>
                      <a:lnTo>
                        <a:pt x="2100" y="641"/>
                      </a:lnTo>
                      <a:lnTo>
                        <a:pt x="2076" y="665"/>
                      </a:lnTo>
                      <a:lnTo>
                        <a:pt x="2060" y="659"/>
                      </a:lnTo>
                      <a:lnTo>
                        <a:pt x="2060" y="639"/>
                      </a:lnTo>
                      <a:lnTo>
                        <a:pt x="2022" y="657"/>
                      </a:lnTo>
                      <a:lnTo>
                        <a:pt x="2020" y="679"/>
                      </a:lnTo>
                      <a:lnTo>
                        <a:pt x="2004" y="703"/>
                      </a:lnTo>
                      <a:lnTo>
                        <a:pt x="2012" y="717"/>
                      </a:lnTo>
                      <a:lnTo>
                        <a:pt x="1968" y="731"/>
                      </a:lnTo>
                      <a:lnTo>
                        <a:pt x="1962" y="711"/>
                      </a:lnTo>
                      <a:lnTo>
                        <a:pt x="1934" y="719"/>
                      </a:lnTo>
                      <a:lnTo>
                        <a:pt x="1906" y="735"/>
                      </a:lnTo>
                      <a:lnTo>
                        <a:pt x="1854" y="737"/>
                      </a:lnTo>
                      <a:lnTo>
                        <a:pt x="1814" y="753"/>
                      </a:lnTo>
                      <a:lnTo>
                        <a:pt x="1810" y="767"/>
                      </a:lnTo>
                      <a:lnTo>
                        <a:pt x="1716" y="861"/>
                      </a:lnTo>
                      <a:lnTo>
                        <a:pt x="1738" y="877"/>
                      </a:lnTo>
                      <a:lnTo>
                        <a:pt x="1762" y="889"/>
                      </a:lnTo>
                      <a:lnTo>
                        <a:pt x="1794" y="875"/>
                      </a:lnTo>
                      <a:lnTo>
                        <a:pt x="1820" y="905"/>
                      </a:lnTo>
                      <a:lnTo>
                        <a:pt x="1826" y="953"/>
                      </a:lnTo>
                      <a:lnTo>
                        <a:pt x="1820" y="1021"/>
                      </a:lnTo>
                      <a:lnTo>
                        <a:pt x="1800" y="1059"/>
                      </a:lnTo>
                      <a:lnTo>
                        <a:pt x="1762" y="1127"/>
                      </a:lnTo>
                      <a:lnTo>
                        <a:pt x="1734" y="1151"/>
                      </a:lnTo>
                      <a:lnTo>
                        <a:pt x="1706" y="1191"/>
                      </a:lnTo>
                      <a:lnTo>
                        <a:pt x="1670" y="1207"/>
                      </a:lnTo>
                      <a:lnTo>
                        <a:pt x="1648" y="1209"/>
                      </a:lnTo>
                      <a:lnTo>
                        <a:pt x="1636" y="1193"/>
                      </a:lnTo>
                      <a:lnTo>
                        <a:pt x="1620" y="1215"/>
                      </a:lnTo>
                      <a:lnTo>
                        <a:pt x="1592" y="1239"/>
                      </a:lnTo>
                      <a:lnTo>
                        <a:pt x="1584" y="1263"/>
                      </a:lnTo>
                      <a:lnTo>
                        <a:pt x="1564" y="1281"/>
                      </a:lnTo>
                      <a:lnTo>
                        <a:pt x="1534" y="1295"/>
                      </a:lnTo>
                      <a:lnTo>
                        <a:pt x="1536" y="1317"/>
                      </a:lnTo>
                      <a:lnTo>
                        <a:pt x="1560" y="1337"/>
                      </a:lnTo>
                      <a:lnTo>
                        <a:pt x="1574" y="1375"/>
                      </a:lnTo>
                      <a:lnTo>
                        <a:pt x="1580" y="1409"/>
                      </a:lnTo>
                      <a:lnTo>
                        <a:pt x="1574" y="1427"/>
                      </a:lnTo>
                      <a:lnTo>
                        <a:pt x="1560" y="1445"/>
                      </a:lnTo>
                      <a:lnTo>
                        <a:pt x="1526" y="1449"/>
                      </a:lnTo>
                      <a:lnTo>
                        <a:pt x="1500" y="1445"/>
                      </a:lnTo>
                      <a:lnTo>
                        <a:pt x="1506" y="1393"/>
                      </a:lnTo>
                      <a:lnTo>
                        <a:pt x="1500" y="1377"/>
                      </a:lnTo>
                      <a:lnTo>
                        <a:pt x="1510" y="1369"/>
                      </a:lnTo>
                      <a:lnTo>
                        <a:pt x="1506" y="1355"/>
                      </a:lnTo>
                      <a:lnTo>
                        <a:pt x="1478" y="1341"/>
                      </a:lnTo>
                      <a:lnTo>
                        <a:pt x="1476" y="1329"/>
                      </a:lnTo>
                      <a:lnTo>
                        <a:pt x="1488" y="1315"/>
                      </a:lnTo>
                      <a:lnTo>
                        <a:pt x="1482" y="1295"/>
                      </a:lnTo>
                      <a:lnTo>
                        <a:pt x="1460" y="1281"/>
                      </a:lnTo>
                      <a:lnTo>
                        <a:pt x="1436" y="1279"/>
                      </a:lnTo>
                      <a:lnTo>
                        <a:pt x="1416" y="1299"/>
                      </a:lnTo>
                      <a:lnTo>
                        <a:pt x="1402" y="1299"/>
                      </a:lnTo>
                      <a:lnTo>
                        <a:pt x="1398" y="1283"/>
                      </a:lnTo>
                      <a:lnTo>
                        <a:pt x="1414" y="1251"/>
                      </a:lnTo>
                      <a:lnTo>
                        <a:pt x="1396" y="1243"/>
                      </a:lnTo>
                      <a:lnTo>
                        <a:pt x="1368" y="1269"/>
                      </a:lnTo>
                      <a:lnTo>
                        <a:pt x="1336" y="1283"/>
                      </a:lnTo>
                      <a:lnTo>
                        <a:pt x="1326" y="1293"/>
                      </a:lnTo>
                      <a:lnTo>
                        <a:pt x="1306" y="1295"/>
                      </a:lnTo>
                      <a:lnTo>
                        <a:pt x="1308" y="1323"/>
                      </a:lnTo>
                      <a:lnTo>
                        <a:pt x="1328" y="1325"/>
                      </a:lnTo>
                      <a:lnTo>
                        <a:pt x="1332" y="1349"/>
                      </a:lnTo>
                      <a:lnTo>
                        <a:pt x="1346" y="1353"/>
                      </a:lnTo>
                      <a:lnTo>
                        <a:pt x="1376" y="1337"/>
                      </a:lnTo>
                      <a:lnTo>
                        <a:pt x="1392" y="1345"/>
                      </a:lnTo>
                      <a:lnTo>
                        <a:pt x="1410" y="1357"/>
                      </a:lnTo>
                      <a:lnTo>
                        <a:pt x="1408" y="1367"/>
                      </a:lnTo>
                      <a:lnTo>
                        <a:pt x="1380" y="1365"/>
                      </a:lnTo>
                      <a:lnTo>
                        <a:pt x="1358" y="1379"/>
                      </a:lnTo>
                      <a:lnTo>
                        <a:pt x="1342" y="1383"/>
                      </a:lnTo>
                      <a:lnTo>
                        <a:pt x="1342" y="1397"/>
                      </a:lnTo>
                      <a:lnTo>
                        <a:pt x="1322" y="1411"/>
                      </a:lnTo>
                      <a:lnTo>
                        <a:pt x="1326" y="1425"/>
                      </a:lnTo>
                      <a:lnTo>
                        <a:pt x="1350" y="1439"/>
                      </a:lnTo>
                      <a:lnTo>
                        <a:pt x="1354" y="1475"/>
                      </a:lnTo>
                      <a:lnTo>
                        <a:pt x="1370" y="1507"/>
                      </a:lnTo>
                      <a:lnTo>
                        <a:pt x="1378" y="1519"/>
                      </a:lnTo>
                      <a:lnTo>
                        <a:pt x="1348" y="1517"/>
                      </a:lnTo>
                      <a:lnTo>
                        <a:pt x="1366" y="1537"/>
                      </a:lnTo>
                      <a:lnTo>
                        <a:pt x="1366" y="1547"/>
                      </a:lnTo>
                      <a:lnTo>
                        <a:pt x="1344" y="1565"/>
                      </a:lnTo>
                      <a:lnTo>
                        <a:pt x="1364" y="1581"/>
                      </a:lnTo>
                      <a:lnTo>
                        <a:pt x="1368" y="1601"/>
                      </a:lnTo>
                      <a:lnTo>
                        <a:pt x="1352" y="1619"/>
                      </a:lnTo>
                      <a:lnTo>
                        <a:pt x="1334" y="1635"/>
                      </a:lnTo>
                      <a:lnTo>
                        <a:pt x="1300" y="1663"/>
                      </a:lnTo>
                      <a:lnTo>
                        <a:pt x="1290" y="1693"/>
                      </a:lnTo>
                      <a:lnTo>
                        <a:pt x="1258" y="1725"/>
                      </a:lnTo>
                      <a:lnTo>
                        <a:pt x="1220" y="1747"/>
                      </a:lnTo>
                      <a:lnTo>
                        <a:pt x="1198" y="1765"/>
                      </a:lnTo>
                      <a:lnTo>
                        <a:pt x="1172" y="1765"/>
                      </a:lnTo>
                      <a:lnTo>
                        <a:pt x="1140" y="1763"/>
                      </a:lnTo>
                      <a:lnTo>
                        <a:pt x="1124" y="1753"/>
                      </a:lnTo>
                      <a:lnTo>
                        <a:pt x="1118" y="1769"/>
                      </a:lnTo>
                      <a:lnTo>
                        <a:pt x="1088" y="1779"/>
                      </a:lnTo>
                      <a:lnTo>
                        <a:pt x="1046" y="1783"/>
                      </a:lnTo>
                      <a:lnTo>
                        <a:pt x="1030" y="1801"/>
                      </a:lnTo>
                      <a:lnTo>
                        <a:pt x="1016" y="1793"/>
                      </a:lnTo>
                      <a:lnTo>
                        <a:pt x="1014" y="1767"/>
                      </a:lnTo>
                      <a:lnTo>
                        <a:pt x="992" y="1757"/>
                      </a:lnTo>
                      <a:lnTo>
                        <a:pt x="968" y="1761"/>
                      </a:lnTo>
                      <a:lnTo>
                        <a:pt x="940" y="1773"/>
                      </a:lnTo>
                      <a:lnTo>
                        <a:pt x="912" y="1783"/>
                      </a:lnTo>
                      <a:lnTo>
                        <a:pt x="890" y="1815"/>
                      </a:lnTo>
                      <a:lnTo>
                        <a:pt x="908" y="1849"/>
                      </a:lnTo>
                      <a:lnTo>
                        <a:pt x="924" y="1875"/>
                      </a:lnTo>
                      <a:lnTo>
                        <a:pt x="946" y="1909"/>
                      </a:lnTo>
                      <a:lnTo>
                        <a:pt x="970" y="1955"/>
                      </a:lnTo>
                      <a:lnTo>
                        <a:pt x="972" y="1989"/>
                      </a:lnTo>
                      <a:lnTo>
                        <a:pt x="972" y="2031"/>
                      </a:lnTo>
                      <a:lnTo>
                        <a:pt x="966" y="2051"/>
                      </a:lnTo>
                      <a:lnTo>
                        <a:pt x="952" y="2071"/>
                      </a:lnTo>
                      <a:lnTo>
                        <a:pt x="932" y="2071"/>
                      </a:lnTo>
                      <a:lnTo>
                        <a:pt x="906" y="2077"/>
                      </a:lnTo>
                      <a:lnTo>
                        <a:pt x="878" y="2091"/>
                      </a:lnTo>
                      <a:lnTo>
                        <a:pt x="862" y="2103"/>
                      </a:lnTo>
                      <a:lnTo>
                        <a:pt x="850" y="2101"/>
                      </a:lnTo>
                      <a:lnTo>
                        <a:pt x="840" y="2091"/>
                      </a:lnTo>
                      <a:lnTo>
                        <a:pt x="852" y="2067"/>
                      </a:lnTo>
                      <a:lnTo>
                        <a:pt x="822" y="2047"/>
                      </a:lnTo>
                      <a:lnTo>
                        <a:pt x="806" y="2019"/>
                      </a:lnTo>
                      <a:lnTo>
                        <a:pt x="802" y="1997"/>
                      </a:lnTo>
                      <a:lnTo>
                        <a:pt x="782" y="1977"/>
                      </a:lnTo>
                      <a:lnTo>
                        <a:pt x="760" y="1963"/>
                      </a:lnTo>
                      <a:lnTo>
                        <a:pt x="756" y="1937"/>
                      </a:lnTo>
                      <a:lnTo>
                        <a:pt x="736" y="1943"/>
                      </a:lnTo>
                      <a:lnTo>
                        <a:pt x="736" y="1977"/>
                      </a:lnTo>
                      <a:lnTo>
                        <a:pt x="724" y="2007"/>
                      </a:lnTo>
                      <a:lnTo>
                        <a:pt x="708" y="2033"/>
                      </a:lnTo>
                      <a:lnTo>
                        <a:pt x="726" y="2067"/>
                      </a:lnTo>
                      <a:lnTo>
                        <a:pt x="734" y="2113"/>
                      </a:lnTo>
                      <a:lnTo>
                        <a:pt x="752" y="2129"/>
                      </a:lnTo>
                      <a:lnTo>
                        <a:pt x="798" y="2197"/>
                      </a:lnTo>
                      <a:lnTo>
                        <a:pt x="800" y="2247"/>
                      </a:lnTo>
                      <a:lnTo>
                        <a:pt x="818" y="2293"/>
                      </a:lnTo>
                      <a:lnTo>
                        <a:pt x="806" y="2297"/>
                      </a:lnTo>
                      <a:lnTo>
                        <a:pt x="774" y="2259"/>
                      </a:lnTo>
                      <a:lnTo>
                        <a:pt x="744" y="2225"/>
                      </a:lnTo>
                      <a:lnTo>
                        <a:pt x="732" y="2193"/>
                      </a:lnTo>
                      <a:lnTo>
                        <a:pt x="728" y="2151"/>
                      </a:lnTo>
                      <a:lnTo>
                        <a:pt x="716" y="2125"/>
                      </a:lnTo>
                      <a:lnTo>
                        <a:pt x="694" y="2085"/>
                      </a:lnTo>
                      <a:lnTo>
                        <a:pt x="676" y="2055"/>
                      </a:lnTo>
                      <a:lnTo>
                        <a:pt x="688" y="2021"/>
                      </a:lnTo>
                      <a:lnTo>
                        <a:pt x="702" y="1985"/>
                      </a:lnTo>
                      <a:lnTo>
                        <a:pt x="702" y="1947"/>
                      </a:lnTo>
                      <a:lnTo>
                        <a:pt x="688" y="1919"/>
                      </a:lnTo>
                      <a:lnTo>
                        <a:pt x="698" y="1885"/>
                      </a:lnTo>
                      <a:lnTo>
                        <a:pt x="690" y="1841"/>
                      </a:lnTo>
                      <a:lnTo>
                        <a:pt x="690" y="1807"/>
                      </a:lnTo>
                      <a:lnTo>
                        <a:pt x="656" y="1825"/>
                      </a:lnTo>
                      <a:lnTo>
                        <a:pt x="630" y="1829"/>
                      </a:lnTo>
                      <a:lnTo>
                        <a:pt x="620" y="1819"/>
                      </a:lnTo>
                      <a:lnTo>
                        <a:pt x="628" y="1763"/>
                      </a:lnTo>
                      <a:lnTo>
                        <a:pt x="624" y="1715"/>
                      </a:lnTo>
                      <a:lnTo>
                        <a:pt x="600" y="1641"/>
                      </a:lnTo>
                      <a:lnTo>
                        <a:pt x="598" y="1585"/>
                      </a:lnTo>
                      <a:lnTo>
                        <a:pt x="598" y="1565"/>
                      </a:lnTo>
                      <a:lnTo>
                        <a:pt x="582" y="1563"/>
                      </a:lnTo>
                      <a:lnTo>
                        <a:pt x="580" y="1595"/>
                      </a:lnTo>
                      <a:lnTo>
                        <a:pt x="548" y="1597"/>
                      </a:lnTo>
                      <a:lnTo>
                        <a:pt x="536" y="1583"/>
                      </a:lnTo>
                      <a:lnTo>
                        <a:pt x="502" y="1587"/>
                      </a:lnTo>
                      <a:lnTo>
                        <a:pt x="490" y="1607"/>
                      </a:lnTo>
                      <a:lnTo>
                        <a:pt x="470" y="1625"/>
                      </a:lnTo>
                      <a:lnTo>
                        <a:pt x="434" y="1627"/>
                      </a:lnTo>
                      <a:lnTo>
                        <a:pt x="394" y="1659"/>
                      </a:lnTo>
                      <a:lnTo>
                        <a:pt x="348" y="1671"/>
                      </a:lnTo>
                      <a:lnTo>
                        <a:pt x="322" y="1691"/>
                      </a:lnTo>
                      <a:lnTo>
                        <a:pt x="322" y="1749"/>
                      </a:lnTo>
                      <a:lnTo>
                        <a:pt x="300" y="1779"/>
                      </a:lnTo>
                      <a:lnTo>
                        <a:pt x="300" y="1805"/>
                      </a:lnTo>
                      <a:lnTo>
                        <a:pt x="286" y="1813"/>
                      </a:lnTo>
                      <a:lnTo>
                        <a:pt x="282" y="1829"/>
                      </a:lnTo>
                      <a:lnTo>
                        <a:pt x="264" y="1839"/>
                      </a:lnTo>
                      <a:lnTo>
                        <a:pt x="248" y="1835"/>
                      </a:lnTo>
                      <a:lnTo>
                        <a:pt x="238" y="1815"/>
                      </a:lnTo>
                      <a:lnTo>
                        <a:pt x="238" y="1769"/>
                      </a:lnTo>
                      <a:lnTo>
                        <a:pt x="234" y="1695"/>
                      </a:lnTo>
                      <a:lnTo>
                        <a:pt x="232" y="1607"/>
                      </a:lnTo>
                      <a:lnTo>
                        <a:pt x="240" y="1531"/>
                      </a:lnTo>
                      <a:lnTo>
                        <a:pt x="252" y="1467"/>
                      </a:lnTo>
                      <a:lnTo>
                        <a:pt x="270" y="1451"/>
                      </a:lnTo>
                      <a:lnTo>
                        <a:pt x="268" y="1425"/>
                      </a:lnTo>
                      <a:lnTo>
                        <a:pt x="276" y="1409"/>
                      </a:lnTo>
                      <a:lnTo>
                        <a:pt x="262" y="1397"/>
                      </a:lnTo>
                      <a:lnTo>
                        <a:pt x="244" y="1415"/>
                      </a:lnTo>
                      <a:lnTo>
                        <a:pt x="234" y="1405"/>
                      </a:lnTo>
                      <a:lnTo>
                        <a:pt x="228" y="1377"/>
                      </a:lnTo>
                      <a:lnTo>
                        <a:pt x="232" y="1357"/>
                      </a:lnTo>
                      <a:lnTo>
                        <a:pt x="254" y="1359"/>
                      </a:lnTo>
                      <a:lnTo>
                        <a:pt x="240" y="1337"/>
                      </a:lnTo>
                      <a:lnTo>
                        <a:pt x="256" y="1333"/>
                      </a:lnTo>
                      <a:lnTo>
                        <a:pt x="228" y="1307"/>
                      </a:lnTo>
                      <a:lnTo>
                        <a:pt x="236" y="1265"/>
                      </a:lnTo>
                      <a:lnTo>
                        <a:pt x="244" y="1237"/>
                      </a:lnTo>
                      <a:lnTo>
                        <a:pt x="208" y="1207"/>
                      </a:lnTo>
                      <a:lnTo>
                        <a:pt x="176" y="1149"/>
                      </a:lnTo>
                      <a:lnTo>
                        <a:pt x="168" y="1101"/>
                      </a:lnTo>
                      <a:lnTo>
                        <a:pt x="180" y="1075"/>
                      </a:lnTo>
                      <a:lnTo>
                        <a:pt x="164" y="1051"/>
                      </a:lnTo>
                      <a:lnTo>
                        <a:pt x="170" y="971"/>
                      </a:lnTo>
                      <a:lnTo>
                        <a:pt x="196" y="921"/>
                      </a:lnTo>
                      <a:lnTo>
                        <a:pt x="186" y="895"/>
                      </a:lnTo>
                      <a:lnTo>
                        <a:pt x="152" y="975"/>
                      </a:lnTo>
                      <a:lnTo>
                        <a:pt x="138" y="1021"/>
                      </a:lnTo>
                      <a:lnTo>
                        <a:pt x="148" y="1037"/>
                      </a:lnTo>
                      <a:lnTo>
                        <a:pt x="126" y="1055"/>
                      </a:lnTo>
                      <a:lnTo>
                        <a:pt x="130" y="1107"/>
                      </a:lnTo>
                      <a:lnTo>
                        <a:pt x="158" y="1087"/>
                      </a:lnTo>
                      <a:lnTo>
                        <a:pt x="150" y="1133"/>
                      </a:lnTo>
                      <a:lnTo>
                        <a:pt x="146" y="1217"/>
                      </a:lnTo>
                      <a:lnTo>
                        <a:pt x="144" y="1233"/>
                      </a:lnTo>
                      <a:lnTo>
                        <a:pt x="132" y="1253"/>
                      </a:lnTo>
                      <a:lnTo>
                        <a:pt x="110" y="1255"/>
                      </a:lnTo>
                      <a:lnTo>
                        <a:pt x="96" y="1285"/>
                      </a:lnTo>
                      <a:lnTo>
                        <a:pt x="76" y="1281"/>
                      </a:lnTo>
                      <a:lnTo>
                        <a:pt x="50" y="1293"/>
                      </a:lnTo>
                      <a:lnTo>
                        <a:pt x="18" y="1291"/>
                      </a:lnTo>
                      <a:lnTo>
                        <a:pt x="0" y="1251"/>
                      </a:lnTo>
                      <a:lnTo>
                        <a:pt x="2" y="1209"/>
                      </a:lnTo>
                      <a:lnTo>
                        <a:pt x="22" y="1151"/>
                      </a:lnTo>
                      <a:lnTo>
                        <a:pt x="52" y="1081"/>
                      </a:lnTo>
                      <a:lnTo>
                        <a:pt x="84" y="1019"/>
                      </a:lnTo>
                      <a:lnTo>
                        <a:pt x="108" y="973"/>
                      </a:lnTo>
                      <a:lnTo>
                        <a:pt x="124" y="945"/>
                      </a:lnTo>
                      <a:lnTo>
                        <a:pt x="150" y="891"/>
                      </a:lnTo>
                      <a:lnTo>
                        <a:pt x="176" y="855"/>
                      </a:lnTo>
                      <a:lnTo>
                        <a:pt x="186" y="765"/>
                      </a:lnTo>
                      <a:lnTo>
                        <a:pt x="206" y="681"/>
                      </a:lnTo>
                      <a:lnTo>
                        <a:pt x="268" y="593"/>
                      </a:lnTo>
                      <a:lnTo>
                        <a:pt x="328" y="513"/>
                      </a:lnTo>
                      <a:lnTo>
                        <a:pt x="380" y="457"/>
                      </a:lnTo>
                      <a:lnTo>
                        <a:pt x="422" y="403"/>
                      </a:lnTo>
                      <a:lnTo>
                        <a:pt x="430" y="431"/>
                      </a:lnTo>
                      <a:lnTo>
                        <a:pt x="434" y="471"/>
                      </a:lnTo>
                      <a:lnTo>
                        <a:pt x="404" y="493"/>
                      </a:lnTo>
                      <a:lnTo>
                        <a:pt x="404" y="515"/>
                      </a:lnTo>
                      <a:lnTo>
                        <a:pt x="396" y="557"/>
                      </a:lnTo>
                      <a:lnTo>
                        <a:pt x="464" y="475"/>
                      </a:lnTo>
                      <a:lnTo>
                        <a:pt x="438" y="531"/>
                      </a:lnTo>
                      <a:lnTo>
                        <a:pt x="464" y="549"/>
                      </a:lnTo>
                      <a:lnTo>
                        <a:pt x="450" y="575"/>
                      </a:lnTo>
                      <a:lnTo>
                        <a:pt x="426" y="607"/>
                      </a:lnTo>
                      <a:lnTo>
                        <a:pt x="406" y="635"/>
                      </a:lnTo>
                      <a:lnTo>
                        <a:pt x="386" y="673"/>
                      </a:lnTo>
                      <a:lnTo>
                        <a:pt x="354" y="693"/>
                      </a:lnTo>
                      <a:lnTo>
                        <a:pt x="322" y="727"/>
                      </a:lnTo>
                      <a:lnTo>
                        <a:pt x="320" y="759"/>
                      </a:lnTo>
                      <a:lnTo>
                        <a:pt x="308" y="785"/>
                      </a:lnTo>
                      <a:lnTo>
                        <a:pt x="328" y="803"/>
                      </a:lnTo>
                      <a:lnTo>
                        <a:pt x="358" y="759"/>
                      </a:lnTo>
                      <a:lnTo>
                        <a:pt x="362" y="741"/>
                      </a:lnTo>
                      <a:lnTo>
                        <a:pt x="378" y="733"/>
                      </a:lnTo>
                      <a:lnTo>
                        <a:pt x="390" y="703"/>
                      </a:lnTo>
                      <a:lnTo>
                        <a:pt x="414" y="709"/>
                      </a:lnTo>
                      <a:lnTo>
                        <a:pt x="420" y="695"/>
                      </a:lnTo>
                      <a:lnTo>
                        <a:pt x="408" y="679"/>
                      </a:lnTo>
                      <a:lnTo>
                        <a:pt x="430" y="655"/>
                      </a:lnTo>
                      <a:lnTo>
                        <a:pt x="438" y="629"/>
                      </a:lnTo>
                      <a:lnTo>
                        <a:pt x="478" y="593"/>
                      </a:lnTo>
                      <a:lnTo>
                        <a:pt x="498" y="599"/>
                      </a:lnTo>
                      <a:lnTo>
                        <a:pt x="518" y="585"/>
                      </a:lnTo>
                      <a:lnTo>
                        <a:pt x="522" y="563"/>
                      </a:lnTo>
                      <a:lnTo>
                        <a:pt x="502" y="549"/>
                      </a:lnTo>
                      <a:lnTo>
                        <a:pt x="466" y="551"/>
                      </a:lnTo>
                      <a:lnTo>
                        <a:pt x="446" y="525"/>
                      </a:lnTo>
                      <a:lnTo>
                        <a:pt x="462" y="473"/>
                      </a:lnTo>
                      <a:lnTo>
                        <a:pt x="480" y="433"/>
                      </a:lnTo>
                      <a:lnTo>
                        <a:pt x="494" y="411"/>
                      </a:lnTo>
                      <a:lnTo>
                        <a:pt x="494" y="441"/>
                      </a:lnTo>
                      <a:lnTo>
                        <a:pt x="510" y="439"/>
                      </a:lnTo>
                      <a:lnTo>
                        <a:pt x="520" y="419"/>
                      </a:lnTo>
                      <a:lnTo>
                        <a:pt x="512" y="377"/>
                      </a:lnTo>
                      <a:lnTo>
                        <a:pt x="534" y="369"/>
                      </a:lnTo>
                      <a:lnTo>
                        <a:pt x="536" y="355"/>
                      </a:lnTo>
                      <a:lnTo>
                        <a:pt x="522" y="347"/>
                      </a:lnTo>
                      <a:lnTo>
                        <a:pt x="500" y="375"/>
                      </a:lnTo>
                      <a:lnTo>
                        <a:pt x="490" y="391"/>
                      </a:lnTo>
                      <a:lnTo>
                        <a:pt x="438" y="419"/>
                      </a:lnTo>
                      <a:lnTo>
                        <a:pt x="438" y="391"/>
                      </a:lnTo>
                      <a:lnTo>
                        <a:pt x="494" y="331"/>
                      </a:lnTo>
                      <a:lnTo>
                        <a:pt x="608" y="231"/>
                      </a:lnTo>
                      <a:lnTo>
                        <a:pt x="704" y="157"/>
                      </a:lnTo>
                      <a:lnTo>
                        <a:pt x="847" y="63"/>
                      </a:lnTo>
                      <a:close/>
                    </a:path>
                  </a:pathLst>
                </a:custGeom>
                <a:solidFill>
                  <a:schemeClr val="accent1"/>
                </a:solidFill>
                <a:ln w="9525">
                  <a:noFill/>
                  <a:round/>
                  <a:headEnd/>
                  <a:tailEnd/>
                </a:ln>
                <a:effectLst/>
              </p:spPr>
              <p:txBody>
                <a:bodyPr wrap="none" anchor="ctr"/>
                <a:lstStyle/>
                <a:p>
                  <a:endParaRPr lang="ja-JP" altLang="en-US"/>
                </a:p>
              </p:txBody>
            </p:sp>
            <p:sp>
              <p:nvSpPr>
                <p:cNvPr id="4286" name="Freeform 190"/>
                <p:cNvSpPr>
                  <a:spLocks/>
                </p:cNvSpPr>
                <p:nvPr/>
              </p:nvSpPr>
              <p:spPr bwMode="ltGray">
                <a:xfrm>
                  <a:off x="2802" y="2081"/>
                  <a:ext cx="58" cy="87"/>
                </a:xfrm>
                <a:custGeom>
                  <a:avLst/>
                  <a:gdLst/>
                  <a:ahLst/>
                  <a:cxnLst>
                    <a:cxn ang="0">
                      <a:pos x="0" y="23"/>
                    </a:cxn>
                    <a:cxn ang="0">
                      <a:pos x="2" y="17"/>
                    </a:cxn>
                    <a:cxn ang="0">
                      <a:pos x="14" y="13"/>
                    </a:cxn>
                    <a:cxn ang="0">
                      <a:pos x="36" y="5"/>
                    </a:cxn>
                    <a:cxn ang="0">
                      <a:pos x="46" y="19"/>
                    </a:cxn>
                    <a:cxn ang="0">
                      <a:pos x="58" y="33"/>
                    </a:cxn>
                    <a:cxn ang="0">
                      <a:pos x="40" y="71"/>
                    </a:cxn>
                    <a:cxn ang="0">
                      <a:pos x="38" y="83"/>
                    </a:cxn>
                    <a:cxn ang="0">
                      <a:pos x="26" y="87"/>
                    </a:cxn>
                    <a:cxn ang="0">
                      <a:pos x="12" y="75"/>
                    </a:cxn>
                    <a:cxn ang="0">
                      <a:pos x="18" y="43"/>
                    </a:cxn>
                    <a:cxn ang="0">
                      <a:pos x="6" y="41"/>
                    </a:cxn>
                    <a:cxn ang="0">
                      <a:pos x="0" y="23"/>
                    </a:cxn>
                  </a:cxnLst>
                  <a:rect l="0" t="0" r="r" b="b"/>
                  <a:pathLst>
                    <a:path w="58" h="87">
                      <a:moveTo>
                        <a:pt x="0" y="23"/>
                      </a:moveTo>
                      <a:cubicBezTo>
                        <a:pt x="1" y="21"/>
                        <a:pt x="0" y="18"/>
                        <a:pt x="2" y="17"/>
                      </a:cubicBezTo>
                      <a:cubicBezTo>
                        <a:pt x="5" y="15"/>
                        <a:pt x="14" y="13"/>
                        <a:pt x="14" y="13"/>
                      </a:cubicBezTo>
                      <a:cubicBezTo>
                        <a:pt x="18" y="0"/>
                        <a:pt x="23" y="3"/>
                        <a:pt x="36" y="5"/>
                      </a:cubicBezTo>
                      <a:cubicBezTo>
                        <a:pt x="52" y="2"/>
                        <a:pt x="55" y="5"/>
                        <a:pt x="46" y="19"/>
                      </a:cubicBezTo>
                      <a:cubicBezTo>
                        <a:pt x="51" y="26"/>
                        <a:pt x="55" y="25"/>
                        <a:pt x="58" y="33"/>
                      </a:cubicBezTo>
                      <a:cubicBezTo>
                        <a:pt x="49" y="47"/>
                        <a:pt x="45" y="55"/>
                        <a:pt x="40" y="71"/>
                      </a:cubicBezTo>
                      <a:cubicBezTo>
                        <a:pt x="42" y="76"/>
                        <a:pt x="44" y="79"/>
                        <a:pt x="38" y="83"/>
                      </a:cubicBezTo>
                      <a:cubicBezTo>
                        <a:pt x="34" y="85"/>
                        <a:pt x="26" y="87"/>
                        <a:pt x="26" y="87"/>
                      </a:cubicBezTo>
                      <a:cubicBezTo>
                        <a:pt x="23" y="79"/>
                        <a:pt x="20" y="78"/>
                        <a:pt x="12" y="75"/>
                      </a:cubicBezTo>
                      <a:cubicBezTo>
                        <a:pt x="15" y="64"/>
                        <a:pt x="15" y="54"/>
                        <a:pt x="18" y="43"/>
                      </a:cubicBezTo>
                      <a:cubicBezTo>
                        <a:pt x="15" y="34"/>
                        <a:pt x="12" y="33"/>
                        <a:pt x="6" y="41"/>
                      </a:cubicBezTo>
                      <a:cubicBezTo>
                        <a:pt x="2" y="34"/>
                        <a:pt x="0" y="31"/>
                        <a:pt x="0" y="23"/>
                      </a:cubicBezTo>
                      <a:close/>
                    </a:path>
                  </a:pathLst>
                </a:custGeom>
                <a:solidFill>
                  <a:schemeClr val="accent1"/>
                </a:solidFill>
                <a:ln w="9525">
                  <a:noFill/>
                  <a:round/>
                  <a:headEnd/>
                  <a:tailEnd/>
                </a:ln>
                <a:effectLst/>
              </p:spPr>
              <p:txBody>
                <a:bodyPr wrap="none" anchor="ctr"/>
                <a:lstStyle/>
                <a:p>
                  <a:endParaRPr lang="ja-JP" altLang="en-US"/>
                </a:p>
              </p:txBody>
            </p:sp>
            <p:sp>
              <p:nvSpPr>
                <p:cNvPr id="4287" name="Freeform 191"/>
                <p:cNvSpPr>
                  <a:spLocks/>
                </p:cNvSpPr>
                <p:nvPr/>
              </p:nvSpPr>
              <p:spPr bwMode="ltGray">
                <a:xfrm>
                  <a:off x="2832" y="1817"/>
                  <a:ext cx="279" cy="307"/>
                </a:xfrm>
                <a:custGeom>
                  <a:avLst/>
                  <a:gdLst/>
                  <a:ahLst/>
                  <a:cxnLst>
                    <a:cxn ang="0">
                      <a:pos x="44" y="251"/>
                    </a:cxn>
                    <a:cxn ang="0">
                      <a:pos x="28" y="265"/>
                    </a:cxn>
                    <a:cxn ang="0">
                      <a:pos x="10" y="271"/>
                    </a:cxn>
                    <a:cxn ang="0">
                      <a:pos x="4" y="269"/>
                    </a:cxn>
                    <a:cxn ang="0">
                      <a:pos x="0" y="257"/>
                    </a:cxn>
                    <a:cxn ang="0">
                      <a:pos x="22" y="241"/>
                    </a:cxn>
                    <a:cxn ang="0">
                      <a:pos x="34" y="237"/>
                    </a:cxn>
                    <a:cxn ang="0">
                      <a:pos x="48" y="223"/>
                    </a:cxn>
                    <a:cxn ang="0">
                      <a:pos x="66" y="217"/>
                    </a:cxn>
                    <a:cxn ang="0">
                      <a:pos x="82" y="219"/>
                    </a:cxn>
                    <a:cxn ang="0">
                      <a:pos x="94" y="215"/>
                    </a:cxn>
                    <a:cxn ang="0">
                      <a:pos x="104" y="205"/>
                    </a:cxn>
                    <a:cxn ang="0">
                      <a:pos x="122" y="211"/>
                    </a:cxn>
                    <a:cxn ang="0">
                      <a:pos x="128" y="195"/>
                    </a:cxn>
                    <a:cxn ang="0">
                      <a:pos x="146" y="183"/>
                    </a:cxn>
                    <a:cxn ang="0">
                      <a:pos x="142" y="165"/>
                    </a:cxn>
                    <a:cxn ang="0">
                      <a:pos x="154" y="161"/>
                    </a:cxn>
                    <a:cxn ang="0">
                      <a:pos x="166" y="163"/>
                    </a:cxn>
                    <a:cxn ang="0">
                      <a:pos x="170" y="183"/>
                    </a:cxn>
                    <a:cxn ang="0">
                      <a:pos x="194" y="163"/>
                    </a:cxn>
                    <a:cxn ang="0">
                      <a:pos x="180" y="149"/>
                    </a:cxn>
                    <a:cxn ang="0">
                      <a:pos x="192" y="131"/>
                    </a:cxn>
                    <a:cxn ang="0">
                      <a:pos x="208" y="145"/>
                    </a:cxn>
                    <a:cxn ang="0">
                      <a:pos x="228" y="121"/>
                    </a:cxn>
                    <a:cxn ang="0">
                      <a:pos x="224" y="95"/>
                    </a:cxn>
                    <a:cxn ang="0">
                      <a:pos x="232" y="55"/>
                    </a:cxn>
                    <a:cxn ang="0">
                      <a:pos x="230" y="37"/>
                    </a:cxn>
                    <a:cxn ang="0">
                      <a:pos x="222" y="25"/>
                    </a:cxn>
                    <a:cxn ang="0">
                      <a:pos x="218" y="13"/>
                    </a:cxn>
                    <a:cxn ang="0">
                      <a:pos x="230" y="3"/>
                    </a:cxn>
                    <a:cxn ang="0">
                      <a:pos x="244" y="17"/>
                    </a:cxn>
                    <a:cxn ang="0">
                      <a:pos x="246" y="31"/>
                    </a:cxn>
                    <a:cxn ang="0">
                      <a:pos x="254" y="53"/>
                    </a:cxn>
                    <a:cxn ang="0">
                      <a:pos x="266" y="69"/>
                    </a:cxn>
                    <a:cxn ang="0">
                      <a:pos x="276" y="93"/>
                    </a:cxn>
                    <a:cxn ang="0">
                      <a:pos x="262" y="137"/>
                    </a:cxn>
                    <a:cxn ang="0">
                      <a:pos x="246" y="177"/>
                    </a:cxn>
                    <a:cxn ang="0">
                      <a:pos x="240" y="231"/>
                    </a:cxn>
                    <a:cxn ang="0">
                      <a:pos x="220" y="229"/>
                    </a:cxn>
                    <a:cxn ang="0">
                      <a:pos x="206" y="237"/>
                    </a:cxn>
                    <a:cxn ang="0">
                      <a:pos x="188" y="239"/>
                    </a:cxn>
                    <a:cxn ang="0">
                      <a:pos x="168" y="245"/>
                    </a:cxn>
                    <a:cxn ang="0">
                      <a:pos x="150" y="239"/>
                    </a:cxn>
                    <a:cxn ang="0">
                      <a:pos x="140" y="267"/>
                    </a:cxn>
                    <a:cxn ang="0">
                      <a:pos x="130" y="281"/>
                    </a:cxn>
                    <a:cxn ang="0">
                      <a:pos x="110" y="271"/>
                    </a:cxn>
                    <a:cxn ang="0">
                      <a:pos x="104" y="243"/>
                    </a:cxn>
                    <a:cxn ang="0">
                      <a:pos x="82" y="253"/>
                    </a:cxn>
                    <a:cxn ang="0">
                      <a:pos x="64" y="255"/>
                    </a:cxn>
                    <a:cxn ang="0">
                      <a:pos x="50" y="255"/>
                    </a:cxn>
                    <a:cxn ang="0">
                      <a:pos x="52" y="261"/>
                    </a:cxn>
                    <a:cxn ang="0">
                      <a:pos x="50" y="267"/>
                    </a:cxn>
                    <a:cxn ang="0">
                      <a:pos x="80" y="259"/>
                    </a:cxn>
                    <a:cxn ang="0">
                      <a:pos x="86" y="257"/>
                    </a:cxn>
                    <a:cxn ang="0">
                      <a:pos x="98" y="261"/>
                    </a:cxn>
                    <a:cxn ang="0">
                      <a:pos x="96" y="269"/>
                    </a:cxn>
                    <a:cxn ang="0">
                      <a:pos x="80" y="291"/>
                    </a:cxn>
                    <a:cxn ang="0">
                      <a:pos x="60" y="289"/>
                    </a:cxn>
                    <a:cxn ang="0">
                      <a:pos x="50" y="307"/>
                    </a:cxn>
                    <a:cxn ang="0">
                      <a:pos x="36" y="291"/>
                    </a:cxn>
                    <a:cxn ang="0">
                      <a:pos x="44" y="273"/>
                    </a:cxn>
                    <a:cxn ang="0">
                      <a:pos x="40" y="261"/>
                    </a:cxn>
                    <a:cxn ang="0">
                      <a:pos x="44" y="251"/>
                    </a:cxn>
                  </a:cxnLst>
                  <a:rect l="0" t="0" r="r" b="b"/>
                  <a:pathLst>
                    <a:path w="279" h="307">
                      <a:moveTo>
                        <a:pt x="44" y="251"/>
                      </a:moveTo>
                      <a:cubicBezTo>
                        <a:pt x="38" y="255"/>
                        <a:pt x="35" y="262"/>
                        <a:pt x="28" y="265"/>
                      </a:cubicBezTo>
                      <a:cubicBezTo>
                        <a:pt x="22" y="268"/>
                        <a:pt x="10" y="271"/>
                        <a:pt x="10" y="271"/>
                      </a:cubicBezTo>
                      <a:cubicBezTo>
                        <a:pt x="8" y="270"/>
                        <a:pt x="5" y="271"/>
                        <a:pt x="4" y="269"/>
                      </a:cubicBezTo>
                      <a:cubicBezTo>
                        <a:pt x="2" y="266"/>
                        <a:pt x="0" y="257"/>
                        <a:pt x="0" y="257"/>
                      </a:cubicBezTo>
                      <a:cubicBezTo>
                        <a:pt x="5" y="249"/>
                        <a:pt x="13" y="245"/>
                        <a:pt x="22" y="241"/>
                      </a:cubicBezTo>
                      <a:cubicBezTo>
                        <a:pt x="26" y="239"/>
                        <a:pt x="34" y="237"/>
                        <a:pt x="34" y="237"/>
                      </a:cubicBezTo>
                      <a:cubicBezTo>
                        <a:pt x="37" y="233"/>
                        <a:pt x="44" y="226"/>
                        <a:pt x="48" y="223"/>
                      </a:cubicBezTo>
                      <a:cubicBezTo>
                        <a:pt x="53" y="220"/>
                        <a:pt x="66" y="217"/>
                        <a:pt x="66" y="217"/>
                      </a:cubicBezTo>
                      <a:cubicBezTo>
                        <a:pt x="71" y="218"/>
                        <a:pt x="77" y="219"/>
                        <a:pt x="82" y="219"/>
                      </a:cubicBezTo>
                      <a:cubicBezTo>
                        <a:pt x="86" y="219"/>
                        <a:pt x="94" y="215"/>
                        <a:pt x="94" y="215"/>
                      </a:cubicBezTo>
                      <a:cubicBezTo>
                        <a:pt x="96" y="212"/>
                        <a:pt x="100" y="205"/>
                        <a:pt x="104" y="205"/>
                      </a:cubicBezTo>
                      <a:cubicBezTo>
                        <a:pt x="110" y="205"/>
                        <a:pt x="122" y="211"/>
                        <a:pt x="122" y="211"/>
                      </a:cubicBezTo>
                      <a:cubicBezTo>
                        <a:pt x="132" y="208"/>
                        <a:pt x="130" y="204"/>
                        <a:pt x="128" y="195"/>
                      </a:cubicBezTo>
                      <a:cubicBezTo>
                        <a:pt x="136" y="190"/>
                        <a:pt x="141" y="191"/>
                        <a:pt x="146" y="183"/>
                      </a:cubicBezTo>
                      <a:cubicBezTo>
                        <a:pt x="144" y="179"/>
                        <a:pt x="136" y="170"/>
                        <a:pt x="142" y="165"/>
                      </a:cubicBezTo>
                      <a:cubicBezTo>
                        <a:pt x="145" y="163"/>
                        <a:pt x="154" y="161"/>
                        <a:pt x="154" y="161"/>
                      </a:cubicBezTo>
                      <a:cubicBezTo>
                        <a:pt x="159" y="175"/>
                        <a:pt x="151" y="158"/>
                        <a:pt x="166" y="163"/>
                      </a:cubicBezTo>
                      <a:cubicBezTo>
                        <a:pt x="163" y="173"/>
                        <a:pt x="158" y="179"/>
                        <a:pt x="170" y="183"/>
                      </a:cubicBezTo>
                      <a:cubicBezTo>
                        <a:pt x="182" y="179"/>
                        <a:pt x="181" y="167"/>
                        <a:pt x="194" y="163"/>
                      </a:cubicBezTo>
                      <a:cubicBezTo>
                        <a:pt x="192" y="157"/>
                        <a:pt x="180" y="149"/>
                        <a:pt x="180" y="149"/>
                      </a:cubicBezTo>
                      <a:cubicBezTo>
                        <a:pt x="173" y="138"/>
                        <a:pt x="182" y="134"/>
                        <a:pt x="192" y="131"/>
                      </a:cubicBezTo>
                      <a:cubicBezTo>
                        <a:pt x="206" y="136"/>
                        <a:pt x="191" y="149"/>
                        <a:pt x="208" y="145"/>
                      </a:cubicBezTo>
                      <a:cubicBezTo>
                        <a:pt x="212" y="133"/>
                        <a:pt x="216" y="125"/>
                        <a:pt x="228" y="121"/>
                      </a:cubicBezTo>
                      <a:cubicBezTo>
                        <a:pt x="231" y="112"/>
                        <a:pt x="226" y="104"/>
                        <a:pt x="224" y="95"/>
                      </a:cubicBezTo>
                      <a:cubicBezTo>
                        <a:pt x="228" y="82"/>
                        <a:pt x="223" y="68"/>
                        <a:pt x="232" y="55"/>
                      </a:cubicBezTo>
                      <a:cubicBezTo>
                        <a:pt x="234" y="45"/>
                        <a:pt x="239" y="43"/>
                        <a:pt x="230" y="37"/>
                      </a:cubicBezTo>
                      <a:cubicBezTo>
                        <a:pt x="227" y="33"/>
                        <a:pt x="224" y="30"/>
                        <a:pt x="222" y="25"/>
                      </a:cubicBezTo>
                      <a:cubicBezTo>
                        <a:pt x="221" y="21"/>
                        <a:pt x="218" y="13"/>
                        <a:pt x="218" y="13"/>
                      </a:cubicBezTo>
                      <a:cubicBezTo>
                        <a:pt x="221" y="5"/>
                        <a:pt x="221" y="0"/>
                        <a:pt x="230" y="3"/>
                      </a:cubicBezTo>
                      <a:cubicBezTo>
                        <a:pt x="233" y="11"/>
                        <a:pt x="236" y="14"/>
                        <a:pt x="244" y="17"/>
                      </a:cubicBezTo>
                      <a:cubicBezTo>
                        <a:pt x="248" y="29"/>
                        <a:pt x="234" y="23"/>
                        <a:pt x="246" y="31"/>
                      </a:cubicBezTo>
                      <a:cubicBezTo>
                        <a:pt x="242" y="42"/>
                        <a:pt x="246" y="47"/>
                        <a:pt x="254" y="53"/>
                      </a:cubicBezTo>
                      <a:cubicBezTo>
                        <a:pt x="257" y="61"/>
                        <a:pt x="259" y="64"/>
                        <a:pt x="266" y="69"/>
                      </a:cubicBezTo>
                      <a:cubicBezTo>
                        <a:pt x="269" y="78"/>
                        <a:pt x="271" y="85"/>
                        <a:pt x="276" y="93"/>
                      </a:cubicBezTo>
                      <a:cubicBezTo>
                        <a:pt x="279" y="107"/>
                        <a:pt x="272" y="127"/>
                        <a:pt x="262" y="137"/>
                      </a:cubicBezTo>
                      <a:cubicBezTo>
                        <a:pt x="245" y="131"/>
                        <a:pt x="250" y="164"/>
                        <a:pt x="246" y="177"/>
                      </a:cubicBezTo>
                      <a:cubicBezTo>
                        <a:pt x="244" y="197"/>
                        <a:pt x="245" y="212"/>
                        <a:pt x="240" y="231"/>
                      </a:cubicBezTo>
                      <a:cubicBezTo>
                        <a:pt x="232" y="229"/>
                        <a:pt x="228" y="226"/>
                        <a:pt x="220" y="229"/>
                      </a:cubicBezTo>
                      <a:cubicBezTo>
                        <a:pt x="217" y="237"/>
                        <a:pt x="215" y="240"/>
                        <a:pt x="206" y="237"/>
                      </a:cubicBezTo>
                      <a:cubicBezTo>
                        <a:pt x="203" y="247"/>
                        <a:pt x="196" y="242"/>
                        <a:pt x="188" y="239"/>
                      </a:cubicBezTo>
                      <a:cubicBezTo>
                        <a:pt x="181" y="241"/>
                        <a:pt x="175" y="243"/>
                        <a:pt x="168" y="245"/>
                      </a:cubicBezTo>
                      <a:cubicBezTo>
                        <a:pt x="162" y="243"/>
                        <a:pt x="150" y="239"/>
                        <a:pt x="150" y="239"/>
                      </a:cubicBezTo>
                      <a:cubicBezTo>
                        <a:pt x="153" y="253"/>
                        <a:pt x="150" y="257"/>
                        <a:pt x="140" y="267"/>
                      </a:cubicBezTo>
                      <a:cubicBezTo>
                        <a:pt x="135" y="281"/>
                        <a:pt x="140" y="278"/>
                        <a:pt x="130" y="281"/>
                      </a:cubicBezTo>
                      <a:cubicBezTo>
                        <a:pt x="121" y="278"/>
                        <a:pt x="113" y="281"/>
                        <a:pt x="110" y="271"/>
                      </a:cubicBezTo>
                      <a:cubicBezTo>
                        <a:pt x="114" y="259"/>
                        <a:pt x="116" y="251"/>
                        <a:pt x="104" y="243"/>
                      </a:cubicBezTo>
                      <a:cubicBezTo>
                        <a:pt x="93" y="245"/>
                        <a:pt x="88" y="244"/>
                        <a:pt x="82" y="253"/>
                      </a:cubicBezTo>
                      <a:cubicBezTo>
                        <a:pt x="67" y="248"/>
                        <a:pt x="73" y="246"/>
                        <a:pt x="64" y="255"/>
                      </a:cubicBezTo>
                      <a:cubicBezTo>
                        <a:pt x="56" y="252"/>
                        <a:pt x="53" y="245"/>
                        <a:pt x="50" y="255"/>
                      </a:cubicBezTo>
                      <a:cubicBezTo>
                        <a:pt x="51" y="257"/>
                        <a:pt x="52" y="259"/>
                        <a:pt x="52" y="261"/>
                      </a:cubicBezTo>
                      <a:cubicBezTo>
                        <a:pt x="52" y="263"/>
                        <a:pt x="48" y="266"/>
                        <a:pt x="50" y="267"/>
                      </a:cubicBezTo>
                      <a:cubicBezTo>
                        <a:pt x="55" y="269"/>
                        <a:pt x="76" y="260"/>
                        <a:pt x="80" y="259"/>
                      </a:cubicBezTo>
                      <a:cubicBezTo>
                        <a:pt x="82" y="258"/>
                        <a:pt x="86" y="257"/>
                        <a:pt x="86" y="257"/>
                      </a:cubicBezTo>
                      <a:cubicBezTo>
                        <a:pt x="90" y="258"/>
                        <a:pt x="94" y="260"/>
                        <a:pt x="98" y="261"/>
                      </a:cubicBezTo>
                      <a:cubicBezTo>
                        <a:pt x="101" y="262"/>
                        <a:pt x="97" y="266"/>
                        <a:pt x="96" y="269"/>
                      </a:cubicBezTo>
                      <a:cubicBezTo>
                        <a:pt x="92" y="281"/>
                        <a:pt x="91" y="284"/>
                        <a:pt x="80" y="291"/>
                      </a:cubicBezTo>
                      <a:cubicBezTo>
                        <a:pt x="72" y="283"/>
                        <a:pt x="71" y="286"/>
                        <a:pt x="60" y="289"/>
                      </a:cubicBezTo>
                      <a:cubicBezTo>
                        <a:pt x="55" y="304"/>
                        <a:pt x="59" y="298"/>
                        <a:pt x="50" y="307"/>
                      </a:cubicBezTo>
                      <a:cubicBezTo>
                        <a:pt x="39" y="304"/>
                        <a:pt x="42" y="300"/>
                        <a:pt x="36" y="291"/>
                      </a:cubicBezTo>
                      <a:cubicBezTo>
                        <a:pt x="41" y="277"/>
                        <a:pt x="38" y="283"/>
                        <a:pt x="44" y="273"/>
                      </a:cubicBezTo>
                      <a:cubicBezTo>
                        <a:pt x="43" y="269"/>
                        <a:pt x="36" y="263"/>
                        <a:pt x="40" y="261"/>
                      </a:cubicBezTo>
                      <a:cubicBezTo>
                        <a:pt x="48" y="256"/>
                        <a:pt x="47" y="259"/>
                        <a:pt x="44" y="251"/>
                      </a:cubicBezTo>
                      <a:close/>
                    </a:path>
                  </a:pathLst>
                </a:custGeom>
                <a:solidFill>
                  <a:schemeClr val="accent1"/>
                </a:solidFill>
                <a:ln w="9525">
                  <a:noFill/>
                  <a:round/>
                  <a:headEnd/>
                  <a:tailEnd/>
                </a:ln>
                <a:effectLst/>
              </p:spPr>
              <p:txBody>
                <a:bodyPr wrap="none" anchor="ctr"/>
                <a:lstStyle/>
                <a:p>
                  <a:endParaRPr lang="ja-JP" altLang="en-US"/>
                </a:p>
              </p:txBody>
            </p:sp>
            <p:sp>
              <p:nvSpPr>
                <p:cNvPr id="4288" name="Freeform 192"/>
                <p:cNvSpPr>
                  <a:spLocks/>
                </p:cNvSpPr>
                <p:nvPr/>
              </p:nvSpPr>
              <p:spPr bwMode="ltGray">
                <a:xfrm>
                  <a:off x="3055" y="1733"/>
                  <a:ext cx="138" cy="113"/>
                </a:xfrm>
                <a:custGeom>
                  <a:avLst/>
                  <a:gdLst/>
                  <a:ahLst/>
                  <a:cxnLst>
                    <a:cxn ang="0">
                      <a:pos x="7" y="81"/>
                    </a:cxn>
                    <a:cxn ang="0">
                      <a:pos x="11" y="63"/>
                    </a:cxn>
                    <a:cxn ang="0">
                      <a:pos x="23" y="69"/>
                    </a:cxn>
                    <a:cxn ang="0">
                      <a:pos x="29" y="51"/>
                    </a:cxn>
                    <a:cxn ang="0">
                      <a:pos x="31" y="45"/>
                    </a:cxn>
                    <a:cxn ang="0">
                      <a:pos x="25" y="15"/>
                    </a:cxn>
                    <a:cxn ang="0">
                      <a:pos x="35" y="3"/>
                    </a:cxn>
                    <a:cxn ang="0">
                      <a:pos x="57" y="17"/>
                    </a:cxn>
                    <a:cxn ang="0">
                      <a:pos x="79" y="41"/>
                    </a:cxn>
                    <a:cxn ang="0">
                      <a:pos x="99" y="35"/>
                    </a:cxn>
                    <a:cxn ang="0">
                      <a:pos x="113" y="37"/>
                    </a:cxn>
                    <a:cxn ang="0">
                      <a:pos x="127" y="25"/>
                    </a:cxn>
                    <a:cxn ang="0">
                      <a:pos x="125" y="39"/>
                    </a:cxn>
                    <a:cxn ang="0">
                      <a:pos x="111" y="45"/>
                    </a:cxn>
                    <a:cxn ang="0">
                      <a:pos x="109" y="57"/>
                    </a:cxn>
                    <a:cxn ang="0">
                      <a:pos x="95" y="73"/>
                    </a:cxn>
                    <a:cxn ang="0">
                      <a:pos x="83" y="77"/>
                    </a:cxn>
                    <a:cxn ang="0">
                      <a:pos x="73" y="101"/>
                    </a:cxn>
                    <a:cxn ang="0">
                      <a:pos x="69" y="113"/>
                    </a:cxn>
                    <a:cxn ang="0">
                      <a:pos x="51" y="99"/>
                    </a:cxn>
                    <a:cxn ang="0">
                      <a:pos x="33" y="87"/>
                    </a:cxn>
                    <a:cxn ang="0">
                      <a:pos x="17" y="95"/>
                    </a:cxn>
                    <a:cxn ang="0">
                      <a:pos x="7" y="81"/>
                    </a:cxn>
                  </a:cxnLst>
                  <a:rect l="0" t="0" r="r" b="b"/>
                  <a:pathLst>
                    <a:path w="138" h="113">
                      <a:moveTo>
                        <a:pt x="7" y="81"/>
                      </a:moveTo>
                      <a:cubicBezTo>
                        <a:pt x="2" y="73"/>
                        <a:pt x="1" y="66"/>
                        <a:pt x="11" y="63"/>
                      </a:cubicBezTo>
                      <a:cubicBezTo>
                        <a:pt x="11" y="63"/>
                        <a:pt x="21" y="71"/>
                        <a:pt x="23" y="69"/>
                      </a:cubicBezTo>
                      <a:cubicBezTo>
                        <a:pt x="23" y="69"/>
                        <a:pt x="28" y="54"/>
                        <a:pt x="29" y="51"/>
                      </a:cubicBezTo>
                      <a:cubicBezTo>
                        <a:pt x="30" y="49"/>
                        <a:pt x="31" y="45"/>
                        <a:pt x="31" y="45"/>
                      </a:cubicBezTo>
                      <a:cubicBezTo>
                        <a:pt x="30" y="34"/>
                        <a:pt x="28" y="26"/>
                        <a:pt x="25" y="15"/>
                      </a:cubicBezTo>
                      <a:cubicBezTo>
                        <a:pt x="27" y="6"/>
                        <a:pt x="25" y="0"/>
                        <a:pt x="35" y="3"/>
                      </a:cubicBezTo>
                      <a:cubicBezTo>
                        <a:pt x="42" y="13"/>
                        <a:pt x="44" y="15"/>
                        <a:pt x="57" y="17"/>
                      </a:cubicBezTo>
                      <a:cubicBezTo>
                        <a:pt x="61" y="29"/>
                        <a:pt x="66" y="37"/>
                        <a:pt x="79" y="41"/>
                      </a:cubicBezTo>
                      <a:cubicBezTo>
                        <a:pt x="94" y="36"/>
                        <a:pt x="87" y="38"/>
                        <a:pt x="99" y="35"/>
                      </a:cubicBezTo>
                      <a:cubicBezTo>
                        <a:pt x="106" y="25"/>
                        <a:pt x="104" y="34"/>
                        <a:pt x="113" y="37"/>
                      </a:cubicBezTo>
                      <a:cubicBezTo>
                        <a:pt x="120" y="32"/>
                        <a:pt x="119" y="28"/>
                        <a:pt x="127" y="25"/>
                      </a:cubicBezTo>
                      <a:cubicBezTo>
                        <a:pt x="138" y="29"/>
                        <a:pt x="131" y="33"/>
                        <a:pt x="125" y="39"/>
                      </a:cubicBezTo>
                      <a:cubicBezTo>
                        <a:pt x="122" y="48"/>
                        <a:pt x="119" y="48"/>
                        <a:pt x="111" y="45"/>
                      </a:cubicBezTo>
                      <a:cubicBezTo>
                        <a:pt x="98" y="48"/>
                        <a:pt x="99" y="50"/>
                        <a:pt x="109" y="57"/>
                      </a:cubicBezTo>
                      <a:cubicBezTo>
                        <a:pt x="117" y="69"/>
                        <a:pt x="105" y="70"/>
                        <a:pt x="95" y="73"/>
                      </a:cubicBezTo>
                      <a:cubicBezTo>
                        <a:pt x="91" y="74"/>
                        <a:pt x="83" y="77"/>
                        <a:pt x="83" y="77"/>
                      </a:cubicBezTo>
                      <a:cubicBezTo>
                        <a:pt x="80" y="86"/>
                        <a:pt x="76" y="92"/>
                        <a:pt x="73" y="101"/>
                      </a:cubicBezTo>
                      <a:cubicBezTo>
                        <a:pt x="72" y="105"/>
                        <a:pt x="69" y="113"/>
                        <a:pt x="69" y="113"/>
                      </a:cubicBezTo>
                      <a:cubicBezTo>
                        <a:pt x="58" y="110"/>
                        <a:pt x="60" y="106"/>
                        <a:pt x="51" y="99"/>
                      </a:cubicBezTo>
                      <a:cubicBezTo>
                        <a:pt x="45" y="95"/>
                        <a:pt x="33" y="87"/>
                        <a:pt x="33" y="87"/>
                      </a:cubicBezTo>
                      <a:cubicBezTo>
                        <a:pt x="25" y="92"/>
                        <a:pt x="26" y="98"/>
                        <a:pt x="17" y="95"/>
                      </a:cubicBezTo>
                      <a:cubicBezTo>
                        <a:pt x="16" y="93"/>
                        <a:pt x="0" y="81"/>
                        <a:pt x="7" y="81"/>
                      </a:cubicBezTo>
                      <a:close/>
                    </a:path>
                  </a:pathLst>
                </a:custGeom>
                <a:solidFill>
                  <a:schemeClr val="accent1"/>
                </a:solidFill>
                <a:ln w="9525">
                  <a:noFill/>
                  <a:round/>
                  <a:headEnd/>
                  <a:tailEnd/>
                </a:ln>
                <a:effectLst/>
              </p:spPr>
              <p:txBody>
                <a:bodyPr wrap="none" anchor="ctr"/>
                <a:lstStyle/>
                <a:p>
                  <a:endParaRPr lang="ja-JP" altLang="en-US"/>
                </a:p>
              </p:txBody>
            </p:sp>
            <p:sp>
              <p:nvSpPr>
                <p:cNvPr id="4289" name="Freeform 193"/>
                <p:cNvSpPr>
                  <a:spLocks/>
                </p:cNvSpPr>
                <p:nvPr/>
              </p:nvSpPr>
              <p:spPr bwMode="ltGray">
                <a:xfrm>
                  <a:off x="3194" y="1718"/>
                  <a:ext cx="46" cy="34"/>
                </a:xfrm>
                <a:custGeom>
                  <a:avLst/>
                  <a:gdLst/>
                  <a:ahLst/>
                  <a:cxnLst>
                    <a:cxn ang="0">
                      <a:pos x="0" y="24"/>
                    </a:cxn>
                    <a:cxn ang="0">
                      <a:pos x="24" y="0"/>
                    </a:cxn>
                    <a:cxn ang="0">
                      <a:pos x="46" y="16"/>
                    </a:cxn>
                    <a:cxn ang="0">
                      <a:pos x="24" y="20"/>
                    </a:cxn>
                    <a:cxn ang="0">
                      <a:pos x="0" y="24"/>
                    </a:cxn>
                  </a:cxnLst>
                  <a:rect l="0" t="0" r="r" b="b"/>
                  <a:pathLst>
                    <a:path w="46" h="34">
                      <a:moveTo>
                        <a:pt x="0" y="24"/>
                      </a:moveTo>
                      <a:cubicBezTo>
                        <a:pt x="22" y="17"/>
                        <a:pt x="7" y="12"/>
                        <a:pt x="24" y="0"/>
                      </a:cubicBezTo>
                      <a:cubicBezTo>
                        <a:pt x="43" y="6"/>
                        <a:pt x="21" y="12"/>
                        <a:pt x="46" y="16"/>
                      </a:cubicBezTo>
                      <a:cubicBezTo>
                        <a:pt x="42" y="28"/>
                        <a:pt x="34" y="23"/>
                        <a:pt x="24" y="20"/>
                      </a:cubicBezTo>
                      <a:cubicBezTo>
                        <a:pt x="3" y="34"/>
                        <a:pt x="12" y="16"/>
                        <a:pt x="0" y="24"/>
                      </a:cubicBezTo>
                      <a:close/>
                    </a:path>
                  </a:pathLst>
                </a:custGeom>
                <a:solidFill>
                  <a:schemeClr val="accent1"/>
                </a:solidFill>
                <a:ln w="9525">
                  <a:noFill/>
                  <a:round/>
                  <a:headEnd/>
                  <a:tailEnd/>
                </a:ln>
                <a:effectLst/>
              </p:spPr>
              <p:txBody>
                <a:bodyPr wrap="none" anchor="ctr"/>
                <a:lstStyle/>
                <a:p>
                  <a:endParaRPr lang="ja-JP" altLang="en-US"/>
                </a:p>
              </p:txBody>
            </p:sp>
            <p:sp>
              <p:nvSpPr>
                <p:cNvPr id="4290" name="Freeform 194"/>
                <p:cNvSpPr>
                  <a:spLocks/>
                </p:cNvSpPr>
                <p:nvPr/>
              </p:nvSpPr>
              <p:spPr bwMode="ltGray">
                <a:xfrm>
                  <a:off x="3233" y="1675"/>
                  <a:ext cx="39" cy="47"/>
                </a:xfrm>
                <a:custGeom>
                  <a:avLst/>
                  <a:gdLst/>
                  <a:ahLst/>
                  <a:cxnLst>
                    <a:cxn ang="0">
                      <a:pos x="17" y="43"/>
                    </a:cxn>
                    <a:cxn ang="0">
                      <a:pos x="13" y="17"/>
                    </a:cxn>
                    <a:cxn ang="0">
                      <a:pos x="29" y="19"/>
                    </a:cxn>
                    <a:cxn ang="0">
                      <a:pos x="25" y="33"/>
                    </a:cxn>
                    <a:cxn ang="0">
                      <a:pos x="17" y="43"/>
                    </a:cxn>
                  </a:cxnLst>
                  <a:rect l="0" t="0" r="r" b="b"/>
                  <a:pathLst>
                    <a:path w="39" h="47">
                      <a:moveTo>
                        <a:pt x="17" y="43"/>
                      </a:moveTo>
                      <a:cubicBezTo>
                        <a:pt x="0" y="39"/>
                        <a:pt x="6" y="28"/>
                        <a:pt x="13" y="17"/>
                      </a:cubicBezTo>
                      <a:cubicBezTo>
                        <a:pt x="7" y="0"/>
                        <a:pt x="24" y="16"/>
                        <a:pt x="29" y="19"/>
                      </a:cubicBezTo>
                      <a:cubicBezTo>
                        <a:pt x="36" y="29"/>
                        <a:pt x="39" y="30"/>
                        <a:pt x="25" y="33"/>
                      </a:cubicBezTo>
                      <a:cubicBezTo>
                        <a:pt x="21" y="46"/>
                        <a:pt x="25" y="47"/>
                        <a:pt x="17" y="43"/>
                      </a:cubicBezTo>
                      <a:close/>
                    </a:path>
                  </a:pathLst>
                </a:custGeom>
                <a:solidFill>
                  <a:schemeClr val="accent1"/>
                </a:solidFill>
                <a:ln w="9525">
                  <a:noFill/>
                  <a:round/>
                  <a:headEnd/>
                  <a:tailEnd/>
                </a:ln>
                <a:effectLst/>
              </p:spPr>
              <p:txBody>
                <a:bodyPr wrap="none" anchor="ctr"/>
                <a:lstStyle/>
                <a:p>
                  <a:endParaRPr lang="ja-JP" altLang="en-US"/>
                </a:p>
              </p:txBody>
            </p:sp>
            <p:sp>
              <p:nvSpPr>
                <p:cNvPr id="4291" name="Freeform 195"/>
                <p:cNvSpPr>
                  <a:spLocks/>
                </p:cNvSpPr>
                <p:nvPr/>
              </p:nvSpPr>
              <p:spPr bwMode="ltGray">
                <a:xfrm>
                  <a:off x="3277" y="1662"/>
                  <a:ext cx="25" cy="27"/>
                </a:xfrm>
                <a:custGeom>
                  <a:avLst/>
                  <a:gdLst/>
                  <a:ahLst/>
                  <a:cxnLst>
                    <a:cxn ang="0">
                      <a:pos x="11" y="18"/>
                    </a:cxn>
                    <a:cxn ang="0">
                      <a:pos x="7" y="8"/>
                    </a:cxn>
                    <a:cxn ang="0">
                      <a:pos x="19" y="0"/>
                    </a:cxn>
                    <a:cxn ang="0">
                      <a:pos x="11" y="18"/>
                    </a:cxn>
                  </a:cxnLst>
                  <a:rect l="0" t="0" r="r" b="b"/>
                  <a:pathLst>
                    <a:path w="25" h="27">
                      <a:moveTo>
                        <a:pt x="11" y="18"/>
                      </a:moveTo>
                      <a:cubicBezTo>
                        <a:pt x="6" y="16"/>
                        <a:pt x="0" y="16"/>
                        <a:pt x="7" y="8"/>
                      </a:cubicBezTo>
                      <a:cubicBezTo>
                        <a:pt x="10" y="4"/>
                        <a:pt x="19" y="0"/>
                        <a:pt x="19" y="0"/>
                      </a:cubicBezTo>
                      <a:cubicBezTo>
                        <a:pt x="25" y="9"/>
                        <a:pt x="20" y="27"/>
                        <a:pt x="11" y="18"/>
                      </a:cubicBezTo>
                      <a:close/>
                    </a:path>
                  </a:pathLst>
                </a:custGeom>
                <a:solidFill>
                  <a:schemeClr val="accent1"/>
                </a:solidFill>
                <a:ln w="9525">
                  <a:noFill/>
                  <a:round/>
                  <a:headEnd/>
                  <a:tailEnd/>
                </a:ln>
                <a:effectLst/>
              </p:spPr>
              <p:txBody>
                <a:bodyPr wrap="none" anchor="ctr"/>
                <a:lstStyle/>
                <a:p>
                  <a:endParaRPr lang="ja-JP" altLang="en-US"/>
                </a:p>
              </p:txBody>
            </p:sp>
            <p:sp>
              <p:nvSpPr>
                <p:cNvPr id="4292" name="Freeform 196"/>
                <p:cNvSpPr>
                  <a:spLocks/>
                </p:cNvSpPr>
                <p:nvPr/>
              </p:nvSpPr>
              <p:spPr bwMode="ltGray">
                <a:xfrm>
                  <a:off x="3061" y="1482"/>
                  <a:ext cx="62" cy="238"/>
                </a:xfrm>
                <a:custGeom>
                  <a:avLst/>
                  <a:gdLst/>
                  <a:ahLst/>
                  <a:cxnLst>
                    <a:cxn ang="0">
                      <a:pos x="3" y="60"/>
                    </a:cxn>
                    <a:cxn ang="0">
                      <a:pos x="11" y="32"/>
                    </a:cxn>
                    <a:cxn ang="0">
                      <a:pos x="13" y="2"/>
                    </a:cxn>
                    <a:cxn ang="0">
                      <a:pos x="19" y="6"/>
                    </a:cxn>
                    <a:cxn ang="0">
                      <a:pos x="25" y="30"/>
                    </a:cxn>
                    <a:cxn ang="0">
                      <a:pos x="49" y="94"/>
                    </a:cxn>
                    <a:cxn ang="0">
                      <a:pos x="57" y="122"/>
                    </a:cxn>
                    <a:cxn ang="0">
                      <a:pos x="61" y="134"/>
                    </a:cxn>
                    <a:cxn ang="0">
                      <a:pos x="51" y="148"/>
                    </a:cxn>
                    <a:cxn ang="0">
                      <a:pos x="39" y="144"/>
                    </a:cxn>
                    <a:cxn ang="0">
                      <a:pos x="27" y="162"/>
                    </a:cxn>
                    <a:cxn ang="0">
                      <a:pos x="51" y="220"/>
                    </a:cxn>
                    <a:cxn ang="0">
                      <a:pos x="35" y="230"/>
                    </a:cxn>
                    <a:cxn ang="0">
                      <a:pos x="11" y="238"/>
                    </a:cxn>
                    <a:cxn ang="0">
                      <a:pos x="11" y="196"/>
                    </a:cxn>
                    <a:cxn ang="0">
                      <a:pos x="9" y="140"/>
                    </a:cxn>
                    <a:cxn ang="0">
                      <a:pos x="19" y="122"/>
                    </a:cxn>
                    <a:cxn ang="0">
                      <a:pos x="1" y="76"/>
                    </a:cxn>
                    <a:cxn ang="0">
                      <a:pos x="3" y="60"/>
                    </a:cxn>
                  </a:cxnLst>
                  <a:rect l="0" t="0" r="r" b="b"/>
                  <a:pathLst>
                    <a:path w="62" h="238">
                      <a:moveTo>
                        <a:pt x="3" y="60"/>
                      </a:moveTo>
                      <a:cubicBezTo>
                        <a:pt x="5" y="47"/>
                        <a:pt x="4" y="42"/>
                        <a:pt x="11" y="32"/>
                      </a:cubicBezTo>
                      <a:cubicBezTo>
                        <a:pt x="12" y="22"/>
                        <a:pt x="10" y="12"/>
                        <a:pt x="13" y="2"/>
                      </a:cubicBezTo>
                      <a:cubicBezTo>
                        <a:pt x="14" y="0"/>
                        <a:pt x="18" y="4"/>
                        <a:pt x="19" y="6"/>
                      </a:cubicBezTo>
                      <a:cubicBezTo>
                        <a:pt x="24" y="13"/>
                        <a:pt x="23" y="22"/>
                        <a:pt x="25" y="30"/>
                      </a:cubicBezTo>
                      <a:cubicBezTo>
                        <a:pt x="31" y="53"/>
                        <a:pt x="44" y="71"/>
                        <a:pt x="49" y="94"/>
                      </a:cubicBezTo>
                      <a:cubicBezTo>
                        <a:pt x="51" y="104"/>
                        <a:pt x="54" y="113"/>
                        <a:pt x="57" y="122"/>
                      </a:cubicBezTo>
                      <a:cubicBezTo>
                        <a:pt x="58" y="126"/>
                        <a:pt x="61" y="134"/>
                        <a:pt x="61" y="134"/>
                      </a:cubicBezTo>
                      <a:cubicBezTo>
                        <a:pt x="59" y="144"/>
                        <a:pt x="62" y="155"/>
                        <a:pt x="51" y="148"/>
                      </a:cubicBezTo>
                      <a:cubicBezTo>
                        <a:pt x="48" y="143"/>
                        <a:pt x="47" y="137"/>
                        <a:pt x="39" y="144"/>
                      </a:cubicBezTo>
                      <a:cubicBezTo>
                        <a:pt x="34" y="149"/>
                        <a:pt x="27" y="162"/>
                        <a:pt x="27" y="162"/>
                      </a:cubicBezTo>
                      <a:cubicBezTo>
                        <a:pt x="31" y="184"/>
                        <a:pt x="44" y="199"/>
                        <a:pt x="51" y="220"/>
                      </a:cubicBezTo>
                      <a:cubicBezTo>
                        <a:pt x="47" y="231"/>
                        <a:pt x="47" y="232"/>
                        <a:pt x="35" y="230"/>
                      </a:cubicBezTo>
                      <a:cubicBezTo>
                        <a:pt x="23" y="222"/>
                        <a:pt x="21" y="232"/>
                        <a:pt x="11" y="238"/>
                      </a:cubicBezTo>
                      <a:cubicBezTo>
                        <a:pt x="4" y="227"/>
                        <a:pt x="10" y="208"/>
                        <a:pt x="11" y="196"/>
                      </a:cubicBezTo>
                      <a:cubicBezTo>
                        <a:pt x="9" y="179"/>
                        <a:pt x="3" y="157"/>
                        <a:pt x="9" y="140"/>
                      </a:cubicBezTo>
                      <a:cubicBezTo>
                        <a:pt x="11" y="133"/>
                        <a:pt x="17" y="129"/>
                        <a:pt x="19" y="122"/>
                      </a:cubicBezTo>
                      <a:cubicBezTo>
                        <a:pt x="13" y="105"/>
                        <a:pt x="17" y="86"/>
                        <a:pt x="1" y="76"/>
                      </a:cubicBezTo>
                      <a:cubicBezTo>
                        <a:pt x="0" y="72"/>
                        <a:pt x="3" y="50"/>
                        <a:pt x="3" y="60"/>
                      </a:cubicBezTo>
                      <a:close/>
                    </a:path>
                  </a:pathLst>
                </a:custGeom>
                <a:solidFill>
                  <a:schemeClr val="accent1"/>
                </a:solidFill>
                <a:ln w="9525">
                  <a:noFill/>
                  <a:round/>
                  <a:headEnd/>
                  <a:tailEnd/>
                </a:ln>
                <a:effectLst/>
              </p:spPr>
              <p:txBody>
                <a:bodyPr wrap="none" anchor="ctr"/>
                <a:lstStyle/>
                <a:p>
                  <a:endParaRPr lang="ja-JP" altLang="en-US"/>
                </a:p>
              </p:txBody>
            </p:sp>
            <p:sp>
              <p:nvSpPr>
                <p:cNvPr id="4293" name="Freeform 197"/>
                <p:cNvSpPr>
                  <a:spLocks/>
                </p:cNvSpPr>
                <p:nvPr/>
              </p:nvSpPr>
              <p:spPr bwMode="ltGray">
                <a:xfrm>
                  <a:off x="1510" y="2454"/>
                  <a:ext cx="47" cy="114"/>
                </a:xfrm>
                <a:custGeom>
                  <a:avLst/>
                  <a:gdLst/>
                  <a:ahLst/>
                  <a:cxnLst>
                    <a:cxn ang="0">
                      <a:pos x="6" y="58"/>
                    </a:cxn>
                    <a:cxn ang="0">
                      <a:pos x="20" y="0"/>
                    </a:cxn>
                    <a:cxn ang="0">
                      <a:pos x="36" y="28"/>
                    </a:cxn>
                    <a:cxn ang="0">
                      <a:pos x="38" y="46"/>
                    </a:cxn>
                    <a:cxn ang="0">
                      <a:pos x="42" y="58"/>
                    </a:cxn>
                    <a:cxn ang="0">
                      <a:pos x="26" y="104"/>
                    </a:cxn>
                    <a:cxn ang="0">
                      <a:pos x="8" y="108"/>
                    </a:cxn>
                    <a:cxn ang="0">
                      <a:pos x="0" y="74"/>
                    </a:cxn>
                    <a:cxn ang="0">
                      <a:pos x="2" y="66"/>
                    </a:cxn>
                    <a:cxn ang="0">
                      <a:pos x="6" y="58"/>
                    </a:cxn>
                  </a:cxnLst>
                  <a:rect l="0" t="0" r="r" b="b"/>
                  <a:pathLst>
                    <a:path w="47" h="114">
                      <a:moveTo>
                        <a:pt x="6" y="58"/>
                      </a:moveTo>
                      <a:cubicBezTo>
                        <a:pt x="3" y="48"/>
                        <a:pt x="6" y="5"/>
                        <a:pt x="20" y="0"/>
                      </a:cubicBezTo>
                      <a:cubicBezTo>
                        <a:pt x="32" y="4"/>
                        <a:pt x="32" y="17"/>
                        <a:pt x="36" y="28"/>
                      </a:cubicBezTo>
                      <a:cubicBezTo>
                        <a:pt x="33" y="38"/>
                        <a:pt x="33" y="32"/>
                        <a:pt x="38" y="46"/>
                      </a:cubicBezTo>
                      <a:cubicBezTo>
                        <a:pt x="39" y="50"/>
                        <a:pt x="42" y="58"/>
                        <a:pt x="42" y="58"/>
                      </a:cubicBezTo>
                      <a:cubicBezTo>
                        <a:pt x="44" y="77"/>
                        <a:pt x="47" y="97"/>
                        <a:pt x="26" y="104"/>
                      </a:cubicBezTo>
                      <a:cubicBezTo>
                        <a:pt x="19" y="111"/>
                        <a:pt x="17" y="114"/>
                        <a:pt x="8" y="108"/>
                      </a:cubicBezTo>
                      <a:cubicBezTo>
                        <a:pt x="4" y="97"/>
                        <a:pt x="4" y="85"/>
                        <a:pt x="0" y="74"/>
                      </a:cubicBezTo>
                      <a:cubicBezTo>
                        <a:pt x="1" y="71"/>
                        <a:pt x="1" y="69"/>
                        <a:pt x="2" y="66"/>
                      </a:cubicBezTo>
                      <a:cubicBezTo>
                        <a:pt x="6" y="51"/>
                        <a:pt x="6" y="50"/>
                        <a:pt x="6" y="58"/>
                      </a:cubicBezTo>
                      <a:close/>
                    </a:path>
                  </a:pathLst>
                </a:custGeom>
                <a:solidFill>
                  <a:schemeClr val="accent1"/>
                </a:solidFill>
                <a:ln w="9525">
                  <a:noFill/>
                  <a:round/>
                  <a:headEnd/>
                  <a:tailEnd/>
                </a:ln>
                <a:effectLst/>
              </p:spPr>
              <p:txBody>
                <a:bodyPr wrap="none" anchor="ctr"/>
                <a:lstStyle/>
                <a:p>
                  <a:endParaRPr lang="ja-JP" altLang="en-US"/>
                </a:p>
              </p:txBody>
            </p:sp>
            <p:sp>
              <p:nvSpPr>
                <p:cNvPr id="4294" name="Freeform 198"/>
                <p:cNvSpPr>
                  <a:spLocks/>
                </p:cNvSpPr>
                <p:nvPr/>
              </p:nvSpPr>
              <p:spPr bwMode="ltGray">
                <a:xfrm>
                  <a:off x="1186" y="1899"/>
                  <a:ext cx="55" cy="239"/>
                </a:xfrm>
                <a:custGeom>
                  <a:avLst/>
                  <a:gdLst/>
                  <a:ahLst/>
                  <a:cxnLst>
                    <a:cxn ang="0">
                      <a:pos x="24" y="11"/>
                    </a:cxn>
                    <a:cxn ang="0">
                      <a:pos x="28" y="27"/>
                    </a:cxn>
                    <a:cxn ang="0">
                      <a:pos x="32" y="39"/>
                    </a:cxn>
                    <a:cxn ang="0">
                      <a:pos x="48" y="81"/>
                    </a:cxn>
                    <a:cxn ang="0">
                      <a:pos x="44" y="111"/>
                    </a:cxn>
                    <a:cxn ang="0">
                      <a:pos x="22" y="197"/>
                    </a:cxn>
                    <a:cxn ang="0">
                      <a:pos x="10" y="221"/>
                    </a:cxn>
                    <a:cxn ang="0">
                      <a:pos x="2" y="233"/>
                    </a:cxn>
                    <a:cxn ang="0">
                      <a:pos x="0" y="239"/>
                    </a:cxn>
                    <a:cxn ang="0">
                      <a:pos x="2" y="123"/>
                    </a:cxn>
                    <a:cxn ang="0">
                      <a:pos x="16" y="29"/>
                    </a:cxn>
                    <a:cxn ang="0">
                      <a:pos x="24" y="11"/>
                    </a:cxn>
                  </a:cxnLst>
                  <a:rect l="0" t="0" r="r" b="b"/>
                  <a:pathLst>
                    <a:path w="55" h="239">
                      <a:moveTo>
                        <a:pt x="24" y="11"/>
                      </a:moveTo>
                      <a:cubicBezTo>
                        <a:pt x="30" y="29"/>
                        <a:pt x="21" y="0"/>
                        <a:pt x="28" y="27"/>
                      </a:cubicBezTo>
                      <a:cubicBezTo>
                        <a:pt x="29" y="31"/>
                        <a:pt x="32" y="39"/>
                        <a:pt x="32" y="39"/>
                      </a:cubicBezTo>
                      <a:cubicBezTo>
                        <a:pt x="27" y="55"/>
                        <a:pt x="31" y="75"/>
                        <a:pt x="48" y="81"/>
                      </a:cubicBezTo>
                      <a:cubicBezTo>
                        <a:pt x="55" y="91"/>
                        <a:pt x="47" y="101"/>
                        <a:pt x="44" y="111"/>
                      </a:cubicBezTo>
                      <a:cubicBezTo>
                        <a:pt x="35" y="139"/>
                        <a:pt x="31" y="169"/>
                        <a:pt x="22" y="197"/>
                      </a:cubicBezTo>
                      <a:cubicBezTo>
                        <a:pt x="19" y="205"/>
                        <a:pt x="14" y="213"/>
                        <a:pt x="10" y="221"/>
                      </a:cubicBezTo>
                      <a:cubicBezTo>
                        <a:pt x="8" y="225"/>
                        <a:pt x="5" y="229"/>
                        <a:pt x="2" y="233"/>
                      </a:cubicBezTo>
                      <a:cubicBezTo>
                        <a:pt x="1" y="235"/>
                        <a:pt x="0" y="239"/>
                        <a:pt x="0" y="239"/>
                      </a:cubicBezTo>
                      <a:lnTo>
                        <a:pt x="2" y="123"/>
                      </a:lnTo>
                      <a:lnTo>
                        <a:pt x="16" y="29"/>
                      </a:lnTo>
                      <a:lnTo>
                        <a:pt x="24" y="11"/>
                      </a:lnTo>
                      <a:close/>
                    </a:path>
                  </a:pathLst>
                </a:custGeom>
                <a:solidFill>
                  <a:schemeClr val="accent1"/>
                </a:solidFill>
                <a:ln w="9525">
                  <a:noFill/>
                  <a:round/>
                  <a:headEnd/>
                  <a:tailEnd/>
                </a:ln>
                <a:effectLst/>
              </p:spPr>
              <p:txBody>
                <a:bodyPr wrap="none" anchor="ctr"/>
                <a:lstStyle/>
                <a:p>
                  <a:endParaRPr lang="ja-JP" altLang="en-US"/>
                </a:p>
              </p:txBody>
            </p:sp>
            <p:sp>
              <p:nvSpPr>
                <p:cNvPr id="4295" name="Freeform 199"/>
                <p:cNvSpPr>
                  <a:spLocks/>
                </p:cNvSpPr>
                <p:nvPr/>
              </p:nvSpPr>
              <p:spPr bwMode="ltGray">
                <a:xfrm>
                  <a:off x="1819" y="2717"/>
                  <a:ext cx="291" cy="399"/>
                </a:xfrm>
                <a:custGeom>
                  <a:avLst/>
                  <a:gdLst/>
                  <a:ahLst/>
                  <a:cxnLst>
                    <a:cxn ang="0">
                      <a:pos x="33" y="55"/>
                    </a:cxn>
                    <a:cxn ang="0">
                      <a:pos x="13" y="45"/>
                    </a:cxn>
                    <a:cxn ang="0">
                      <a:pos x="7" y="41"/>
                    </a:cxn>
                    <a:cxn ang="0">
                      <a:pos x="3" y="23"/>
                    </a:cxn>
                    <a:cxn ang="0">
                      <a:pos x="17" y="5"/>
                    </a:cxn>
                    <a:cxn ang="0">
                      <a:pos x="29" y="15"/>
                    </a:cxn>
                    <a:cxn ang="0">
                      <a:pos x="41" y="31"/>
                    </a:cxn>
                    <a:cxn ang="0">
                      <a:pos x="59" y="37"/>
                    </a:cxn>
                    <a:cxn ang="0">
                      <a:pos x="83" y="77"/>
                    </a:cxn>
                    <a:cxn ang="0">
                      <a:pos x="103" y="97"/>
                    </a:cxn>
                    <a:cxn ang="0">
                      <a:pos x="137" y="141"/>
                    </a:cxn>
                    <a:cxn ang="0">
                      <a:pos x="185" y="195"/>
                    </a:cxn>
                    <a:cxn ang="0">
                      <a:pos x="191" y="207"/>
                    </a:cxn>
                    <a:cxn ang="0">
                      <a:pos x="215" y="219"/>
                    </a:cxn>
                    <a:cxn ang="0">
                      <a:pos x="241" y="239"/>
                    </a:cxn>
                    <a:cxn ang="0">
                      <a:pos x="227" y="239"/>
                    </a:cxn>
                    <a:cxn ang="0">
                      <a:pos x="215" y="231"/>
                    </a:cxn>
                    <a:cxn ang="0">
                      <a:pos x="205" y="239"/>
                    </a:cxn>
                    <a:cxn ang="0">
                      <a:pos x="221" y="255"/>
                    </a:cxn>
                    <a:cxn ang="0">
                      <a:pos x="237" y="285"/>
                    </a:cxn>
                    <a:cxn ang="0">
                      <a:pos x="241" y="297"/>
                    </a:cxn>
                    <a:cxn ang="0">
                      <a:pos x="253" y="307"/>
                    </a:cxn>
                    <a:cxn ang="0">
                      <a:pos x="255" y="289"/>
                    </a:cxn>
                    <a:cxn ang="0">
                      <a:pos x="271" y="283"/>
                    </a:cxn>
                    <a:cxn ang="0">
                      <a:pos x="273" y="295"/>
                    </a:cxn>
                    <a:cxn ang="0">
                      <a:pos x="279" y="299"/>
                    </a:cxn>
                    <a:cxn ang="0">
                      <a:pos x="291" y="311"/>
                    </a:cxn>
                    <a:cxn ang="0">
                      <a:pos x="275" y="315"/>
                    </a:cxn>
                    <a:cxn ang="0">
                      <a:pos x="277" y="335"/>
                    </a:cxn>
                    <a:cxn ang="0">
                      <a:pos x="281" y="367"/>
                    </a:cxn>
                    <a:cxn ang="0">
                      <a:pos x="273" y="393"/>
                    </a:cxn>
                    <a:cxn ang="0">
                      <a:pos x="271" y="399"/>
                    </a:cxn>
                    <a:cxn ang="0">
                      <a:pos x="257" y="385"/>
                    </a:cxn>
                    <a:cxn ang="0">
                      <a:pos x="239" y="379"/>
                    </a:cxn>
                    <a:cxn ang="0">
                      <a:pos x="213" y="355"/>
                    </a:cxn>
                    <a:cxn ang="0">
                      <a:pos x="201" y="347"/>
                    </a:cxn>
                    <a:cxn ang="0">
                      <a:pos x="189" y="333"/>
                    </a:cxn>
                    <a:cxn ang="0">
                      <a:pos x="175" y="315"/>
                    </a:cxn>
                    <a:cxn ang="0">
                      <a:pos x="153" y="281"/>
                    </a:cxn>
                    <a:cxn ang="0">
                      <a:pos x="133" y="245"/>
                    </a:cxn>
                    <a:cxn ang="0">
                      <a:pos x="117" y="209"/>
                    </a:cxn>
                    <a:cxn ang="0">
                      <a:pos x="119" y="195"/>
                    </a:cxn>
                    <a:cxn ang="0">
                      <a:pos x="93" y="167"/>
                    </a:cxn>
                    <a:cxn ang="0">
                      <a:pos x="85" y="149"/>
                    </a:cxn>
                    <a:cxn ang="0">
                      <a:pos x="73" y="117"/>
                    </a:cxn>
                    <a:cxn ang="0">
                      <a:pos x="55" y="107"/>
                    </a:cxn>
                    <a:cxn ang="0">
                      <a:pos x="41" y="79"/>
                    </a:cxn>
                    <a:cxn ang="0">
                      <a:pos x="29" y="55"/>
                    </a:cxn>
                    <a:cxn ang="0">
                      <a:pos x="33" y="55"/>
                    </a:cxn>
                  </a:cxnLst>
                  <a:rect l="0" t="0" r="r" b="b"/>
                  <a:pathLst>
                    <a:path w="291" h="399">
                      <a:moveTo>
                        <a:pt x="33" y="55"/>
                      </a:moveTo>
                      <a:cubicBezTo>
                        <a:pt x="20" y="52"/>
                        <a:pt x="27" y="55"/>
                        <a:pt x="13" y="45"/>
                      </a:cubicBezTo>
                      <a:cubicBezTo>
                        <a:pt x="11" y="44"/>
                        <a:pt x="7" y="41"/>
                        <a:pt x="7" y="41"/>
                      </a:cubicBezTo>
                      <a:cubicBezTo>
                        <a:pt x="2" y="34"/>
                        <a:pt x="0" y="31"/>
                        <a:pt x="3" y="23"/>
                      </a:cubicBezTo>
                      <a:cubicBezTo>
                        <a:pt x="5" y="8"/>
                        <a:pt x="2" y="0"/>
                        <a:pt x="17" y="5"/>
                      </a:cubicBezTo>
                      <a:cubicBezTo>
                        <a:pt x="21" y="9"/>
                        <a:pt x="26" y="11"/>
                        <a:pt x="29" y="15"/>
                      </a:cubicBezTo>
                      <a:cubicBezTo>
                        <a:pt x="34" y="21"/>
                        <a:pt x="32" y="27"/>
                        <a:pt x="41" y="31"/>
                      </a:cubicBezTo>
                      <a:cubicBezTo>
                        <a:pt x="47" y="34"/>
                        <a:pt x="59" y="37"/>
                        <a:pt x="59" y="37"/>
                      </a:cubicBezTo>
                      <a:cubicBezTo>
                        <a:pt x="69" y="53"/>
                        <a:pt x="67" y="66"/>
                        <a:pt x="83" y="77"/>
                      </a:cubicBezTo>
                      <a:cubicBezTo>
                        <a:pt x="88" y="84"/>
                        <a:pt x="96" y="92"/>
                        <a:pt x="103" y="97"/>
                      </a:cubicBezTo>
                      <a:cubicBezTo>
                        <a:pt x="113" y="111"/>
                        <a:pt x="119" y="135"/>
                        <a:pt x="137" y="141"/>
                      </a:cubicBezTo>
                      <a:cubicBezTo>
                        <a:pt x="150" y="161"/>
                        <a:pt x="168" y="178"/>
                        <a:pt x="185" y="195"/>
                      </a:cubicBezTo>
                      <a:cubicBezTo>
                        <a:pt x="202" y="212"/>
                        <a:pt x="178" y="191"/>
                        <a:pt x="191" y="207"/>
                      </a:cubicBezTo>
                      <a:cubicBezTo>
                        <a:pt x="196" y="214"/>
                        <a:pt x="208" y="214"/>
                        <a:pt x="215" y="219"/>
                      </a:cubicBezTo>
                      <a:cubicBezTo>
                        <a:pt x="219" y="230"/>
                        <a:pt x="231" y="236"/>
                        <a:pt x="241" y="239"/>
                      </a:cubicBezTo>
                      <a:cubicBezTo>
                        <a:pt x="235" y="241"/>
                        <a:pt x="234" y="243"/>
                        <a:pt x="227" y="239"/>
                      </a:cubicBezTo>
                      <a:cubicBezTo>
                        <a:pt x="223" y="237"/>
                        <a:pt x="215" y="231"/>
                        <a:pt x="215" y="231"/>
                      </a:cubicBezTo>
                      <a:cubicBezTo>
                        <a:pt x="211" y="232"/>
                        <a:pt x="205" y="233"/>
                        <a:pt x="205" y="239"/>
                      </a:cubicBezTo>
                      <a:cubicBezTo>
                        <a:pt x="205" y="245"/>
                        <a:pt x="218" y="251"/>
                        <a:pt x="221" y="255"/>
                      </a:cubicBezTo>
                      <a:cubicBezTo>
                        <a:pt x="229" y="266"/>
                        <a:pt x="233" y="273"/>
                        <a:pt x="237" y="285"/>
                      </a:cubicBezTo>
                      <a:cubicBezTo>
                        <a:pt x="238" y="289"/>
                        <a:pt x="237" y="295"/>
                        <a:pt x="241" y="297"/>
                      </a:cubicBezTo>
                      <a:cubicBezTo>
                        <a:pt x="249" y="303"/>
                        <a:pt x="245" y="299"/>
                        <a:pt x="253" y="307"/>
                      </a:cubicBezTo>
                      <a:cubicBezTo>
                        <a:pt x="258" y="293"/>
                        <a:pt x="258" y="299"/>
                        <a:pt x="255" y="289"/>
                      </a:cubicBezTo>
                      <a:cubicBezTo>
                        <a:pt x="258" y="279"/>
                        <a:pt x="262" y="281"/>
                        <a:pt x="271" y="283"/>
                      </a:cubicBezTo>
                      <a:cubicBezTo>
                        <a:pt x="289" y="301"/>
                        <a:pt x="270" y="278"/>
                        <a:pt x="273" y="295"/>
                      </a:cubicBezTo>
                      <a:cubicBezTo>
                        <a:pt x="273" y="297"/>
                        <a:pt x="277" y="297"/>
                        <a:pt x="279" y="299"/>
                      </a:cubicBezTo>
                      <a:cubicBezTo>
                        <a:pt x="283" y="303"/>
                        <a:pt x="291" y="311"/>
                        <a:pt x="291" y="311"/>
                      </a:cubicBezTo>
                      <a:cubicBezTo>
                        <a:pt x="288" y="325"/>
                        <a:pt x="285" y="322"/>
                        <a:pt x="275" y="315"/>
                      </a:cubicBezTo>
                      <a:cubicBezTo>
                        <a:pt x="272" y="323"/>
                        <a:pt x="274" y="327"/>
                        <a:pt x="277" y="335"/>
                      </a:cubicBezTo>
                      <a:cubicBezTo>
                        <a:pt x="275" y="347"/>
                        <a:pt x="277" y="356"/>
                        <a:pt x="281" y="367"/>
                      </a:cubicBezTo>
                      <a:cubicBezTo>
                        <a:pt x="278" y="376"/>
                        <a:pt x="276" y="384"/>
                        <a:pt x="273" y="393"/>
                      </a:cubicBezTo>
                      <a:cubicBezTo>
                        <a:pt x="272" y="395"/>
                        <a:pt x="271" y="399"/>
                        <a:pt x="271" y="399"/>
                      </a:cubicBezTo>
                      <a:cubicBezTo>
                        <a:pt x="260" y="395"/>
                        <a:pt x="266" y="399"/>
                        <a:pt x="257" y="385"/>
                      </a:cubicBezTo>
                      <a:cubicBezTo>
                        <a:pt x="253" y="380"/>
                        <a:pt x="239" y="379"/>
                        <a:pt x="239" y="379"/>
                      </a:cubicBezTo>
                      <a:cubicBezTo>
                        <a:pt x="232" y="369"/>
                        <a:pt x="223" y="362"/>
                        <a:pt x="213" y="355"/>
                      </a:cubicBezTo>
                      <a:cubicBezTo>
                        <a:pt x="209" y="352"/>
                        <a:pt x="201" y="347"/>
                        <a:pt x="201" y="347"/>
                      </a:cubicBezTo>
                      <a:cubicBezTo>
                        <a:pt x="196" y="340"/>
                        <a:pt x="197" y="336"/>
                        <a:pt x="189" y="333"/>
                      </a:cubicBezTo>
                      <a:cubicBezTo>
                        <a:pt x="183" y="327"/>
                        <a:pt x="181" y="321"/>
                        <a:pt x="175" y="315"/>
                      </a:cubicBezTo>
                      <a:cubicBezTo>
                        <a:pt x="170" y="299"/>
                        <a:pt x="164" y="292"/>
                        <a:pt x="153" y="281"/>
                      </a:cubicBezTo>
                      <a:cubicBezTo>
                        <a:pt x="149" y="270"/>
                        <a:pt x="140" y="255"/>
                        <a:pt x="133" y="245"/>
                      </a:cubicBezTo>
                      <a:cubicBezTo>
                        <a:pt x="131" y="231"/>
                        <a:pt x="121" y="222"/>
                        <a:pt x="117" y="209"/>
                      </a:cubicBezTo>
                      <a:cubicBezTo>
                        <a:pt x="121" y="198"/>
                        <a:pt x="129" y="205"/>
                        <a:pt x="119" y="195"/>
                      </a:cubicBezTo>
                      <a:cubicBezTo>
                        <a:pt x="100" y="200"/>
                        <a:pt x="101" y="179"/>
                        <a:pt x="93" y="167"/>
                      </a:cubicBezTo>
                      <a:cubicBezTo>
                        <a:pt x="89" y="162"/>
                        <a:pt x="85" y="149"/>
                        <a:pt x="85" y="149"/>
                      </a:cubicBezTo>
                      <a:cubicBezTo>
                        <a:pt x="84" y="140"/>
                        <a:pt x="80" y="124"/>
                        <a:pt x="73" y="117"/>
                      </a:cubicBezTo>
                      <a:cubicBezTo>
                        <a:pt x="68" y="112"/>
                        <a:pt x="55" y="107"/>
                        <a:pt x="55" y="107"/>
                      </a:cubicBezTo>
                      <a:cubicBezTo>
                        <a:pt x="48" y="97"/>
                        <a:pt x="51" y="85"/>
                        <a:pt x="41" y="79"/>
                      </a:cubicBezTo>
                      <a:cubicBezTo>
                        <a:pt x="40" y="77"/>
                        <a:pt x="29" y="57"/>
                        <a:pt x="29" y="55"/>
                      </a:cubicBezTo>
                      <a:cubicBezTo>
                        <a:pt x="29" y="54"/>
                        <a:pt x="32" y="55"/>
                        <a:pt x="33" y="55"/>
                      </a:cubicBezTo>
                      <a:close/>
                    </a:path>
                  </a:pathLst>
                </a:custGeom>
                <a:solidFill>
                  <a:schemeClr val="accent1"/>
                </a:solidFill>
                <a:ln w="9525">
                  <a:noFill/>
                  <a:round/>
                  <a:headEnd/>
                  <a:tailEnd/>
                </a:ln>
                <a:effectLst/>
              </p:spPr>
              <p:txBody>
                <a:bodyPr wrap="none" anchor="ctr"/>
                <a:lstStyle/>
                <a:p>
                  <a:endParaRPr lang="ja-JP" altLang="en-US"/>
                </a:p>
              </p:txBody>
            </p:sp>
            <p:sp>
              <p:nvSpPr>
                <p:cNvPr id="4296" name="Freeform 200"/>
                <p:cNvSpPr>
                  <a:spLocks/>
                </p:cNvSpPr>
                <p:nvPr/>
              </p:nvSpPr>
              <p:spPr bwMode="ltGray">
                <a:xfrm>
                  <a:off x="1826" y="2801"/>
                  <a:ext cx="31" cy="33"/>
                </a:xfrm>
                <a:custGeom>
                  <a:avLst/>
                  <a:gdLst/>
                  <a:ahLst/>
                  <a:cxnLst>
                    <a:cxn ang="0">
                      <a:pos x="18" y="21"/>
                    </a:cxn>
                    <a:cxn ang="0">
                      <a:pos x="0" y="3"/>
                    </a:cxn>
                    <a:cxn ang="0">
                      <a:pos x="22" y="5"/>
                    </a:cxn>
                    <a:cxn ang="0">
                      <a:pos x="18" y="21"/>
                    </a:cxn>
                  </a:cxnLst>
                  <a:rect l="0" t="0" r="r" b="b"/>
                  <a:pathLst>
                    <a:path w="31" h="33">
                      <a:moveTo>
                        <a:pt x="18" y="21"/>
                      </a:moveTo>
                      <a:cubicBezTo>
                        <a:pt x="8" y="18"/>
                        <a:pt x="3" y="13"/>
                        <a:pt x="0" y="3"/>
                      </a:cubicBezTo>
                      <a:cubicBezTo>
                        <a:pt x="8" y="0"/>
                        <a:pt x="14" y="2"/>
                        <a:pt x="22" y="5"/>
                      </a:cubicBezTo>
                      <a:cubicBezTo>
                        <a:pt x="31" y="33"/>
                        <a:pt x="2" y="16"/>
                        <a:pt x="18" y="21"/>
                      </a:cubicBezTo>
                      <a:close/>
                    </a:path>
                  </a:pathLst>
                </a:custGeom>
                <a:solidFill>
                  <a:schemeClr val="accent1"/>
                </a:solidFill>
                <a:ln w="9525">
                  <a:noFill/>
                  <a:round/>
                  <a:headEnd/>
                  <a:tailEnd/>
                </a:ln>
                <a:effectLst/>
              </p:spPr>
              <p:txBody>
                <a:bodyPr wrap="none" anchor="ctr"/>
                <a:lstStyle/>
                <a:p>
                  <a:endParaRPr lang="ja-JP" altLang="en-US"/>
                </a:p>
              </p:txBody>
            </p:sp>
            <p:sp>
              <p:nvSpPr>
                <p:cNvPr id="4297" name="Freeform 201"/>
                <p:cNvSpPr>
                  <a:spLocks/>
                </p:cNvSpPr>
                <p:nvPr/>
              </p:nvSpPr>
              <p:spPr bwMode="ltGray">
                <a:xfrm>
                  <a:off x="1864" y="2852"/>
                  <a:ext cx="28" cy="34"/>
                </a:xfrm>
                <a:custGeom>
                  <a:avLst/>
                  <a:gdLst/>
                  <a:ahLst/>
                  <a:cxnLst>
                    <a:cxn ang="0">
                      <a:pos x="16" y="28"/>
                    </a:cxn>
                    <a:cxn ang="0">
                      <a:pos x="0" y="12"/>
                    </a:cxn>
                    <a:cxn ang="0">
                      <a:pos x="14" y="6"/>
                    </a:cxn>
                    <a:cxn ang="0">
                      <a:pos x="28" y="30"/>
                    </a:cxn>
                    <a:cxn ang="0">
                      <a:pos x="16" y="28"/>
                    </a:cxn>
                  </a:cxnLst>
                  <a:rect l="0" t="0" r="r" b="b"/>
                  <a:pathLst>
                    <a:path w="28" h="34">
                      <a:moveTo>
                        <a:pt x="16" y="28"/>
                      </a:moveTo>
                      <a:cubicBezTo>
                        <a:pt x="11" y="21"/>
                        <a:pt x="7" y="17"/>
                        <a:pt x="0" y="12"/>
                      </a:cubicBezTo>
                      <a:cubicBezTo>
                        <a:pt x="3" y="2"/>
                        <a:pt x="5" y="0"/>
                        <a:pt x="14" y="6"/>
                      </a:cubicBezTo>
                      <a:cubicBezTo>
                        <a:pt x="20" y="14"/>
                        <a:pt x="25" y="21"/>
                        <a:pt x="28" y="30"/>
                      </a:cubicBezTo>
                      <a:cubicBezTo>
                        <a:pt x="15" y="34"/>
                        <a:pt x="22" y="22"/>
                        <a:pt x="16" y="28"/>
                      </a:cubicBezTo>
                      <a:close/>
                    </a:path>
                  </a:pathLst>
                </a:custGeom>
                <a:solidFill>
                  <a:schemeClr val="accent1"/>
                </a:solidFill>
                <a:ln w="9525">
                  <a:noFill/>
                  <a:round/>
                  <a:headEnd/>
                  <a:tailEnd/>
                </a:ln>
                <a:effectLst/>
              </p:spPr>
              <p:txBody>
                <a:bodyPr wrap="none" anchor="ctr"/>
                <a:lstStyle/>
                <a:p>
                  <a:endParaRPr lang="ja-JP" altLang="en-US"/>
                </a:p>
              </p:txBody>
            </p:sp>
            <p:sp>
              <p:nvSpPr>
                <p:cNvPr id="4298" name="Freeform 202"/>
                <p:cNvSpPr>
                  <a:spLocks/>
                </p:cNvSpPr>
                <p:nvPr/>
              </p:nvSpPr>
              <p:spPr bwMode="ltGray">
                <a:xfrm>
                  <a:off x="1894" y="2932"/>
                  <a:ext cx="28" cy="23"/>
                </a:xfrm>
                <a:custGeom>
                  <a:avLst/>
                  <a:gdLst/>
                  <a:ahLst/>
                  <a:cxnLst>
                    <a:cxn ang="0">
                      <a:pos x="14" y="20"/>
                    </a:cxn>
                    <a:cxn ang="0">
                      <a:pos x="14" y="0"/>
                    </a:cxn>
                    <a:cxn ang="0">
                      <a:pos x="28" y="14"/>
                    </a:cxn>
                    <a:cxn ang="0">
                      <a:pos x="26" y="22"/>
                    </a:cxn>
                    <a:cxn ang="0">
                      <a:pos x="14" y="20"/>
                    </a:cxn>
                  </a:cxnLst>
                  <a:rect l="0" t="0" r="r" b="b"/>
                  <a:pathLst>
                    <a:path w="28" h="23">
                      <a:moveTo>
                        <a:pt x="14" y="20"/>
                      </a:moveTo>
                      <a:cubicBezTo>
                        <a:pt x="8" y="11"/>
                        <a:pt x="0" y="5"/>
                        <a:pt x="14" y="0"/>
                      </a:cubicBezTo>
                      <a:cubicBezTo>
                        <a:pt x="20" y="2"/>
                        <a:pt x="28" y="14"/>
                        <a:pt x="28" y="14"/>
                      </a:cubicBezTo>
                      <a:cubicBezTo>
                        <a:pt x="27" y="17"/>
                        <a:pt x="28" y="21"/>
                        <a:pt x="26" y="22"/>
                      </a:cubicBezTo>
                      <a:cubicBezTo>
                        <a:pt x="24" y="23"/>
                        <a:pt x="8" y="14"/>
                        <a:pt x="14" y="20"/>
                      </a:cubicBezTo>
                      <a:close/>
                    </a:path>
                  </a:pathLst>
                </a:custGeom>
                <a:solidFill>
                  <a:schemeClr val="accent1"/>
                </a:solidFill>
                <a:ln w="9525">
                  <a:noFill/>
                  <a:round/>
                  <a:headEnd/>
                  <a:tailEnd/>
                </a:ln>
                <a:effectLst/>
              </p:spPr>
              <p:txBody>
                <a:bodyPr wrap="none" anchor="ctr"/>
                <a:lstStyle/>
                <a:p>
                  <a:endParaRPr lang="ja-JP" altLang="en-US"/>
                </a:p>
              </p:txBody>
            </p:sp>
            <p:sp>
              <p:nvSpPr>
                <p:cNvPr id="4299" name="Freeform 203"/>
                <p:cNvSpPr>
                  <a:spLocks/>
                </p:cNvSpPr>
                <p:nvPr/>
              </p:nvSpPr>
              <p:spPr bwMode="ltGray">
                <a:xfrm>
                  <a:off x="2200" y="2424"/>
                  <a:ext cx="77" cy="60"/>
                </a:xfrm>
                <a:custGeom>
                  <a:avLst/>
                  <a:gdLst/>
                  <a:ahLst/>
                  <a:cxnLst>
                    <a:cxn ang="0">
                      <a:pos x="14" y="54"/>
                    </a:cxn>
                    <a:cxn ang="0">
                      <a:pos x="0" y="40"/>
                    </a:cxn>
                    <a:cxn ang="0">
                      <a:pos x="20" y="10"/>
                    </a:cxn>
                    <a:cxn ang="0">
                      <a:pos x="30" y="2"/>
                    </a:cxn>
                    <a:cxn ang="0">
                      <a:pos x="42" y="6"/>
                    </a:cxn>
                    <a:cxn ang="0">
                      <a:pos x="62" y="4"/>
                    </a:cxn>
                    <a:cxn ang="0">
                      <a:pos x="74" y="12"/>
                    </a:cxn>
                    <a:cxn ang="0">
                      <a:pos x="68" y="32"/>
                    </a:cxn>
                    <a:cxn ang="0">
                      <a:pos x="46" y="44"/>
                    </a:cxn>
                    <a:cxn ang="0">
                      <a:pos x="40" y="56"/>
                    </a:cxn>
                    <a:cxn ang="0">
                      <a:pos x="28" y="60"/>
                    </a:cxn>
                    <a:cxn ang="0">
                      <a:pos x="14" y="54"/>
                    </a:cxn>
                  </a:cxnLst>
                  <a:rect l="0" t="0" r="r" b="b"/>
                  <a:pathLst>
                    <a:path w="77" h="60">
                      <a:moveTo>
                        <a:pt x="14" y="54"/>
                      </a:moveTo>
                      <a:cubicBezTo>
                        <a:pt x="4" y="52"/>
                        <a:pt x="3" y="49"/>
                        <a:pt x="0" y="40"/>
                      </a:cubicBezTo>
                      <a:cubicBezTo>
                        <a:pt x="2" y="25"/>
                        <a:pt x="5" y="15"/>
                        <a:pt x="20" y="10"/>
                      </a:cubicBezTo>
                      <a:cubicBezTo>
                        <a:pt x="23" y="6"/>
                        <a:pt x="24" y="1"/>
                        <a:pt x="30" y="2"/>
                      </a:cubicBezTo>
                      <a:cubicBezTo>
                        <a:pt x="34" y="2"/>
                        <a:pt x="42" y="6"/>
                        <a:pt x="42" y="6"/>
                      </a:cubicBezTo>
                      <a:cubicBezTo>
                        <a:pt x="49" y="4"/>
                        <a:pt x="55" y="0"/>
                        <a:pt x="62" y="4"/>
                      </a:cubicBezTo>
                      <a:cubicBezTo>
                        <a:pt x="66" y="6"/>
                        <a:pt x="74" y="12"/>
                        <a:pt x="74" y="12"/>
                      </a:cubicBezTo>
                      <a:cubicBezTo>
                        <a:pt x="77" y="22"/>
                        <a:pt x="75" y="25"/>
                        <a:pt x="68" y="32"/>
                      </a:cubicBezTo>
                      <a:cubicBezTo>
                        <a:pt x="56" y="28"/>
                        <a:pt x="54" y="36"/>
                        <a:pt x="46" y="44"/>
                      </a:cubicBezTo>
                      <a:cubicBezTo>
                        <a:pt x="45" y="47"/>
                        <a:pt x="43" y="54"/>
                        <a:pt x="40" y="56"/>
                      </a:cubicBezTo>
                      <a:cubicBezTo>
                        <a:pt x="36" y="58"/>
                        <a:pt x="28" y="60"/>
                        <a:pt x="28" y="60"/>
                      </a:cubicBezTo>
                      <a:cubicBezTo>
                        <a:pt x="23" y="59"/>
                        <a:pt x="9" y="54"/>
                        <a:pt x="14" y="54"/>
                      </a:cubicBezTo>
                      <a:close/>
                    </a:path>
                  </a:pathLst>
                </a:custGeom>
                <a:solidFill>
                  <a:schemeClr val="accent1"/>
                </a:solidFill>
                <a:ln w="9525">
                  <a:noFill/>
                  <a:round/>
                  <a:headEnd/>
                  <a:tailEnd/>
                </a:ln>
                <a:effectLst/>
              </p:spPr>
              <p:txBody>
                <a:bodyPr wrap="none" anchor="ctr"/>
                <a:lstStyle/>
                <a:p>
                  <a:endParaRPr lang="ja-JP" altLang="en-US"/>
                </a:p>
              </p:txBody>
            </p:sp>
            <p:sp>
              <p:nvSpPr>
                <p:cNvPr id="4300" name="Freeform 204"/>
                <p:cNvSpPr>
                  <a:spLocks/>
                </p:cNvSpPr>
                <p:nvPr/>
              </p:nvSpPr>
              <p:spPr bwMode="ltGray">
                <a:xfrm>
                  <a:off x="2523" y="2318"/>
                  <a:ext cx="59" cy="102"/>
                </a:xfrm>
                <a:custGeom>
                  <a:avLst/>
                  <a:gdLst/>
                  <a:ahLst/>
                  <a:cxnLst>
                    <a:cxn ang="0">
                      <a:pos x="35" y="60"/>
                    </a:cxn>
                    <a:cxn ang="0">
                      <a:pos x="39" y="78"/>
                    </a:cxn>
                    <a:cxn ang="0">
                      <a:pos x="37" y="84"/>
                    </a:cxn>
                    <a:cxn ang="0">
                      <a:pos x="33" y="90"/>
                    </a:cxn>
                    <a:cxn ang="0">
                      <a:pos x="29" y="102"/>
                    </a:cxn>
                    <a:cxn ang="0">
                      <a:pos x="3" y="78"/>
                    </a:cxn>
                    <a:cxn ang="0">
                      <a:pos x="9" y="64"/>
                    </a:cxn>
                    <a:cxn ang="0">
                      <a:pos x="7" y="46"/>
                    </a:cxn>
                    <a:cxn ang="0">
                      <a:pos x="21" y="30"/>
                    </a:cxn>
                    <a:cxn ang="0">
                      <a:pos x="43" y="0"/>
                    </a:cxn>
                    <a:cxn ang="0">
                      <a:pos x="49" y="14"/>
                    </a:cxn>
                    <a:cxn ang="0">
                      <a:pos x="51" y="34"/>
                    </a:cxn>
                    <a:cxn ang="0">
                      <a:pos x="39" y="66"/>
                    </a:cxn>
                    <a:cxn ang="0">
                      <a:pos x="35" y="60"/>
                    </a:cxn>
                  </a:cxnLst>
                  <a:rect l="0" t="0" r="r" b="b"/>
                  <a:pathLst>
                    <a:path w="59" h="102">
                      <a:moveTo>
                        <a:pt x="35" y="60"/>
                      </a:moveTo>
                      <a:cubicBezTo>
                        <a:pt x="32" y="68"/>
                        <a:pt x="34" y="71"/>
                        <a:pt x="39" y="78"/>
                      </a:cubicBezTo>
                      <a:cubicBezTo>
                        <a:pt x="38" y="80"/>
                        <a:pt x="38" y="82"/>
                        <a:pt x="37" y="84"/>
                      </a:cubicBezTo>
                      <a:cubicBezTo>
                        <a:pt x="36" y="86"/>
                        <a:pt x="34" y="88"/>
                        <a:pt x="33" y="90"/>
                      </a:cubicBezTo>
                      <a:cubicBezTo>
                        <a:pt x="31" y="94"/>
                        <a:pt x="29" y="102"/>
                        <a:pt x="29" y="102"/>
                      </a:cubicBezTo>
                      <a:cubicBezTo>
                        <a:pt x="7" y="98"/>
                        <a:pt x="18" y="88"/>
                        <a:pt x="3" y="78"/>
                      </a:cubicBezTo>
                      <a:cubicBezTo>
                        <a:pt x="0" y="70"/>
                        <a:pt x="0" y="67"/>
                        <a:pt x="9" y="64"/>
                      </a:cubicBezTo>
                      <a:cubicBezTo>
                        <a:pt x="15" y="56"/>
                        <a:pt x="12" y="54"/>
                        <a:pt x="7" y="46"/>
                      </a:cubicBezTo>
                      <a:cubicBezTo>
                        <a:pt x="10" y="33"/>
                        <a:pt x="11" y="37"/>
                        <a:pt x="21" y="30"/>
                      </a:cubicBezTo>
                      <a:cubicBezTo>
                        <a:pt x="28" y="19"/>
                        <a:pt x="36" y="10"/>
                        <a:pt x="43" y="0"/>
                      </a:cubicBezTo>
                      <a:cubicBezTo>
                        <a:pt x="52" y="3"/>
                        <a:pt x="52" y="6"/>
                        <a:pt x="49" y="14"/>
                      </a:cubicBezTo>
                      <a:cubicBezTo>
                        <a:pt x="59" y="17"/>
                        <a:pt x="53" y="25"/>
                        <a:pt x="51" y="34"/>
                      </a:cubicBezTo>
                      <a:cubicBezTo>
                        <a:pt x="54" y="46"/>
                        <a:pt x="49" y="59"/>
                        <a:pt x="39" y="66"/>
                      </a:cubicBezTo>
                      <a:cubicBezTo>
                        <a:pt x="32" y="61"/>
                        <a:pt x="31" y="64"/>
                        <a:pt x="35" y="60"/>
                      </a:cubicBezTo>
                      <a:close/>
                    </a:path>
                  </a:pathLst>
                </a:custGeom>
                <a:solidFill>
                  <a:schemeClr val="accent1"/>
                </a:solidFill>
                <a:ln w="9525">
                  <a:noFill/>
                  <a:round/>
                  <a:headEnd/>
                  <a:tailEnd/>
                </a:ln>
                <a:effectLst/>
              </p:spPr>
              <p:txBody>
                <a:bodyPr wrap="none" anchor="ctr"/>
                <a:lstStyle/>
                <a:p>
                  <a:endParaRPr lang="ja-JP" altLang="en-US"/>
                </a:p>
              </p:txBody>
            </p:sp>
            <p:sp>
              <p:nvSpPr>
                <p:cNvPr id="4301" name="Freeform 205"/>
                <p:cNvSpPr>
                  <a:spLocks/>
                </p:cNvSpPr>
                <p:nvPr/>
              </p:nvSpPr>
              <p:spPr bwMode="ltGray">
                <a:xfrm>
                  <a:off x="2730" y="2292"/>
                  <a:ext cx="35" cy="32"/>
                </a:xfrm>
                <a:custGeom>
                  <a:avLst/>
                  <a:gdLst/>
                  <a:ahLst/>
                  <a:cxnLst>
                    <a:cxn ang="0">
                      <a:pos x="4" y="22"/>
                    </a:cxn>
                    <a:cxn ang="0">
                      <a:pos x="20" y="0"/>
                    </a:cxn>
                    <a:cxn ang="0">
                      <a:pos x="12" y="22"/>
                    </a:cxn>
                    <a:cxn ang="0">
                      <a:pos x="4" y="22"/>
                    </a:cxn>
                  </a:cxnLst>
                  <a:rect l="0" t="0" r="r" b="b"/>
                  <a:pathLst>
                    <a:path w="35" h="32">
                      <a:moveTo>
                        <a:pt x="4" y="22"/>
                      </a:moveTo>
                      <a:cubicBezTo>
                        <a:pt x="6" y="13"/>
                        <a:pt x="13" y="5"/>
                        <a:pt x="20" y="0"/>
                      </a:cubicBezTo>
                      <a:cubicBezTo>
                        <a:pt x="35" y="5"/>
                        <a:pt x="19" y="17"/>
                        <a:pt x="12" y="22"/>
                      </a:cubicBezTo>
                      <a:cubicBezTo>
                        <a:pt x="9" y="32"/>
                        <a:pt x="0" y="31"/>
                        <a:pt x="4" y="22"/>
                      </a:cubicBezTo>
                      <a:close/>
                    </a:path>
                  </a:pathLst>
                </a:custGeom>
                <a:solidFill>
                  <a:schemeClr val="accent1"/>
                </a:solidFill>
                <a:ln w="9525">
                  <a:noFill/>
                  <a:round/>
                  <a:headEnd/>
                  <a:tailEnd/>
                </a:ln>
                <a:effectLst/>
              </p:spPr>
              <p:txBody>
                <a:bodyPr wrap="none" anchor="ctr"/>
                <a:lstStyle/>
                <a:p>
                  <a:endParaRPr lang="ja-JP" altLang="en-US"/>
                </a:p>
              </p:txBody>
            </p:sp>
            <p:sp>
              <p:nvSpPr>
                <p:cNvPr id="4302" name="Freeform 206"/>
                <p:cNvSpPr>
                  <a:spLocks/>
                </p:cNvSpPr>
                <p:nvPr/>
              </p:nvSpPr>
              <p:spPr bwMode="ltGray">
                <a:xfrm>
                  <a:off x="2778" y="2246"/>
                  <a:ext cx="30" cy="16"/>
                </a:xfrm>
                <a:custGeom>
                  <a:avLst/>
                  <a:gdLst/>
                  <a:ahLst/>
                  <a:cxnLst>
                    <a:cxn ang="0">
                      <a:pos x="4" y="12"/>
                    </a:cxn>
                    <a:cxn ang="0">
                      <a:pos x="14" y="0"/>
                    </a:cxn>
                    <a:cxn ang="0">
                      <a:pos x="6" y="14"/>
                    </a:cxn>
                    <a:cxn ang="0">
                      <a:pos x="0" y="16"/>
                    </a:cxn>
                    <a:cxn ang="0">
                      <a:pos x="4" y="12"/>
                    </a:cxn>
                  </a:cxnLst>
                  <a:rect l="0" t="0" r="r" b="b"/>
                  <a:pathLst>
                    <a:path w="30" h="16">
                      <a:moveTo>
                        <a:pt x="4" y="12"/>
                      </a:moveTo>
                      <a:cubicBezTo>
                        <a:pt x="1" y="3"/>
                        <a:pt x="6" y="3"/>
                        <a:pt x="14" y="0"/>
                      </a:cubicBezTo>
                      <a:cubicBezTo>
                        <a:pt x="30" y="5"/>
                        <a:pt x="14" y="12"/>
                        <a:pt x="6" y="14"/>
                      </a:cubicBezTo>
                      <a:cubicBezTo>
                        <a:pt x="4" y="14"/>
                        <a:pt x="2" y="15"/>
                        <a:pt x="0" y="16"/>
                      </a:cubicBezTo>
                      <a:cubicBezTo>
                        <a:pt x="2" y="9"/>
                        <a:pt x="1" y="9"/>
                        <a:pt x="4" y="12"/>
                      </a:cubicBezTo>
                      <a:close/>
                    </a:path>
                  </a:pathLst>
                </a:custGeom>
                <a:solidFill>
                  <a:schemeClr val="accent1"/>
                </a:solidFill>
                <a:ln w="9525">
                  <a:noFill/>
                  <a:round/>
                  <a:headEnd/>
                  <a:tailEnd/>
                </a:ln>
                <a:effectLst/>
              </p:spPr>
              <p:txBody>
                <a:bodyPr wrap="none" anchor="ctr"/>
                <a:lstStyle/>
                <a:p>
                  <a:endParaRPr lang="ja-JP" altLang="en-US"/>
                </a:p>
              </p:txBody>
            </p:sp>
          </p:grpSp>
        </p:grpSp>
      </p:grpSp>
      <p:sp>
        <p:nvSpPr>
          <p:cNvPr id="4303" name="Rectangle 207"/>
          <p:cNvSpPr>
            <a:spLocks noGrp="1" noChangeArrowheads="1"/>
          </p:cNvSpPr>
          <p:nvPr>
            <p:ph type="title"/>
          </p:nvPr>
        </p:nvSpPr>
        <p:spPr bwMode="auto">
          <a:xfrm>
            <a:off x="457200" y="279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4304" name="Rectangle 208"/>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305" name="Rectangle 20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a:latin typeface="+mn-lt"/>
              </a:defRPr>
            </a:lvl1pPr>
          </a:lstStyle>
          <a:p>
            <a:pPr>
              <a:defRPr/>
            </a:pPr>
            <a:endParaRPr lang="en-US" altLang="ja-JP"/>
          </a:p>
        </p:txBody>
      </p:sp>
      <p:sp>
        <p:nvSpPr>
          <p:cNvPr id="4306" name="Rectangle 21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a:latin typeface="+mn-lt"/>
              </a:defRPr>
            </a:lvl1pPr>
          </a:lstStyle>
          <a:p>
            <a:pPr>
              <a:defRPr/>
            </a:pPr>
            <a:endParaRPr lang="en-US" altLang="ja-JP"/>
          </a:p>
        </p:txBody>
      </p:sp>
      <p:sp>
        <p:nvSpPr>
          <p:cNvPr id="4307" name="Rectangle 21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a:latin typeface="+mn-lt"/>
              </a:defRPr>
            </a:lvl1pPr>
          </a:lstStyle>
          <a:p>
            <a:pPr>
              <a:defRPr/>
            </a:pPr>
            <a:fld id="{1EA71450-E7F7-4A39-94E3-A04DEDE6B670}" type="slidenum">
              <a:rPr lang="en-US" altLang="ja-JP" smtClean="0"/>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Lst>
  <p:txStyles>
    <p:title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Black"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Black"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Black"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Black"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Black"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Black"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Black"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Black" pitchFamily="34" charset="0"/>
          <a:ea typeface="ＭＳ Ｐゴシック" pitchFamily="50" charset="-128"/>
        </a:defRPr>
      </a:lvl9pPr>
    </p:titleStyle>
    <p:bodyStyle>
      <a:lvl1pPr marL="342900" indent="-342900" algn="l" rtl="0" eaLnBrk="1" fontAlgn="base" hangingPunct="1">
        <a:spcBef>
          <a:spcPct val="20000"/>
        </a:spcBef>
        <a:spcAft>
          <a:spcPct val="0"/>
        </a:spcAft>
        <a:buChar char="•"/>
        <a:defRPr kumimoji="1" sz="32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b="1">
          <a:solidFill>
            <a:schemeClr val="tx1"/>
          </a:solidFill>
          <a:latin typeface="+mn-lt"/>
          <a:ea typeface="+mn-ea"/>
        </a:defRPr>
      </a:lvl2pPr>
      <a:lvl3pPr marL="1143000" indent="-228600" algn="l" rtl="0" eaLnBrk="1" fontAlgn="base" hangingPunct="1">
        <a:spcBef>
          <a:spcPct val="20000"/>
        </a:spcBef>
        <a:spcAft>
          <a:spcPct val="0"/>
        </a:spcAft>
        <a:buChar char="•"/>
        <a:defRPr kumimoji="1" sz="2400" b="1">
          <a:solidFill>
            <a:schemeClr val="tx1"/>
          </a:solidFill>
          <a:latin typeface="+mn-lt"/>
          <a:ea typeface="+mn-ea"/>
        </a:defRPr>
      </a:lvl3pPr>
      <a:lvl4pPr marL="1600200" indent="-228600" algn="l" rtl="0" eaLnBrk="1" fontAlgn="base" hangingPunct="1">
        <a:spcBef>
          <a:spcPct val="20000"/>
        </a:spcBef>
        <a:spcAft>
          <a:spcPct val="0"/>
        </a:spcAft>
        <a:buChar char="–"/>
        <a:defRPr kumimoji="1" sz="2000" b="1">
          <a:solidFill>
            <a:schemeClr val="tx1"/>
          </a:solidFill>
          <a:latin typeface="+mn-lt"/>
          <a:ea typeface="+mn-ea"/>
        </a:defRPr>
      </a:lvl4pPr>
      <a:lvl5pPr marL="2057400" indent="-228600" algn="l" rtl="0" eaLnBrk="1" fontAlgn="base" hangingPunct="1">
        <a:spcBef>
          <a:spcPct val="20000"/>
        </a:spcBef>
        <a:spcAft>
          <a:spcPct val="0"/>
        </a:spcAft>
        <a:buChar char="»"/>
        <a:defRPr kumimoji="1" sz="2000" b="1">
          <a:solidFill>
            <a:schemeClr val="tx1"/>
          </a:solidFill>
          <a:latin typeface="+mn-lt"/>
          <a:ea typeface="+mn-ea"/>
        </a:defRPr>
      </a:lvl5pPr>
      <a:lvl6pPr marL="2514600" indent="-228600" algn="l" rtl="0" eaLnBrk="1" fontAlgn="base" hangingPunct="1">
        <a:spcBef>
          <a:spcPct val="20000"/>
        </a:spcBef>
        <a:spcAft>
          <a:spcPct val="0"/>
        </a:spcAft>
        <a:buChar char="»"/>
        <a:defRPr kumimoji="1" sz="2000" b="1">
          <a:solidFill>
            <a:schemeClr val="tx1"/>
          </a:solidFill>
          <a:latin typeface="+mn-lt"/>
          <a:ea typeface="+mn-ea"/>
        </a:defRPr>
      </a:lvl6pPr>
      <a:lvl7pPr marL="2971800" indent="-228600" algn="l" rtl="0" eaLnBrk="1" fontAlgn="base" hangingPunct="1">
        <a:spcBef>
          <a:spcPct val="20000"/>
        </a:spcBef>
        <a:spcAft>
          <a:spcPct val="0"/>
        </a:spcAft>
        <a:buChar char="»"/>
        <a:defRPr kumimoji="1" sz="2000" b="1">
          <a:solidFill>
            <a:schemeClr val="tx1"/>
          </a:solidFill>
          <a:latin typeface="+mn-lt"/>
          <a:ea typeface="+mn-ea"/>
        </a:defRPr>
      </a:lvl7pPr>
      <a:lvl8pPr marL="3429000" indent="-228600" algn="l" rtl="0" eaLnBrk="1" fontAlgn="base" hangingPunct="1">
        <a:spcBef>
          <a:spcPct val="20000"/>
        </a:spcBef>
        <a:spcAft>
          <a:spcPct val="0"/>
        </a:spcAft>
        <a:buChar char="»"/>
        <a:defRPr kumimoji="1" sz="2000" b="1">
          <a:solidFill>
            <a:schemeClr val="tx1"/>
          </a:solidFill>
          <a:latin typeface="+mn-lt"/>
          <a:ea typeface="+mn-ea"/>
        </a:defRPr>
      </a:lvl8pPr>
      <a:lvl9pPr marL="3886200" indent="-228600" algn="l" rtl="0" eaLnBrk="1" fontAlgn="base" hangingPunct="1">
        <a:spcBef>
          <a:spcPct val="20000"/>
        </a:spcBef>
        <a:spcAft>
          <a:spcPct val="0"/>
        </a:spcAft>
        <a:buChar char="»"/>
        <a:defRPr kumimoji="1" sz="2000" b="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64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ja-JP"/>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ja-JP"/>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8B025CBA-0336-4CDC-B739-AAC2847CCCC2}"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 id="2147484456" r:id="rId12"/>
  </p:sldLayoutIdLst>
  <p:txStyles>
    <p:title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0" y="0"/>
            <a:ext cx="9144000" cy="792163"/>
          </a:xfrm>
          <a:prstGeom prst="rect">
            <a:avLst/>
          </a:prstGeom>
          <a:gradFill rotWithShape="1">
            <a:gsLst>
              <a:gs pos="0">
                <a:schemeClr val="accent2"/>
              </a:gs>
              <a:gs pos="100000">
                <a:schemeClr val="accent1"/>
              </a:gs>
            </a:gsLst>
            <a:lin ang="0" scaled="1"/>
          </a:gradFill>
          <a:ln w="9525">
            <a:noFill/>
            <a:miter lim="800000"/>
            <a:headEnd/>
            <a:tailEnd/>
          </a:ln>
          <a:effectLst/>
        </p:spPr>
        <p:txBody>
          <a:bodyPr wrap="none" anchor="ctr"/>
          <a:lstStyle/>
          <a:p>
            <a:endParaRPr lang="ja-JP" altLang="en-US"/>
          </a:p>
        </p:txBody>
      </p:sp>
      <p:sp>
        <p:nvSpPr>
          <p:cNvPr id="3075" name="Rectangle 3"/>
          <p:cNvSpPr>
            <a:spLocks noGrp="1" noChangeArrowheads="1"/>
          </p:cNvSpPr>
          <p:nvPr>
            <p:ph type="title"/>
          </p:nvPr>
        </p:nvSpPr>
        <p:spPr bwMode="auto">
          <a:xfrm>
            <a:off x="179388" y="0"/>
            <a:ext cx="8785225" cy="836613"/>
          </a:xfrm>
          <a:prstGeom prst="rect">
            <a:avLst/>
          </a:prstGeom>
          <a:noFill/>
          <a:ln w="9525">
            <a:noFill/>
            <a:miter lim="800000"/>
            <a:headEnd/>
            <a:tailEnd/>
          </a:ln>
          <a:effectLst>
            <a:outerShdw dist="53882" dir="2700000" algn="ctr" rotWithShape="0">
              <a:schemeClr val="bg2"/>
            </a:outerShdw>
          </a:effectLst>
        </p:spPr>
        <p:txBody>
          <a:bodyPr vert="horz" wrap="square" lIns="91440" tIns="45720" rIns="91440" bIns="45720" numCol="1" anchor="ctr" anchorCtr="0" compatLnSpc="1">
            <a:prstTxWarp prst="textNoShape">
              <a:avLst/>
            </a:prstTxWarp>
          </a:bodyPr>
          <a:lstStyle/>
          <a:p>
            <a:pPr lvl="0"/>
            <a:endParaRPr lang="ja-JP" altLang="ja-JP" smtClean="0"/>
          </a:p>
        </p:txBody>
      </p:sp>
      <p:sp>
        <p:nvSpPr>
          <p:cNvPr id="3076" name="Rectangle 4"/>
          <p:cNvSpPr>
            <a:spLocks noGrp="1" noChangeArrowheads="1"/>
          </p:cNvSpPr>
          <p:nvPr>
            <p:ph type="body" idx="1"/>
          </p:nvPr>
        </p:nvSpPr>
        <p:spPr bwMode="auto">
          <a:xfrm>
            <a:off x="457200" y="1125538"/>
            <a:ext cx="8218488" cy="5184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endParaRPr lang="ja-JP" altLang="ja-JP" smtClean="0"/>
          </a:p>
        </p:txBody>
      </p:sp>
      <p:sp>
        <p:nvSpPr>
          <p:cNvPr id="3077" name="Rectangle 5"/>
          <p:cNvSpPr>
            <a:spLocks noGrp="1" noChangeArrowheads="1"/>
          </p:cNvSpPr>
          <p:nvPr>
            <p:ph type="dt" sz="half" idx="2"/>
          </p:nvPr>
        </p:nvSpPr>
        <p:spPr bwMode="auto">
          <a:xfrm>
            <a:off x="457200" y="6453188"/>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defRPr>
            </a:lvl1pPr>
          </a:lstStyle>
          <a:p>
            <a:pPr>
              <a:defRPr/>
            </a:pPr>
            <a:endParaRPr lang="en-US" altLang="ja-JP"/>
          </a:p>
        </p:txBody>
      </p:sp>
      <p:sp>
        <p:nvSpPr>
          <p:cNvPr id="3078" name="Rectangle 6"/>
          <p:cNvSpPr>
            <a:spLocks noGrp="1" noChangeArrowheads="1"/>
          </p:cNvSpPr>
          <p:nvPr>
            <p:ph type="ftr" sz="quarter" idx="3"/>
          </p:nvPr>
        </p:nvSpPr>
        <p:spPr bwMode="auto">
          <a:xfrm>
            <a:off x="3124200" y="6453188"/>
            <a:ext cx="2895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mn-lt"/>
              </a:defRPr>
            </a:lvl1pPr>
          </a:lstStyle>
          <a:p>
            <a:pPr>
              <a:defRPr/>
            </a:pPr>
            <a:endParaRPr lang="en-US" altLang="ja-JP"/>
          </a:p>
        </p:txBody>
      </p:sp>
      <p:sp>
        <p:nvSpPr>
          <p:cNvPr id="3079" name="Rectangle 7"/>
          <p:cNvSpPr>
            <a:spLocks noGrp="1" noChangeArrowheads="1"/>
          </p:cNvSpPr>
          <p:nvPr>
            <p:ph type="sldNum" sz="quarter" idx="4"/>
          </p:nvPr>
        </p:nvSpPr>
        <p:spPr bwMode="auto">
          <a:xfrm>
            <a:off x="6553200" y="6453188"/>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mn-lt"/>
              </a:defRPr>
            </a:lvl1pPr>
          </a:lstStyle>
          <a:p>
            <a:pPr>
              <a:defRPr/>
            </a:pPr>
            <a:fld id="{1EA71450-E7F7-4A39-94E3-A04DEDE6B670}" type="slidenum">
              <a:rPr lang="en-US" altLang="ja-JP" smtClean="0"/>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458" r:id="rId1"/>
    <p:sldLayoutId id="2147484459" r:id="rId2"/>
    <p:sldLayoutId id="2147484460" r:id="rId3"/>
    <p:sldLayoutId id="2147484461" r:id="rId4"/>
    <p:sldLayoutId id="2147484462" r:id="rId5"/>
    <p:sldLayoutId id="2147484463" r:id="rId6"/>
    <p:sldLayoutId id="2147484464" r:id="rId7"/>
    <p:sldLayoutId id="2147484465" r:id="rId8"/>
    <p:sldLayoutId id="2147484466" r:id="rId9"/>
    <p:sldLayoutId id="2147484467" r:id="rId10"/>
    <p:sldLayoutId id="2147484468" r:id="rId11"/>
  </p:sldLayoutIdLst>
  <p:timing>
    <p:tnLst>
      <p:par>
        <p:cTn id="1" dur="indefinite" restart="never" nodeType="tmRoot"/>
      </p:par>
    </p:tnLst>
  </p:timing>
  <p:txStyles>
    <p:titleStyle>
      <a:lvl1pPr algn="ctr" rtl="0" eaLnBrk="1" fontAlgn="base" hangingPunct="1">
        <a:spcBef>
          <a:spcPct val="0"/>
        </a:spcBef>
        <a:spcAft>
          <a:spcPct val="0"/>
        </a:spcAft>
        <a:defRPr kumimoji="1" sz="3600" i="1">
          <a:solidFill>
            <a:schemeClr val="tx2"/>
          </a:solidFill>
          <a:latin typeface="+mj-lt"/>
          <a:ea typeface="+mj-ea"/>
          <a:cs typeface="+mj-cs"/>
        </a:defRPr>
      </a:lvl1pPr>
      <a:lvl2pPr algn="ctr" rtl="0" eaLnBrk="1" fontAlgn="base" hangingPunct="1">
        <a:spcBef>
          <a:spcPct val="0"/>
        </a:spcBef>
        <a:spcAft>
          <a:spcPct val="0"/>
        </a:spcAft>
        <a:defRPr kumimoji="1" sz="3600" i="1">
          <a:solidFill>
            <a:schemeClr val="tx2"/>
          </a:solidFill>
          <a:latin typeface="ＭＳ Ｐゴシック" charset="-128"/>
          <a:ea typeface="ＭＳ Ｐゴシック" charset="-128"/>
        </a:defRPr>
      </a:lvl2pPr>
      <a:lvl3pPr algn="ctr" rtl="0" eaLnBrk="1" fontAlgn="base" hangingPunct="1">
        <a:spcBef>
          <a:spcPct val="0"/>
        </a:spcBef>
        <a:spcAft>
          <a:spcPct val="0"/>
        </a:spcAft>
        <a:defRPr kumimoji="1" sz="3600" i="1">
          <a:solidFill>
            <a:schemeClr val="tx2"/>
          </a:solidFill>
          <a:latin typeface="ＭＳ Ｐゴシック" charset="-128"/>
          <a:ea typeface="ＭＳ Ｐゴシック" charset="-128"/>
        </a:defRPr>
      </a:lvl3pPr>
      <a:lvl4pPr algn="ctr" rtl="0" eaLnBrk="1" fontAlgn="base" hangingPunct="1">
        <a:spcBef>
          <a:spcPct val="0"/>
        </a:spcBef>
        <a:spcAft>
          <a:spcPct val="0"/>
        </a:spcAft>
        <a:defRPr kumimoji="1" sz="3600" i="1">
          <a:solidFill>
            <a:schemeClr val="tx2"/>
          </a:solidFill>
          <a:latin typeface="ＭＳ Ｐゴシック" charset="-128"/>
          <a:ea typeface="ＭＳ Ｐゴシック" charset="-128"/>
        </a:defRPr>
      </a:lvl4pPr>
      <a:lvl5pPr algn="ctr" rtl="0" eaLnBrk="1" fontAlgn="base" hangingPunct="1">
        <a:spcBef>
          <a:spcPct val="0"/>
        </a:spcBef>
        <a:spcAft>
          <a:spcPct val="0"/>
        </a:spcAft>
        <a:defRPr kumimoji="1" sz="3600" i="1">
          <a:solidFill>
            <a:schemeClr val="tx2"/>
          </a:solidFill>
          <a:latin typeface="ＭＳ Ｐゴシック" charset="-128"/>
          <a:ea typeface="ＭＳ Ｐゴシック" charset="-128"/>
        </a:defRPr>
      </a:lvl5pPr>
      <a:lvl6pPr marL="457200" algn="ctr" rtl="0" eaLnBrk="1" fontAlgn="base" hangingPunct="1">
        <a:spcBef>
          <a:spcPct val="0"/>
        </a:spcBef>
        <a:spcAft>
          <a:spcPct val="0"/>
        </a:spcAft>
        <a:defRPr kumimoji="1" sz="3600" i="1">
          <a:solidFill>
            <a:schemeClr val="tx2"/>
          </a:solidFill>
          <a:latin typeface="ＭＳ Ｐゴシック" charset="-128"/>
          <a:ea typeface="ＭＳ Ｐゴシック" charset="-128"/>
        </a:defRPr>
      </a:lvl6pPr>
      <a:lvl7pPr marL="914400" algn="ctr" rtl="0" eaLnBrk="1" fontAlgn="base" hangingPunct="1">
        <a:spcBef>
          <a:spcPct val="0"/>
        </a:spcBef>
        <a:spcAft>
          <a:spcPct val="0"/>
        </a:spcAft>
        <a:defRPr kumimoji="1" sz="3600" i="1">
          <a:solidFill>
            <a:schemeClr val="tx2"/>
          </a:solidFill>
          <a:latin typeface="ＭＳ Ｐゴシック" charset="-128"/>
          <a:ea typeface="ＭＳ Ｐゴシック" charset="-128"/>
        </a:defRPr>
      </a:lvl7pPr>
      <a:lvl8pPr marL="1371600" algn="ctr" rtl="0" eaLnBrk="1" fontAlgn="base" hangingPunct="1">
        <a:spcBef>
          <a:spcPct val="0"/>
        </a:spcBef>
        <a:spcAft>
          <a:spcPct val="0"/>
        </a:spcAft>
        <a:defRPr kumimoji="1" sz="3600" i="1">
          <a:solidFill>
            <a:schemeClr val="tx2"/>
          </a:solidFill>
          <a:latin typeface="ＭＳ Ｐゴシック" charset="-128"/>
          <a:ea typeface="ＭＳ Ｐゴシック" charset="-128"/>
        </a:defRPr>
      </a:lvl8pPr>
      <a:lvl9pPr marL="1828800" algn="ctr" rtl="0" eaLnBrk="1" fontAlgn="base" hangingPunct="1">
        <a:spcBef>
          <a:spcPct val="0"/>
        </a:spcBef>
        <a:spcAft>
          <a:spcPct val="0"/>
        </a:spcAft>
        <a:defRPr kumimoji="1" sz="3600" i="1">
          <a:solidFill>
            <a:schemeClr val="tx2"/>
          </a:solidFill>
          <a:latin typeface="ＭＳ Ｐゴシック" charset="-128"/>
          <a:ea typeface="ＭＳ Ｐゴシック" charset="-128"/>
        </a:defRPr>
      </a:lvl9pPr>
    </p:titleStyle>
    <p:bodyStyle>
      <a:lvl1pPr marL="342900" indent="-342900" algn="l" rtl="0" eaLnBrk="1" fontAlgn="base" hangingPunct="1">
        <a:spcBef>
          <a:spcPct val="20000"/>
        </a:spcBef>
        <a:spcAft>
          <a:spcPct val="0"/>
        </a:spcAft>
        <a:buClr>
          <a:schemeClr val="folHlink"/>
        </a:buClr>
        <a:buSzPct val="50000"/>
        <a:buFont typeface="Wingdings" pitchFamily="2" charset="2"/>
        <a:buChar char="n"/>
        <a:defRPr kumimoji="1" sz="24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000">
          <a:solidFill>
            <a:schemeClr val="tx1"/>
          </a:solidFill>
          <a:latin typeface="+mn-lt"/>
          <a:ea typeface="+mn-ea"/>
        </a:defRPr>
      </a:lvl2pPr>
      <a:lvl3pPr marL="1143000" indent="-228600" algn="l" rtl="0" eaLnBrk="1" fontAlgn="base" hangingPunct="1">
        <a:spcBef>
          <a:spcPct val="20000"/>
        </a:spcBef>
        <a:spcAft>
          <a:spcPct val="0"/>
        </a:spcAft>
        <a:buClr>
          <a:schemeClr val="hlink"/>
        </a:buClr>
        <a:buSzPct val="60000"/>
        <a:buFont typeface="Wingdings" pitchFamily="2" charset="2"/>
        <a:buChar char="n"/>
        <a:defRPr kumimoji="1">
          <a:solidFill>
            <a:schemeClr val="tx1"/>
          </a:solidFill>
          <a:latin typeface="+mn-lt"/>
          <a:ea typeface="+mn-ea"/>
        </a:defRPr>
      </a:lvl3pPr>
      <a:lvl4pPr marL="1600200" indent="-228600" algn="l" rtl="0" eaLnBrk="1" fontAlgn="base" hangingPunct="1">
        <a:spcBef>
          <a:spcPct val="20000"/>
        </a:spcBef>
        <a:spcAft>
          <a:spcPct val="0"/>
        </a:spcAft>
        <a:buChar char="–"/>
        <a:defRPr kumimoji="1">
          <a:solidFill>
            <a:schemeClr val="tx1"/>
          </a:solidFill>
          <a:latin typeface="+mn-lt"/>
          <a:ea typeface="+mn-ea"/>
        </a:defRPr>
      </a:lvl4pPr>
      <a:lvl5pPr marL="2057400" indent="-228600" algn="l" rtl="0" eaLnBrk="1" fontAlgn="base" hangingPunct="1">
        <a:spcBef>
          <a:spcPct val="20000"/>
        </a:spcBef>
        <a:spcAft>
          <a:spcPct val="0"/>
        </a:spcAft>
        <a:buChar char="•"/>
        <a:defRPr kumimoji="1">
          <a:solidFill>
            <a:schemeClr val="tx1"/>
          </a:solidFill>
          <a:latin typeface="+mn-lt"/>
          <a:ea typeface="+mn-ea"/>
        </a:defRPr>
      </a:lvl5pPr>
      <a:lvl6pPr marL="2514600" indent="-228600" algn="l" rtl="0" eaLnBrk="1" fontAlgn="base" hangingPunct="1">
        <a:spcBef>
          <a:spcPct val="20000"/>
        </a:spcBef>
        <a:spcAft>
          <a:spcPct val="0"/>
        </a:spcAft>
        <a:buChar char="•"/>
        <a:defRPr kumimoji="1">
          <a:solidFill>
            <a:schemeClr val="tx1"/>
          </a:solidFill>
          <a:latin typeface="+mn-lt"/>
          <a:ea typeface="+mn-ea"/>
        </a:defRPr>
      </a:lvl6pPr>
      <a:lvl7pPr marL="2971800" indent="-228600" algn="l" rtl="0" eaLnBrk="1" fontAlgn="base" hangingPunct="1">
        <a:spcBef>
          <a:spcPct val="20000"/>
        </a:spcBef>
        <a:spcAft>
          <a:spcPct val="0"/>
        </a:spcAft>
        <a:buChar char="•"/>
        <a:defRPr kumimoji="1">
          <a:solidFill>
            <a:schemeClr val="tx1"/>
          </a:solidFill>
          <a:latin typeface="+mn-lt"/>
          <a:ea typeface="+mn-ea"/>
        </a:defRPr>
      </a:lvl7pPr>
      <a:lvl8pPr marL="3429000" indent="-228600" algn="l" rtl="0" eaLnBrk="1" fontAlgn="base" hangingPunct="1">
        <a:spcBef>
          <a:spcPct val="20000"/>
        </a:spcBef>
        <a:spcAft>
          <a:spcPct val="0"/>
        </a:spcAft>
        <a:buChar char="•"/>
        <a:defRPr kumimoji="1">
          <a:solidFill>
            <a:schemeClr val="tx1"/>
          </a:solidFill>
          <a:latin typeface="+mn-lt"/>
          <a:ea typeface="+mn-ea"/>
        </a:defRPr>
      </a:lvl8pPr>
      <a:lvl9pPr marL="3886200" indent="-228600" algn="l" rtl="0" eaLnBrk="1" fontAlgn="base" hangingPunct="1">
        <a:spcBef>
          <a:spcPct val="20000"/>
        </a:spcBef>
        <a:spcAft>
          <a:spcPct val="0"/>
        </a:spcAft>
        <a:buChar char="•"/>
        <a:defRPr kumimoji="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13" cstate="print"/>
          <a:srcRect/>
          <a:stretch>
            <a:fillRect/>
          </a:stretch>
        </p:blipFill>
        <p:spPr bwMode="auto">
          <a:xfrm>
            <a:off x="0" y="0"/>
            <a:ext cx="9144000" cy="6858000"/>
          </a:xfrm>
          <a:prstGeom prst="rect">
            <a:avLst/>
          </a:prstGeom>
          <a:noFill/>
        </p:spPr>
      </p:pic>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Verdana"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mn-lt"/>
              </a:defRPr>
            </a:lvl1pPr>
          </a:lstStyle>
          <a:p>
            <a:pPr>
              <a:defRPr/>
            </a:pPr>
            <a:fld id="{1EA71450-E7F7-4A39-94E3-A04DEDE6B670}" type="slidenum">
              <a:rPr lang="en-US" altLang="ja-JP" smtClean="0"/>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Lst>
  <p:txStyles>
    <p:titleStyle>
      <a:lvl1pPr algn="ctr" rtl="0" eaLnBrk="1" fontAlgn="base" hangingPunct="1">
        <a:spcBef>
          <a:spcPct val="0"/>
        </a:spcBef>
        <a:spcAft>
          <a:spcPct val="0"/>
        </a:spcAft>
        <a:defRPr kumimoji="1" sz="4400" b="1">
          <a:solidFill>
            <a:schemeClr val="bg1"/>
          </a:solidFill>
          <a:latin typeface="+mj-lt"/>
          <a:ea typeface="+mj-ea"/>
          <a:cs typeface="+mj-cs"/>
        </a:defRPr>
      </a:lvl1pPr>
      <a:lvl2pPr algn="ctr" rtl="0" eaLnBrk="1" fontAlgn="base" hangingPunct="1">
        <a:spcBef>
          <a:spcPct val="0"/>
        </a:spcBef>
        <a:spcAft>
          <a:spcPct val="0"/>
        </a:spcAft>
        <a:defRPr kumimoji="1" sz="4400" b="1">
          <a:solidFill>
            <a:schemeClr val="bg1"/>
          </a:solidFill>
          <a:latin typeface="Arial" charset="0"/>
          <a:ea typeface="ＭＳ ゴシック" pitchFamily="49" charset="-128"/>
        </a:defRPr>
      </a:lvl2pPr>
      <a:lvl3pPr algn="ctr" rtl="0" eaLnBrk="1" fontAlgn="base" hangingPunct="1">
        <a:spcBef>
          <a:spcPct val="0"/>
        </a:spcBef>
        <a:spcAft>
          <a:spcPct val="0"/>
        </a:spcAft>
        <a:defRPr kumimoji="1" sz="4400" b="1">
          <a:solidFill>
            <a:schemeClr val="bg1"/>
          </a:solidFill>
          <a:latin typeface="Arial" charset="0"/>
          <a:ea typeface="ＭＳ ゴシック" pitchFamily="49" charset="-128"/>
        </a:defRPr>
      </a:lvl3pPr>
      <a:lvl4pPr algn="ctr" rtl="0" eaLnBrk="1" fontAlgn="base" hangingPunct="1">
        <a:spcBef>
          <a:spcPct val="0"/>
        </a:spcBef>
        <a:spcAft>
          <a:spcPct val="0"/>
        </a:spcAft>
        <a:defRPr kumimoji="1" sz="4400" b="1">
          <a:solidFill>
            <a:schemeClr val="bg1"/>
          </a:solidFill>
          <a:latin typeface="Arial" charset="0"/>
          <a:ea typeface="ＭＳ ゴシック" pitchFamily="49" charset="-128"/>
        </a:defRPr>
      </a:lvl4pPr>
      <a:lvl5pPr algn="ctr" rtl="0" eaLnBrk="1" fontAlgn="base" hangingPunct="1">
        <a:spcBef>
          <a:spcPct val="0"/>
        </a:spcBef>
        <a:spcAft>
          <a:spcPct val="0"/>
        </a:spcAft>
        <a:defRPr kumimoji="1" sz="4400" b="1">
          <a:solidFill>
            <a:schemeClr val="bg1"/>
          </a:solidFill>
          <a:latin typeface="Arial" charset="0"/>
          <a:ea typeface="ＭＳ ゴシック" pitchFamily="49" charset="-128"/>
        </a:defRPr>
      </a:lvl5pPr>
      <a:lvl6pPr marL="457200" algn="ctr" rtl="0" eaLnBrk="1" fontAlgn="base" hangingPunct="1">
        <a:spcBef>
          <a:spcPct val="0"/>
        </a:spcBef>
        <a:spcAft>
          <a:spcPct val="0"/>
        </a:spcAft>
        <a:defRPr kumimoji="1" sz="4400" b="1">
          <a:solidFill>
            <a:schemeClr val="bg1"/>
          </a:solidFill>
          <a:latin typeface="Arial" charset="0"/>
          <a:ea typeface="ＭＳ ゴシック" pitchFamily="49" charset="-128"/>
        </a:defRPr>
      </a:lvl6pPr>
      <a:lvl7pPr marL="914400" algn="ctr" rtl="0" eaLnBrk="1" fontAlgn="base" hangingPunct="1">
        <a:spcBef>
          <a:spcPct val="0"/>
        </a:spcBef>
        <a:spcAft>
          <a:spcPct val="0"/>
        </a:spcAft>
        <a:defRPr kumimoji="1" sz="4400" b="1">
          <a:solidFill>
            <a:schemeClr val="bg1"/>
          </a:solidFill>
          <a:latin typeface="Arial" charset="0"/>
          <a:ea typeface="ＭＳ ゴシック" pitchFamily="49" charset="-128"/>
        </a:defRPr>
      </a:lvl7pPr>
      <a:lvl8pPr marL="1371600" algn="ctr" rtl="0" eaLnBrk="1" fontAlgn="base" hangingPunct="1">
        <a:spcBef>
          <a:spcPct val="0"/>
        </a:spcBef>
        <a:spcAft>
          <a:spcPct val="0"/>
        </a:spcAft>
        <a:defRPr kumimoji="1" sz="4400" b="1">
          <a:solidFill>
            <a:schemeClr val="bg1"/>
          </a:solidFill>
          <a:latin typeface="Arial" charset="0"/>
          <a:ea typeface="ＭＳ ゴシック" pitchFamily="49" charset="-128"/>
        </a:defRPr>
      </a:lvl8pPr>
      <a:lvl9pPr marL="1828800" algn="ctr" rtl="0" eaLnBrk="1" fontAlgn="base" hangingPunct="1">
        <a:spcBef>
          <a:spcPct val="0"/>
        </a:spcBef>
        <a:spcAft>
          <a:spcPct val="0"/>
        </a:spcAft>
        <a:defRPr kumimoji="1" sz="4400" b="1">
          <a:solidFill>
            <a:schemeClr val="bg1"/>
          </a:solidFill>
          <a:latin typeface="Arial" charset="0"/>
          <a:ea typeface="ＭＳ ゴシック" pitchFamily="49" charset="-128"/>
        </a:defRPr>
      </a:lvl9pPr>
    </p:titleStyle>
    <p:bodyStyle>
      <a:lvl1pPr marL="342900" indent="-342900" algn="l" rtl="0" eaLnBrk="1" fontAlgn="base" hangingPunct="1">
        <a:spcBef>
          <a:spcPct val="20000"/>
        </a:spcBef>
        <a:spcAft>
          <a:spcPct val="0"/>
        </a:spcAft>
        <a:buSzPct val="90000"/>
        <a:buBlip>
          <a:blip r:embed="rId14"/>
        </a:buBlip>
        <a:defRPr kumimoji="1" sz="3200">
          <a:solidFill>
            <a:schemeClr val="bg1"/>
          </a:solidFill>
          <a:latin typeface="+mn-lt"/>
          <a:ea typeface="+mn-ea"/>
          <a:cs typeface="+mn-cs"/>
        </a:defRPr>
      </a:lvl1pPr>
      <a:lvl2pPr marL="742950" indent="-285750" algn="l" rtl="0" eaLnBrk="1" fontAlgn="base" hangingPunct="1">
        <a:spcBef>
          <a:spcPct val="20000"/>
        </a:spcBef>
        <a:spcAft>
          <a:spcPct val="0"/>
        </a:spcAft>
        <a:buSzPct val="85000"/>
        <a:buBlip>
          <a:blip r:embed="rId15"/>
        </a:buBlip>
        <a:defRPr kumimoji="1" sz="2800">
          <a:solidFill>
            <a:schemeClr val="bg1"/>
          </a:solidFill>
          <a:latin typeface="+mn-lt"/>
          <a:ea typeface="+mn-ea"/>
        </a:defRPr>
      </a:lvl2pPr>
      <a:lvl3pPr marL="1143000" indent="-228600" algn="l" rtl="0" eaLnBrk="1" fontAlgn="base" hangingPunct="1">
        <a:spcBef>
          <a:spcPct val="20000"/>
        </a:spcBef>
        <a:spcAft>
          <a:spcPct val="0"/>
        </a:spcAft>
        <a:buSzPct val="95000"/>
        <a:buBlip>
          <a:blip r:embed="rId14"/>
        </a:buBlip>
        <a:defRPr kumimoji="1" sz="2400">
          <a:solidFill>
            <a:schemeClr val="bg1"/>
          </a:solidFill>
          <a:latin typeface="+mn-lt"/>
          <a:ea typeface="+mn-ea"/>
        </a:defRPr>
      </a:lvl3pPr>
      <a:lvl4pPr marL="1600200" indent="-228600" algn="l" rtl="0" eaLnBrk="1" fontAlgn="base" hangingPunct="1">
        <a:spcBef>
          <a:spcPct val="20000"/>
        </a:spcBef>
        <a:spcAft>
          <a:spcPct val="0"/>
        </a:spcAft>
        <a:buSzPct val="100000"/>
        <a:buBlip>
          <a:blip r:embed="rId15"/>
        </a:buBlip>
        <a:defRPr kumimoji="1" sz="2000">
          <a:solidFill>
            <a:schemeClr val="bg1"/>
          </a:solidFill>
          <a:latin typeface="+mn-lt"/>
          <a:ea typeface="+mn-ea"/>
        </a:defRPr>
      </a:lvl4pPr>
      <a:lvl5pPr marL="2057400" indent="-228600" algn="l" rtl="0" eaLnBrk="1" fontAlgn="base" hangingPunct="1">
        <a:spcBef>
          <a:spcPct val="20000"/>
        </a:spcBef>
        <a:spcAft>
          <a:spcPct val="0"/>
        </a:spcAft>
        <a:buBlip>
          <a:blip r:embed="rId14"/>
        </a:buBlip>
        <a:defRPr kumimoji="1" sz="2000">
          <a:solidFill>
            <a:schemeClr val="bg1"/>
          </a:solidFill>
          <a:latin typeface="+mn-lt"/>
          <a:ea typeface="+mn-ea"/>
        </a:defRPr>
      </a:lvl5pPr>
      <a:lvl6pPr marL="2514600" indent="-228600" algn="l" rtl="0" eaLnBrk="1" fontAlgn="base" hangingPunct="1">
        <a:spcBef>
          <a:spcPct val="20000"/>
        </a:spcBef>
        <a:spcAft>
          <a:spcPct val="0"/>
        </a:spcAft>
        <a:buBlip>
          <a:blip r:embed="rId14"/>
        </a:buBlip>
        <a:defRPr kumimoji="1" sz="2000">
          <a:solidFill>
            <a:schemeClr val="bg1"/>
          </a:solidFill>
          <a:latin typeface="+mn-lt"/>
          <a:ea typeface="+mn-ea"/>
        </a:defRPr>
      </a:lvl6pPr>
      <a:lvl7pPr marL="2971800" indent="-228600" algn="l" rtl="0" eaLnBrk="1" fontAlgn="base" hangingPunct="1">
        <a:spcBef>
          <a:spcPct val="20000"/>
        </a:spcBef>
        <a:spcAft>
          <a:spcPct val="0"/>
        </a:spcAft>
        <a:buBlip>
          <a:blip r:embed="rId14"/>
        </a:buBlip>
        <a:defRPr kumimoji="1" sz="2000">
          <a:solidFill>
            <a:schemeClr val="bg1"/>
          </a:solidFill>
          <a:latin typeface="+mn-lt"/>
          <a:ea typeface="+mn-ea"/>
        </a:defRPr>
      </a:lvl7pPr>
      <a:lvl8pPr marL="3429000" indent="-228600" algn="l" rtl="0" eaLnBrk="1" fontAlgn="base" hangingPunct="1">
        <a:spcBef>
          <a:spcPct val="20000"/>
        </a:spcBef>
        <a:spcAft>
          <a:spcPct val="0"/>
        </a:spcAft>
        <a:buBlip>
          <a:blip r:embed="rId14"/>
        </a:buBlip>
        <a:defRPr kumimoji="1" sz="2000">
          <a:solidFill>
            <a:schemeClr val="bg1"/>
          </a:solidFill>
          <a:latin typeface="+mn-lt"/>
          <a:ea typeface="+mn-ea"/>
        </a:defRPr>
      </a:lvl8pPr>
      <a:lvl9pPr marL="3886200" indent="-228600" algn="l" rtl="0" eaLnBrk="1" fontAlgn="base" hangingPunct="1">
        <a:spcBef>
          <a:spcPct val="20000"/>
        </a:spcBef>
        <a:spcAft>
          <a:spcPct val="0"/>
        </a:spcAft>
        <a:buBlip>
          <a:blip r:embed="rId14"/>
        </a:buBlip>
        <a:defRPr kumimoji="1" sz="2000">
          <a:solidFill>
            <a:schemeClr val="bg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直線コネクタ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タイトル プレースホルダ 21"/>
          <p:cNvSpPr>
            <a:spLocks noGrp="1"/>
          </p:cNvSpPr>
          <p:nvPr>
            <p:ph type="title"/>
          </p:nvPr>
        </p:nvSpPr>
        <p:spPr>
          <a:xfrm>
            <a:off x="457200" y="274638"/>
            <a:ext cx="7467600" cy="1143000"/>
          </a:xfrm>
          <a:prstGeom prst="rect">
            <a:avLst/>
          </a:prstGeom>
        </p:spPr>
        <p:txBody>
          <a:bodyPr vert="horz" anchor="b">
            <a:normAutofit/>
          </a:bodyPr>
          <a:lstStyle/>
          <a:p>
            <a:r>
              <a:rPr kumimoji="0" lang="ja-JP" altLang="en-US" smtClean="0"/>
              <a:t>マスタ タイトルの書式設定</a:t>
            </a:r>
            <a:endParaRPr kumimoji="0" lang="en-US"/>
          </a:p>
        </p:txBody>
      </p:sp>
      <p:sp>
        <p:nvSpPr>
          <p:cNvPr id="13" name="テキスト プレースホルダ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ja-JP" altLang="en-US" smtClean="0"/>
              <a:t>マスタ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ltLang="ja-JP"/>
          </a:p>
        </p:txBody>
      </p:sp>
      <p:sp>
        <p:nvSpPr>
          <p:cNvPr id="3" name="フッター プレースホルダ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ltLang="ja-JP"/>
          </a:p>
        </p:txBody>
      </p:sp>
      <p:sp>
        <p:nvSpPr>
          <p:cNvPr id="7" name="直線コネクタ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直線コネクタ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正方形/長方形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直線コネクタ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円/楕円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スライド番号プレースホルダ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a:defRPr/>
            </a:pPr>
            <a:fld id="{1EA71450-E7F7-4A39-94E3-A04DEDE6B670}" type="slidenum">
              <a:rPr lang="en-US" altLang="ja-JP" smtClean="0"/>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531" r:id="rId1"/>
    <p:sldLayoutId id="2147484532" r:id="rId2"/>
    <p:sldLayoutId id="2147484533" r:id="rId3"/>
    <p:sldLayoutId id="2147484534" r:id="rId4"/>
    <p:sldLayoutId id="2147484535" r:id="rId5"/>
    <p:sldLayoutId id="2147484536" r:id="rId6"/>
    <p:sldLayoutId id="2147484537" r:id="rId7"/>
    <p:sldLayoutId id="2147484538" r:id="rId8"/>
    <p:sldLayoutId id="2147484539" r:id="rId9"/>
    <p:sldLayoutId id="2147484540" r:id="rId10"/>
    <p:sldLayoutId id="2147484541" r:id="rId11"/>
    <p:sldLayoutId id="2147484542" r:id="rId12"/>
  </p:sldLayoutIdLst>
  <p:txStyles>
    <p:titleStyle>
      <a:lvl1pPr algn="l" rtl="0" eaLnBrk="1" latinLnBrk="0" hangingPunct="1">
        <a:spcBef>
          <a:spcPct val="0"/>
        </a:spcBef>
        <a:buNone/>
        <a:defRPr kumimoji="1"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1"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1"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1"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1"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1"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1"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1"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1"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1" sz="1400" kern="1200" baseline="0">
          <a:solidFill>
            <a:schemeClr val="tx2"/>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3713" y="5651500"/>
            <a:ext cx="8650287"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50" y="-15875"/>
            <a:ext cx="91567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2" name="Rectangle 5"/>
          <p:cNvSpPr>
            <a:spLocks noGrp="1" noChangeArrowheads="1"/>
          </p:cNvSpPr>
          <p:nvPr>
            <p:ph type="ftr" sz="quarter" idx="3"/>
          </p:nvPr>
        </p:nvSpPr>
        <p:spPr bwMode="auto">
          <a:xfrm>
            <a:off x="0" y="6497638"/>
            <a:ext cx="289560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sz="1400" smtClean="0">
                <a:latin typeface="Arial" pitchFamily="34" charset="0"/>
                <a:ea typeface="ＭＳ Ｐゴシック"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7010400" y="0"/>
            <a:ext cx="21336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a:defRPr sz="1400" smtClean="0">
                <a:latin typeface="Arial" pitchFamily="34" charset="0"/>
                <a:ea typeface="ＭＳ Ｐゴシック" pitchFamily="50" charset="-128"/>
              </a:defRPr>
            </a:lvl1pPr>
          </a:lstStyle>
          <a:p>
            <a:pPr>
              <a:defRPr/>
            </a:pPr>
            <a:fld id="{1EA71450-E7F7-4A39-94E3-A04DEDE6B670}" type="slidenum">
              <a:rPr lang="en-US" altLang="ja-JP" smtClean="0"/>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544" r:id="rId1"/>
    <p:sldLayoutId id="2147484545" r:id="rId2"/>
    <p:sldLayoutId id="2147484546" r:id="rId3"/>
    <p:sldLayoutId id="2147484547" r:id="rId4"/>
    <p:sldLayoutId id="2147484548" r:id="rId5"/>
    <p:sldLayoutId id="2147484549" r:id="rId6"/>
    <p:sldLayoutId id="2147484550" r:id="rId7"/>
    <p:sldLayoutId id="2147484551" r:id="rId8"/>
    <p:sldLayoutId id="2147484552" r:id="rId9"/>
    <p:sldLayoutId id="2147484553" r:id="rId10"/>
    <p:sldLayoutId id="2147484554" r:id="rId11"/>
  </p:sldLayoutIdLst>
  <p:txStyles>
    <p:title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36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36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36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36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36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36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3600">
          <a:solidFill>
            <a:schemeClr val="tx2"/>
          </a:solidFill>
          <a:latin typeface="Arial" pitchFamily="34" charset="0"/>
          <a:ea typeface="ＭＳ Ｐゴシック" pitchFamily="50" charset="-128"/>
        </a:defRPr>
      </a:lvl9pPr>
    </p:titleStyle>
    <p:bodyStyle>
      <a:lvl1pPr marL="342900" indent="-342900" algn="l" rtl="0" eaLnBrk="1" fontAlgn="base" hangingPunct="1">
        <a:spcBef>
          <a:spcPct val="20000"/>
        </a:spcBef>
        <a:spcAft>
          <a:spcPct val="0"/>
        </a:spcAft>
        <a:buClr>
          <a:srgbClr val="00B0F0"/>
        </a:buClr>
        <a:buFont typeface="ＭＳ Ｐゴシック" charset="-128"/>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lr>
          <a:srgbClr val="92D050"/>
        </a:buClr>
        <a:buFont typeface="ＭＳ Ｐゴシック" charset="-128"/>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lr>
          <a:srgbClr val="00B0F0"/>
        </a:buClr>
        <a:buFont typeface="ＭＳ Ｐゴシック" charset="-128"/>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lr>
          <a:srgbClr val="92D050"/>
        </a:buClr>
        <a:buFont typeface="ＭＳ Ｐゴシック" charset="-128"/>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lr>
          <a:srgbClr val="00B0F0"/>
        </a:buClr>
        <a:buFont typeface="ＭＳ Ｐゴシック" charset="-128"/>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lr>
          <a:srgbClr val="00B0F0"/>
        </a:buClr>
        <a:buFont typeface="ＭＳ Ｐゴシック" pitchFamily="50" charset="-128"/>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lr>
          <a:srgbClr val="00B0F0"/>
        </a:buClr>
        <a:buFont typeface="ＭＳ Ｐゴシック" pitchFamily="50" charset="-128"/>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lr>
          <a:srgbClr val="00B0F0"/>
        </a:buClr>
        <a:buFont typeface="ＭＳ Ｐゴシック" pitchFamily="50" charset="-128"/>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lr>
          <a:srgbClr val="00B0F0"/>
        </a:buClr>
        <a:buFont typeface="ＭＳ Ｐゴシック" pitchFamily="50" charset="-128"/>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819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ltLang="ja-JP"/>
          </a:p>
        </p:txBody>
      </p:sp>
      <p:sp>
        <p:nvSpPr>
          <p:cNvPr id="819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ltLang="ja-JP"/>
          </a:p>
        </p:txBody>
      </p:sp>
      <p:sp>
        <p:nvSpPr>
          <p:cNvPr id="819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59F66DD9-9662-4F73-8C42-3F4C1132A5C8}"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4716463" y="5345113"/>
            <a:ext cx="4427537" cy="1512887"/>
            <a:chOff x="2971" y="3367"/>
            <a:chExt cx="2789" cy="953"/>
          </a:xfrm>
        </p:grpSpPr>
        <p:sp>
          <p:nvSpPr>
            <p:cNvPr id="83971" name="Freeform 3"/>
            <p:cNvSpPr>
              <a:spLocks/>
            </p:cNvSpPr>
            <p:nvPr/>
          </p:nvSpPr>
          <p:spPr bwMode="ltGray">
            <a:xfrm>
              <a:off x="2971" y="3367"/>
              <a:ext cx="2789" cy="953"/>
            </a:xfrm>
            <a:custGeom>
              <a:avLst/>
              <a:gdLst/>
              <a:ahLst/>
              <a:cxnLst>
                <a:cxn ang="0">
                  <a:pos x="2768" y="18"/>
                </a:cxn>
                <a:cxn ang="0">
                  <a:pos x="2678" y="24"/>
                </a:cxn>
                <a:cxn ang="0">
                  <a:pos x="2613" y="102"/>
                </a:cxn>
                <a:cxn ang="0">
                  <a:pos x="2511" y="156"/>
                </a:cxn>
                <a:cxn ang="0">
                  <a:pos x="2505" y="222"/>
                </a:cxn>
                <a:cxn ang="0">
                  <a:pos x="2487" y="246"/>
                </a:cxn>
                <a:cxn ang="0">
                  <a:pos x="2469" y="252"/>
                </a:cxn>
                <a:cxn ang="0">
                  <a:pos x="2397" y="210"/>
                </a:cxn>
                <a:cxn ang="0">
                  <a:pos x="2260" y="192"/>
                </a:cxn>
                <a:cxn ang="0">
                  <a:pos x="2236" y="186"/>
                </a:cxn>
                <a:cxn ang="0">
                  <a:pos x="2218" y="192"/>
                </a:cxn>
                <a:cxn ang="0">
                  <a:pos x="2146" y="228"/>
                </a:cxn>
                <a:cxn ang="0">
                  <a:pos x="2110" y="240"/>
                </a:cxn>
                <a:cxn ang="0">
                  <a:pos x="2086" y="246"/>
                </a:cxn>
                <a:cxn ang="0">
                  <a:pos x="2074" y="258"/>
                </a:cxn>
                <a:cxn ang="0">
                  <a:pos x="2074" y="276"/>
                </a:cxn>
                <a:cxn ang="0">
                  <a:pos x="2051" y="300"/>
                </a:cxn>
                <a:cxn ang="0">
                  <a:pos x="2033" y="312"/>
                </a:cxn>
                <a:cxn ang="0">
                  <a:pos x="2021" y="324"/>
                </a:cxn>
                <a:cxn ang="0">
                  <a:pos x="2009" y="336"/>
                </a:cxn>
                <a:cxn ang="0">
                  <a:pos x="1979" y="342"/>
                </a:cxn>
                <a:cxn ang="0">
                  <a:pos x="1913" y="336"/>
                </a:cxn>
                <a:cxn ang="0">
                  <a:pos x="1877" y="330"/>
                </a:cxn>
                <a:cxn ang="0">
                  <a:pos x="1865" y="342"/>
                </a:cxn>
                <a:cxn ang="0">
                  <a:pos x="1853" y="354"/>
                </a:cxn>
                <a:cxn ang="0">
                  <a:pos x="1823" y="360"/>
                </a:cxn>
                <a:cxn ang="0">
                  <a:pos x="1764" y="342"/>
                </a:cxn>
                <a:cxn ang="0">
                  <a:pos x="1740" y="342"/>
                </a:cxn>
                <a:cxn ang="0">
                  <a:pos x="1716" y="354"/>
                </a:cxn>
                <a:cxn ang="0">
                  <a:pos x="1656" y="425"/>
                </a:cxn>
                <a:cxn ang="0">
                  <a:pos x="1614" y="569"/>
                </a:cxn>
                <a:cxn ang="0">
                  <a:pos x="1614" y="593"/>
                </a:cxn>
                <a:cxn ang="0">
                  <a:pos x="1620" y="641"/>
                </a:cxn>
                <a:cxn ang="0">
                  <a:pos x="1638" y="659"/>
                </a:cxn>
                <a:cxn ang="0">
                  <a:pos x="1632" y="671"/>
                </a:cxn>
                <a:cxn ang="0">
                  <a:pos x="1620" y="683"/>
                </a:cxn>
                <a:cxn ang="0">
                  <a:pos x="1542" y="689"/>
                </a:cxn>
                <a:cxn ang="0">
                  <a:pos x="1465" y="629"/>
                </a:cxn>
                <a:cxn ang="0">
                  <a:pos x="1333" y="587"/>
                </a:cxn>
                <a:cxn ang="0">
                  <a:pos x="1184" y="671"/>
                </a:cxn>
                <a:cxn ang="0">
                  <a:pos x="1016" y="731"/>
                </a:cxn>
                <a:cxn ang="0">
                  <a:pos x="813" y="743"/>
                </a:cxn>
                <a:cxn ang="0">
                  <a:pos x="628" y="701"/>
                </a:cxn>
                <a:cxn ang="0">
                  <a:pos x="568" y="695"/>
                </a:cxn>
                <a:cxn ang="0">
                  <a:pos x="556" y="701"/>
                </a:cxn>
                <a:cxn ang="0">
                  <a:pos x="520" y="731"/>
                </a:cxn>
                <a:cxn ang="0">
                  <a:pos x="436" y="809"/>
                </a:cxn>
                <a:cxn ang="0">
                  <a:pos x="406" y="821"/>
                </a:cxn>
                <a:cxn ang="0">
                  <a:pos x="382" y="821"/>
                </a:cxn>
                <a:cxn ang="0">
                  <a:pos x="335" y="827"/>
                </a:cxn>
                <a:cxn ang="0">
                  <a:pos x="209" y="851"/>
                </a:cxn>
                <a:cxn ang="0">
                  <a:pos x="173" y="857"/>
                </a:cxn>
                <a:cxn ang="0">
                  <a:pos x="125" y="851"/>
                </a:cxn>
                <a:cxn ang="0">
                  <a:pos x="107" y="857"/>
                </a:cxn>
                <a:cxn ang="0">
                  <a:pos x="101" y="875"/>
                </a:cxn>
                <a:cxn ang="0">
                  <a:pos x="83" y="887"/>
                </a:cxn>
                <a:cxn ang="0">
                  <a:pos x="48" y="899"/>
                </a:cxn>
                <a:cxn ang="0">
                  <a:pos x="2780" y="24"/>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w="9525">
              <a:noFill/>
              <a:prstDash val="solid"/>
              <a:round/>
              <a:headEnd/>
              <a:tailEnd/>
            </a:ln>
          </p:spPr>
          <p:txBody>
            <a:bodyPr/>
            <a:lstStyle/>
            <a:p>
              <a:pPr>
                <a:defRPr/>
              </a:pPr>
              <a:endParaRPr lang="ja-JP" altLang="en-US"/>
            </a:p>
          </p:txBody>
        </p:sp>
        <p:sp>
          <p:nvSpPr>
            <p:cNvPr id="83972"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ja-JP" altLang="en-US"/>
            </a:p>
          </p:txBody>
        </p:sp>
        <p:sp>
          <p:nvSpPr>
            <p:cNvPr id="83973"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ja-JP" altLang="en-US"/>
            </a:p>
          </p:txBody>
        </p:sp>
        <p:sp>
          <p:nvSpPr>
            <p:cNvPr id="83974"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ja-JP" altLang="en-US"/>
            </a:p>
          </p:txBody>
        </p:sp>
        <p:sp>
          <p:nvSpPr>
            <p:cNvPr id="83975"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ja-JP" altLang="en-US"/>
            </a:p>
          </p:txBody>
        </p:sp>
        <p:sp>
          <p:nvSpPr>
            <p:cNvPr id="83976"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ja-JP" altLang="en-US"/>
            </a:p>
          </p:txBody>
        </p:sp>
        <p:sp>
          <p:nvSpPr>
            <p:cNvPr id="83977"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ja-JP" altLang="en-US"/>
            </a:p>
          </p:txBody>
        </p:sp>
        <p:sp>
          <p:nvSpPr>
            <p:cNvPr id="83978"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ja-JP" altLang="en-US"/>
            </a:p>
          </p:txBody>
        </p:sp>
        <p:sp>
          <p:nvSpPr>
            <p:cNvPr id="83979"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ja-JP" altLang="en-US"/>
            </a:p>
          </p:txBody>
        </p:sp>
        <p:sp>
          <p:nvSpPr>
            <p:cNvPr id="83980"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ja-JP" altLang="en-US"/>
            </a:p>
          </p:txBody>
        </p:sp>
        <p:sp>
          <p:nvSpPr>
            <p:cNvPr id="83981"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ja-JP" altLang="en-US"/>
            </a:p>
          </p:txBody>
        </p:sp>
        <p:sp>
          <p:nvSpPr>
            <p:cNvPr id="83982"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ja-JP" altLang="en-US"/>
            </a:p>
          </p:txBody>
        </p:sp>
        <p:sp>
          <p:nvSpPr>
            <p:cNvPr id="83983"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ja-JP" altLang="en-US"/>
            </a:p>
          </p:txBody>
        </p:sp>
        <p:sp>
          <p:nvSpPr>
            <p:cNvPr id="83984"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ja-JP" altLang="en-US"/>
            </a:p>
          </p:txBody>
        </p:sp>
        <p:sp>
          <p:nvSpPr>
            <p:cNvPr id="83985"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ja-JP" altLang="en-US"/>
            </a:p>
          </p:txBody>
        </p:sp>
      </p:grpSp>
      <p:sp>
        <p:nvSpPr>
          <p:cNvPr id="83986" name="Rectangle 18"/>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ja-JP" altLang="en-US" smtClean="0"/>
              <a:t>マスタ タイトルの書式設定</a:t>
            </a:r>
          </a:p>
        </p:txBody>
      </p:sp>
      <p:sp>
        <p:nvSpPr>
          <p:cNvPr id="83987" name="Rectangle 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effectLst>
                  <a:outerShdw blurRad="38100" dist="38100" dir="2700000" algn="tl">
                    <a:srgbClr val="000000"/>
                  </a:outerShdw>
                </a:effectLst>
                <a:latin typeface="+mn-lt"/>
              </a:defRPr>
            </a:lvl1pPr>
          </a:lstStyle>
          <a:p>
            <a:pPr>
              <a:defRPr/>
            </a:pPr>
            <a:endParaRPr lang="en-US" altLang="ja-JP"/>
          </a:p>
        </p:txBody>
      </p:sp>
      <p:sp>
        <p:nvSpPr>
          <p:cNvPr id="83988"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effectLst>
                  <a:outerShdw blurRad="38100" dist="38100" dir="2700000" algn="tl">
                    <a:srgbClr val="000000"/>
                  </a:outerShdw>
                </a:effectLst>
                <a:latin typeface="+mn-lt"/>
              </a:defRPr>
            </a:lvl1pPr>
          </a:lstStyle>
          <a:p>
            <a:pPr>
              <a:defRPr/>
            </a:pPr>
            <a:endParaRPr lang="en-US" altLang="ja-JP"/>
          </a:p>
        </p:txBody>
      </p:sp>
      <p:sp>
        <p:nvSpPr>
          <p:cNvPr id="83989" name="Rectangle 21"/>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a:effectLst>
                  <a:outerShdw blurRad="38100" dist="38100" dir="2700000" algn="tl">
                    <a:srgbClr val="000000"/>
                  </a:outerShdw>
                </a:effectLst>
                <a:latin typeface="+mn-lt"/>
              </a:defRPr>
            </a:lvl1pPr>
          </a:lstStyle>
          <a:p>
            <a:pPr>
              <a:defRPr/>
            </a:pPr>
            <a:fld id="{691CB0FA-22CA-4DFC-BFB7-570042DD1E65}" type="slidenum">
              <a:rPr lang="en-US" altLang="ja-JP"/>
              <a:pPr>
                <a:defRPr/>
              </a:pPr>
              <a:t>‹#›</a:t>
            </a:fld>
            <a:endParaRPr lang="en-US" altLang="ja-JP"/>
          </a:p>
        </p:txBody>
      </p:sp>
      <p:sp>
        <p:nvSpPr>
          <p:cNvPr id="83990"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Tree>
  </p:cSld>
  <p:clrMap bg1="dk2" tx1="lt1" bg2="dk1" tx2="lt2" accent1="accent1" accent2="accent2" accent3="accent3" accent4="accent4" accent5="accent5" accent6="accent6" hlink="hlink" folHlink="folHlink"/>
  <p:sldLayoutIdLst>
    <p:sldLayoutId id="2147484340"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charset="-128"/>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u"/>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itchFamily="2" charset="2"/>
        <a:buChar char="u"/>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70000"/>
        <a:buFont typeface="Wingdings" pitchFamily="2" charset="2"/>
        <a:buChar char="u"/>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70000"/>
        <a:buFont typeface="Wingdings" pitchFamily="2" charset="2"/>
        <a:buChar char="u"/>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70000"/>
        <a:buFont typeface="Wingdings" pitchFamily="2" charset="2"/>
        <a:buChar char="u"/>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70000"/>
        <a:buFont typeface="Wingdings" pitchFamily="2" charset="2"/>
        <a:buChar char="u"/>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70000"/>
        <a:buFont typeface="Wingdings" pitchFamily="2" charset="2"/>
        <a:buChar char="u"/>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folHlink"/>
            </a:gs>
            <a:gs pos="100000">
              <a:schemeClr val="bg1"/>
            </a:gs>
          </a:gsLst>
          <a:lin ang="0" scaled="1"/>
        </a:gra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0"/>
            <a:ext cx="9067800" cy="6569075"/>
            <a:chOff x="0" y="0"/>
            <a:chExt cx="5712" cy="4138"/>
          </a:xfrm>
        </p:grpSpPr>
        <p:sp>
          <p:nvSpPr>
            <p:cNvPr id="104451" name="Rectangle 3"/>
            <p:cNvSpPr>
              <a:spLocks noChangeArrowheads="1"/>
            </p:cNvSpPr>
            <p:nvPr/>
          </p:nvSpPr>
          <p:spPr bwMode="white">
            <a:xfrm>
              <a:off x="0" y="0"/>
              <a:ext cx="5232" cy="3936"/>
            </a:xfrm>
            <a:prstGeom prst="rect">
              <a:avLst/>
            </a:prstGeom>
            <a:solidFill>
              <a:schemeClr val="bg2">
                <a:alpha val="50000"/>
              </a:schemeClr>
            </a:solidFill>
            <a:ln w="9525">
              <a:noFill/>
              <a:miter lim="800000"/>
              <a:headEnd/>
              <a:tailEnd/>
            </a:ln>
            <a:effectLst/>
          </p:spPr>
          <p:txBody>
            <a:bodyPr wrap="none" anchor="ctr"/>
            <a:lstStyle/>
            <a:p>
              <a:pPr>
                <a:defRPr/>
              </a:pPr>
              <a:endParaRPr lang="ja-JP" altLang="en-US"/>
            </a:p>
          </p:txBody>
        </p:sp>
        <p:sp>
          <p:nvSpPr>
            <p:cNvPr id="104452" name="Rectangle 4"/>
            <p:cNvSpPr>
              <a:spLocks noChangeArrowheads="1"/>
            </p:cNvSpPr>
            <p:nvPr/>
          </p:nvSpPr>
          <p:spPr bwMode="white">
            <a:xfrm>
              <a:off x="4560" y="240"/>
              <a:ext cx="960" cy="3888"/>
            </a:xfrm>
            <a:prstGeom prst="rect">
              <a:avLst/>
            </a:prstGeom>
            <a:gradFill rotWithShape="0">
              <a:gsLst>
                <a:gs pos="0">
                  <a:schemeClr val="bg2">
                    <a:gamma/>
                    <a:shade val="46275"/>
                    <a:invGamma/>
                  </a:schemeClr>
                </a:gs>
                <a:gs pos="100000">
                  <a:schemeClr val="bg2"/>
                </a:gs>
              </a:gsLst>
              <a:lin ang="5400000" scaled="1"/>
            </a:gradFill>
            <a:ln w="9525">
              <a:noFill/>
              <a:miter lim="800000"/>
              <a:headEnd/>
              <a:tailEnd/>
            </a:ln>
            <a:effectLst/>
          </p:spPr>
          <p:txBody>
            <a:bodyPr wrap="none" anchor="ctr"/>
            <a:lstStyle/>
            <a:p>
              <a:pPr>
                <a:defRPr/>
              </a:pPr>
              <a:endParaRPr lang="ja-JP" altLang="en-US"/>
            </a:p>
          </p:txBody>
        </p:sp>
        <p:sp>
          <p:nvSpPr>
            <p:cNvPr id="104453" name="Freeform 5"/>
            <p:cNvSpPr>
              <a:spLocks/>
            </p:cNvSpPr>
            <p:nvPr/>
          </p:nvSpPr>
          <p:spPr bwMode="ltGray">
            <a:xfrm rot="566021">
              <a:off x="4908" y="2784"/>
              <a:ext cx="804" cy="876"/>
            </a:xfrm>
            <a:custGeom>
              <a:avLst/>
              <a:gdLst/>
              <a:ahLst/>
              <a:cxnLst>
                <a:cxn ang="0">
                  <a:pos x="1392" y="2304"/>
                </a:cxn>
                <a:cxn ang="0">
                  <a:pos x="1620" y="0"/>
                </a:cxn>
                <a:cxn ang="0">
                  <a:pos x="566" y="2065"/>
                </a:cxn>
                <a:cxn ang="0">
                  <a:pos x="318" y="1302"/>
                </a:cxn>
                <a:cxn ang="0">
                  <a:pos x="444" y="2130"/>
                </a:cxn>
                <a:cxn ang="0">
                  <a:pos x="132" y="1386"/>
                </a:cxn>
                <a:cxn ang="0">
                  <a:pos x="348" y="2178"/>
                </a:cxn>
                <a:cxn ang="0">
                  <a:pos x="0" y="1584"/>
                </a:cxn>
                <a:cxn ang="0">
                  <a:pos x="252" y="2280"/>
                </a:cxn>
                <a:cxn ang="0">
                  <a:pos x="624" y="2130"/>
                </a:cxn>
                <a:cxn ang="0">
                  <a:pos x="1093" y="2211"/>
                </a:cxn>
                <a:cxn ang="0">
                  <a:pos x="1180" y="1509"/>
                </a:cxn>
                <a:cxn ang="0">
                  <a:pos x="873" y="2094"/>
                </a:cxn>
                <a:cxn ang="0">
                  <a:pos x="1385" y="894"/>
                </a:cxn>
                <a:cxn ang="0">
                  <a:pos x="1104" y="2220"/>
                </a:cxn>
                <a:cxn ang="0">
                  <a:pos x="1242" y="2256"/>
                </a:cxn>
                <a:cxn ang="0">
                  <a:pos x="1473" y="601"/>
                </a:cxn>
                <a:cxn ang="0">
                  <a:pos x="727" y="2065"/>
                </a:cxn>
                <a:cxn ang="0">
                  <a:pos x="1532" y="382"/>
                </a:cxn>
                <a:cxn ang="0">
                  <a:pos x="1260" y="2268"/>
                </a:cxn>
                <a:cxn ang="0">
                  <a:pos x="1428" y="2364"/>
                </a:cxn>
                <a:cxn ang="0">
                  <a:pos x="1602" y="2508"/>
                </a:cxn>
                <a:cxn ang="0">
                  <a:pos x="2154" y="2088"/>
                </a:cxn>
                <a:cxn ang="0">
                  <a:pos x="1590" y="2412"/>
                </a:cxn>
                <a:cxn ang="0">
                  <a:pos x="2142" y="1836"/>
                </a:cxn>
                <a:cxn ang="0">
                  <a:pos x="1506" y="2346"/>
                </a:cxn>
                <a:cxn ang="0">
                  <a:pos x="2052" y="1668"/>
                </a:cxn>
                <a:cxn ang="0">
                  <a:pos x="1392" y="2304"/>
                </a:cxn>
              </a:cxnLst>
              <a:rect l="0" t="0" r="r" b="b"/>
              <a:pathLst>
                <a:path w="2299" h="2508">
                  <a:moveTo>
                    <a:pt x="1392" y="2304"/>
                  </a:moveTo>
                  <a:cubicBezTo>
                    <a:pt x="2299" y="1485"/>
                    <a:pt x="1821" y="53"/>
                    <a:pt x="1620" y="0"/>
                  </a:cubicBezTo>
                  <a:cubicBezTo>
                    <a:pt x="259" y="879"/>
                    <a:pt x="552" y="2016"/>
                    <a:pt x="566" y="2065"/>
                  </a:cubicBezTo>
                  <a:lnTo>
                    <a:pt x="318" y="1302"/>
                  </a:lnTo>
                  <a:lnTo>
                    <a:pt x="444" y="2130"/>
                  </a:lnTo>
                  <a:lnTo>
                    <a:pt x="132" y="1386"/>
                  </a:lnTo>
                  <a:lnTo>
                    <a:pt x="348" y="2178"/>
                  </a:lnTo>
                  <a:lnTo>
                    <a:pt x="0" y="1584"/>
                  </a:lnTo>
                  <a:lnTo>
                    <a:pt x="252" y="2280"/>
                  </a:lnTo>
                  <a:cubicBezTo>
                    <a:pt x="252" y="2280"/>
                    <a:pt x="384" y="2166"/>
                    <a:pt x="624" y="2130"/>
                  </a:cubicBezTo>
                  <a:cubicBezTo>
                    <a:pt x="876" y="2130"/>
                    <a:pt x="972" y="2172"/>
                    <a:pt x="1093" y="2211"/>
                  </a:cubicBezTo>
                  <a:cubicBezTo>
                    <a:pt x="1136" y="1860"/>
                    <a:pt x="1180" y="1509"/>
                    <a:pt x="1180" y="1509"/>
                  </a:cubicBezTo>
                  <a:lnTo>
                    <a:pt x="873" y="2094"/>
                  </a:lnTo>
                  <a:cubicBezTo>
                    <a:pt x="907" y="1992"/>
                    <a:pt x="924" y="1374"/>
                    <a:pt x="1385" y="894"/>
                  </a:cubicBezTo>
                  <a:cubicBezTo>
                    <a:pt x="1444" y="1523"/>
                    <a:pt x="1126" y="2001"/>
                    <a:pt x="1104" y="2220"/>
                  </a:cubicBezTo>
                  <a:lnTo>
                    <a:pt x="1242" y="2256"/>
                  </a:lnTo>
                  <a:cubicBezTo>
                    <a:pt x="1303" y="1986"/>
                    <a:pt x="1698" y="1266"/>
                    <a:pt x="1473" y="601"/>
                  </a:cubicBezTo>
                  <a:cubicBezTo>
                    <a:pt x="918" y="810"/>
                    <a:pt x="816" y="1902"/>
                    <a:pt x="727" y="2065"/>
                  </a:cubicBezTo>
                  <a:cubicBezTo>
                    <a:pt x="732" y="1866"/>
                    <a:pt x="507" y="1070"/>
                    <a:pt x="1532" y="382"/>
                  </a:cubicBezTo>
                  <a:cubicBezTo>
                    <a:pt x="1868" y="1216"/>
                    <a:pt x="1523" y="1843"/>
                    <a:pt x="1260" y="2268"/>
                  </a:cubicBezTo>
                  <a:lnTo>
                    <a:pt x="1428" y="2364"/>
                  </a:lnTo>
                  <a:lnTo>
                    <a:pt x="1602" y="2508"/>
                  </a:lnTo>
                  <a:lnTo>
                    <a:pt x="2154" y="2088"/>
                  </a:lnTo>
                  <a:lnTo>
                    <a:pt x="1590" y="2412"/>
                  </a:lnTo>
                  <a:lnTo>
                    <a:pt x="2142" y="1836"/>
                  </a:lnTo>
                  <a:lnTo>
                    <a:pt x="1506" y="2346"/>
                  </a:lnTo>
                  <a:lnTo>
                    <a:pt x="2052" y="1668"/>
                  </a:lnTo>
                  <a:lnTo>
                    <a:pt x="1392" y="2304"/>
                  </a:lnTo>
                  <a:close/>
                </a:path>
              </a:pathLst>
            </a:custGeom>
            <a:gradFill rotWithShape="0">
              <a:gsLst>
                <a:gs pos="0">
                  <a:schemeClr val="bg2"/>
                </a:gs>
                <a:gs pos="50000">
                  <a:schemeClr val="folHlink"/>
                </a:gs>
                <a:gs pos="100000">
                  <a:schemeClr val="bg2"/>
                </a:gs>
              </a:gsLst>
              <a:lin ang="5400000" scaled="1"/>
            </a:gradFill>
            <a:ln w="9525" cap="flat" cmpd="sng">
              <a:noFill/>
              <a:prstDash val="solid"/>
              <a:round/>
              <a:headEnd type="none" w="med" len="med"/>
              <a:tailEnd type="none" w="med" len="med"/>
            </a:ln>
            <a:effectLst/>
          </p:spPr>
          <p:txBody>
            <a:bodyPr wrap="none" anchor="ctr"/>
            <a:lstStyle/>
            <a:p>
              <a:pPr>
                <a:defRPr/>
              </a:pPr>
              <a:endParaRPr lang="ja-JP" altLang="en-US"/>
            </a:p>
          </p:txBody>
        </p:sp>
        <p:sp>
          <p:nvSpPr>
            <p:cNvPr id="104454" name="Freeform 6"/>
            <p:cNvSpPr>
              <a:spLocks/>
            </p:cNvSpPr>
            <p:nvPr/>
          </p:nvSpPr>
          <p:spPr bwMode="ltGray">
            <a:xfrm rot="-2826397">
              <a:off x="4504" y="3476"/>
              <a:ext cx="634" cy="690"/>
            </a:xfrm>
            <a:custGeom>
              <a:avLst/>
              <a:gdLst/>
              <a:ahLst/>
              <a:cxnLst>
                <a:cxn ang="0">
                  <a:pos x="1392" y="2304"/>
                </a:cxn>
                <a:cxn ang="0">
                  <a:pos x="1620" y="0"/>
                </a:cxn>
                <a:cxn ang="0">
                  <a:pos x="566" y="2065"/>
                </a:cxn>
                <a:cxn ang="0">
                  <a:pos x="318" y="1302"/>
                </a:cxn>
                <a:cxn ang="0">
                  <a:pos x="444" y="2130"/>
                </a:cxn>
                <a:cxn ang="0">
                  <a:pos x="132" y="1386"/>
                </a:cxn>
                <a:cxn ang="0">
                  <a:pos x="348" y="2178"/>
                </a:cxn>
                <a:cxn ang="0">
                  <a:pos x="0" y="1584"/>
                </a:cxn>
                <a:cxn ang="0">
                  <a:pos x="252" y="2280"/>
                </a:cxn>
                <a:cxn ang="0">
                  <a:pos x="624" y="2130"/>
                </a:cxn>
                <a:cxn ang="0">
                  <a:pos x="1093" y="2211"/>
                </a:cxn>
                <a:cxn ang="0">
                  <a:pos x="1180" y="1509"/>
                </a:cxn>
                <a:cxn ang="0">
                  <a:pos x="873" y="2094"/>
                </a:cxn>
                <a:cxn ang="0">
                  <a:pos x="1385" y="894"/>
                </a:cxn>
                <a:cxn ang="0">
                  <a:pos x="1104" y="2220"/>
                </a:cxn>
                <a:cxn ang="0">
                  <a:pos x="1242" y="2256"/>
                </a:cxn>
                <a:cxn ang="0">
                  <a:pos x="1473" y="601"/>
                </a:cxn>
                <a:cxn ang="0">
                  <a:pos x="727" y="2065"/>
                </a:cxn>
                <a:cxn ang="0">
                  <a:pos x="1532" y="382"/>
                </a:cxn>
                <a:cxn ang="0">
                  <a:pos x="1260" y="2268"/>
                </a:cxn>
                <a:cxn ang="0">
                  <a:pos x="1428" y="2364"/>
                </a:cxn>
                <a:cxn ang="0">
                  <a:pos x="1602" y="2508"/>
                </a:cxn>
                <a:cxn ang="0">
                  <a:pos x="2154" y="2088"/>
                </a:cxn>
                <a:cxn ang="0">
                  <a:pos x="1590" y="2412"/>
                </a:cxn>
                <a:cxn ang="0">
                  <a:pos x="2142" y="1836"/>
                </a:cxn>
                <a:cxn ang="0">
                  <a:pos x="1506" y="2346"/>
                </a:cxn>
                <a:cxn ang="0">
                  <a:pos x="2052" y="1668"/>
                </a:cxn>
                <a:cxn ang="0">
                  <a:pos x="1392" y="2304"/>
                </a:cxn>
              </a:cxnLst>
              <a:rect l="0" t="0" r="r" b="b"/>
              <a:pathLst>
                <a:path w="2299" h="2508">
                  <a:moveTo>
                    <a:pt x="1392" y="2304"/>
                  </a:moveTo>
                  <a:cubicBezTo>
                    <a:pt x="2299" y="1485"/>
                    <a:pt x="1821" y="53"/>
                    <a:pt x="1620" y="0"/>
                  </a:cubicBezTo>
                  <a:cubicBezTo>
                    <a:pt x="259" y="879"/>
                    <a:pt x="552" y="2016"/>
                    <a:pt x="566" y="2065"/>
                  </a:cubicBezTo>
                  <a:lnTo>
                    <a:pt x="318" y="1302"/>
                  </a:lnTo>
                  <a:lnTo>
                    <a:pt x="444" y="2130"/>
                  </a:lnTo>
                  <a:lnTo>
                    <a:pt x="132" y="1386"/>
                  </a:lnTo>
                  <a:lnTo>
                    <a:pt x="348" y="2178"/>
                  </a:lnTo>
                  <a:lnTo>
                    <a:pt x="0" y="1584"/>
                  </a:lnTo>
                  <a:lnTo>
                    <a:pt x="252" y="2280"/>
                  </a:lnTo>
                  <a:cubicBezTo>
                    <a:pt x="252" y="2280"/>
                    <a:pt x="384" y="2166"/>
                    <a:pt x="624" y="2130"/>
                  </a:cubicBezTo>
                  <a:cubicBezTo>
                    <a:pt x="876" y="2130"/>
                    <a:pt x="972" y="2172"/>
                    <a:pt x="1093" y="2211"/>
                  </a:cubicBezTo>
                  <a:cubicBezTo>
                    <a:pt x="1136" y="1860"/>
                    <a:pt x="1180" y="1509"/>
                    <a:pt x="1180" y="1509"/>
                  </a:cubicBezTo>
                  <a:lnTo>
                    <a:pt x="873" y="2094"/>
                  </a:lnTo>
                  <a:cubicBezTo>
                    <a:pt x="907" y="1992"/>
                    <a:pt x="924" y="1374"/>
                    <a:pt x="1385" y="894"/>
                  </a:cubicBezTo>
                  <a:cubicBezTo>
                    <a:pt x="1444" y="1523"/>
                    <a:pt x="1126" y="2001"/>
                    <a:pt x="1104" y="2220"/>
                  </a:cubicBezTo>
                  <a:lnTo>
                    <a:pt x="1242" y="2256"/>
                  </a:lnTo>
                  <a:cubicBezTo>
                    <a:pt x="1303" y="1986"/>
                    <a:pt x="1698" y="1266"/>
                    <a:pt x="1473" y="601"/>
                  </a:cubicBezTo>
                  <a:cubicBezTo>
                    <a:pt x="918" y="810"/>
                    <a:pt x="816" y="1902"/>
                    <a:pt x="727" y="2065"/>
                  </a:cubicBezTo>
                  <a:cubicBezTo>
                    <a:pt x="732" y="1866"/>
                    <a:pt x="507" y="1070"/>
                    <a:pt x="1532" y="382"/>
                  </a:cubicBezTo>
                  <a:cubicBezTo>
                    <a:pt x="1868" y="1216"/>
                    <a:pt x="1523" y="1843"/>
                    <a:pt x="1260" y="2268"/>
                  </a:cubicBezTo>
                  <a:lnTo>
                    <a:pt x="1428" y="2364"/>
                  </a:lnTo>
                  <a:lnTo>
                    <a:pt x="1602" y="2508"/>
                  </a:lnTo>
                  <a:lnTo>
                    <a:pt x="2154" y="2088"/>
                  </a:lnTo>
                  <a:lnTo>
                    <a:pt x="1590" y="2412"/>
                  </a:lnTo>
                  <a:lnTo>
                    <a:pt x="2142" y="1836"/>
                  </a:lnTo>
                  <a:lnTo>
                    <a:pt x="1506" y="2346"/>
                  </a:lnTo>
                  <a:lnTo>
                    <a:pt x="2052" y="1668"/>
                  </a:lnTo>
                  <a:lnTo>
                    <a:pt x="1392" y="2304"/>
                  </a:lnTo>
                  <a:close/>
                </a:path>
              </a:pathLst>
            </a:custGeom>
            <a:gradFill rotWithShape="0">
              <a:gsLst>
                <a:gs pos="0">
                  <a:schemeClr val="bg2"/>
                </a:gs>
                <a:gs pos="50000">
                  <a:schemeClr val="folHlink"/>
                </a:gs>
                <a:gs pos="100000">
                  <a:schemeClr val="bg2"/>
                </a:gs>
              </a:gsLst>
              <a:lin ang="5400000" scaled="1"/>
            </a:gradFill>
            <a:ln w="9525" cap="flat" cmpd="sng">
              <a:noFill/>
              <a:prstDash val="solid"/>
              <a:round/>
              <a:headEnd type="none" w="med" len="med"/>
              <a:tailEnd type="none" w="med" len="med"/>
            </a:ln>
            <a:effectLst/>
          </p:spPr>
          <p:txBody>
            <a:bodyPr wrap="none" anchor="ctr"/>
            <a:lstStyle/>
            <a:p>
              <a:pPr>
                <a:defRPr/>
              </a:pPr>
              <a:endParaRPr lang="ja-JP" altLang="en-US"/>
            </a:p>
          </p:txBody>
        </p:sp>
      </p:grpSp>
      <p:sp>
        <p:nvSpPr>
          <p:cNvPr id="8195" name="Rectangle 7"/>
          <p:cNvSpPr>
            <a:spLocks noGrp="1" noChangeArrowheads="1"/>
          </p:cNvSpPr>
          <p:nvPr>
            <p:ph type="title"/>
          </p:nvPr>
        </p:nvSpPr>
        <p:spPr bwMode="auto">
          <a:xfrm>
            <a:off x="457200" y="2794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8196" name="Rectangle 8"/>
          <p:cNvSpPr>
            <a:spLocks noGrp="1" noChangeArrowheads="1"/>
          </p:cNvSpPr>
          <p:nvPr>
            <p:ph type="body" idx="1"/>
          </p:nvPr>
        </p:nvSpPr>
        <p:spPr bwMode="auto">
          <a:xfrm>
            <a:off x="457200" y="16002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4457" name="Rectangle 9"/>
          <p:cNvSpPr>
            <a:spLocks noGrp="1" noChangeArrowheads="1"/>
          </p:cNvSpPr>
          <p:nvPr>
            <p:ph type="dt" sz="half" idx="2"/>
          </p:nvPr>
        </p:nvSpPr>
        <p:spPr bwMode="auto">
          <a:xfrm>
            <a:off x="457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latin typeface="+mn-lt"/>
              </a:defRPr>
            </a:lvl1pPr>
          </a:lstStyle>
          <a:p>
            <a:pPr>
              <a:defRPr/>
            </a:pPr>
            <a:endParaRPr lang="en-US" altLang="ja-JP"/>
          </a:p>
        </p:txBody>
      </p:sp>
      <p:sp>
        <p:nvSpPr>
          <p:cNvPr id="104458" name="Rectangle 1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latin typeface="+mn-lt"/>
              </a:defRPr>
            </a:lvl1pPr>
          </a:lstStyle>
          <a:p>
            <a:pPr>
              <a:defRPr/>
            </a:pPr>
            <a:endParaRPr lang="en-US" altLang="ja-JP"/>
          </a:p>
        </p:txBody>
      </p:sp>
      <p:sp>
        <p:nvSpPr>
          <p:cNvPr id="104459" name="Rectangle 11"/>
          <p:cNvSpPr>
            <a:spLocks noGrp="1" noChangeArrowheads="1"/>
          </p:cNvSpPr>
          <p:nvPr>
            <p:ph type="sldNum" sz="quarter" idx="4"/>
          </p:nvPr>
        </p:nvSpPr>
        <p:spPr bwMode="auto">
          <a:xfrm>
            <a:off x="6705600" y="6248400"/>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latin typeface="+mn-lt"/>
              </a:defRPr>
            </a:lvl1pPr>
          </a:lstStyle>
          <a:p>
            <a:pPr>
              <a:defRPr/>
            </a:pPr>
            <a:fld id="{6CB23A02-4B52-416F-8783-78F5CC098A37}" type="slidenum">
              <a:rPr lang="en-US" altLang="ja-JP"/>
              <a:pPr>
                <a:defRPr/>
              </a:pPr>
              <a:t>‹#›</a:t>
            </a:fld>
            <a:endParaRPr lang="en-US" altLang="ja-JP"/>
          </a:p>
        </p:txBody>
      </p:sp>
    </p:spTree>
  </p:cSld>
  <p:clrMap bg1="dk2" tx1="lt1" bg2="dk1" tx2="lt2" accent1="accent1" accent2="accent2" accent3="accent3" accent4="accent4" accent5="accent5" accent6="accent6" hlink="hlink" folHlink="folHlink"/>
  <p:sldLayoutIdLst>
    <p:sldLayoutId id="2147484342"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 id="2147484317" r:id="rId12"/>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ea typeface="ＭＳ Ｐゴシック" charset="-128"/>
        </a:defRPr>
      </a:lvl2pPr>
      <a:lvl3pPr algn="l" rtl="0" eaLnBrk="0" fontAlgn="base" hangingPunct="0">
        <a:spcBef>
          <a:spcPct val="0"/>
        </a:spcBef>
        <a:spcAft>
          <a:spcPct val="0"/>
        </a:spcAft>
        <a:defRPr kumimoji="1" sz="4400">
          <a:solidFill>
            <a:schemeClr val="tx2"/>
          </a:solidFill>
          <a:latin typeface="Times New Roman" pitchFamily="18" charset="0"/>
          <a:ea typeface="ＭＳ Ｐゴシック" charset="-128"/>
        </a:defRPr>
      </a:lvl3pPr>
      <a:lvl4pPr algn="l" rtl="0" eaLnBrk="0" fontAlgn="base" hangingPunct="0">
        <a:spcBef>
          <a:spcPct val="0"/>
        </a:spcBef>
        <a:spcAft>
          <a:spcPct val="0"/>
        </a:spcAft>
        <a:defRPr kumimoji="1" sz="4400">
          <a:solidFill>
            <a:schemeClr val="tx2"/>
          </a:solidFill>
          <a:latin typeface="Times New Roman" pitchFamily="18" charset="0"/>
          <a:ea typeface="ＭＳ Ｐゴシック" charset="-128"/>
        </a:defRPr>
      </a:lvl4pPr>
      <a:lvl5pPr algn="l" rtl="0" eaLnBrk="0" fontAlgn="base" hangingPunct="0">
        <a:spcBef>
          <a:spcPct val="0"/>
        </a:spcBef>
        <a:spcAft>
          <a:spcPct val="0"/>
        </a:spcAft>
        <a:defRPr kumimoji="1" sz="4400">
          <a:solidFill>
            <a:schemeClr val="tx2"/>
          </a:solidFill>
          <a:latin typeface="Times New Roman" pitchFamily="18" charset="0"/>
          <a:ea typeface="ＭＳ Ｐゴシック" charset="-128"/>
        </a:defRPr>
      </a:lvl5pPr>
      <a:lvl6pPr marL="457200" algn="l" rtl="0" fontAlgn="base">
        <a:spcBef>
          <a:spcPct val="0"/>
        </a:spcBef>
        <a:spcAft>
          <a:spcPct val="0"/>
        </a:spcAft>
        <a:defRPr kumimoji="1" sz="4400">
          <a:solidFill>
            <a:schemeClr val="tx2"/>
          </a:solidFill>
          <a:latin typeface="Times New Roman" pitchFamily="18" charset="0"/>
          <a:ea typeface="ＭＳ Ｐゴシック" charset="-128"/>
        </a:defRPr>
      </a:lvl6pPr>
      <a:lvl7pPr marL="914400" algn="l" rtl="0" fontAlgn="base">
        <a:spcBef>
          <a:spcPct val="0"/>
        </a:spcBef>
        <a:spcAft>
          <a:spcPct val="0"/>
        </a:spcAft>
        <a:defRPr kumimoji="1" sz="4400">
          <a:solidFill>
            <a:schemeClr val="tx2"/>
          </a:solidFill>
          <a:latin typeface="Times New Roman" pitchFamily="18" charset="0"/>
          <a:ea typeface="ＭＳ Ｐゴシック" charset="-128"/>
        </a:defRPr>
      </a:lvl7pPr>
      <a:lvl8pPr marL="1371600" algn="l" rtl="0" fontAlgn="base">
        <a:spcBef>
          <a:spcPct val="0"/>
        </a:spcBef>
        <a:spcAft>
          <a:spcPct val="0"/>
        </a:spcAft>
        <a:defRPr kumimoji="1" sz="4400">
          <a:solidFill>
            <a:schemeClr val="tx2"/>
          </a:solidFill>
          <a:latin typeface="Times New Roman" pitchFamily="18" charset="0"/>
          <a:ea typeface="ＭＳ Ｐゴシック" charset="-128"/>
        </a:defRPr>
      </a:lvl8pPr>
      <a:lvl9pPr marL="1828800" algn="l" rtl="0" fontAlgn="base">
        <a:spcBef>
          <a:spcPct val="0"/>
        </a:spcBef>
        <a:spcAft>
          <a:spcPct val="0"/>
        </a:spcAft>
        <a:defRPr kumimoji="1" sz="4400">
          <a:solidFill>
            <a:schemeClr val="tx2"/>
          </a:solidFill>
          <a:latin typeface="Times New Roman" pitchFamily="18" charset="0"/>
          <a:ea typeface="ＭＳ Ｐゴシック" charset="-128"/>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tx2"/>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tx2"/>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tx2"/>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tx2"/>
        </a:buClr>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18" name="Group 2"/>
          <p:cNvGrpSpPr>
            <a:grpSpLocks/>
          </p:cNvGrpSpPr>
          <p:nvPr/>
        </p:nvGrpSpPr>
        <p:grpSpPr bwMode="auto">
          <a:xfrm>
            <a:off x="-7938" y="0"/>
            <a:ext cx="2833688" cy="6856413"/>
            <a:chOff x="-5" y="0"/>
            <a:chExt cx="1785" cy="4319"/>
          </a:xfrm>
        </p:grpSpPr>
        <p:sp>
          <p:nvSpPr>
            <p:cNvPr id="112643" name="Freeform 3"/>
            <p:cNvSpPr>
              <a:spLocks/>
            </p:cNvSpPr>
            <p:nvPr/>
          </p:nvSpPr>
          <p:spPr bwMode="ltGray">
            <a:xfrm>
              <a:off x="-5" y="3262"/>
              <a:ext cx="472" cy="802"/>
            </a:xfrm>
            <a:custGeom>
              <a:avLst/>
              <a:gdLst/>
              <a:ahLst/>
              <a:cxnLst>
                <a:cxn ang="0">
                  <a:pos x="5" y="32"/>
                </a:cxn>
                <a:cxn ang="0">
                  <a:pos x="189" y="26"/>
                </a:cxn>
                <a:cxn ang="0">
                  <a:pos x="309" y="66"/>
                </a:cxn>
                <a:cxn ang="0">
                  <a:pos x="357" y="98"/>
                </a:cxn>
                <a:cxn ang="0">
                  <a:pos x="413" y="162"/>
                </a:cxn>
                <a:cxn ang="0">
                  <a:pos x="437" y="250"/>
                </a:cxn>
                <a:cxn ang="0">
                  <a:pos x="397" y="530"/>
                </a:cxn>
                <a:cxn ang="0">
                  <a:pos x="341" y="634"/>
                </a:cxn>
                <a:cxn ang="0">
                  <a:pos x="173" y="714"/>
                </a:cxn>
                <a:cxn ang="0">
                  <a:pos x="77" y="730"/>
                </a:cxn>
                <a:cxn ang="0">
                  <a:pos x="69" y="802"/>
                </a:cxn>
                <a:cxn ang="0">
                  <a:pos x="7" y="788"/>
                </a:cxn>
                <a:cxn ang="0">
                  <a:pos x="5" y="751"/>
                </a:cxn>
                <a:cxn ang="0">
                  <a:pos x="37" y="722"/>
                </a:cxn>
                <a:cxn ang="0">
                  <a:pos x="5" y="670"/>
                </a:cxn>
                <a:cxn ang="0">
                  <a:pos x="5" y="32"/>
                </a:cxn>
              </a:cxnLst>
              <a:rect l="0" t="0" r="r" b="b"/>
              <a:pathLst>
                <a:path w="472" h="802">
                  <a:moveTo>
                    <a:pt x="5" y="32"/>
                  </a:moveTo>
                  <a:cubicBezTo>
                    <a:pt x="101" y="0"/>
                    <a:pt x="20" y="17"/>
                    <a:pt x="189" y="26"/>
                  </a:cubicBezTo>
                  <a:cubicBezTo>
                    <a:pt x="221" y="37"/>
                    <a:pt x="280" y="47"/>
                    <a:pt x="309" y="66"/>
                  </a:cubicBezTo>
                  <a:cubicBezTo>
                    <a:pt x="325" y="77"/>
                    <a:pt x="357" y="98"/>
                    <a:pt x="357" y="98"/>
                  </a:cubicBezTo>
                  <a:cubicBezTo>
                    <a:pt x="394" y="154"/>
                    <a:pt x="373" y="135"/>
                    <a:pt x="413" y="162"/>
                  </a:cubicBezTo>
                  <a:cubicBezTo>
                    <a:pt x="433" y="223"/>
                    <a:pt x="426" y="193"/>
                    <a:pt x="437" y="250"/>
                  </a:cubicBezTo>
                  <a:cubicBezTo>
                    <a:pt x="433" y="370"/>
                    <a:pt x="472" y="455"/>
                    <a:pt x="397" y="530"/>
                  </a:cubicBezTo>
                  <a:cubicBezTo>
                    <a:pt x="385" y="567"/>
                    <a:pt x="368" y="607"/>
                    <a:pt x="341" y="634"/>
                  </a:cubicBezTo>
                  <a:cubicBezTo>
                    <a:pt x="319" y="701"/>
                    <a:pt x="233" y="707"/>
                    <a:pt x="173" y="714"/>
                  </a:cubicBezTo>
                  <a:cubicBezTo>
                    <a:pt x="142" y="724"/>
                    <a:pt x="100" y="707"/>
                    <a:pt x="77" y="730"/>
                  </a:cubicBezTo>
                  <a:cubicBezTo>
                    <a:pt x="60" y="747"/>
                    <a:pt x="72" y="778"/>
                    <a:pt x="69" y="802"/>
                  </a:cubicBezTo>
                  <a:cubicBezTo>
                    <a:pt x="53" y="799"/>
                    <a:pt x="23" y="792"/>
                    <a:pt x="7" y="788"/>
                  </a:cubicBezTo>
                  <a:cubicBezTo>
                    <a:pt x="5" y="788"/>
                    <a:pt x="0" y="762"/>
                    <a:pt x="5" y="751"/>
                  </a:cubicBezTo>
                  <a:cubicBezTo>
                    <a:pt x="10" y="740"/>
                    <a:pt x="37" y="735"/>
                    <a:pt x="37" y="722"/>
                  </a:cubicBezTo>
                  <a:cubicBezTo>
                    <a:pt x="26" y="682"/>
                    <a:pt x="22" y="685"/>
                    <a:pt x="5" y="670"/>
                  </a:cubicBezTo>
                  <a:cubicBezTo>
                    <a:pt x="5" y="541"/>
                    <a:pt x="5" y="233"/>
                    <a:pt x="5" y="32"/>
                  </a:cubicBezTo>
                  <a:close/>
                </a:path>
              </a:pathLst>
            </a:custGeom>
            <a:solidFill>
              <a:schemeClr val="folHlink">
                <a:alpha val="50000"/>
              </a:schemeClr>
            </a:solidFill>
            <a:ln w="9525">
              <a:noFill/>
              <a:round/>
              <a:headEnd/>
              <a:tailEnd/>
            </a:ln>
            <a:effectLst/>
          </p:spPr>
          <p:txBody>
            <a:bodyPr/>
            <a:lstStyle/>
            <a:p>
              <a:pPr>
                <a:defRPr/>
              </a:pPr>
              <a:endParaRPr lang="ja-JP" altLang="en-US"/>
            </a:p>
          </p:txBody>
        </p:sp>
        <p:grpSp>
          <p:nvGrpSpPr>
            <p:cNvPr id="9225" name="Group 4"/>
            <p:cNvGrpSpPr>
              <a:grpSpLocks/>
            </p:cNvGrpSpPr>
            <p:nvPr/>
          </p:nvGrpSpPr>
          <p:grpSpPr bwMode="auto">
            <a:xfrm rot="14964908" flipH="1">
              <a:off x="104" y="2441"/>
              <a:ext cx="452" cy="444"/>
              <a:chOff x="1727" y="866"/>
              <a:chExt cx="129" cy="157"/>
            </a:xfrm>
          </p:grpSpPr>
          <p:sp>
            <p:nvSpPr>
              <p:cNvPr id="112645" name="Freeform 5"/>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a:defRPr/>
                </a:pPr>
                <a:endParaRPr lang="ja-JP" altLang="en-US"/>
              </a:p>
            </p:txBody>
          </p:sp>
          <p:sp>
            <p:nvSpPr>
              <p:cNvPr id="112646" name="Freeform 6"/>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a:defRPr/>
                </a:pPr>
                <a:endParaRPr lang="ja-JP" altLang="en-US"/>
              </a:p>
            </p:txBody>
          </p:sp>
          <p:sp>
            <p:nvSpPr>
              <p:cNvPr id="112647" name="Freeform 7"/>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a:defRPr/>
                </a:pPr>
                <a:endParaRPr lang="ja-JP" altLang="en-US"/>
              </a:p>
            </p:txBody>
          </p:sp>
        </p:grpSp>
        <p:sp>
          <p:nvSpPr>
            <p:cNvPr id="112648" name="Freeform 8"/>
            <p:cNvSpPr>
              <a:spLocks/>
            </p:cNvSpPr>
            <p:nvPr/>
          </p:nvSpPr>
          <p:spPr bwMode="ltGray">
            <a:xfrm>
              <a:off x="90" y="1736"/>
              <a:ext cx="710" cy="768"/>
            </a:xfrm>
            <a:custGeom>
              <a:avLst/>
              <a:gdLst/>
              <a:ahLst/>
              <a:cxnLst>
                <a:cxn ang="0">
                  <a:pos x="14" y="416"/>
                </a:cxn>
                <a:cxn ang="0">
                  <a:pos x="14" y="272"/>
                </a:cxn>
                <a:cxn ang="0">
                  <a:pos x="102" y="144"/>
                </a:cxn>
                <a:cxn ang="0">
                  <a:pos x="150" y="96"/>
                </a:cxn>
                <a:cxn ang="0">
                  <a:pos x="198" y="64"/>
                </a:cxn>
                <a:cxn ang="0">
                  <a:pos x="350" y="0"/>
                </a:cxn>
                <a:cxn ang="0">
                  <a:pos x="534" y="8"/>
                </a:cxn>
                <a:cxn ang="0">
                  <a:pos x="662" y="96"/>
                </a:cxn>
                <a:cxn ang="0">
                  <a:pos x="710" y="200"/>
                </a:cxn>
                <a:cxn ang="0">
                  <a:pos x="702" y="400"/>
                </a:cxn>
                <a:cxn ang="0">
                  <a:pos x="678" y="448"/>
                </a:cxn>
                <a:cxn ang="0">
                  <a:pos x="550" y="632"/>
                </a:cxn>
                <a:cxn ang="0">
                  <a:pos x="518" y="656"/>
                </a:cxn>
                <a:cxn ang="0">
                  <a:pos x="470" y="664"/>
                </a:cxn>
                <a:cxn ang="0">
                  <a:pos x="518" y="680"/>
                </a:cxn>
                <a:cxn ang="0">
                  <a:pos x="566" y="696"/>
                </a:cxn>
                <a:cxn ang="0">
                  <a:pos x="574" y="720"/>
                </a:cxn>
                <a:cxn ang="0">
                  <a:pos x="526" y="736"/>
                </a:cxn>
                <a:cxn ang="0">
                  <a:pos x="502" y="752"/>
                </a:cxn>
                <a:cxn ang="0">
                  <a:pos x="454" y="768"/>
                </a:cxn>
                <a:cxn ang="0">
                  <a:pos x="438" y="712"/>
                </a:cxn>
                <a:cxn ang="0">
                  <a:pos x="246" y="688"/>
                </a:cxn>
                <a:cxn ang="0">
                  <a:pos x="134" y="648"/>
                </a:cxn>
                <a:cxn ang="0">
                  <a:pos x="110" y="624"/>
                </a:cxn>
                <a:cxn ang="0">
                  <a:pos x="78" y="576"/>
                </a:cxn>
                <a:cxn ang="0">
                  <a:pos x="54" y="464"/>
                </a:cxn>
                <a:cxn ang="0">
                  <a:pos x="30" y="408"/>
                </a:cxn>
                <a:cxn ang="0">
                  <a:pos x="22" y="384"/>
                </a:cxn>
                <a:cxn ang="0">
                  <a:pos x="14" y="416"/>
                </a:cxn>
              </a:cxnLst>
              <a:rect l="0" t="0" r="r" b="b"/>
              <a:pathLst>
                <a:path w="710" h="768">
                  <a:moveTo>
                    <a:pt x="14" y="416"/>
                  </a:moveTo>
                  <a:cubicBezTo>
                    <a:pt x="6" y="353"/>
                    <a:pt x="0" y="339"/>
                    <a:pt x="14" y="272"/>
                  </a:cubicBezTo>
                  <a:cubicBezTo>
                    <a:pt x="24" y="227"/>
                    <a:pt x="72" y="178"/>
                    <a:pt x="102" y="144"/>
                  </a:cubicBezTo>
                  <a:cubicBezTo>
                    <a:pt x="117" y="127"/>
                    <a:pt x="134" y="112"/>
                    <a:pt x="150" y="96"/>
                  </a:cubicBezTo>
                  <a:cubicBezTo>
                    <a:pt x="164" y="82"/>
                    <a:pt x="198" y="64"/>
                    <a:pt x="198" y="64"/>
                  </a:cubicBezTo>
                  <a:cubicBezTo>
                    <a:pt x="231" y="14"/>
                    <a:pt x="294" y="7"/>
                    <a:pt x="350" y="0"/>
                  </a:cubicBezTo>
                  <a:cubicBezTo>
                    <a:pt x="411" y="3"/>
                    <a:pt x="473" y="1"/>
                    <a:pt x="534" y="8"/>
                  </a:cubicBezTo>
                  <a:cubicBezTo>
                    <a:pt x="582" y="13"/>
                    <a:pt x="624" y="71"/>
                    <a:pt x="662" y="96"/>
                  </a:cubicBezTo>
                  <a:cubicBezTo>
                    <a:pt x="691" y="140"/>
                    <a:pt x="698" y="151"/>
                    <a:pt x="710" y="200"/>
                  </a:cubicBezTo>
                  <a:cubicBezTo>
                    <a:pt x="707" y="267"/>
                    <a:pt x="707" y="333"/>
                    <a:pt x="702" y="400"/>
                  </a:cubicBezTo>
                  <a:cubicBezTo>
                    <a:pt x="700" y="423"/>
                    <a:pt x="688" y="428"/>
                    <a:pt x="678" y="448"/>
                  </a:cubicBezTo>
                  <a:cubicBezTo>
                    <a:pt x="646" y="512"/>
                    <a:pt x="626" y="607"/>
                    <a:pt x="550" y="632"/>
                  </a:cubicBezTo>
                  <a:cubicBezTo>
                    <a:pt x="539" y="640"/>
                    <a:pt x="530" y="651"/>
                    <a:pt x="518" y="656"/>
                  </a:cubicBezTo>
                  <a:cubicBezTo>
                    <a:pt x="503" y="662"/>
                    <a:pt x="470" y="648"/>
                    <a:pt x="470" y="664"/>
                  </a:cubicBezTo>
                  <a:cubicBezTo>
                    <a:pt x="470" y="681"/>
                    <a:pt x="502" y="675"/>
                    <a:pt x="518" y="680"/>
                  </a:cubicBezTo>
                  <a:cubicBezTo>
                    <a:pt x="534" y="685"/>
                    <a:pt x="566" y="696"/>
                    <a:pt x="566" y="696"/>
                  </a:cubicBezTo>
                  <a:cubicBezTo>
                    <a:pt x="569" y="704"/>
                    <a:pt x="580" y="714"/>
                    <a:pt x="574" y="720"/>
                  </a:cubicBezTo>
                  <a:cubicBezTo>
                    <a:pt x="562" y="732"/>
                    <a:pt x="542" y="731"/>
                    <a:pt x="526" y="736"/>
                  </a:cubicBezTo>
                  <a:cubicBezTo>
                    <a:pt x="517" y="739"/>
                    <a:pt x="511" y="748"/>
                    <a:pt x="502" y="752"/>
                  </a:cubicBezTo>
                  <a:cubicBezTo>
                    <a:pt x="487" y="759"/>
                    <a:pt x="454" y="768"/>
                    <a:pt x="454" y="768"/>
                  </a:cubicBezTo>
                  <a:cubicBezTo>
                    <a:pt x="448" y="750"/>
                    <a:pt x="453" y="725"/>
                    <a:pt x="438" y="712"/>
                  </a:cubicBezTo>
                  <a:cubicBezTo>
                    <a:pt x="407" y="685"/>
                    <a:pt x="256" y="689"/>
                    <a:pt x="246" y="688"/>
                  </a:cubicBezTo>
                  <a:cubicBezTo>
                    <a:pt x="207" y="680"/>
                    <a:pt x="166" y="674"/>
                    <a:pt x="134" y="648"/>
                  </a:cubicBezTo>
                  <a:cubicBezTo>
                    <a:pt x="125" y="641"/>
                    <a:pt x="117" y="633"/>
                    <a:pt x="110" y="624"/>
                  </a:cubicBezTo>
                  <a:cubicBezTo>
                    <a:pt x="98" y="609"/>
                    <a:pt x="78" y="576"/>
                    <a:pt x="78" y="576"/>
                  </a:cubicBezTo>
                  <a:cubicBezTo>
                    <a:pt x="66" y="506"/>
                    <a:pt x="74" y="544"/>
                    <a:pt x="54" y="464"/>
                  </a:cubicBezTo>
                  <a:cubicBezTo>
                    <a:pt x="37" y="397"/>
                    <a:pt x="58" y="463"/>
                    <a:pt x="30" y="408"/>
                  </a:cubicBezTo>
                  <a:cubicBezTo>
                    <a:pt x="26" y="400"/>
                    <a:pt x="30" y="380"/>
                    <a:pt x="22" y="384"/>
                  </a:cubicBezTo>
                  <a:cubicBezTo>
                    <a:pt x="12" y="389"/>
                    <a:pt x="17" y="405"/>
                    <a:pt x="14" y="416"/>
                  </a:cubicBezTo>
                  <a:close/>
                </a:path>
              </a:pathLst>
            </a:custGeom>
            <a:solidFill>
              <a:schemeClr val="accent2">
                <a:alpha val="50000"/>
              </a:schemeClr>
            </a:solidFill>
            <a:ln w="9525">
              <a:noFill/>
              <a:round/>
              <a:headEnd/>
              <a:tailEnd/>
            </a:ln>
            <a:effectLst/>
          </p:spPr>
          <p:txBody>
            <a:bodyPr/>
            <a:lstStyle/>
            <a:p>
              <a:pPr>
                <a:defRPr/>
              </a:pPr>
              <a:endParaRPr lang="ja-JP" altLang="en-US"/>
            </a:p>
          </p:txBody>
        </p:sp>
        <p:grpSp>
          <p:nvGrpSpPr>
            <p:cNvPr id="9227" name="Group 9"/>
            <p:cNvGrpSpPr>
              <a:grpSpLocks/>
            </p:cNvGrpSpPr>
            <p:nvPr/>
          </p:nvGrpSpPr>
          <p:grpSpPr bwMode="auto">
            <a:xfrm rot="416244">
              <a:off x="9" y="1746"/>
              <a:ext cx="1771" cy="1741"/>
              <a:chOff x="41" y="2787"/>
              <a:chExt cx="902" cy="833"/>
            </a:xfrm>
          </p:grpSpPr>
          <p:sp>
            <p:nvSpPr>
              <p:cNvPr id="112650" name="Freeform 10"/>
              <p:cNvSpPr>
                <a:spLocks/>
              </p:cNvSpPr>
              <p:nvPr userDrawn="1"/>
            </p:nvSpPr>
            <p:spPr bwMode="ltGray">
              <a:xfrm rot="373331" flipH="1">
                <a:off x="125" y="2787"/>
                <a:ext cx="313" cy="303"/>
              </a:xfrm>
              <a:custGeom>
                <a:avLst/>
                <a:gdLst/>
                <a:ahLst/>
                <a:cxnLst>
                  <a:cxn ang="0">
                    <a:pos x="46" y="210"/>
                  </a:cxn>
                  <a:cxn ang="0">
                    <a:pos x="37" y="198"/>
                  </a:cxn>
                  <a:cxn ang="0">
                    <a:pos x="26" y="181"/>
                  </a:cxn>
                  <a:cxn ang="0">
                    <a:pos x="15" y="159"/>
                  </a:cxn>
                  <a:cxn ang="0">
                    <a:pos x="5" y="135"/>
                  </a:cxn>
                  <a:cxn ang="0">
                    <a:pos x="0" y="109"/>
                  </a:cxn>
                  <a:cxn ang="0">
                    <a:pos x="1" y="82"/>
                  </a:cxn>
                  <a:cxn ang="0">
                    <a:pos x="9" y="57"/>
                  </a:cxn>
                  <a:cxn ang="0">
                    <a:pos x="27" y="35"/>
                  </a:cxn>
                  <a:cxn ang="0">
                    <a:pos x="45" y="22"/>
                  </a:cxn>
                  <a:cxn ang="0">
                    <a:pos x="60" y="12"/>
                  </a:cxn>
                  <a:cxn ang="0">
                    <a:pos x="72" y="7"/>
                  </a:cxn>
                  <a:cxn ang="0">
                    <a:pos x="81" y="5"/>
                  </a:cxn>
                  <a:cxn ang="0">
                    <a:pos x="88" y="5"/>
                  </a:cxn>
                  <a:cxn ang="0">
                    <a:pos x="104" y="0"/>
                  </a:cxn>
                  <a:cxn ang="0">
                    <a:pos x="148" y="8"/>
                  </a:cxn>
                  <a:cxn ang="0">
                    <a:pos x="160" y="12"/>
                  </a:cxn>
                  <a:cxn ang="0">
                    <a:pos x="172" y="15"/>
                  </a:cxn>
                  <a:cxn ang="0">
                    <a:pos x="182" y="19"/>
                  </a:cxn>
                  <a:cxn ang="0">
                    <a:pos x="190" y="23"/>
                  </a:cxn>
                  <a:cxn ang="0">
                    <a:pos x="198" y="27"/>
                  </a:cxn>
                  <a:cxn ang="0">
                    <a:pos x="205" y="32"/>
                  </a:cxn>
                  <a:cxn ang="0">
                    <a:pos x="211" y="38"/>
                  </a:cxn>
                  <a:cxn ang="0">
                    <a:pos x="217" y="45"/>
                  </a:cxn>
                  <a:cxn ang="0">
                    <a:pos x="205" y="40"/>
                  </a:cxn>
                  <a:cxn ang="0">
                    <a:pos x="194" y="36"/>
                  </a:cxn>
                  <a:cxn ang="0">
                    <a:pos x="183" y="33"/>
                  </a:cxn>
                  <a:cxn ang="0">
                    <a:pos x="172" y="30"/>
                  </a:cxn>
                  <a:cxn ang="0">
                    <a:pos x="163" y="27"/>
                  </a:cxn>
                  <a:cxn ang="0">
                    <a:pos x="153" y="26"/>
                  </a:cxn>
                  <a:cxn ang="0">
                    <a:pos x="143" y="24"/>
                  </a:cxn>
                  <a:cxn ang="0">
                    <a:pos x="134" y="24"/>
                  </a:cxn>
                  <a:cxn ang="0">
                    <a:pos x="125" y="24"/>
                  </a:cxn>
                  <a:cxn ang="0">
                    <a:pos x="116" y="25"/>
                  </a:cxn>
                  <a:cxn ang="0">
                    <a:pos x="107" y="27"/>
                  </a:cxn>
                  <a:cxn ang="0">
                    <a:pos x="99" y="29"/>
                  </a:cxn>
                  <a:cxn ang="0">
                    <a:pos x="91" y="33"/>
                  </a:cxn>
                  <a:cxn ang="0">
                    <a:pos x="82" y="36"/>
                  </a:cxn>
                  <a:cxn ang="0">
                    <a:pos x="74" y="41"/>
                  </a:cxn>
                  <a:cxn ang="0">
                    <a:pos x="66" y="46"/>
                  </a:cxn>
                  <a:cxn ang="0">
                    <a:pos x="52" y="61"/>
                  </a:cxn>
                  <a:cxn ang="0">
                    <a:pos x="42" y="80"/>
                  </a:cxn>
                  <a:cxn ang="0">
                    <a:pos x="37" y="103"/>
                  </a:cxn>
                  <a:cxn ang="0">
                    <a:pos x="35" y="126"/>
                  </a:cxn>
                  <a:cxn ang="0">
                    <a:pos x="35" y="151"/>
                  </a:cxn>
                  <a:cxn ang="0">
                    <a:pos x="38" y="174"/>
                  </a:cxn>
                  <a:cxn ang="0">
                    <a:pos x="41" y="194"/>
                  </a:cxn>
                  <a:cxn ang="0">
                    <a:pos x="46" y="210"/>
                  </a:cxn>
                </a:cxnLst>
                <a:rect l="0" t="0" r="r" b="b"/>
                <a:pathLst>
                  <a:path w="217" h="210">
                    <a:moveTo>
                      <a:pt x="46" y="210"/>
                    </a:moveTo>
                    <a:lnTo>
                      <a:pt x="37" y="198"/>
                    </a:lnTo>
                    <a:lnTo>
                      <a:pt x="26" y="181"/>
                    </a:lnTo>
                    <a:lnTo>
                      <a:pt x="15" y="159"/>
                    </a:lnTo>
                    <a:lnTo>
                      <a:pt x="5" y="135"/>
                    </a:lnTo>
                    <a:lnTo>
                      <a:pt x="0" y="109"/>
                    </a:lnTo>
                    <a:lnTo>
                      <a:pt x="1" y="82"/>
                    </a:lnTo>
                    <a:lnTo>
                      <a:pt x="9" y="57"/>
                    </a:lnTo>
                    <a:lnTo>
                      <a:pt x="27" y="35"/>
                    </a:lnTo>
                    <a:lnTo>
                      <a:pt x="45" y="22"/>
                    </a:lnTo>
                    <a:lnTo>
                      <a:pt x="60" y="12"/>
                    </a:lnTo>
                    <a:lnTo>
                      <a:pt x="72" y="7"/>
                    </a:lnTo>
                    <a:lnTo>
                      <a:pt x="81" y="5"/>
                    </a:lnTo>
                    <a:lnTo>
                      <a:pt x="88" y="5"/>
                    </a:lnTo>
                    <a:lnTo>
                      <a:pt x="104" y="0"/>
                    </a:lnTo>
                    <a:lnTo>
                      <a:pt x="148" y="8"/>
                    </a:lnTo>
                    <a:lnTo>
                      <a:pt x="160" y="12"/>
                    </a:lnTo>
                    <a:lnTo>
                      <a:pt x="172" y="15"/>
                    </a:lnTo>
                    <a:lnTo>
                      <a:pt x="182" y="19"/>
                    </a:lnTo>
                    <a:lnTo>
                      <a:pt x="190" y="23"/>
                    </a:lnTo>
                    <a:lnTo>
                      <a:pt x="198" y="27"/>
                    </a:lnTo>
                    <a:lnTo>
                      <a:pt x="205" y="32"/>
                    </a:lnTo>
                    <a:lnTo>
                      <a:pt x="211" y="38"/>
                    </a:lnTo>
                    <a:lnTo>
                      <a:pt x="217" y="45"/>
                    </a:lnTo>
                    <a:lnTo>
                      <a:pt x="205" y="40"/>
                    </a:lnTo>
                    <a:lnTo>
                      <a:pt x="194" y="36"/>
                    </a:lnTo>
                    <a:lnTo>
                      <a:pt x="183" y="33"/>
                    </a:lnTo>
                    <a:lnTo>
                      <a:pt x="172" y="30"/>
                    </a:lnTo>
                    <a:lnTo>
                      <a:pt x="163" y="27"/>
                    </a:lnTo>
                    <a:lnTo>
                      <a:pt x="153" y="26"/>
                    </a:lnTo>
                    <a:lnTo>
                      <a:pt x="143" y="24"/>
                    </a:lnTo>
                    <a:lnTo>
                      <a:pt x="134" y="24"/>
                    </a:lnTo>
                    <a:lnTo>
                      <a:pt x="125" y="24"/>
                    </a:lnTo>
                    <a:lnTo>
                      <a:pt x="116" y="25"/>
                    </a:lnTo>
                    <a:lnTo>
                      <a:pt x="107" y="27"/>
                    </a:lnTo>
                    <a:lnTo>
                      <a:pt x="99" y="29"/>
                    </a:lnTo>
                    <a:lnTo>
                      <a:pt x="91" y="33"/>
                    </a:lnTo>
                    <a:lnTo>
                      <a:pt x="82" y="36"/>
                    </a:lnTo>
                    <a:lnTo>
                      <a:pt x="74" y="41"/>
                    </a:lnTo>
                    <a:lnTo>
                      <a:pt x="66" y="46"/>
                    </a:lnTo>
                    <a:lnTo>
                      <a:pt x="52" y="61"/>
                    </a:lnTo>
                    <a:lnTo>
                      <a:pt x="42" y="80"/>
                    </a:lnTo>
                    <a:lnTo>
                      <a:pt x="37" y="103"/>
                    </a:lnTo>
                    <a:lnTo>
                      <a:pt x="35" y="126"/>
                    </a:lnTo>
                    <a:lnTo>
                      <a:pt x="35" y="151"/>
                    </a:lnTo>
                    <a:lnTo>
                      <a:pt x="38" y="174"/>
                    </a:lnTo>
                    <a:lnTo>
                      <a:pt x="41" y="194"/>
                    </a:lnTo>
                    <a:lnTo>
                      <a:pt x="46" y="210"/>
                    </a:lnTo>
                    <a:close/>
                  </a:path>
                </a:pathLst>
              </a:custGeom>
              <a:solidFill>
                <a:schemeClr val="accent2"/>
              </a:solidFill>
              <a:ln w="9525">
                <a:noFill/>
                <a:round/>
                <a:headEnd/>
                <a:tailEnd/>
              </a:ln>
            </p:spPr>
            <p:txBody>
              <a:bodyPr/>
              <a:lstStyle/>
              <a:p>
                <a:pPr>
                  <a:defRPr/>
                </a:pPr>
                <a:endParaRPr lang="ja-JP" altLang="en-US"/>
              </a:p>
            </p:txBody>
          </p:sp>
          <p:sp>
            <p:nvSpPr>
              <p:cNvPr id="112651" name="Freeform 11"/>
              <p:cNvSpPr>
                <a:spLocks/>
              </p:cNvSpPr>
              <p:nvPr userDrawn="1"/>
            </p:nvSpPr>
            <p:spPr bwMode="ltGray">
              <a:xfrm rot="373331" flipH="1">
                <a:off x="41" y="2843"/>
                <a:ext cx="262" cy="308"/>
              </a:xfrm>
              <a:custGeom>
                <a:avLst/>
                <a:gdLst/>
                <a:ahLst/>
                <a:cxnLst>
                  <a:cxn ang="0">
                    <a:pos x="109" y="0"/>
                  </a:cxn>
                  <a:cxn ang="0">
                    <a:pos x="112" y="2"/>
                  </a:cxn>
                  <a:cxn ang="0">
                    <a:pos x="118" y="8"/>
                  </a:cxn>
                  <a:cxn ang="0">
                    <a:pos x="127" y="18"/>
                  </a:cxn>
                  <a:cxn ang="0">
                    <a:pos x="137" y="33"/>
                  </a:cxn>
                  <a:cxn ang="0">
                    <a:pos x="145" y="52"/>
                  </a:cxn>
                  <a:cxn ang="0">
                    <a:pos x="150" y="76"/>
                  </a:cxn>
                  <a:cxn ang="0">
                    <a:pos x="150" y="105"/>
                  </a:cxn>
                  <a:cxn ang="0">
                    <a:pos x="144" y="139"/>
                  </a:cxn>
                  <a:cxn ang="0">
                    <a:pos x="140" y="149"/>
                  </a:cxn>
                  <a:cxn ang="0">
                    <a:pos x="136" y="157"/>
                  </a:cxn>
                  <a:cxn ang="0">
                    <a:pos x="131" y="165"/>
                  </a:cxn>
                  <a:cxn ang="0">
                    <a:pos x="125" y="173"/>
                  </a:cxn>
                  <a:cxn ang="0">
                    <a:pos x="117" y="180"/>
                  </a:cxn>
                  <a:cxn ang="0">
                    <a:pos x="110" y="185"/>
                  </a:cxn>
                  <a:cxn ang="0">
                    <a:pos x="102" y="191"/>
                  </a:cxn>
                  <a:cxn ang="0">
                    <a:pos x="92" y="195"/>
                  </a:cxn>
                  <a:cxn ang="0">
                    <a:pos x="82" y="197"/>
                  </a:cxn>
                  <a:cxn ang="0">
                    <a:pos x="72" y="200"/>
                  </a:cxn>
                  <a:cxn ang="0">
                    <a:pos x="61" y="201"/>
                  </a:cxn>
                  <a:cxn ang="0">
                    <a:pos x="49" y="201"/>
                  </a:cxn>
                  <a:cxn ang="0">
                    <a:pos x="37" y="200"/>
                  </a:cxn>
                  <a:cxn ang="0">
                    <a:pos x="25" y="197"/>
                  </a:cxn>
                  <a:cxn ang="0">
                    <a:pos x="12" y="193"/>
                  </a:cxn>
                  <a:cxn ang="0">
                    <a:pos x="0" y="188"/>
                  </a:cxn>
                  <a:cxn ang="0">
                    <a:pos x="11" y="195"/>
                  </a:cxn>
                  <a:cxn ang="0">
                    <a:pos x="22" y="200"/>
                  </a:cxn>
                  <a:cxn ang="0">
                    <a:pos x="33" y="205"/>
                  </a:cxn>
                  <a:cxn ang="0">
                    <a:pos x="43" y="208"/>
                  </a:cxn>
                  <a:cxn ang="0">
                    <a:pos x="53" y="211"/>
                  </a:cxn>
                  <a:cxn ang="0">
                    <a:pos x="63" y="212"/>
                  </a:cxn>
                  <a:cxn ang="0">
                    <a:pos x="73" y="213"/>
                  </a:cxn>
                  <a:cxn ang="0">
                    <a:pos x="83" y="213"/>
                  </a:cxn>
                  <a:cxn ang="0">
                    <a:pos x="91" y="212"/>
                  </a:cxn>
                  <a:cxn ang="0">
                    <a:pos x="100" y="210"/>
                  </a:cxn>
                  <a:cxn ang="0">
                    <a:pos x="108" y="208"/>
                  </a:cxn>
                  <a:cxn ang="0">
                    <a:pos x="116" y="206"/>
                  </a:cxn>
                  <a:cxn ang="0">
                    <a:pos x="123" y="203"/>
                  </a:cxn>
                  <a:cxn ang="0">
                    <a:pos x="130" y="199"/>
                  </a:cxn>
                  <a:cxn ang="0">
                    <a:pos x="136" y="195"/>
                  </a:cxn>
                  <a:cxn ang="0">
                    <a:pos x="142" y="191"/>
                  </a:cxn>
                  <a:cxn ang="0">
                    <a:pos x="158" y="176"/>
                  </a:cxn>
                  <a:cxn ang="0">
                    <a:pos x="169" y="161"/>
                  </a:cxn>
                  <a:cxn ang="0">
                    <a:pos x="176" y="144"/>
                  </a:cxn>
                  <a:cxn ang="0">
                    <a:pos x="179" y="128"/>
                  </a:cxn>
                  <a:cxn ang="0">
                    <a:pos x="181" y="111"/>
                  </a:cxn>
                  <a:cxn ang="0">
                    <a:pos x="181" y="95"/>
                  </a:cxn>
                  <a:cxn ang="0">
                    <a:pos x="182" y="79"/>
                  </a:cxn>
                  <a:cxn ang="0">
                    <a:pos x="173" y="46"/>
                  </a:cxn>
                  <a:cxn ang="0">
                    <a:pos x="156" y="21"/>
                  </a:cxn>
                  <a:cxn ang="0">
                    <a:pos x="151" y="18"/>
                  </a:cxn>
                  <a:cxn ang="0">
                    <a:pos x="147" y="15"/>
                  </a:cxn>
                  <a:cxn ang="0">
                    <a:pos x="142" y="13"/>
                  </a:cxn>
                  <a:cxn ang="0">
                    <a:pos x="138" y="11"/>
                  </a:cxn>
                  <a:cxn ang="0">
                    <a:pos x="132" y="9"/>
                  </a:cxn>
                  <a:cxn ang="0">
                    <a:pos x="126" y="6"/>
                  </a:cxn>
                  <a:cxn ang="0">
                    <a:pos x="119" y="3"/>
                  </a:cxn>
                  <a:cxn ang="0">
                    <a:pos x="109" y="0"/>
                  </a:cxn>
                </a:cxnLst>
                <a:rect l="0" t="0" r="r" b="b"/>
                <a:pathLst>
                  <a:path w="182" h="213">
                    <a:moveTo>
                      <a:pt x="109" y="0"/>
                    </a:moveTo>
                    <a:lnTo>
                      <a:pt x="112" y="2"/>
                    </a:lnTo>
                    <a:lnTo>
                      <a:pt x="118" y="8"/>
                    </a:lnTo>
                    <a:lnTo>
                      <a:pt x="127" y="18"/>
                    </a:lnTo>
                    <a:lnTo>
                      <a:pt x="137" y="33"/>
                    </a:lnTo>
                    <a:lnTo>
                      <a:pt x="145" y="52"/>
                    </a:lnTo>
                    <a:lnTo>
                      <a:pt x="150" y="76"/>
                    </a:lnTo>
                    <a:lnTo>
                      <a:pt x="150" y="105"/>
                    </a:lnTo>
                    <a:lnTo>
                      <a:pt x="144" y="139"/>
                    </a:lnTo>
                    <a:lnTo>
                      <a:pt x="140" y="149"/>
                    </a:lnTo>
                    <a:lnTo>
                      <a:pt x="136" y="157"/>
                    </a:lnTo>
                    <a:lnTo>
                      <a:pt x="131" y="165"/>
                    </a:lnTo>
                    <a:lnTo>
                      <a:pt x="125" y="173"/>
                    </a:lnTo>
                    <a:lnTo>
                      <a:pt x="117" y="180"/>
                    </a:lnTo>
                    <a:lnTo>
                      <a:pt x="110" y="185"/>
                    </a:lnTo>
                    <a:lnTo>
                      <a:pt x="102" y="191"/>
                    </a:lnTo>
                    <a:lnTo>
                      <a:pt x="92" y="195"/>
                    </a:lnTo>
                    <a:lnTo>
                      <a:pt x="82" y="197"/>
                    </a:lnTo>
                    <a:lnTo>
                      <a:pt x="72" y="200"/>
                    </a:lnTo>
                    <a:lnTo>
                      <a:pt x="61" y="201"/>
                    </a:lnTo>
                    <a:lnTo>
                      <a:pt x="49" y="201"/>
                    </a:lnTo>
                    <a:lnTo>
                      <a:pt x="37" y="200"/>
                    </a:lnTo>
                    <a:lnTo>
                      <a:pt x="25" y="197"/>
                    </a:lnTo>
                    <a:lnTo>
                      <a:pt x="12" y="193"/>
                    </a:lnTo>
                    <a:lnTo>
                      <a:pt x="0" y="188"/>
                    </a:lnTo>
                    <a:lnTo>
                      <a:pt x="11" y="195"/>
                    </a:lnTo>
                    <a:lnTo>
                      <a:pt x="22" y="200"/>
                    </a:lnTo>
                    <a:lnTo>
                      <a:pt x="33" y="205"/>
                    </a:lnTo>
                    <a:lnTo>
                      <a:pt x="43" y="208"/>
                    </a:lnTo>
                    <a:lnTo>
                      <a:pt x="53" y="211"/>
                    </a:lnTo>
                    <a:lnTo>
                      <a:pt x="63" y="212"/>
                    </a:lnTo>
                    <a:lnTo>
                      <a:pt x="73" y="213"/>
                    </a:lnTo>
                    <a:lnTo>
                      <a:pt x="83" y="213"/>
                    </a:lnTo>
                    <a:lnTo>
                      <a:pt x="91" y="212"/>
                    </a:lnTo>
                    <a:lnTo>
                      <a:pt x="100" y="210"/>
                    </a:lnTo>
                    <a:lnTo>
                      <a:pt x="108" y="208"/>
                    </a:lnTo>
                    <a:lnTo>
                      <a:pt x="116" y="206"/>
                    </a:lnTo>
                    <a:lnTo>
                      <a:pt x="123" y="203"/>
                    </a:lnTo>
                    <a:lnTo>
                      <a:pt x="130" y="199"/>
                    </a:lnTo>
                    <a:lnTo>
                      <a:pt x="136" y="195"/>
                    </a:lnTo>
                    <a:lnTo>
                      <a:pt x="142" y="191"/>
                    </a:lnTo>
                    <a:lnTo>
                      <a:pt x="158" y="176"/>
                    </a:lnTo>
                    <a:lnTo>
                      <a:pt x="169" y="161"/>
                    </a:lnTo>
                    <a:lnTo>
                      <a:pt x="176" y="144"/>
                    </a:lnTo>
                    <a:lnTo>
                      <a:pt x="179" y="128"/>
                    </a:lnTo>
                    <a:lnTo>
                      <a:pt x="181" y="111"/>
                    </a:lnTo>
                    <a:lnTo>
                      <a:pt x="181" y="95"/>
                    </a:lnTo>
                    <a:lnTo>
                      <a:pt x="182" y="79"/>
                    </a:lnTo>
                    <a:lnTo>
                      <a:pt x="173" y="46"/>
                    </a:lnTo>
                    <a:lnTo>
                      <a:pt x="156" y="21"/>
                    </a:lnTo>
                    <a:lnTo>
                      <a:pt x="151" y="18"/>
                    </a:lnTo>
                    <a:lnTo>
                      <a:pt x="147" y="15"/>
                    </a:lnTo>
                    <a:lnTo>
                      <a:pt x="142" y="13"/>
                    </a:lnTo>
                    <a:lnTo>
                      <a:pt x="138" y="11"/>
                    </a:lnTo>
                    <a:lnTo>
                      <a:pt x="132" y="9"/>
                    </a:lnTo>
                    <a:lnTo>
                      <a:pt x="126" y="6"/>
                    </a:lnTo>
                    <a:lnTo>
                      <a:pt x="119" y="3"/>
                    </a:lnTo>
                    <a:lnTo>
                      <a:pt x="109" y="0"/>
                    </a:lnTo>
                    <a:close/>
                  </a:path>
                </a:pathLst>
              </a:custGeom>
              <a:solidFill>
                <a:schemeClr val="accent2"/>
              </a:solidFill>
              <a:ln w="9525">
                <a:noFill/>
                <a:round/>
                <a:headEnd/>
                <a:tailEnd/>
              </a:ln>
            </p:spPr>
            <p:txBody>
              <a:bodyPr/>
              <a:lstStyle/>
              <a:p>
                <a:pPr>
                  <a:defRPr/>
                </a:pPr>
                <a:endParaRPr lang="ja-JP" altLang="en-US"/>
              </a:p>
            </p:txBody>
          </p:sp>
          <p:sp>
            <p:nvSpPr>
              <p:cNvPr id="112652" name="Freeform 12"/>
              <p:cNvSpPr>
                <a:spLocks/>
              </p:cNvSpPr>
              <p:nvPr userDrawn="1"/>
            </p:nvSpPr>
            <p:spPr bwMode="ltGray">
              <a:xfrm rot="373331" flipH="1">
                <a:off x="121" y="2907"/>
                <a:ext cx="93" cy="156"/>
              </a:xfrm>
              <a:custGeom>
                <a:avLst/>
                <a:gdLst/>
                <a:ahLst/>
                <a:cxnLst>
                  <a:cxn ang="0">
                    <a:pos x="94" y="0"/>
                  </a:cxn>
                  <a:cxn ang="0">
                    <a:pos x="105" y="9"/>
                  </a:cxn>
                  <a:cxn ang="0">
                    <a:pos x="115" y="27"/>
                  </a:cxn>
                  <a:cxn ang="0">
                    <a:pos x="123" y="50"/>
                  </a:cxn>
                  <a:cxn ang="0">
                    <a:pos x="128" y="78"/>
                  </a:cxn>
                  <a:cxn ang="0">
                    <a:pos x="127" y="111"/>
                  </a:cxn>
                  <a:cxn ang="0">
                    <a:pos x="116" y="145"/>
                  </a:cxn>
                  <a:cxn ang="0">
                    <a:pos x="94" y="181"/>
                  </a:cxn>
                  <a:cxn ang="0">
                    <a:pos x="60" y="217"/>
                  </a:cxn>
                  <a:cxn ang="0">
                    <a:pos x="49" y="213"/>
                  </a:cxn>
                  <a:cxn ang="0">
                    <a:pos x="38" y="210"/>
                  </a:cxn>
                  <a:cxn ang="0">
                    <a:pos x="26" y="205"/>
                  </a:cxn>
                  <a:cxn ang="0">
                    <a:pos x="16" y="201"/>
                  </a:cxn>
                  <a:cxn ang="0">
                    <a:pos x="8" y="196"/>
                  </a:cxn>
                  <a:cxn ang="0">
                    <a:pos x="2" y="190"/>
                  </a:cxn>
                  <a:cxn ang="0">
                    <a:pos x="0" y="183"/>
                  </a:cxn>
                  <a:cxn ang="0">
                    <a:pos x="1" y="178"/>
                  </a:cxn>
                  <a:cxn ang="0">
                    <a:pos x="13" y="171"/>
                  </a:cxn>
                  <a:cxn ang="0">
                    <a:pos x="29" y="161"/>
                  </a:cxn>
                  <a:cxn ang="0">
                    <a:pos x="46" y="150"/>
                  </a:cxn>
                  <a:cxn ang="0">
                    <a:pos x="63" y="134"/>
                  </a:cxn>
                  <a:cxn ang="0">
                    <a:pos x="79" y="112"/>
                  </a:cxn>
                  <a:cxn ang="0">
                    <a:pos x="91" y="83"/>
                  </a:cxn>
                  <a:cxn ang="0">
                    <a:pos x="97" y="46"/>
                  </a:cxn>
                  <a:cxn ang="0">
                    <a:pos x="94" y="0"/>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accent2"/>
              </a:solidFill>
              <a:ln w="9525">
                <a:noFill/>
                <a:round/>
                <a:headEnd/>
                <a:tailEnd/>
              </a:ln>
            </p:spPr>
            <p:txBody>
              <a:bodyPr/>
              <a:lstStyle/>
              <a:p>
                <a:pPr>
                  <a:defRPr/>
                </a:pPr>
                <a:endParaRPr lang="ja-JP" altLang="en-US"/>
              </a:p>
            </p:txBody>
          </p:sp>
          <p:sp>
            <p:nvSpPr>
              <p:cNvPr id="112653" name="Freeform 13"/>
              <p:cNvSpPr>
                <a:spLocks/>
              </p:cNvSpPr>
              <p:nvPr userDrawn="1"/>
            </p:nvSpPr>
            <p:spPr bwMode="ltGray">
              <a:xfrm rot="373331" flipH="1">
                <a:off x="313" y="3110"/>
                <a:ext cx="85" cy="93"/>
              </a:xfrm>
              <a:custGeom>
                <a:avLst/>
                <a:gdLst/>
                <a:ahLst/>
                <a:cxnLst>
                  <a:cxn ang="0">
                    <a:pos x="75" y="0"/>
                  </a:cxn>
                  <a:cxn ang="0">
                    <a:pos x="0" y="25"/>
                  </a:cxn>
                  <a:cxn ang="0">
                    <a:pos x="3" y="26"/>
                  </a:cxn>
                  <a:cxn ang="0">
                    <a:pos x="14" y="29"/>
                  </a:cxn>
                  <a:cxn ang="0">
                    <a:pos x="29" y="36"/>
                  </a:cxn>
                  <a:cxn ang="0">
                    <a:pos x="46" y="47"/>
                  </a:cxn>
                  <a:cxn ang="0">
                    <a:pos x="66" y="62"/>
                  </a:cxn>
                  <a:cxn ang="0">
                    <a:pos x="84" y="80"/>
                  </a:cxn>
                  <a:cxn ang="0">
                    <a:pos x="102" y="103"/>
                  </a:cxn>
                  <a:cxn ang="0">
                    <a:pos x="116" y="132"/>
                  </a:cxn>
                  <a:cxn ang="0">
                    <a:pos x="117" y="120"/>
                  </a:cxn>
                  <a:cxn ang="0">
                    <a:pos x="115" y="107"/>
                  </a:cxn>
                  <a:cxn ang="0">
                    <a:pos x="108" y="90"/>
                  </a:cxn>
                  <a:cxn ang="0">
                    <a:pos x="99" y="74"/>
                  </a:cxn>
                  <a:cxn ang="0">
                    <a:pos x="89" y="58"/>
                  </a:cxn>
                  <a:cxn ang="0">
                    <a:pos x="78" y="45"/>
                  </a:cxn>
                  <a:cxn ang="0">
                    <a:pos x="67" y="36"/>
                  </a:cxn>
                  <a:cxn ang="0">
                    <a:pos x="58" y="32"/>
                  </a:cxn>
                  <a:cxn ang="0">
                    <a:pos x="69" y="29"/>
                  </a:cxn>
                  <a:cxn ang="0">
                    <a:pos x="79" y="28"/>
                  </a:cxn>
                  <a:cxn ang="0">
                    <a:pos x="89" y="26"/>
                  </a:cxn>
                  <a:cxn ang="0">
                    <a:pos x="98" y="25"/>
                  </a:cxn>
                  <a:cxn ang="0">
                    <a:pos x="105" y="24"/>
                  </a:cxn>
                  <a:cxn ang="0">
                    <a:pos x="109" y="22"/>
                  </a:cxn>
                  <a:cxn ang="0">
                    <a:pos x="113" y="21"/>
                  </a:cxn>
                  <a:cxn ang="0">
                    <a:pos x="114" y="21"/>
                  </a:cxn>
                  <a:cxn ang="0">
                    <a:pos x="75" y="0"/>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accent2"/>
              </a:solidFill>
              <a:ln w="9525">
                <a:noFill/>
                <a:round/>
                <a:headEnd/>
                <a:tailEnd/>
              </a:ln>
            </p:spPr>
            <p:txBody>
              <a:bodyPr/>
              <a:lstStyle/>
              <a:p>
                <a:pPr>
                  <a:defRPr/>
                </a:pPr>
                <a:endParaRPr lang="ja-JP" altLang="en-US"/>
              </a:p>
            </p:txBody>
          </p:sp>
          <p:sp>
            <p:nvSpPr>
              <p:cNvPr id="112654" name="Freeform 14"/>
              <p:cNvSpPr>
                <a:spLocks/>
              </p:cNvSpPr>
              <p:nvPr userDrawn="1"/>
            </p:nvSpPr>
            <p:spPr bwMode="ltGray">
              <a:xfrm rot="373331" flipH="1">
                <a:off x="289" y="3133"/>
                <a:ext cx="21" cy="55"/>
              </a:xfrm>
              <a:custGeom>
                <a:avLst/>
                <a:gdLst/>
                <a:ahLst/>
                <a:cxnLst>
                  <a:cxn ang="0">
                    <a:pos x="29" y="0"/>
                  </a:cxn>
                  <a:cxn ang="0">
                    <a:pos x="23" y="0"/>
                  </a:cxn>
                  <a:cxn ang="0">
                    <a:pos x="16" y="4"/>
                  </a:cxn>
                  <a:cxn ang="0">
                    <a:pos x="9" y="9"/>
                  </a:cxn>
                  <a:cxn ang="0">
                    <a:pos x="4" y="19"/>
                  </a:cxn>
                  <a:cxn ang="0">
                    <a:pos x="1" y="30"/>
                  </a:cxn>
                  <a:cxn ang="0">
                    <a:pos x="0" y="44"/>
                  </a:cxn>
                  <a:cxn ang="0">
                    <a:pos x="3" y="60"/>
                  </a:cxn>
                  <a:cxn ang="0">
                    <a:pos x="11" y="77"/>
                  </a:cxn>
                  <a:cxn ang="0">
                    <a:pos x="15" y="53"/>
                  </a:cxn>
                  <a:cxn ang="0">
                    <a:pos x="19" y="37"/>
                  </a:cxn>
                  <a:cxn ang="0">
                    <a:pos x="23" y="22"/>
                  </a:cxn>
                  <a:cxn ang="0">
                    <a:pos x="29" y="0"/>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accent2"/>
              </a:solidFill>
              <a:ln w="9525">
                <a:noFill/>
                <a:round/>
                <a:headEnd/>
                <a:tailEnd/>
              </a:ln>
            </p:spPr>
            <p:txBody>
              <a:bodyPr/>
              <a:lstStyle/>
              <a:p>
                <a:pPr>
                  <a:defRPr/>
                </a:pPr>
                <a:endParaRPr lang="ja-JP" altLang="en-US"/>
              </a:p>
            </p:txBody>
          </p:sp>
          <p:grpSp>
            <p:nvGrpSpPr>
              <p:cNvPr id="9259" name="Group 15"/>
              <p:cNvGrpSpPr>
                <a:grpSpLocks/>
              </p:cNvGrpSpPr>
              <p:nvPr userDrawn="1"/>
            </p:nvGrpSpPr>
            <p:grpSpPr bwMode="auto">
              <a:xfrm rot="10886446" flipH="1">
                <a:off x="335" y="3251"/>
                <a:ext cx="608" cy="369"/>
                <a:chOff x="-366" y="1704"/>
                <a:chExt cx="608" cy="369"/>
              </a:xfrm>
            </p:grpSpPr>
            <p:sp>
              <p:nvSpPr>
                <p:cNvPr id="112656" name="Freeform 16"/>
                <p:cNvSpPr>
                  <a:spLocks/>
                </p:cNvSpPr>
                <p:nvPr userDrawn="1"/>
              </p:nvSpPr>
              <p:spPr bwMode="ltGray">
                <a:xfrm rot="4200091">
                  <a:off x="-243" y="1807"/>
                  <a:ext cx="143" cy="390"/>
                </a:xfrm>
                <a:custGeom>
                  <a:avLst/>
                  <a:gdLst/>
                  <a:ahLst/>
                  <a:cxnLst>
                    <a:cxn ang="0">
                      <a:pos x="12" y="44"/>
                    </a:cxn>
                    <a:cxn ang="0">
                      <a:pos x="6" y="72"/>
                    </a:cxn>
                    <a:cxn ang="0">
                      <a:pos x="3" y="99"/>
                    </a:cxn>
                    <a:cxn ang="0">
                      <a:pos x="0" y="125"/>
                    </a:cxn>
                    <a:cxn ang="0">
                      <a:pos x="0" y="151"/>
                    </a:cxn>
                    <a:cxn ang="0">
                      <a:pos x="3" y="180"/>
                    </a:cxn>
                    <a:cxn ang="0">
                      <a:pos x="7" y="211"/>
                    </a:cxn>
                    <a:cxn ang="0">
                      <a:pos x="16" y="247"/>
                    </a:cxn>
                    <a:cxn ang="0">
                      <a:pos x="29" y="287"/>
                    </a:cxn>
                    <a:cxn ang="0">
                      <a:pos x="43" y="325"/>
                    </a:cxn>
                    <a:cxn ang="0">
                      <a:pos x="61" y="364"/>
                    </a:cxn>
                    <a:cxn ang="0">
                      <a:pos x="83" y="406"/>
                    </a:cxn>
                    <a:cxn ang="0">
                      <a:pos x="106" y="446"/>
                    </a:cxn>
                    <a:cxn ang="0">
                      <a:pos x="132" y="483"/>
                    </a:cxn>
                    <a:cxn ang="0">
                      <a:pos x="157" y="516"/>
                    </a:cxn>
                    <a:cxn ang="0">
                      <a:pos x="182" y="544"/>
                    </a:cxn>
                    <a:cxn ang="0">
                      <a:pos x="207" y="564"/>
                    </a:cxn>
                    <a:cxn ang="0">
                      <a:pos x="160" y="501"/>
                    </a:cxn>
                    <a:cxn ang="0">
                      <a:pos x="127" y="448"/>
                    </a:cxn>
                    <a:cxn ang="0">
                      <a:pos x="103" y="405"/>
                    </a:cxn>
                    <a:cxn ang="0">
                      <a:pos x="87" y="368"/>
                    </a:cxn>
                    <a:cxn ang="0">
                      <a:pos x="75" y="337"/>
                    </a:cxn>
                    <a:cxn ang="0">
                      <a:pos x="68" y="309"/>
                    </a:cxn>
                    <a:cxn ang="0">
                      <a:pos x="63" y="285"/>
                    </a:cxn>
                    <a:cxn ang="0">
                      <a:pos x="56" y="261"/>
                    </a:cxn>
                    <a:cxn ang="0">
                      <a:pos x="44" y="205"/>
                    </a:cxn>
                    <a:cxn ang="0">
                      <a:pos x="41" y="140"/>
                    </a:cxn>
                    <a:cxn ang="0">
                      <a:pos x="43" y="68"/>
                    </a:cxn>
                    <a:cxn ang="0">
                      <a:pos x="50" y="0"/>
                    </a:cxn>
                    <a:cxn ang="0">
                      <a:pos x="12" y="44"/>
                    </a:cxn>
                  </a:cxnLst>
                  <a:rect l="0" t="0" r="r" b="b"/>
                  <a:pathLst>
                    <a:path w="207" h="564">
                      <a:moveTo>
                        <a:pt x="12" y="44"/>
                      </a:moveTo>
                      <a:lnTo>
                        <a:pt x="6" y="72"/>
                      </a:lnTo>
                      <a:lnTo>
                        <a:pt x="3" y="99"/>
                      </a:lnTo>
                      <a:lnTo>
                        <a:pt x="0" y="125"/>
                      </a:lnTo>
                      <a:lnTo>
                        <a:pt x="0" y="151"/>
                      </a:lnTo>
                      <a:lnTo>
                        <a:pt x="3" y="180"/>
                      </a:lnTo>
                      <a:lnTo>
                        <a:pt x="7" y="211"/>
                      </a:lnTo>
                      <a:lnTo>
                        <a:pt x="16" y="247"/>
                      </a:lnTo>
                      <a:lnTo>
                        <a:pt x="29" y="287"/>
                      </a:lnTo>
                      <a:lnTo>
                        <a:pt x="43" y="325"/>
                      </a:lnTo>
                      <a:lnTo>
                        <a:pt x="61" y="364"/>
                      </a:lnTo>
                      <a:lnTo>
                        <a:pt x="83" y="406"/>
                      </a:lnTo>
                      <a:lnTo>
                        <a:pt x="106" y="446"/>
                      </a:lnTo>
                      <a:lnTo>
                        <a:pt x="132" y="483"/>
                      </a:lnTo>
                      <a:lnTo>
                        <a:pt x="157" y="516"/>
                      </a:lnTo>
                      <a:lnTo>
                        <a:pt x="182" y="544"/>
                      </a:lnTo>
                      <a:lnTo>
                        <a:pt x="207" y="564"/>
                      </a:lnTo>
                      <a:lnTo>
                        <a:pt x="160" y="501"/>
                      </a:lnTo>
                      <a:lnTo>
                        <a:pt x="127" y="448"/>
                      </a:lnTo>
                      <a:lnTo>
                        <a:pt x="103" y="405"/>
                      </a:lnTo>
                      <a:lnTo>
                        <a:pt x="87" y="368"/>
                      </a:lnTo>
                      <a:lnTo>
                        <a:pt x="75" y="337"/>
                      </a:lnTo>
                      <a:lnTo>
                        <a:pt x="68" y="309"/>
                      </a:lnTo>
                      <a:lnTo>
                        <a:pt x="63" y="285"/>
                      </a:lnTo>
                      <a:lnTo>
                        <a:pt x="56" y="261"/>
                      </a:lnTo>
                      <a:lnTo>
                        <a:pt x="44" y="205"/>
                      </a:lnTo>
                      <a:lnTo>
                        <a:pt x="41" y="140"/>
                      </a:lnTo>
                      <a:lnTo>
                        <a:pt x="43" y="68"/>
                      </a:lnTo>
                      <a:lnTo>
                        <a:pt x="50" y="0"/>
                      </a:lnTo>
                      <a:lnTo>
                        <a:pt x="12" y="44"/>
                      </a:lnTo>
                      <a:close/>
                    </a:path>
                  </a:pathLst>
                </a:custGeom>
                <a:solidFill>
                  <a:schemeClr val="accent2"/>
                </a:solidFill>
                <a:ln w="9525">
                  <a:noFill/>
                  <a:round/>
                  <a:headEnd/>
                  <a:tailEnd/>
                </a:ln>
              </p:spPr>
              <p:txBody>
                <a:bodyPr/>
                <a:lstStyle/>
                <a:p>
                  <a:pPr>
                    <a:defRPr/>
                  </a:pPr>
                  <a:endParaRPr lang="ja-JP" altLang="en-US"/>
                </a:p>
              </p:txBody>
            </p:sp>
            <p:sp>
              <p:nvSpPr>
                <p:cNvPr id="112657" name="Freeform 17"/>
                <p:cNvSpPr>
                  <a:spLocks/>
                </p:cNvSpPr>
                <p:nvPr userDrawn="1"/>
              </p:nvSpPr>
              <p:spPr bwMode="ltGray">
                <a:xfrm rot="4200091">
                  <a:off x="124" y="1761"/>
                  <a:ext cx="33" cy="160"/>
                </a:xfrm>
                <a:custGeom>
                  <a:avLst/>
                  <a:gdLst/>
                  <a:ahLst/>
                  <a:cxnLst>
                    <a:cxn ang="0">
                      <a:pos x="0" y="19"/>
                    </a:cxn>
                    <a:cxn ang="0">
                      <a:pos x="14" y="55"/>
                    </a:cxn>
                    <a:cxn ang="0">
                      <a:pos x="22" y="101"/>
                    </a:cxn>
                    <a:cxn ang="0">
                      <a:pos x="24" y="159"/>
                    </a:cxn>
                    <a:cxn ang="0">
                      <a:pos x="19" y="232"/>
                    </a:cxn>
                    <a:cxn ang="0">
                      <a:pos x="45" y="217"/>
                    </a:cxn>
                    <a:cxn ang="0">
                      <a:pos x="47" y="178"/>
                    </a:cxn>
                    <a:cxn ang="0">
                      <a:pos x="47" y="140"/>
                    </a:cxn>
                    <a:cxn ang="0">
                      <a:pos x="45" y="103"/>
                    </a:cxn>
                    <a:cxn ang="0">
                      <a:pos x="41" y="71"/>
                    </a:cxn>
                    <a:cxn ang="0">
                      <a:pos x="36" y="52"/>
                    </a:cxn>
                    <a:cxn ang="0">
                      <a:pos x="29" y="34"/>
                    </a:cxn>
                    <a:cxn ang="0">
                      <a:pos x="22" y="17"/>
                    </a:cxn>
                    <a:cxn ang="0">
                      <a:pos x="13" y="0"/>
                    </a:cxn>
                    <a:cxn ang="0">
                      <a:pos x="0" y="19"/>
                    </a:cxn>
                  </a:cxnLst>
                  <a:rect l="0" t="0" r="r" b="b"/>
                  <a:pathLst>
                    <a:path w="47" h="232">
                      <a:moveTo>
                        <a:pt x="0" y="19"/>
                      </a:moveTo>
                      <a:lnTo>
                        <a:pt x="14" y="55"/>
                      </a:lnTo>
                      <a:lnTo>
                        <a:pt x="22" y="101"/>
                      </a:lnTo>
                      <a:lnTo>
                        <a:pt x="24" y="159"/>
                      </a:lnTo>
                      <a:lnTo>
                        <a:pt x="19" y="232"/>
                      </a:lnTo>
                      <a:lnTo>
                        <a:pt x="45" y="217"/>
                      </a:lnTo>
                      <a:lnTo>
                        <a:pt x="47" y="178"/>
                      </a:lnTo>
                      <a:lnTo>
                        <a:pt x="47" y="140"/>
                      </a:lnTo>
                      <a:lnTo>
                        <a:pt x="45" y="103"/>
                      </a:lnTo>
                      <a:lnTo>
                        <a:pt x="41" y="71"/>
                      </a:lnTo>
                      <a:lnTo>
                        <a:pt x="36" y="52"/>
                      </a:lnTo>
                      <a:lnTo>
                        <a:pt x="29" y="34"/>
                      </a:lnTo>
                      <a:lnTo>
                        <a:pt x="22" y="17"/>
                      </a:lnTo>
                      <a:lnTo>
                        <a:pt x="13" y="0"/>
                      </a:lnTo>
                      <a:lnTo>
                        <a:pt x="0" y="19"/>
                      </a:lnTo>
                      <a:close/>
                    </a:path>
                  </a:pathLst>
                </a:custGeom>
                <a:solidFill>
                  <a:schemeClr val="accent2"/>
                </a:solidFill>
                <a:ln w="9525">
                  <a:noFill/>
                  <a:round/>
                  <a:headEnd/>
                  <a:tailEnd/>
                </a:ln>
              </p:spPr>
              <p:txBody>
                <a:bodyPr/>
                <a:lstStyle/>
                <a:p>
                  <a:pPr>
                    <a:defRPr/>
                  </a:pPr>
                  <a:endParaRPr lang="ja-JP" altLang="en-US"/>
                </a:p>
              </p:txBody>
            </p:sp>
            <p:sp>
              <p:nvSpPr>
                <p:cNvPr id="112658" name="Freeform 18"/>
                <p:cNvSpPr>
                  <a:spLocks/>
                </p:cNvSpPr>
                <p:nvPr userDrawn="1"/>
              </p:nvSpPr>
              <p:spPr bwMode="ltGray">
                <a:xfrm rot="4200091">
                  <a:off x="187" y="1723"/>
                  <a:ext cx="60" cy="27"/>
                </a:xfrm>
                <a:custGeom>
                  <a:avLst/>
                  <a:gdLst/>
                  <a:ahLst/>
                  <a:cxnLst>
                    <a:cxn ang="0">
                      <a:pos x="87" y="22"/>
                    </a:cxn>
                    <a:cxn ang="0">
                      <a:pos x="77" y="17"/>
                    </a:cxn>
                    <a:cxn ang="0">
                      <a:pos x="68" y="12"/>
                    </a:cxn>
                    <a:cxn ang="0">
                      <a:pos x="58" y="7"/>
                    </a:cxn>
                    <a:cxn ang="0">
                      <a:pos x="47" y="5"/>
                    </a:cxn>
                    <a:cxn ang="0">
                      <a:pos x="37" y="3"/>
                    </a:cxn>
                    <a:cxn ang="0">
                      <a:pos x="26" y="2"/>
                    </a:cxn>
                    <a:cxn ang="0">
                      <a:pos x="13" y="0"/>
                    </a:cxn>
                    <a:cxn ang="0">
                      <a:pos x="0" y="2"/>
                    </a:cxn>
                    <a:cxn ang="0">
                      <a:pos x="6" y="6"/>
                    </a:cxn>
                    <a:cxn ang="0">
                      <a:pos x="14" y="10"/>
                    </a:cxn>
                    <a:cxn ang="0">
                      <a:pos x="22" y="14"/>
                    </a:cxn>
                    <a:cxn ang="0">
                      <a:pos x="33" y="18"/>
                    </a:cxn>
                    <a:cxn ang="0">
                      <a:pos x="42" y="22"/>
                    </a:cxn>
                    <a:cxn ang="0">
                      <a:pos x="52" y="27"/>
                    </a:cxn>
                    <a:cxn ang="0">
                      <a:pos x="64" y="33"/>
                    </a:cxn>
                    <a:cxn ang="0">
                      <a:pos x="74" y="40"/>
                    </a:cxn>
                    <a:cxn ang="0">
                      <a:pos x="87" y="22"/>
                    </a:cxn>
                  </a:cxnLst>
                  <a:rect l="0" t="0" r="r" b="b"/>
                  <a:pathLst>
                    <a:path w="87" h="40">
                      <a:moveTo>
                        <a:pt x="87" y="22"/>
                      </a:moveTo>
                      <a:lnTo>
                        <a:pt x="77" y="17"/>
                      </a:lnTo>
                      <a:lnTo>
                        <a:pt x="68" y="12"/>
                      </a:lnTo>
                      <a:lnTo>
                        <a:pt x="58" y="7"/>
                      </a:lnTo>
                      <a:lnTo>
                        <a:pt x="47" y="5"/>
                      </a:lnTo>
                      <a:lnTo>
                        <a:pt x="37" y="3"/>
                      </a:lnTo>
                      <a:lnTo>
                        <a:pt x="26" y="2"/>
                      </a:lnTo>
                      <a:lnTo>
                        <a:pt x="13" y="0"/>
                      </a:lnTo>
                      <a:lnTo>
                        <a:pt x="0" y="2"/>
                      </a:lnTo>
                      <a:lnTo>
                        <a:pt x="6" y="6"/>
                      </a:lnTo>
                      <a:lnTo>
                        <a:pt x="14" y="10"/>
                      </a:lnTo>
                      <a:lnTo>
                        <a:pt x="22" y="14"/>
                      </a:lnTo>
                      <a:lnTo>
                        <a:pt x="33" y="18"/>
                      </a:lnTo>
                      <a:lnTo>
                        <a:pt x="42" y="22"/>
                      </a:lnTo>
                      <a:lnTo>
                        <a:pt x="52" y="27"/>
                      </a:lnTo>
                      <a:lnTo>
                        <a:pt x="64" y="33"/>
                      </a:lnTo>
                      <a:lnTo>
                        <a:pt x="74" y="40"/>
                      </a:lnTo>
                      <a:lnTo>
                        <a:pt x="87" y="22"/>
                      </a:lnTo>
                      <a:close/>
                    </a:path>
                  </a:pathLst>
                </a:custGeom>
                <a:solidFill>
                  <a:schemeClr val="accent2"/>
                </a:solidFill>
                <a:ln w="9525">
                  <a:noFill/>
                  <a:round/>
                  <a:headEnd/>
                  <a:tailEnd/>
                </a:ln>
              </p:spPr>
              <p:txBody>
                <a:bodyPr/>
                <a:lstStyle/>
                <a:p>
                  <a:pPr>
                    <a:defRPr/>
                  </a:pPr>
                  <a:endParaRPr lang="ja-JP" altLang="en-US"/>
                </a:p>
              </p:txBody>
            </p:sp>
          </p:grpSp>
        </p:grpSp>
        <p:grpSp>
          <p:nvGrpSpPr>
            <p:cNvPr id="9228" name="Group 19"/>
            <p:cNvGrpSpPr>
              <a:grpSpLocks/>
            </p:cNvGrpSpPr>
            <p:nvPr/>
          </p:nvGrpSpPr>
          <p:grpSpPr bwMode="auto">
            <a:xfrm rot="6248562">
              <a:off x="343" y="3854"/>
              <a:ext cx="392" cy="424"/>
              <a:chOff x="1727" y="866"/>
              <a:chExt cx="129" cy="157"/>
            </a:xfrm>
          </p:grpSpPr>
          <p:sp>
            <p:nvSpPr>
              <p:cNvPr id="112660" name="Freeform 20"/>
              <p:cNvSpPr>
                <a:spLocks/>
              </p:cNvSpPr>
              <p:nvPr userDrawn="1"/>
            </p:nvSpPr>
            <p:spPr bwMode="ltGray">
              <a:xfrm>
                <a:off x="1727" y="868"/>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a:defRPr/>
                </a:pPr>
                <a:endParaRPr lang="ja-JP" altLang="en-US"/>
              </a:p>
            </p:txBody>
          </p:sp>
          <p:sp>
            <p:nvSpPr>
              <p:cNvPr id="112661" name="Freeform 21"/>
              <p:cNvSpPr>
                <a:spLocks/>
              </p:cNvSpPr>
              <p:nvPr userDrawn="1"/>
            </p:nvSpPr>
            <p:spPr bwMode="ltGray">
              <a:xfrm>
                <a:off x="1786" y="896"/>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a:defRPr/>
                </a:pPr>
                <a:endParaRPr lang="ja-JP" altLang="en-US"/>
              </a:p>
            </p:txBody>
          </p:sp>
          <p:sp>
            <p:nvSpPr>
              <p:cNvPr id="112662" name="Freeform 22"/>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a:defRPr/>
                </a:pPr>
                <a:endParaRPr lang="ja-JP" altLang="en-US"/>
              </a:p>
            </p:txBody>
          </p:sp>
        </p:grpSp>
        <p:grpSp>
          <p:nvGrpSpPr>
            <p:cNvPr id="9229" name="Group 23"/>
            <p:cNvGrpSpPr>
              <a:grpSpLocks/>
            </p:cNvGrpSpPr>
            <p:nvPr/>
          </p:nvGrpSpPr>
          <p:grpSpPr bwMode="auto">
            <a:xfrm rot="5003157">
              <a:off x="249" y="1102"/>
              <a:ext cx="412" cy="500"/>
              <a:chOff x="1727" y="866"/>
              <a:chExt cx="129" cy="157"/>
            </a:xfrm>
          </p:grpSpPr>
          <p:sp>
            <p:nvSpPr>
              <p:cNvPr id="112664" name="Freeform 24"/>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a:defRPr/>
                </a:pPr>
                <a:endParaRPr lang="ja-JP" altLang="en-US"/>
              </a:p>
            </p:txBody>
          </p:sp>
          <p:sp>
            <p:nvSpPr>
              <p:cNvPr id="112665" name="Freeform 25"/>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a:defRPr/>
                </a:pPr>
                <a:endParaRPr lang="ja-JP" altLang="en-US"/>
              </a:p>
            </p:txBody>
          </p:sp>
          <p:sp>
            <p:nvSpPr>
              <p:cNvPr id="112666" name="Freeform 26"/>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a:defRPr/>
                </a:pPr>
                <a:endParaRPr lang="ja-JP" altLang="en-US"/>
              </a:p>
            </p:txBody>
          </p:sp>
        </p:grpSp>
        <p:grpSp>
          <p:nvGrpSpPr>
            <p:cNvPr id="9230" name="Group 27"/>
            <p:cNvGrpSpPr>
              <a:grpSpLocks/>
            </p:cNvGrpSpPr>
            <p:nvPr/>
          </p:nvGrpSpPr>
          <p:grpSpPr bwMode="auto">
            <a:xfrm>
              <a:off x="815" y="0"/>
              <a:ext cx="345" cy="367"/>
              <a:chOff x="1727" y="866"/>
              <a:chExt cx="129" cy="157"/>
            </a:xfrm>
          </p:grpSpPr>
          <p:sp>
            <p:nvSpPr>
              <p:cNvPr id="112668" name="Freeform 28"/>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a:defRPr/>
                </a:pPr>
                <a:endParaRPr lang="ja-JP" altLang="en-US"/>
              </a:p>
            </p:txBody>
          </p:sp>
          <p:sp>
            <p:nvSpPr>
              <p:cNvPr id="112669" name="Freeform 29"/>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a:defRPr/>
                </a:pPr>
                <a:endParaRPr lang="ja-JP" altLang="en-US"/>
              </a:p>
            </p:txBody>
          </p:sp>
          <p:sp>
            <p:nvSpPr>
              <p:cNvPr id="112670" name="Freeform 30"/>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a:defRPr/>
                </a:pPr>
                <a:endParaRPr lang="ja-JP" altLang="en-US"/>
              </a:p>
            </p:txBody>
          </p:sp>
        </p:grpSp>
        <p:sp>
          <p:nvSpPr>
            <p:cNvPr id="112671" name="Freeform 31"/>
            <p:cNvSpPr>
              <a:spLocks/>
            </p:cNvSpPr>
            <p:nvPr/>
          </p:nvSpPr>
          <p:spPr bwMode="ltGray">
            <a:xfrm>
              <a:off x="87" y="94"/>
              <a:ext cx="699" cy="756"/>
            </a:xfrm>
            <a:custGeom>
              <a:avLst/>
              <a:gdLst/>
              <a:ahLst/>
              <a:cxnLst>
                <a:cxn ang="0">
                  <a:pos x="1" y="392"/>
                </a:cxn>
                <a:cxn ang="0">
                  <a:pos x="3" y="252"/>
                </a:cxn>
                <a:cxn ang="0">
                  <a:pos x="21" y="210"/>
                </a:cxn>
                <a:cxn ang="0">
                  <a:pos x="29" y="182"/>
                </a:cxn>
                <a:cxn ang="0">
                  <a:pos x="39" y="154"/>
                </a:cxn>
                <a:cxn ang="0">
                  <a:pos x="51" y="138"/>
                </a:cxn>
                <a:cxn ang="0">
                  <a:pos x="111" y="74"/>
                </a:cxn>
                <a:cxn ang="0">
                  <a:pos x="169" y="30"/>
                </a:cxn>
                <a:cxn ang="0">
                  <a:pos x="225" y="10"/>
                </a:cxn>
                <a:cxn ang="0">
                  <a:pos x="249" y="4"/>
                </a:cxn>
                <a:cxn ang="0">
                  <a:pos x="265" y="0"/>
                </a:cxn>
                <a:cxn ang="0">
                  <a:pos x="357" y="2"/>
                </a:cxn>
                <a:cxn ang="0">
                  <a:pos x="385" y="6"/>
                </a:cxn>
                <a:cxn ang="0">
                  <a:pos x="489" y="40"/>
                </a:cxn>
                <a:cxn ang="0">
                  <a:pos x="619" y="128"/>
                </a:cxn>
                <a:cxn ang="0">
                  <a:pos x="653" y="178"/>
                </a:cxn>
                <a:cxn ang="0">
                  <a:pos x="693" y="322"/>
                </a:cxn>
                <a:cxn ang="0">
                  <a:pos x="687" y="434"/>
                </a:cxn>
                <a:cxn ang="0">
                  <a:pos x="665" y="538"/>
                </a:cxn>
                <a:cxn ang="0">
                  <a:pos x="639" y="564"/>
                </a:cxn>
                <a:cxn ang="0">
                  <a:pos x="631" y="580"/>
                </a:cxn>
                <a:cxn ang="0">
                  <a:pos x="607" y="588"/>
                </a:cxn>
                <a:cxn ang="0">
                  <a:pos x="473" y="664"/>
                </a:cxn>
                <a:cxn ang="0">
                  <a:pos x="449" y="678"/>
                </a:cxn>
                <a:cxn ang="0">
                  <a:pos x="405" y="684"/>
                </a:cxn>
                <a:cxn ang="0">
                  <a:pos x="375" y="690"/>
                </a:cxn>
                <a:cxn ang="0">
                  <a:pos x="267" y="684"/>
                </a:cxn>
                <a:cxn ang="0">
                  <a:pos x="259" y="722"/>
                </a:cxn>
                <a:cxn ang="0">
                  <a:pos x="241" y="756"/>
                </a:cxn>
                <a:cxn ang="0">
                  <a:pos x="185" y="728"/>
                </a:cxn>
                <a:cxn ang="0">
                  <a:pos x="163" y="720"/>
                </a:cxn>
                <a:cxn ang="0">
                  <a:pos x="151" y="716"/>
                </a:cxn>
                <a:cxn ang="0">
                  <a:pos x="195" y="674"/>
                </a:cxn>
                <a:cxn ang="0">
                  <a:pos x="211" y="644"/>
                </a:cxn>
                <a:cxn ang="0">
                  <a:pos x="209" y="626"/>
                </a:cxn>
                <a:cxn ang="0">
                  <a:pos x="195" y="620"/>
                </a:cxn>
                <a:cxn ang="0">
                  <a:pos x="165" y="596"/>
                </a:cxn>
                <a:cxn ang="0">
                  <a:pos x="99" y="534"/>
                </a:cxn>
                <a:cxn ang="0">
                  <a:pos x="61" y="506"/>
                </a:cxn>
                <a:cxn ang="0">
                  <a:pos x="23" y="470"/>
                </a:cxn>
                <a:cxn ang="0">
                  <a:pos x="7" y="434"/>
                </a:cxn>
                <a:cxn ang="0">
                  <a:pos x="5" y="396"/>
                </a:cxn>
                <a:cxn ang="0">
                  <a:pos x="1" y="392"/>
                </a:cxn>
              </a:cxnLst>
              <a:rect l="0" t="0" r="r" b="b"/>
              <a:pathLst>
                <a:path w="699" h="756">
                  <a:moveTo>
                    <a:pt x="1" y="392"/>
                  </a:moveTo>
                  <a:cubicBezTo>
                    <a:pt x="2" y="345"/>
                    <a:pt x="2" y="299"/>
                    <a:pt x="3" y="252"/>
                  </a:cubicBezTo>
                  <a:cubicBezTo>
                    <a:pt x="3" y="238"/>
                    <a:pt x="16" y="224"/>
                    <a:pt x="21" y="210"/>
                  </a:cubicBezTo>
                  <a:cubicBezTo>
                    <a:pt x="24" y="202"/>
                    <a:pt x="29" y="182"/>
                    <a:pt x="29" y="182"/>
                  </a:cubicBezTo>
                  <a:cubicBezTo>
                    <a:pt x="32" y="173"/>
                    <a:pt x="34" y="163"/>
                    <a:pt x="39" y="154"/>
                  </a:cubicBezTo>
                  <a:cubicBezTo>
                    <a:pt x="42" y="148"/>
                    <a:pt x="51" y="138"/>
                    <a:pt x="51" y="138"/>
                  </a:cubicBezTo>
                  <a:cubicBezTo>
                    <a:pt x="58" y="116"/>
                    <a:pt x="88" y="82"/>
                    <a:pt x="111" y="74"/>
                  </a:cubicBezTo>
                  <a:cubicBezTo>
                    <a:pt x="128" y="61"/>
                    <a:pt x="149" y="37"/>
                    <a:pt x="169" y="30"/>
                  </a:cubicBezTo>
                  <a:cubicBezTo>
                    <a:pt x="182" y="17"/>
                    <a:pt x="207" y="15"/>
                    <a:pt x="225" y="10"/>
                  </a:cubicBezTo>
                  <a:cubicBezTo>
                    <a:pt x="233" y="8"/>
                    <a:pt x="241" y="6"/>
                    <a:pt x="249" y="4"/>
                  </a:cubicBezTo>
                  <a:cubicBezTo>
                    <a:pt x="254" y="3"/>
                    <a:pt x="265" y="0"/>
                    <a:pt x="265" y="0"/>
                  </a:cubicBezTo>
                  <a:cubicBezTo>
                    <a:pt x="296" y="1"/>
                    <a:pt x="326" y="0"/>
                    <a:pt x="357" y="2"/>
                  </a:cubicBezTo>
                  <a:cubicBezTo>
                    <a:pt x="366" y="2"/>
                    <a:pt x="385" y="6"/>
                    <a:pt x="385" y="6"/>
                  </a:cubicBezTo>
                  <a:cubicBezTo>
                    <a:pt x="417" y="17"/>
                    <a:pt x="463" y="14"/>
                    <a:pt x="489" y="40"/>
                  </a:cubicBezTo>
                  <a:cubicBezTo>
                    <a:pt x="528" y="60"/>
                    <a:pt x="592" y="105"/>
                    <a:pt x="619" y="128"/>
                  </a:cubicBezTo>
                  <a:cubicBezTo>
                    <a:pt x="635" y="134"/>
                    <a:pt x="643" y="164"/>
                    <a:pt x="653" y="178"/>
                  </a:cubicBezTo>
                  <a:cubicBezTo>
                    <a:pt x="667" y="234"/>
                    <a:pt x="687" y="265"/>
                    <a:pt x="693" y="322"/>
                  </a:cubicBezTo>
                  <a:cubicBezTo>
                    <a:pt x="699" y="365"/>
                    <a:pt x="692" y="398"/>
                    <a:pt x="687" y="434"/>
                  </a:cubicBezTo>
                  <a:cubicBezTo>
                    <a:pt x="686" y="469"/>
                    <a:pt x="691" y="510"/>
                    <a:pt x="665" y="538"/>
                  </a:cubicBezTo>
                  <a:cubicBezTo>
                    <a:pt x="657" y="547"/>
                    <a:pt x="644" y="553"/>
                    <a:pt x="639" y="564"/>
                  </a:cubicBezTo>
                  <a:cubicBezTo>
                    <a:pt x="636" y="569"/>
                    <a:pt x="636" y="576"/>
                    <a:pt x="631" y="580"/>
                  </a:cubicBezTo>
                  <a:cubicBezTo>
                    <a:pt x="624" y="585"/>
                    <a:pt x="607" y="588"/>
                    <a:pt x="607" y="588"/>
                  </a:cubicBezTo>
                  <a:cubicBezTo>
                    <a:pt x="581" y="602"/>
                    <a:pt x="499" y="649"/>
                    <a:pt x="473" y="664"/>
                  </a:cubicBezTo>
                  <a:cubicBezTo>
                    <a:pt x="465" y="666"/>
                    <a:pt x="449" y="678"/>
                    <a:pt x="449" y="678"/>
                  </a:cubicBezTo>
                  <a:cubicBezTo>
                    <a:pt x="438" y="685"/>
                    <a:pt x="417" y="679"/>
                    <a:pt x="405" y="684"/>
                  </a:cubicBezTo>
                  <a:cubicBezTo>
                    <a:pt x="396" y="687"/>
                    <a:pt x="385" y="688"/>
                    <a:pt x="375" y="690"/>
                  </a:cubicBezTo>
                  <a:cubicBezTo>
                    <a:pt x="328" y="689"/>
                    <a:pt x="307" y="687"/>
                    <a:pt x="267" y="684"/>
                  </a:cubicBezTo>
                  <a:cubicBezTo>
                    <a:pt x="249" y="690"/>
                    <a:pt x="264" y="683"/>
                    <a:pt x="259" y="722"/>
                  </a:cubicBezTo>
                  <a:cubicBezTo>
                    <a:pt x="258" y="733"/>
                    <a:pt x="250" y="750"/>
                    <a:pt x="241" y="756"/>
                  </a:cubicBezTo>
                  <a:cubicBezTo>
                    <a:pt x="218" y="752"/>
                    <a:pt x="207" y="735"/>
                    <a:pt x="185" y="728"/>
                  </a:cubicBezTo>
                  <a:cubicBezTo>
                    <a:pt x="176" y="725"/>
                    <a:pt x="171" y="724"/>
                    <a:pt x="163" y="720"/>
                  </a:cubicBezTo>
                  <a:cubicBezTo>
                    <a:pt x="159" y="718"/>
                    <a:pt x="151" y="716"/>
                    <a:pt x="151" y="716"/>
                  </a:cubicBezTo>
                  <a:cubicBezTo>
                    <a:pt x="157" y="695"/>
                    <a:pt x="180" y="689"/>
                    <a:pt x="195" y="674"/>
                  </a:cubicBezTo>
                  <a:cubicBezTo>
                    <a:pt x="198" y="665"/>
                    <a:pt x="205" y="652"/>
                    <a:pt x="211" y="644"/>
                  </a:cubicBezTo>
                  <a:cubicBezTo>
                    <a:pt x="210" y="638"/>
                    <a:pt x="212" y="631"/>
                    <a:pt x="209" y="626"/>
                  </a:cubicBezTo>
                  <a:cubicBezTo>
                    <a:pt x="207" y="621"/>
                    <a:pt x="199" y="623"/>
                    <a:pt x="195" y="620"/>
                  </a:cubicBezTo>
                  <a:cubicBezTo>
                    <a:pt x="185" y="612"/>
                    <a:pt x="173" y="606"/>
                    <a:pt x="165" y="596"/>
                  </a:cubicBezTo>
                  <a:cubicBezTo>
                    <a:pt x="146" y="573"/>
                    <a:pt x="123" y="552"/>
                    <a:pt x="99" y="534"/>
                  </a:cubicBezTo>
                  <a:cubicBezTo>
                    <a:pt x="87" y="525"/>
                    <a:pt x="72" y="517"/>
                    <a:pt x="61" y="506"/>
                  </a:cubicBezTo>
                  <a:cubicBezTo>
                    <a:pt x="49" y="494"/>
                    <a:pt x="37" y="480"/>
                    <a:pt x="23" y="470"/>
                  </a:cubicBezTo>
                  <a:cubicBezTo>
                    <a:pt x="13" y="456"/>
                    <a:pt x="10" y="451"/>
                    <a:pt x="7" y="434"/>
                  </a:cubicBezTo>
                  <a:cubicBezTo>
                    <a:pt x="6" y="421"/>
                    <a:pt x="7" y="408"/>
                    <a:pt x="5" y="396"/>
                  </a:cubicBezTo>
                  <a:cubicBezTo>
                    <a:pt x="5" y="394"/>
                    <a:pt x="0" y="391"/>
                    <a:pt x="1" y="392"/>
                  </a:cubicBezTo>
                  <a:close/>
                </a:path>
              </a:pathLst>
            </a:custGeom>
            <a:solidFill>
              <a:schemeClr val="accent1">
                <a:alpha val="50000"/>
              </a:schemeClr>
            </a:solidFill>
            <a:ln w="9525">
              <a:noFill/>
              <a:round/>
              <a:headEnd/>
              <a:tailEnd/>
            </a:ln>
            <a:effectLst/>
          </p:spPr>
          <p:txBody>
            <a:bodyPr/>
            <a:lstStyle/>
            <a:p>
              <a:pPr>
                <a:defRPr/>
              </a:pPr>
              <a:endParaRPr lang="ja-JP" altLang="en-US"/>
            </a:p>
          </p:txBody>
        </p:sp>
        <p:sp>
          <p:nvSpPr>
            <p:cNvPr id="112672" name="Freeform 32"/>
            <p:cNvSpPr>
              <a:spLocks/>
            </p:cNvSpPr>
            <p:nvPr/>
          </p:nvSpPr>
          <p:spPr bwMode="ltGray">
            <a:xfrm rot="828663">
              <a:off x="242" y="3404"/>
              <a:ext cx="132" cy="167"/>
            </a:xfrm>
            <a:custGeom>
              <a:avLst/>
              <a:gdLst/>
              <a:ahLst/>
              <a:cxnLst>
                <a:cxn ang="0">
                  <a:pos x="0" y="0"/>
                </a:cxn>
                <a:cxn ang="0">
                  <a:pos x="5" y="1"/>
                </a:cxn>
                <a:cxn ang="0">
                  <a:pos x="18" y="5"/>
                </a:cxn>
                <a:cxn ang="0">
                  <a:pos x="37" y="12"/>
                </a:cxn>
                <a:cxn ang="0">
                  <a:pos x="58" y="24"/>
                </a:cxn>
                <a:cxn ang="0">
                  <a:pos x="78" y="44"/>
                </a:cxn>
                <a:cxn ang="0">
                  <a:pos x="96" y="71"/>
                </a:cxn>
                <a:cxn ang="0">
                  <a:pos x="107" y="108"/>
                </a:cxn>
                <a:cxn ang="0">
                  <a:pos x="109" y="156"/>
                </a:cxn>
                <a:cxn ang="0">
                  <a:pos x="105" y="156"/>
                </a:cxn>
                <a:cxn ang="0">
                  <a:pos x="99" y="156"/>
                </a:cxn>
                <a:cxn ang="0">
                  <a:pos x="93" y="156"/>
                </a:cxn>
                <a:cxn ang="0">
                  <a:pos x="87" y="154"/>
                </a:cxn>
                <a:cxn ang="0">
                  <a:pos x="81" y="153"/>
                </a:cxn>
                <a:cxn ang="0">
                  <a:pos x="74" y="150"/>
                </a:cxn>
                <a:cxn ang="0">
                  <a:pos x="66" y="145"/>
                </a:cxn>
                <a:cxn ang="0">
                  <a:pos x="58" y="139"/>
                </a:cxn>
                <a:cxn ang="0">
                  <a:pos x="53" y="126"/>
                </a:cxn>
                <a:cxn ang="0">
                  <a:pos x="53" y="111"/>
                </a:cxn>
                <a:cxn ang="0">
                  <a:pos x="56" y="96"/>
                </a:cxn>
                <a:cxn ang="0">
                  <a:pos x="59" y="80"/>
                </a:cxn>
                <a:cxn ang="0">
                  <a:pos x="56" y="62"/>
                </a:cxn>
                <a:cxn ang="0">
                  <a:pos x="48" y="43"/>
                </a:cxn>
                <a:cxn ang="0">
                  <a:pos x="31" y="23"/>
                </a:cxn>
                <a:cxn ang="0">
                  <a:pos x="0" y="0"/>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folHlink"/>
            </a:solidFill>
            <a:ln w="9525">
              <a:noFill/>
              <a:round/>
              <a:headEnd/>
              <a:tailEnd/>
            </a:ln>
          </p:spPr>
          <p:txBody>
            <a:bodyPr/>
            <a:lstStyle/>
            <a:p>
              <a:pPr>
                <a:defRPr/>
              </a:pPr>
              <a:endParaRPr lang="ja-JP" altLang="en-US"/>
            </a:p>
          </p:txBody>
        </p:sp>
        <p:sp>
          <p:nvSpPr>
            <p:cNvPr id="112673" name="Freeform 33"/>
            <p:cNvSpPr>
              <a:spLocks/>
            </p:cNvSpPr>
            <p:nvPr/>
          </p:nvSpPr>
          <p:spPr bwMode="ltGray">
            <a:xfrm rot="828663">
              <a:off x="266" y="3592"/>
              <a:ext cx="66" cy="43"/>
            </a:xfrm>
            <a:custGeom>
              <a:avLst/>
              <a:gdLst/>
              <a:ahLst/>
              <a:cxnLst>
                <a:cxn ang="0">
                  <a:pos x="0" y="0"/>
                </a:cxn>
                <a:cxn ang="0">
                  <a:pos x="1" y="1"/>
                </a:cxn>
                <a:cxn ang="0">
                  <a:pos x="6" y="3"/>
                </a:cxn>
                <a:cxn ang="0">
                  <a:pos x="13" y="8"/>
                </a:cxn>
                <a:cxn ang="0">
                  <a:pos x="21" y="12"/>
                </a:cxn>
                <a:cxn ang="0">
                  <a:pos x="29" y="15"/>
                </a:cxn>
                <a:cxn ang="0">
                  <a:pos x="38" y="17"/>
                </a:cxn>
                <a:cxn ang="0">
                  <a:pos x="46" y="18"/>
                </a:cxn>
                <a:cxn ang="0">
                  <a:pos x="54" y="16"/>
                </a:cxn>
                <a:cxn ang="0">
                  <a:pos x="53" y="25"/>
                </a:cxn>
                <a:cxn ang="0">
                  <a:pos x="50" y="33"/>
                </a:cxn>
                <a:cxn ang="0">
                  <a:pos x="44" y="38"/>
                </a:cxn>
                <a:cxn ang="0">
                  <a:pos x="37" y="40"/>
                </a:cxn>
                <a:cxn ang="0">
                  <a:pos x="28" y="39"/>
                </a:cxn>
                <a:cxn ang="0">
                  <a:pos x="19" y="32"/>
                </a:cxn>
                <a:cxn ang="0">
                  <a:pos x="10" y="20"/>
                </a:cxn>
                <a:cxn ang="0">
                  <a:pos x="0" y="0"/>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folHlink"/>
            </a:solidFill>
            <a:ln w="9525">
              <a:noFill/>
              <a:round/>
              <a:headEnd/>
              <a:tailEnd/>
            </a:ln>
          </p:spPr>
          <p:txBody>
            <a:bodyPr/>
            <a:lstStyle/>
            <a:p>
              <a:pPr>
                <a:defRPr/>
              </a:pPr>
              <a:endParaRPr lang="ja-JP" altLang="en-US"/>
            </a:p>
          </p:txBody>
        </p:sp>
        <p:sp>
          <p:nvSpPr>
            <p:cNvPr id="112674" name="Freeform 34"/>
            <p:cNvSpPr>
              <a:spLocks/>
            </p:cNvSpPr>
            <p:nvPr/>
          </p:nvSpPr>
          <p:spPr bwMode="ltGray">
            <a:xfrm>
              <a:off x="11" y="4110"/>
              <a:ext cx="118" cy="209"/>
            </a:xfrm>
            <a:custGeom>
              <a:avLst/>
              <a:gdLst/>
              <a:ahLst/>
              <a:cxnLst>
                <a:cxn ang="0">
                  <a:pos x="0" y="0"/>
                </a:cxn>
                <a:cxn ang="0">
                  <a:pos x="6" y="8"/>
                </a:cxn>
                <a:cxn ang="0">
                  <a:pos x="15" y="19"/>
                </a:cxn>
                <a:cxn ang="0">
                  <a:pos x="26" y="33"/>
                </a:cxn>
                <a:cxn ang="0">
                  <a:pos x="38" y="51"/>
                </a:cxn>
                <a:cxn ang="0">
                  <a:pos x="54" y="72"/>
                </a:cxn>
                <a:cxn ang="0">
                  <a:pos x="67" y="94"/>
                </a:cxn>
                <a:cxn ang="0">
                  <a:pos x="79" y="119"/>
                </a:cxn>
                <a:cxn ang="0">
                  <a:pos x="87" y="146"/>
                </a:cxn>
                <a:cxn ang="0">
                  <a:pos x="94" y="175"/>
                </a:cxn>
                <a:cxn ang="0">
                  <a:pos x="91" y="209"/>
                </a:cxn>
                <a:cxn ang="0">
                  <a:pos x="118" y="209"/>
                </a:cxn>
                <a:cxn ang="0">
                  <a:pos x="117" y="177"/>
                </a:cxn>
                <a:cxn ang="0">
                  <a:pos x="104" y="119"/>
                </a:cxn>
                <a:cxn ang="0">
                  <a:pos x="82" y="69"/>
                </a:cxn>
                <a:cxn ang="0">
                  <a:pos x="47" y="27"/>
                </a:cxn>
                <a:cxn ang="0">
                  <a:pos x="0" y="0"/>
                </a:cxn>
              </a:cxnLst>
              <a:rect l="0" t="0" r="r" b="b"/>
              <a:pathLst>
                <a:path w="118" h="209">
                  <a:moveTo>
                    <a:pt x="0" y="0"/>
                  </a:moveTo>
                  <a:lnTo>
                    <a:pt x="6" y="8"/>
                  </a:lnTo>
                  <a:lnTo>
                    <a:pt x="15" y="19"/>
                  </a:lnTo>
                  <a:lnTo>
                    <a:pt x="26" y="33"/>
                  </a:lnTo>
                  <a:lnTo>
                    <a:pt x="38" y="51"/>
                  </a:lnTo>
                  <a:lnTo>
                    <a:pt x="54" y="72"/>
                  </a:lnTo>
                  <a:lnTo>
                    <a:pt x="67" y="94"/>
                  </a:lnTo>
                  <a:lnTo>
                    <a:pt x="79" y="119"/>
                  </a:lnTo>
                  <a:lnTo>
                    <a:pt x="87" y="146"/>
                  </a:lnTo>
                  <a:lnTo>
                    <a:pt x="94" y="175"/>
                  </a:lnTo>
                  <a:lnTo>
                    <a:pt x="91" y="209"/>
                  </a:lnTo>
                  <a:lnTo>
                    <a:pt x="118" y="209"/>
                  </a:lnTo>
                  <a:lnTo>
                    <a:pt x="117" y="177"/>
                  </a:lnTo>
                  <a:lnTo>
                    <a:pt x="104" y="119"/>
                  </a:lnTo>
                  <a:lnTo>
                    <a:pt x="82" y="69"/>
                  </a:lnTo>
                  <a:lnTo>
                    <a:pt x="47" y="27"/>
                  </a:lnTo>
                  <a:lnTo>
                    <a:pt x="0" y="0"/>
                  </a:lnTo>
                  <a:close/>
                </a:path>
              </a:pathLst>
            </a:custGeom>
            <a:solidFill>
              <a:schemeClr val="folHlink"/>
            </a:solidFill>
            <a:ln w="9525">
              <a:noFill/>
              <a:round/>
              <a:headEnd/>
              <a:tailEnd/>
            </a:ln>
          </p:spPr>
          <p:txBody>
            <a:bodyPr/>
            <a:lstStyle/>
            <a:p>
              <a:pPr>
                <a:defRPr/>
              </a:pPr>
              <a:endParaRPr lang="ja-JP" altLang="en-US"/>
            </a:p>
          </p:txBody>
        </p:sp>
        <p:sp>
          <p:nvSpPr>
            <p:cNvPr id="112675" name="Freeform 35"/>
            <p:cNvSpPr>
              <a:spLocks/>
            </p:cNvSpPr>
            <p:nvPr/>
          </p:nvSpPr>
          <p:spPr bwMode="ltGray">
            <a:xfrm>
              <a:off x="0" y="3968"/>
              <a:ext cx="130" cy="128"/>
            </a:xfrm>
            <a:custGeom>
              <a:avLst/>
              <a:gdLst/>
              <a:ahLst/>
              <a:cxnLst>
                <a:cxn ang="0">
                  <a:pos x="103" y="0"/>
                </a:cxn>
                <a:cxn ang="0">
                  <a:pos x="130" y="128"/>
                </a:cxn>
                <a:cxn ang="0">
                  <a:pos x="125" y="126"/>
                </a:cxn>
                <a:cxn ang="0">
                  <a:pos x="111" y="121"/>
                </a:cxn>
                <a:cxn ang="0">
                  <a:pos x="92" y="111"/>
                </a:cxn>
                <a:cxn ang="0">
                  <a:pos x="68" y="103"/>
                </a:cxn>
                <a:cxn ang="0">
                  <a:pos x="41" y="94"/>
                </a:cxn>
                <a:cxn ang="0">
                  <a:pos x="19" y="90"/>
                </a:cxn>
                <a:cxn ang="0">
                  <a:pos x="0" y="93"/>
                </a:cxn>
                <a:cxn ang="0">
                  <a:pos x="0" y="72"/>
                </a:cxn>
                <a:cxn ang="0">
                  <a:pos x="12" y="70"/>
                </a:cxn>
                <a:cxn ang="0">
                  <a:pos x="24" y="66"/>
                </a:cxn>
                <a:cxn ang="0">
                  <a:pos x="38" y="66"/>
                </a:cxn>
                <a:cxn ang="0">
                  <a:pos x="51" y="67"/>
                </a:cxn>
                <a:cxn ang="0">
                  <a:pos x="65" y="70"/>
                </a:cxn>
                <a:cxn ang="0">
                  <a:pos x="78" y="78"/>
                </a:cxn>
                <a:cxn ang="0">
                  <a:pos x="81" y="74"/>
                </a:cxn>
                <a:cxn ang="0">
                  <a:pos x="81" y="58"/>
                </a:cxn>
                <a:cxn ang="0">
                  <a:pos x="82" y="37"/>
                </a:cxn>
                <a:cxn ang="0">
                  <a:pos x="82" y="29"/>
                </a:cxn>
                <a:cxn ang="0">
                  <a:pos x="80" y="29"/>
                </a:cxn>
                <a:cxn ang="0">
                  <a:pos x="77" y="27"/>
                </a:cxn>
                <a:cxn ang="0">
                  <a:pos x="76" y="22"/>
                </a:cxn>
                <a:cxn ang="0">
                  <a:pos x="75" y="19"/>
                </a:cxn>
                <a:cxn ang="0">
                  <a:pos x="76" y="15"/>
                </a:cxn>
                <a:cxn ang="0">
                  <a:pos x="79" y="10"/>
                </a:cxn>
                <a:cxn ang="0">
                  <a:pos x="89" y="6"/>
                </a:cxn>
                <a:cxn ang="0">
                  <a:pos x="103" y="0"/>
                </a:cxn>
              </a:cxnLst>
              <a:rect l="0" t="0" r="r" b="b"/>
              <a:pathLst>
                <a:path w="130" h="128">
                  <a:moveTo>
                    <a:pt x="103" y="0"/>
                  </a:moveTo>
                  <a:lnTo>
                    <a:pt x="130" y="128"/>
                  </a:lnTo>
                  <a:lnTo>
                    <a:pt x="125" y="126"/>
                  </a:lnTo>
                  <a:lnTo>
                    <a:pt x="111" y="121"/>
                  </a:lnTo>
                  <a:lnTo>
                    <a:pt x="92" y="111"/>
                  </a:lnTo>
                  <a:lnTo>
                    <a:pt x="68" y="103"/>
                  </a:lnTo>
                  <a:lnTo>
                    <a:pt x="41" y="94"/>
                  </a:lnTo>
                  <a:lnTo>
                    <a:pt x="19" y="90"/>
                  </a:lnTo>
                  <a:lnTo>
                    <a:pt x="0" y="93"/>
                  </a:lnTo>
                  <a:lnTo>
                    <a:pt x="0" y="72"/>
                  </a:lnTo>
                  <a:lnTo>
                    <a:pt x="12" y="70"/>
                  </a:lnTo>
                  <a:lnTo>
                    <a:pt x="24" y="66"/>
                  </a:lnTo>
                  <a:lnTo>
                    <a:pt x="38" y="66"/>
                  </a:lnTo>
                  <a:lnTo>
                    <a:pt x="51" y="67"/>
                  </a:lnTo>
                  <a:lnTo>
                    <a:pt x="65" y="70"/>
                  </a:lnTo>
                  <a:lnTo>
                    <a:pt x="78" y="78"/>
                  </a:lnTo>
                  <a:lnTo>
                    <a:pt x="81" y="74"/>
                  </a:lnTo>
                  <a:lnTo>
                    <a:pt x="81" y="58"/>
                  </a:lnTo>
                  <a:lnTo>
                    <a:pt x="82" y="37"/>
                  </a:lnTo>
                  <a:lnTo>
                    <a:pt x="82" y="29"/>
                  </a:lnTo>
                  <a:lnTo>
                    <a:pt x="80" y="29"/>
                  </a:lnTo>
                  <a:lnTo>
                    <a:pt x="77" y="27"/>
                  </a:lnTo>
                  <a:lnTo>
                    <a:pt x="76" y="22"/>
                  </a:lnTo>
                  <a:lnTo>
                    <a:pt x="75" y="19"/>
                  </a:lnTo>
                  <a:lnTo>
                    <a:pt x="76" y="15"/>
                  </a:lnTo>
                  <a:lnTo>
                    <a:pt x="79" y="10"/>
                  </a:lnTo>
                  <a:lnTo>
                    <a:pt x="89" y="6"/>
                  </a:lnTo>
                  <a:lnTo>
                    <a:pt x="103" y="0"/>
                  </a:lnTo>
                  <a:close/>
                </a:path>
              </a:pathLst>
            </a:custGeom>
            <a:solidFill>
              <a:schemeClr val="folHlink"/>
            </a:solidFill>
            <a:ln w="9525">
              <a:noFill/>
              <a:round/>
              <a:headEnd/>
              <a:tailEnd/>
            </a:ln>
          </p:spPr>
          <p:txBody>
            <a:bodyPr/>
            <a:lstStyle/>
            <a:p>
              <a:pPr>
                <a:defRPr/>
              </a:pPr>
              <a:endParaRPr lang="ja-JP" altLang="en-US"/>
            </a:p>
          </p:txBody>
        </p:sp>
        <p:sp>
          <p:nvSpPr>
            <p:cNvPr id="112676" name="Freeform 36"/>
            <p:cNvSpPr>
              <a:spLocks/>
            </p:cNvSpPr>
            <p:nvPr/>
          </p:nvSpPr>
          <p:spPr bwMode="ltGray">
            <a:xfrm>
              <a:off x="0" y="3949"/>
              <a:ext cx="47" cy="86"/>
            </a:xfrm>
            <a:custGeom>
              <a:avLst/>
              <a:gdLst/>
              <a:ahLst/>
              <a:cxnLst>
                <a:cxn ang="0">
                  <a:pos x="37" y="0"/>
                </a:cxn>
                <a:cxn ang="0">
                  <a:pos x="15" y="37"/>
                </a:cxn>
                <a:cxn ang="0">
                  <a:pos x="0" y="59"/>
                </a:cxn>
                <a:cxn ang="0">
                  <a:pos x="0" y="86"/>
                </a:cxn>
                <a:cxn ang="0">
                  <a:pos x="8" y="82"/>
                </a:cxn>
                <a:cxn ang="0">
                  <a:pos x="20" y="73"/>
                </a:cxn>
                <a:cxn ang="0">
                  <a:pos x="33" y="63"/>
                </a:cxn>
                <a:cxn ang="0">
                  <a:pos x="42" y="51"/>
                </a:cxn>
                <a:cxn ang="0">
                  <a:pos x="47" y="36"/>
                </a:cxn>
                <a:cxn ang="0">
                  <a:pos x="46" y="19"/>
                </a:cxn>
                <a:cxn ang="0">
                  <a:pos x="37" y="0"/>
                </a:cxn>
              </a:cxnLst>
              <a:rect l="0" t="0" r="r" b="b"/>
              <a:pathLst>
                <a:path w="47" h="86">
                  <a:moveTo>
                    <a:pt x="37" y="0"/>
                  </a:moveTo>
                  <a:lnTo>
                    <a:pt x="15" y="37"/>
                  </a:lnTo>
                  <a:lnTo>
                    <a:pt x="0" y="59"/>
                  </a:lnTo>
                  <a:lnTo>
                    <a:pt x="0" y="86"/>
                  </a:lnTo>
                  <a:lnTo>
                    <a:pt x="8" y="82"/>
                  </a:lnTo>
                  <a:lnTo>
                    <a:pt x="20" y="73"/>
                  </a:lnTo>
                  <a:lnTo>
                    <a:pt x="33" y="63"/>
                  </a:lnTo>
                  <a:lnTo>
                    <a:pt x="42" y="51"/>
                  </a:lnTo>
                  <a:lnTo>
                    <a:pt x="47" y="36"/>
                  </a:lnTo>
                  <a:lnTo>
                    <a:pt x="46" y="19"/>
                  </a:lnTo>
                  <a:lnTo>
                    <a:pt x="37" y="0"/>
                  </a:lnTo>
                  <a:close/>
                </a:path>
              </a:pathLst>
            </a:custGeom>
            <a:solidFill>
              <a:schemeClr val="folHlink"/>
            </a:solidFill>
            <a:ln w="9525">
              <a:noFill/>
              <a:round/>
              <a:headEnd/>
              <a:tailEnd/>
            </a:ln>
          </p:spPr>
          <p:txBody>
            <a:bodyPr/>
            <a:lstStyle/>
            <a:p>
              <a:pPr>
                <a:defRPr/>
              </a:pPr>
              <a:endParaRPr lang="ja-JP" altLang="en-US"/>
            </a:p>
          </p:txBody>
        </p:sp>
        <p:sp>
          <p:nvSpPr>
            <p:cNvPr id="112677" name="Freeform 37"/>
            <p:cNvSpPr>
              <a:spLocks/>
            </p:cNvSpPr>
            <p:nvPr/>
          </p:nvSpPr>
          <p:spPr bwMode="ltGray">
            <a:xfrm>
              <a:off x="0" y="3239"/>
              <a:ext cx="497" cy="740"/>
            </a:xfrm>
            <a:custGeom>
              <a:avLst/>
              <a:gdLst/>
              <a:ahLst/>
              <a:cxnLst>
                <a:cxn ang="0">
                  <a:pos x="0" y="13"/>
                </a:cxn>
                <a:cxn ang="0">
                  <a:pos x="41" y="4"/>
                </a:cxn>
                <a:cxn ang="0">
                  <a:pos x="101" y="0"/>
                </a:cxn>
                <a:cxn ang="0">
                  <a:pos x="170" y="4"/>
                </a:cxn>
                <a:cxn ang="0">
                  <a:pos x="248" y="21"/>
                </a:cxn>
                <a:cxn ang="0">
                  <a:pos x="323" y="50"/>
                </a:cxn>
                <a:cxn ang="0">
                  <a:pos x="382" y="90"/>
                </a:cxn>
                <a:cxn ang="0">
                  <a:pos x="428" y="141"/>
                </a:cxn>
                <a:cxn ang="0">
                  <a:pos x="463" y="199"/>
                </a:cxn>
                <a:cxn ang="0">
                  <a:pos x="485" y="262"/>
                </a:cxn>
                <a:cxn ang="0">
                  <a:pos x="496" y="327"/>
                </a:cxn>
                <a:cxn ang="0">
                  <a:pos x="497" y="396"/>
                </a:cxn>
                <a:cxn ang="0">
                  <a:pos x="487" y="462"/>
                </a:cxn>
                <a:cxn ang="0">
                  <a:pos x="470" y="527"/>
                </a:cxn>
                <a:cxn ang="0">
                  <a:pos x="443" y="586"/>
                </a:cxn>
                <a:cxn ang="0">
                  <a:pos x="406" y="639"/>
                </a:cxn>
                <a:cxn ang="0">
                  <a:pos x="364" y="683"/>
                </a:cxn>
                <a:cxn ang="0">
                  <a:pos x="315" y="715"/>
                </a:cxn>
                <a:cxn ang="0">
                  <a:pos x="259" y="736"/>
                </a:cxn>
                <a:cxn ang="0">
                  <a:pos x="198" y="740"/>
                </a:cxn>
                <a:cxn ang="0">
                  <a:pos x="131" y="727"/>
                </a:cxn>
                <a:cxn ang="0">
                  <a:pos x="167" y="728"/>
                </a:cxn>
                <a:cxn ang="0">
                  <a:pos x="204" y="718"/>
                </a:cxn>
                <a:cxn ang="0">
                  <a:pos x="238" y="700"/>
                </a:cxn>
                <a:cxn ang="0">
                  <a:pos x="272" y="670"/>
                </a:cxn>
                <a:cxn ang="0">
                  <a:pos x="304" y="635"/>
                </a:cxn>
                <a:cxn ang="0">
                  <a:pos x="333" y="594"/>
                </a:cxn>
                <a:cxn ang="0">
                  <a:pos x="358" y="549"/>
                </a:cxn>
                <a:cxn ang="0">
                  <a:pos x="381" y="500"/>
                </a:cxn>
                <a:cxn ang="0">
                  <a:pos x="396" y="449"/>
                </a:cxn>
                <a:cxn ang="0">
                  <a:pos x="408" y="397"/>
                </a:cxn>
                <a:cxn ang="0">
                  <a:pos x="414" y="346"/>
                </a:cxn>
                <a:cxn ang="0">
                  <a:pos x="412" y="296"/>
                </a:cxn>
                <a:cxn ang="0">
                  <a:pos x="402" y="251"/>
                </a:cxn>
                <a:cxn ang="0">
                  <a:pos x="384" y="208"/>
                </a:cxn>
                <a:cxn ang="0">
                  <a:pos x="357" y="172"/>
                </a:cxn>
                <a:cxn ang="0">
                  <a:pos x="320" y="142"/>
                </a:cxn>
                <a:cxn ang="0">
                  <a:pos x="260" y="107"/>
                </a:cxn>
                <a:cxn ang="0">
                  <a:pos x="203" y="82"/>
                </a:cxn>
                <a:cxn ang="0">
                  <a:pos x="154" y="65"/>
                </a:cxn>
                <a:cxn ang="0">
                  <a:pos x="108" y="56"/>
                </a:cxn>
                <a:cxn ang="0">
                  <a:pos x="68" y="55"/>
                </a:cxn>
                <a:cxn ang="0">
                  <a:pos x="32" y="61"/>
                </a:cxn>
                <a:cxn ang="0">
                  <a:pos x="0" y="70"/>
                </a:cxn>
                <a:cxn ang="0">
                  <a:pos x="0" y="13"/>
                </a:cxn>
              </a:cxnLst>
              <a:rect l="0" t="0" r="r" b="b"/>
              <a:pathLst>
                <a:path w="497" h="740">
                  <a:moveTo>
                    <a:pt x="0" y="13"/>
                  </a:moveTo>
                  <a:lnTo>
                    <a:pt x="41" y="4"/>
                  </a:lnTo>
                  <a:lnTo>
                    <a:pt x="101" y="0"/>
                  </a:lnTo>
                  <a:lnTo>
                    <a:pt x="170" y="4"/>
                  </a:lnTo>
                  <a:lnTo>
                    <a:pt x="248" y="21"/>
                  </a:lnTo>
                  <a:lnTo>
                    <a:pt x="323" y="50"/>
                  </a:lnTo>
                  <a:lnTo>
                    <a:pt x="382" y="90"/>
                  </a:lnTo>
                  <a:lnTo>
                    <a:pt x="428" y="141"/>
                  </a:lnTo>
                  <a:lnTo>
                    <a:pt x="463" y="199"/>
                  </a:lnTo>
                  <a:lnTo>
                    <a:pt x="485" y="262"/>
                  </a:lnTo>
                  <a:lnTo>
                    <a:pt x="496" y="327"/>
                  </a:lnTo>
                  <a:lnTo>
                    <a:pt x="497" y="396"/>
                  </a:lnTo>
                  <a:lnTo>
                    <a:pt x="487" y="462"/>
                  </a:lnTo>
                  <a:lnTo>
                    <a:pt x="470" y="527"/>
                  </a:lnTo>
                  <a:lnTo>
                    <a:pt x="443" y="586"/>
                  </a:lnTo>
                  <a:lnTo>
                    <a:pt x="406" y="639"/>
                  </a:lnTo>
                  <a:lnTo>
                    <a:pt x="364" y="683"/>
                  </a:lnTo>
                  <a:lnTo>
                    <a:pt x="315" y="715"/>
                  </a:lnTo>
                  <a:lnTo>
                    <a:pt x="259" y="736"/>
                  </a:lnTo>
                  <a:lnTo>
                    <a:pt x="198" y="740"/>
                  </a:lnTo>
                  <a:lnTo>
                    <a:pt x="131" y="727"/>
                  </a:lnTo>
                  <a:lnTo>
                    <a:pt x="167" y="728"/>
                  </a:lnTo>
                  <a:lnTo>
                    <a:pt x="204" y="718"/>
                  </a:lnTo>
                  <a:lnTo>
                    <a:pt x="238" y="700"/>
                  </a:lnTo>
                  <a:lnTo>
                    <a:pt x="272" y="670"/>
                  </a:lnTo>
                  <a:lnTo>
                    <a:pt x="304" y="635"/>
                  </a:lnTo>
                  <a:lnTo>
                    <a:pt x="333" y="594"/>
                  </a:lnTo>
                  <a:lnTo>
                    <a:pt x="358" y="549"/>
                  </a:lnTo>
                  <a:lnTo>
                    <a:pt x="381" y="500"/>
                  </a:lnTo>
                  <a:lnTo>
                    <a:pt x="396" y="449"/>
                  </a:lnTo>
                  <a:lnTo>
                    <a:pt x="408" y="397"/>
                  </a:lnTo>
                  <a:lnTo>
                    <a:pt x="414" y="346"/>
                  </a:lnTo>
                  <a:lnTo>
                    <a:pt x="412" y="296"/>
                  </a:lnTo>
                  <a:lnTo>
                    <a:pt x="402" y="251"/>
                  </a:lnTo>
                  <a:lnTo>
                    <a:pt x="384" y="208"/>
                  </a:lnTo>
                  <a:lnTo>
                    <a:pt x="357" y="172"/>
                  </a:lnTo>
                  <a:lnTo>
                    <a:pt x="320" y="142"/>
                  </a:lnTo>
                  <a:lnTo>
                    <a:pt x="260" y="107"/>
                  </a:lnTo>
                  <a:lnTo>
                    <a:pt x="203" y="82"/>
                  </a:lnTo>
                  <a:lnTo>
                    <a:pt x="154" y="65"/>
                  </a:lnTo>
                  <a:lnTo>
                    <a:pt x="108" y="56"/>
                  </a:lnTo>
                  <a:lnTo>
                    <a:pt x="68" y="55"/>
                  </a:lnTo>
                  <a:lnTo>
                    <a:pt x="32" y="61"/>
                  </a:lnTo>
                  <a:lnTo>
                    <a:pt x="0" y="70"/>
                  </a:lnTo>
                  <a:lnTo>
                    <a:pt x="0" y="13"/>
                  </a:lnTo>
                  <a:close/>
                </a:path>
              </a:pathLst>
            </a:custGeom>
            <a:solidFill>
              <a:schemeClr val="folHlink"/>
            </a:solidFill>
            <a:ln w="9525">
              <a:noFill/>
              <a:round/>
              <a:headEnd/>
              <a:tailEnd/>
            </a:ln>
          </p:spPr>
          <p:txBody>
            <a:bodyPr/>
            <a:lstStyle/>
            <a:p>
              <a:pPr>
                <a:defRPr/>
              </a:pPr>
              <a:endParaRPr lang="ja-JP" altLang="en-US"/>
            </a:p>
          </p:txBody>
        </p:sp>
        <p:sp>
          <p:nvSpPr>
            <p:cNvPr id="112678" name="Freeform 38"/>
            <p:cNvSpPr>
              <a:spLocks/>
            </p:cNvSpPr>
            <p:nvPr/>
          </p:nvSpPr>
          <p:spPr bwMode="ltGray">
            <a:xfrm rot="1584153">
              <a:off x="20" y="410"/>
              <a:ext cx="344" cy="245"/>
            </a:xfrm>
            <a:custGeom>
              <a:avLst/>
              <a:gdLst/>
              <a:ahLst/>
              <a:cxnLst>
                <a:cxn ang="0">
                  <a:pos x="0" y="0"/>
                </a:cxn>
                <a:cxn ang="0">
                  <a:pos x="0" y="25"/>
                </a:cxn>
                <a:cxn ang="0">
                  <a:pos x="3" y="50"/>
                </a:cxn>
                <a:cxn ang="0">
                  <a:pos x="6" y="75"/>
                </a:cxn>
                <a:cxn ang="0">
                  <a:pos x="11" y="98"/>
                </a:cxn>
                <a:cxn ang="0">
                  <a:pos x="18" y="119"/>
                </a:cxn>
                <a:cxn ang="0">
                  <a:pos x="27" y="141"/>
                </a:cxn>
                <a:cxn ang="0">
                  <a:pos x="38" y="161"/>
                </a:cxn>
                <a:cxn ang="0">
                  <a:pos x="51" y="178"/>
                </a:cxn>
                <a:cxn ang="0">
                  <a:pos x="67" y="194"/>
                </a:cxn>
                <a:cxn ang="0">
                  <a:pos x="86" y="208"/>
                </a:cxn>
                <a:cxn ang="0">
                  <a:pos x="106" y="219"/>
                </a:cxn>
                <a:cxn ang="0">
                  <a:pos x="131" y="228"/>
                </a:cxn>
                <a:cxn ang="0">
                  <a:pos x="158" y="234"/>
                </a:cxn>
                <a:cxn ang="0">
                  <a:pos x="188" y="237"/>
                </a:cxn>
                <a:cxn ang="0">
                  <a:pos x="220" y="236"/>
                </a:cxn>
                <a:cxn ang="0">
                  <a:pos x="257" y="232"/>
                </a:cxn>
                <a:cxn ang="0">
                  <a:pos x="224" y="227"/>
                </a:cxn>
                <a:cxn ang="0">
                  <a:pos x="195" y="220"/>
                </a:cxn>
                <a:cxn ang="0">
                  <a:pos x="170" y="212"/>
                </a:cxn>
                <a:cxn ang="0">
                  <a:pos x="148" y="204"/>
                </a:cxn>
                <a:cxn ang="0">
                  <a:pos x="128" y="193"/>
                </a:cxn>
                <a:cxn ang="0">
                  <a:pos x="112" y="182"/>
                </a:cxn>
                <a:cxn ang="0">
                  <a:pos x="97" y="169"/>
                </a:cxn>
                <a:cxn ang="0">
                  <a:pos x="84" y="155"/>
                </a:cxn>
                <a:cxn ang="0">
                  <a:pos x="72" y="141"/>
                </a:cxn>
                <a:cxn ang="0">
                  <a:pos x="61" y="125"/>
                </a:cxn>
                <a:cxn ang="0">
                  <a:pos x="52" y="107"/>
                </a:cxn>
                <a:cxn ang="0">
                  <a:pos x="43" y="88"/>
                </a:cxn>
                <a:cxn ang="0">
                  <a:pos x="33" y="69"/>
                </a:cxn>
                <a:cxn ang="0">
                  <a:pos x="23" y="47"/>
                </a:cxn>
                <a:cxn ang="0">
                  <a:pos x="12" y="24"/>
                </a:cxn>
                <a:cxn ang="0">
                  <a:pos x="0" y="0"/>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w="9525">
              <a:noFill/>
              <a:round/>
              <a:headEnd/>
              <a:tailEnd/>
            </a:ln>
          </p:spPr>
          <p:txBody>
            <a:bodyPr/>
            <a:lstStyle/>
            <a:p>
              <a:pPr>
                <a:defRPr/>
              </a:pPr>
              <a:endParaRPr lang="ja-JP" altLang="en-US"/>
            </a:p>
          </p:txBody>
        </p:sp>
        <p:sp>
          <p:nvSpPr>
            <p:cNvPr id="112679" name="Freeform 39"/>
            <p:cNvSpPr>
              <a:spLocks/>
            </p:cNvSpPr>
            <p:nvPr/>
          </p:nvSpPr>
          <p:spPr bwMode="ltGray">
            <a:xfrm rot="1584153">
              <a:off x="242" y="756"/>
              <a:ext cx="167" cy="115"/>
            </a:xfrm>
            <a:custGeom>
              <a:avLst/>
              <a:gdLst/>
              <a:ahLst/>
              <a:cxnLst>
                <a:cxn ang="0">
                  <a:pos x="77" y="0"/>
                </a:cxn>
                <a:cxn ang="0">
                  <a:pos x="124" y="108"/>
                </a:cxn>
                <a:cxn ang="0">
                  <a:pos x="120" y="107"/>
                </a:cxn>
                <a:cxn ang="0">
                  <a:pos x="107" y="105"/>
                </a:cxn>
                <a:cxn ang="0">
                  <a:pos x="89" y="101"/>
                </a:cxn>
                <a:cxn ang="0">
                  <a:pos x="68" y="99"/>
                </a:cxn>
                <a:cxn ang="0">
                  <a:pos x="45" y="97"/>
                </a:cxn>
                <a:cxn ang="0">
                  <a:pos x="25" y="98"/>
                </a:cxn>
                <a:cxn ang="0">
                  <a:pos x="9" y="102"/>
                </a:cxn>
                <a:cxn ang="0">
                  <a:pos x="0" y="110"/>
                </a:cxn>
                <a:cxn ang="0">
                  <a:pos x="4" y="98"/>
                </a:cxn>
                <a:cxn ang="0">
                  <a:pos x="8" y="89"/>
                </a:cxn>
                <a:cxn ang="0">
                  <a:pos x="16" y="82"/>
                </a:cxn>
                <a:cxn ang="0">
                  <a:pos x="25" y="76"/>
                </a:cxn>
                <a:cxn ang="0">
                  <a:pos x="36" y="72"/>
                </a:cxn>
                <a:cxn ang="0">
                  <a:pos x="47" y="71"/>
                </a:cxn>
                <a:cxn ang="0">
                  <a:pos x="59" y="71"/>
                </a:cxn>
                <a:cxn ang="0">
                  <a:pos x="72" y="74"/>
                </a:cxn>
                <a:cxn ang="0">
                  <a:pos x="73" y="71"/>
                </a:cxn>
                <a:cxn ang="0">
                  <a:pos x="70" y="56"/>
                </a:cxn>
                <a:cxn ang="0">
                  <a:pos x="67" y="38"/>
                </a:cxn>
                <a:cxn ang="0">
                  <a:pos x="65" y="30"/>
                </a:cxn>
                <a:cxn ang="0">
                  <a:pos x="63" y="30"/>
                </a:cxn>
                <a:cxn ang="0">
                  <a:pos x="61" y="29"/>
                </a:cxn>
                <a:cxn ang="0">
                  <a:pos x="59" y="26"/>
                </a:cxn>
                <a:cxn ang="0">
                  <a:pos x="57" y="23"/>
                </a:cxn>
                <a:cxn ang="0">
                  <a:pos x="57" y="19"/>
                </a:cxn>
                <a:cxn ang="0">
                  <a:pos x="59" y="14"/>
                </a:cxn>
                <a:cxn ang="0">
                  <a:pos x="66" y="8"/>
                </a:cxn>
                <a:cxn ang="0">
                  <a:pos x="77" y="0"/>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w="9525">
              <a:noFill/>
              <a:round/>
              <a:headEnd/>
              <a:tailEnd/>
            </a:ln>
          </p:spPr>
          <p:txBody>
            <a:bodyPr/>
            <a:lstStyle/>
            <a:p>
              <a:pPr>
                <a:defRPr/>
              </a:pPr>
              <a:endParaRPr lang="ja-JP" altLang="en-US"/>
            </a:p>
          </p:txBody>
        </p:sp>
        <p:sp>
          <p:nvSpPr>
            <p:cNvPr id="112680" name="Freeform 40"/>
            <p:cNvSpPr>
              <a:spLocks/>
            </p:cNvSpPr>
            <p:nvPr/>
          </p:nvSpPr>
          <p:spPr bwMode="ltGray">
            <a:xfrm rot="1584153">
              <a:off x="574" y="286"/>
              <a:ext cx="147" cy="160"/>
            </a:xfrm>
            <a:custGeom>
              <a:avLst/>
              <a:gdLst/>
              <a:ahLst/>
              <a:cxnLst>
                <a:cxn ang="0">
                  <a:pos x="0" y="0"/>
                </a:cxn>
                <a:cxn ang="0">
                  <a:pos x="5" y="1"/>
                </a:cxn>
                <a:cxn ang="0">
                  <a:pos x="18" y="5"/>
                </a:cxn>
                <a:cxn ang="0">
                  <a:pos x="37" y="12"/>
                </a:cxn>
                <a:cxn ang="0">
                  <a:pos x="58" y="24"/>
                </a:cxn>
                <a:cxn ang="0">
                  <a:pos x="78" y="44"/>
                </a:cxn>
                <a:cxn ang="0">
                  <a:pos x="96" y="71"/>
                </a:cxn>
                <a:cxn ang="0">
                  <a:pos x="107" y="108"/>
                </a:cxn>
                <a:cxn ang="0">
                  <a:pos x="109" y="156"/>
                </a:cxn>
                <a:cxn ang="0">
                  <a:pos x="105" y="156"/>
                </a:cxn>
                <a:cxn ang="0">
                  <a:pos x="99" y="156"/>
                </a:cxn>
                <a:cxn ang="0">
                  <a:pos x="93" y="156"/>
                </a:cxn>
                <a:cxn ang="0">
                  <a:pos x="87" y="154"/>
                </a:cxn>
                <a:cxn ang="0">
                  <a:pos x="81" y="153"/>
                </a:cxn>
                <a:cxn ang="0">
                  <a:pos x="74" y="150"/>
                </a:cxn>
                <a:cxn ang="0">
                  <a:pos x="66" y="145"/>
                </a:cxn>
                <a:cxn ang="0">
                  <a:pos x="58" y="139"/>
                </a:cxn>
                <a:cxn ang="0">
                  <a:pos x="53" y="126"/>
                </a:cxn>
                <a:cxn ang="0">
                  <a:pos x="53" y="111"/>
                </a:cxn>
                <a:cxn ang="0">
                  <a:pos x="56" y="96"/>
                </a:cxn>
                <a:cxn ang="0">
                  <a:pos x="59" y="80"/>
                </a:cxn>
                <a:cxn ang="0">
                  <a:pos x="56" y="62"/>
                </a:cxn>
                <a:cxn ang="0">
                  <a:pos x="48" y="43"/>
                </a:cxn>
                <a:cxn ang="0">
                  <a:pos x="31" y="23"/>
                </a:cxn>
                <a:cxn ang="0">
                  <a:pos x="0" y="0"/>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1"/>
            </a:solidFill>
            <a:ln w="9525">
              <a:noFill/>
              <a:round/>
              <a:headEnd/>
              <a:tailEnd/>
            </a:ln>
          </p:spPr>
          <p:txBody>
            <a:bodyPr/>
            <a:lstStyle/>
            <a:p>
              <a:pPr>
                <a:defRPr/>
              </a:pPr>
              <a:endParaRPr lang="ja-JP" altLang="en-US"/>
            </a:p>
          </p:txBody>
        </p:sp>
        <p:sp>
          <p:nvSpPr>
            <p:cNvPr id="112681" name="Freeform 41"/>
            <p:cNvSpPr>
              <a:spLocks/>
            </p:cNvSpPr>
            <p:nvPr/>
          </p:nvSpPr>
          <p:spPr bwMode="ltGray">
            <a:xfrm rot="1584153">
              <a:off x="236" y="721"/>
              <a:ext cx="62" cy="97"/>
            </a:xfrm>
            <a:custGeom>
              <a:avLst/>
              <a:gdLst/>
              <a:ahLst/>
              <a:cxnLst>
                <a:cxn ang="0">
                  <a:pos x="31" y="0"/>
                </a:cxn>
                <a:cxn ang="0">
                  <a:pos x="20" y="38"/>
                </a:cxn>
                <a:cxn ang="0">
                  <a:pos x="15" y="62"/>
                </a:cxn>
                <a:cxn ang="0">
                  <a:pos x="11" y="79"/>
                </a:cxn>
                <a:cxn ang="0">
                  <a:pos x="0" y="94"/>
                </a:cxn>
                <a:cxn ang="0">
                  <a:pos x="12" y="88"/>
                </a:cxn>
                <a:cxn ang="0">
                  <a:pos x="23" y="80"/>
                </a:cxn>
                <a:cxn ang="0">
                  <a:pos x="32" y="69"/>
                </a:cxn>
                <a:cxn ang="0">
                  <a:pos x="40" y="57"/>
                </a:cxn>
                <a:cxn ang="0">
                  <a:pos x="45" y="44"/>
                </a:cxn>
                <a:cxn ang="0">
                  <a:pos x="46" y="30"/>
                </a:cxn>
                <a:cxn ang="0">
                  <a:pos x="42" y="15"/>
                </a:cxn>
                <a:cxn ang="0">
                  <a:pos x="31" y="0"/>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w="9525">
              <a:noFill/>
              <a:round/>
              <a:headEnd/>
              <a:tailEnd/>
            </a:ln>
          </p:spPr>
          <p:txBody>
            <a:bodyPr/>
            <a:lstStyle/>
            <a:p>
              <a:pPr>
                <a:defRPr/>
              </a:pPr>
              <a:endParaRPr lang="ja-JP" altLang="en-US"/>
            </a:p>
          </p:txBody>
        </p:sp>
        <p:sp>
          <p:nvSpPr>
            <p:cNvPr id="112682" name="Freeform 42"/>
            <p:cNvSpPr>
              <a:spLocks/>
            </p:cNvSpPr>
            <p:nvPr/>
          </p:nvSpPr>
          <p:spPr bwMode="ltGray">
            <a:xfrm rot="1584153">
              <a:off x="585" y="466"/>
              <a:ext cx="72" cy="41"/>
            </a:xfrm>
            <a:custGeom>
              <a:avLst/>
              <a:gdLst/>
              <a:ahLst/>
              <a:cxnLst>
                <a:cxn ang="0">
                  <a:pos x="0" y="0"/>
                </a:cxn>
                <a:cxn ang="0">
                  <a:pos x="1" y="1"/>
                </a:cxn>
                <a:cxn ang="0">
                  <a:pos x="6" y="3"/>
                </a:cxn>
                <a:cxn ang="0">
                  <a:pos x="13" y="8"/>
                </a:cxn>
                <a:cxn ang="0">
                  <a:pos x="21" y="12"/>
                </a:cxn>
                <a:cxn ang="0">
                  <a:pos x="29" y="15"/>
                </a:cxn>
                <a:cxn ang="0">
                  <a:pos x="38" y="17"/>
                </a:cxn>
                <a:cxn ang="0">
                  <a:pos x="46" y="18"/>
                </a:cxn>
                <a:cxn ang="0">
                  <a:pos x="54" y="16"/>
                </a:cxn>
                <a:cxn ang="0">
                  <a:pos x="53" y="25"/>
                </a:cxn>
                <a:cxn ang="0">
                  <a:pos x="50" y="33"/>
                </a:cxn>
                <a:cxn ang="0">
                  <a:pos x="44" y="38"/>
                </a:cxn>
                <a:cxn ang="0">
                  <a:pos x="37" y="40"/>
                </a:cxn>
                <a:cxn ang="0">
                  <a:pos x="28" y="39"/>
                </a:cxn>
                <a:cxn ang="0">
                  <a:pos x="19" y="32"/>
                </a:cxn>
                <a:cxn ang="0">
                  <a:pos x="10" y="20"/>
                </a:cxn>
                <a:cxn ang="0">
                  <a:pos x="0" y="0"/>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1"/>
            </a:solidFill>
            <a:ln w="9525">
              <a:noFill/>
              <a:round/>
              <a:headEnd/>
              <a:tailEnd/>
            </a:ln>
          </p:spPr>
          <p:txBody>
            <a:bodyPr/>
            <a:lstStyle/>
            <a:p>
              <a:pPr>
                <a:defRPr/>
              </a:pPr>
              <a:endParaRPr lang="ja-JP" altLang="en-US"/>
            </a:p>
          </p:txBody>
        </p:sp>
        <p:sp>
          <p:nvSpPr>
            <p:cNvPr id="112683" name="Freeform 43"/>
            <p:cNvSpPr>
              <a:spLocks/>
            </p:cNvSpPr>
            <p:nvPr/>
          </p:nvSpPr>
          <p:spPr bwMode="ltGray">
            <a:xfrm>
              <a:off x="0" y="886"/>
              <a:ext cx="360" cy="650"/>
            </a:xfrm>
            <a:custGeom>
              <a:avLst/>
              <a:gdLst/>
              <a:ahLst/>
              <a:cxnLst>
                <a:cxn ang="0">
                  <a:pos x="264" y="0"/>
                </a:cxn>
                <a:cxn ang="0">
                  <a:pos x="269" y="9"/>
                </a:cxn>
                <a:cxn ang="0">
                  <a:pos x="277" y="22"/>
                </a:cxn>
                <a:cxn ang="0">
                  <a:pos x="286" y="39"/>
                </a:cxn>
                <a:cxn ang="0">
                  <a:pos x="297" y="58"/>
                </a:cxn>
                <a:cxn ang="0">
                  <a:pos x="309" y="83"/>
                </a:cxn>
                <a:cxn ang="0">
                  <a:pos x="319" y="108"/>
                </a:cxn>
                <a:cxn ang="0">
                  <a:pos x="329" y="136"/>
                </a:cxn>
                <a:cxn ang="0">
                  <a:pos x="333" y="163"/>
                </a:cxn>
                <a:cxn ang="0">
                  <a:pos x="336" y="193"/>
                </a:cxn>
                <a:cxn ang="0">
                  <a:pos x="332" y="223"/>
                </a:cxn>
                <a:cxn ang="0">
                  <a:pos x="323" y="255"/>
                </a:cxn>
                <a:cxn ang="0">
                  <a:pos x="310" y="285"/>
                </a:cxn>
                <a:cxn ang="0">
                  <a:pos x="287" y="315"/>
                </a:cxn>
                <a:cxn ang="0">
                  <a:pos x="257" y="343"/>
                </a:cxn>
                <a:cxn ang="0">
                  <a:pos x="218" y="370"/>
                </a:cxn>
                <a:cxn ang="0">
                  <a:pos x="167" y="396"/>
                </a:cxn>
                <a:cxn ang="0">
                  <a:pos x="111" y="425"/>
                </a:cxn>
                <a:cxn ang="0">
                  <a:pos x="69" y="457"/>
                </a:cxn>
                <a:cxn ang="0">
                  <a:pos x="35" y="490"/>
                </a:cxn>
                <a:cxn ang="0">
                  <a:pos x="12" y="526"/>
                </a:cxn>
                <a:cxn ang="0">
                  <a:pos x="0" y="553"/>
                </a:cxn>
                <a:cxn ang="0">
                  <a:pos x="0" y="650"/>
                </a:cxn>
                <a:cxn ang="0">
                  <a:pos x="6" y="628"/>
                </a:cxn>
                <a:cxn ang="0">
                  <a:pos x="19" y="594"/>
                </a:cxn>
                <a:cxn ang="0">
                  <a:pos x="43" y="551"/>
                </a:cxn>
                <a:cxn ang="0">
                  <a:pos x="76" y="503"/>
                </a:cxn>
                <a:cxn ang="0">
                  <a:pos x="125" y="454"/>
                </a:cxn>
                <a:cxn ang="0">
                  <a:pos x="190" y="408"/>
                </a:cxn>
                <a:cxn ang="0">
                  <a:pos x="275" y="365"/>
                </a:cxn>
                <a:cxn ang="0">
                  <a:pos x="308" y="342"/>
                </a:cxn>
                <a:cxn ang="0">
                  <a:pos x="335" y="305"/>
                </a:cxn>
                <a:cxn ang="0">
                  <a:pos x="352" y="255"/>
                </a:cxn>
                <a:cxn ang="0">
                  <a:pos x="360" y="201"/>
                </a:cxn>
                <a:cxn ang="0">
                  <a:pos x="356" y="144"/>
                </a:cxn>
                <a:cxn ang="0">
                  <a:pos x="341" y="88"/>
                </a:cxn>
                <a:cxn ang="0">
                  <a:pos x="311" y="39"/>
                </a:cxn>
                <a:cxn ang="0">
                  <a:pos x="264" y="0"/>
                </a:cxn>
              </a:cxnLst>
              <a:rect l="0" t="0" r="r" b="b"/>
              <a:pathLst>
                <a:path w="360" h="650">
                  <a:moveTo>
                    <a:pt x="264" y="0"/>
                  </a:moveTo>
                  <a:lnTo>
                    <a:pt x="269" y="9"/>
                  </a:lnTo>
                  <a:lnTo>
                    <a:pt x="277" y="22"/>
                  </a:lnTo>
                  <a:lnTo>
                    <a:pt x="286" y="39"/>
                  </a:lnTo>
                  <a:lnTo>
                    <a:pt x="297" y="58"/>
                  </a:lnTo>
                  <a:lnTo>
                    <a:pt x="309" y="83"/>
                  </a:lnTo>
                  <a:lnTo>
                    <a:pt x="319" y="108"/>
                  </a:lnTo>
                  <a:lnTo>
                    <a:pt x="329" y="136"/>
                  </a:lnTo>
                  <a:lnTo>
                    <a:pt x="333" y="163"/>
                  </a:lnTo>
                  <a:lnTo>
                    <a:pt x="336" y="193"/>
                  </a:lnTo>
                  <a:lnTo>
                    <a:pt x="332" y="223"/>
                  </a:lnTo>
                  <a:lnTo>
                    <a:pt x="323" y="255"/>
                  </a:lnTo>
                  <a:lnTo>
                    <a:pt x="310" y="285"/>
                  </a:lnTo>
                  <a:lnTo>
                    <a:pt x="287" y="315"/>
                  </a:lnTo>
                  <a:lnTo>
                    <a:pt x="257" y="343"/>
                  </a:lnTo>
                  <a:lnTo>
                    <a:pt x="218" y="370"/>
                  </a:lnTo>
                  <a:lnTo>
                    <a:pt x="167" y="396"/>
                  </a:lnTo>
                  <a:lnTo>
                    <a:pt x="111" y="425"/>
                  </a:lnTo>
                  <a:lnTo>
                    <a:pt x="69" y="457"/>
                  </a:lnTo>
                  <a:lnTo>
                    <a:pt x="35" y="490"/>
                  </a:lnTo>
                  <a:lnTo>
                    <a:pt x="12" y="526"/>
                  </a:lnTo>
                  <a:lnTo>
                    <a:pt x="0" y="553"/>
                  </a:lnTo>
                  <a:lnTo>
                    <a:pt x="0" y="650"/>
                  </a:lnTo>
                  <a:lnTo>
                    <a:pt x="6" y="628"/>
                  </a:lnTo>
                  <a:lnTo>
                    <a:pt x="19" y="594"/>
                  </a:lnTo>
                  <a:lnTo>
                    <a:pt x="43" y="551"/>
                  </a:lnTo>
                  <a:lnTo>
                    <a:pt x="76" y="503"/>
                  </a:lnTo>
                  <a:lnTo>
                    <a:pt x="125" y="454"/>
                  </a:lnTo>
                  <a:lnTo>
                    <a:pt x="190" y="408"/>
                  </a:lnTo>
                  <a:lnTo>
                    <a:pt x="275" y="365"/>
                  </a:lnTo>
                  <a:lnTo>
                    <a:pt x="308" y="342"/>
                  </a:lnTo>
                  <a:lnTo>
                    <a:pt x="335" y="305"/>
                  </a:lnTo>
                  <a:lnTo>
                    <a:pt x="352" y="255"/>
                  </a:lnTo>
                  <a:lnTo>
                    <a:pt x="360" y="201"/>
                  </a:lnTo>
                  <a:lnTo>
                    <a:pt x="356" y="144"/>
                  </a:lnTo>
                  <a:lnTo>
                    <a:pt x="341" y="88"/>
                  </a:lnTo>
                  <a:lnTo>
                    <a:pt x="311" y="39"/>
                  </a:lnTo>
                  <a:lnTo>
                    <a:pt x="264" y="0"/>
                  </a:lnTo>
                  <a:close/>
                </a:path>
              </a:pathLst>
            </a:custGeom>
            <a:solidFill>
              <a:schemeClr val="accent1"/>
            </a:solidFill>
            <a:ln w="9525">
              <a:noFill/>
              <a:round/>
              <a:headEnd/>
              <a:tailEnd/>
            </a:ln>
          </p:spPr>
          <p:txBody>
            <a:bodyPr/>
            <a:lstStyle/>
            <a:p>
              <a:pPr>
                <a:defRPr/>
              </a:pPr>
              <a:endParaRPr lang="ja-JP" altLang="en-US"/>
            </a:p>
          </p:txBody>
        </p:sp>
        <p:sp>
          <p:nvSpPr>
            <p:cNvPr id="112684" name="Freeform 44"/>
            <p:cNvSpPr>
              <a:spLocks/>
            </p:cNvSpPr>
            <p:nvPr/>
          </p:nvSpPr>
          <p:spPr bwMode="ltGray">
            <a:xfrm rot="1584153">
              <a:off x="56" y="84"/>
              <a:ext cx="804" cy="686"/>
            </a:xfrm>
            <a:custGeom>
              <a:avLst/>
              <a:gdLst/>
              <a:ahLst/>
              <a:cxnLst>
                <a:cxn ang="0">
                  <a:pos x="16" y="370"/>
                </a:cxn>
                <a:cxn ang="0">
                  <a:pos x="6" y="341"/>
                </a:cxn>
                <a:cxn ang="0">
                  <a:pos x="0" y="289"/>
                </a:cxn>
                <a:cxn ang="0">
                  <a:pos x="4" y="222"/>
                </a:cxn>
                <a:cxn ang="0">
                  <a:pos x="25" y="151"/>
                </a:cxn>
                <a:cxn ang="0">
                  <a:pos x="69" y="84"/>
                </a:cxn>
                <a:cxn ang="0">
                  <a:pos x="142" y="31"/>
                </a:cxn>
                <a:cxn ang="0">
                  <a:pos x="247" y="2"/>
                </a:cxn>
                <a:cxn ang="0">
                  <a:pos x="380" y="9"/>
                </a:cxn>
                <a:cxn ang="0">
                  <a:pos x="484" y="68"/>
                </a:cxn>
                <a:cxn ang="0">
                  <a:pos x="554" y="165"/>
                </a:cxn>
                <a:cxn ang="0">
                  <a:pos x="591" y="284"/>
                </a:cxn>
                <a:cxn ang="0">
                  <a:pos x="595" y="409"/>
                </a:cxn>
                <a:cxn ang="0">
                  <a:pos x="566" y="525"/>
                </a:cxn>
                <a:cxn ang="0">
                  <a:pos x="507" y="615"/>
                </a:cxn>
                <a:cxn ang="0">
                  <a:pos x="417" y="663"/>
                </a:cxn>
                <a:cxn ang="0">
                  <a:pos x="389" y="659"/>
                </a:cxn>
                <a:cxn ang="0">
                  <a:pos x="441" y="617"/>
                </a:cxn>
                <a:cxn ang="0">
                  <a:pos x="482" y="544"/>
                </a:cxn>
                <a:cxn ang="0">
                  <a:pos x="509" y="454"/>
                </a:cxn>
                <a:cxn ang="0">
                  <a:pos x="520" y="355"/>
                </a:cxn>
                <a:cxn ang="0">
                  <a:pos x="514" y="258"/>
                </a:cxn>
                <a:cxn ang="0">
                  <a:pos x="485" y="174"/>
                </a:cxn>
                <a:cxn ang="0">
                  <a:pos x="433" y="112"/>
                </a:cxn>
                <a:cxn ang="0">
                  <a:pos x="341" y="75"/>
                </a:cxn>
                <a:cxn ang="0">
                  <a:pos x="246" y="61"/>
                </a:cxn>
                <a:cxn ang="0">
                  <a:pos x="174" y="71"/>
                </a:cxn>
                <a:cxn ang="0">
                  <a:pos x="121" y="101"/>
                </a:cxn>
                <a:cxn ang="0">
                  <a:pos x="84" y="149"/>
                </a:cxn>
                <a:cxn ang="0">
                  <a:pos x="57" y="206"/>
                </a:cxn>
                <a:cxn ang="0">
                  <a:pos x="40" y="272"/>
                </a:cxn>
                <a:cxn ang="0">
                  <a:pos x="28" y="339"/>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1"/>
            </a:solidFill>
            <a:ln w="9525">
              <a:noFill/>
              <a:round/>
              <a:headEnd/>
              <a:tailEnd/>
            </a:ln>
          </p:spPr>
          <p:txBody>
            <a:bodyPr/>
            <a:lstStyle/>
            <a:p>
              <a:pPr>
                <a:defRPr/>
              </a:pPr>
              <a:endParaRPr lang="ja-JP" altLang="en-US"/>
            </a:p>
          </p:txBody>
        </p:sp>
      </p:grpSp>
      <p:sp>
        <p:nvSpPr>
          <p:cNvPr id="112685" name="Rectangle 45"/>
          <p:cNvSpPr>
            <a:spLocks noGrp="1" noChangeArrowheads="1"/>
          </p:cNvSpPr>
          <p:nvPr>
            <p:ph type="title"/>
          </p:nvPr>
        </p:nvSpPr>
        <p:spPr bwMode="auto">
          <a:xfrm>
            <a:off x="442913" y="103188"/>
            <a:ext cx="8243887" cy="13144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9220" name="Rectangle 46"/>
          <p:cNvSpPr>
            <a:spLocks noGrp="1" noChangeArrowheads="1"/>
          </p:cNvSpPr>
          <p:nvPr>
            <p:ph type="body" idx="1"/>
          </p:nvPr>
        </p:nvSpPr>
        <p:spPr bwMode="auto">
          <a:xfrm>
            <a:off x="457200" y="1600200"/>
            <a:ext cx="8229600" cy="4456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12687" name="Rectangle 47"/>
          <p:cNvSpPr>
            <a:spLocks noGrp="1" noChangeArrowheads="1"/>
          </p:cNvSpPr>
          <p:nvPr>
            <p:ph type="dt" sz="half" idx="2"/>
          </p:nvPr>
        </p:nvSpPr>
        <p:spPr bwMode="auto">
          <a:xfrm>
            <a:off x="457200" y="6243638"/>
            <a:ext cx="2133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400">
                <a:latin typeface="+mn-lt"/>
              </a:defRPr>
            </a:lvl1pPr>
          </a:lstStyle>
          <a:p>
            <a:pPr>
              <a:defRPr/>
            </a:pPr>
            <a:endParaRPr lang="en-US" altLang="ja-JP"/>
          </a:p>
        </p:txBody>
      </p:sp>
      <p:sp>
        <p:nvSpPr>
          <p:cNvPr id="112688" name="Rectangle 4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kumimoji="0" sz="1400">
                <a:latin typeface="+mn-lt"/>
              </a:defRPr>
            </a:lvl1pPr>
          </a:lstStyle>
          <a:p>
            <a:pPr>
              <a:defRPr/>
            </a:pPr>
            <a:endParaRPr lang="en-US" altLang="ja-JP"/>
          </a:p>
        </p:txBody>
      </p:sp>
      <p:sp>
        <p:nvSpPr>
          <p:cNvPr id="112689" name="Rectangle 49"/>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400">
                <a:latin typeface="+mn-lt"/>
              </a:defRPr>
            </a:lvl1pPr>
          </a:lstStyle>
          <a:p>
            <a:pPr>
              <a:defRPr/>
            </a:pPr>
            <a:fld id="{6F6128D8-94DB-4290-AF62-E776F3378C1A}"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343" r:id="rId1"/>
    <p:sldLayoutId id="2147484318" r:id="rId2"/>
    <p:sldLayoutId id="2147484319" r:id="rId3"/>
    <p:sldLayoutId id="2147484320" r:id="rId4"/>
    <p:sldLayoutId id="2147484321" r:id="rId5"/>
    <p:sldLayoutId id="2147484322" r:id="rId6"/>
    <p:sldLayoutId id="2147484323" r:id="rId7"/>
    <p:sldLayoutId id="2147484324" r:id="rId8"/>
    <p:sldLayoutId id="2147484325" r:id="rId9"/>
    <p:sldLayoutId id="2147484326" r:id="rId10"/>
    <p:sldLayoutId id="2147484327" r:id="rId11"/>
    <p:sldLayoutId id="2147484328" r:id="rId12"/>
  </p:sldLayoutIdLst>
  <p:txStyles>
    <p:titleStyle>
      <a:lvl1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charset="-128"/>
        </a:defRPr>
      </a:lvl2pPr>
      <a:lvl3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charset="-128"/>
        </a:defRPr>
      </a:lvl3pPr>
      <a:lvl4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charset="-128"/>
        </a:defRPr>
      </a:lvl4pPr>
      <a:lvl5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charset="-128"/>
        </a:defRPr>
      </a:lvl5pPr>
      <a:lvl6pPr marL="4572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charset="-128"/>
        </a:defRPr>
      </a:lvl6pPr>
      <a:lvl7pPr marL="9144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charset="-128"/>
        </a:defRPr>
      </a:lvl7pPr>
      <a:lvl8pPr marL="13716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charset="-128"/>
        </a:defRPr>
      </a:lvl8pPr>
      <a:lvl9pPr marL="18288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50000">
              <a:schemeClr val="bg1">
                <a:gamma/>
                <a:tint val="10196"/>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82550" y="82550"/>
            <a:ext cx="8978900" cy="6540500"/>
            <a:chOff x="52" y="52"/>
            <a:chExt cx="5656" cy="4120"/>
          </a:xfrm>
        </p:grpSpPr>
        <p:grpSp>
          <p:nvGrpSpPr>
            <p:cNvPr id="10248" name="Group 3"/>
            <p:cNvGrpSpPr>
              <a:grpSpLocks/>
            </p:cNvGrpSpPr>
            <p:nvPr/>
          </p:nvGrpSpPr>
          <p:grpSpPr bwMode="auto">
            <a:xfrm>
              <a:off x="52" y="52"/>
              <a:ext cx="280" cy="4120"/>
              <a:chOff x="52" y="52"/>
              <a:chExt cx="280" cy="4120"/>
            </a:xfrm>
          </p:grpSpPr>
          <p:sp>
            <p:nvSpPr>
              <p:cNvPr id="209924" name="AutoShape 4"/>
              <p:cNvSpPr>
                <a:spLocks noChangeArrowheads="1"/>
              </p:cNvSpPr>
              <p:nvPr/>
            </p:nvSpPr>
            <p:spPr bwMode="auto">
              <a:xfrm>
                <a:off x="52" y="52"/>
                <a:ext cx="280" cy="376"/>
              </a:xfrm>
              <a:prstGeom prst="parallelogram">
                <a:avLst>
                  <a:gd name="adj" fmla="val 42852"/>
                </a:avLst>
              </a:prstGeom>
              <a:solidFill>
                <a:schemeClr val="bg2"/>
              </a:solidFill>
              <a:ln w="12700">
                <a:solidFill>
                  <a:schemeClr val="tx1"/>
                </a:solidFill>
                <a:miter lim="800000"/>
                <a:headEnd/>
                <a:tailEnd/>
              </a:ln>
              <a:effectLst/>
            </p:spPr>
            <p:txBody>
              <a:bodyPr wrap="none" anchor="ctr"/>
              <a:lstStyle/>
              <a:p>
                <a:pPr>
                  <a:defRPr/>
                </a:pPr>
                <a:endParaRPr lang="ja-JP" altLang="en-US"/>
              </a:p>
            </p:txBody>
          </p:sp>
          <p:sp>
            <p:nvSpPr>
              <p:cNvPr id="209925" name="AutoShape 5"/>
              <p:cNvSpPr>
                <a:spLocks noChangeArrowheads="1"/>
              </p:cNvSpPr>
              <p:nvPr/>
            </p:nvSpPr>
            <p:spPr bwMode="auto">
              <a:xfrm>
                <a:off x="52" y="340"/>
                <a:ext cx="280" cy="376"/>
              </a:xfrm>
              <a:prstGeom prst="parallelogram">
                <a:avLst>
                  <a:gd name="adj" fmla="val 42852"/>
                </a:avLst>
              </a:prstGeom>
              <a:solidFill>
                <a:schemeClr val="tx2"/>
              </a:solidFill>
              <a:ln w="12700">
                <a:solidFill>
                  <a:schemeClr val="tx1"/>
                </a:solidFill>
                <a:miter lim="800000"/>
                <a:headEnd/>
                <a:tailEnd/>
              </a:ln>
              <a:effectLst/>
            </p:spPr>
            <p:txBody>
              <a:bodyPr wrap="none" anchor="ctr"/>
              <a:lstStyle/>
              <a:p>
                <a:pPr>
                  <a:defRPr/>
                </a:pPr>
                <a:endParaRPr lang="ja-JP" altLang="en-US"/>
              </a:p>
            </p:txBody>
          </p:sp>
          <p:sp>
            <p:nvSpPr>
              <p:cNvPr id="209926" name="AutoShape 6"/>
              <p:cNvSpPr>
                <a:spLocks noChangeArrowheads="1"/>
              </p:cNvSpPr>
              <p:nvPr/>
            </p:nvSpPr>
            <p:spPr bwMode="auto">
              <a:xfrm>
                <a:off x="52" y="628"/>
                <a:ext cx="280" cy="376"/>
              </a:xfrm>
              <a:prstGeom prst="parallelogram">
                <a:avLst>
                  <a:gd name="adj" fmla="val 42852"/>
                </a:avLst>
              </a:prstGeom>
              <a:solidFill>
                <a:schemeClr val="tx1"/>
              </a:solidFill>
              <a:ln w="12700">
                <a:solidFill>
                  <a:schemeClr val="tx1"/>
                </a:solidFill>
                <a:miter lim="800000"/>
                <a:headEnd/>
                <a:tailEnd/>
              </a:ln>
              <a:effectLst/>
            </p:spPr>
            <p:txBody>
              <a:bodyPr wrap="none" anchor="ctr"/>
              <a:lstStyle/>
              <a:p>
                <a:pPr>
                  <a:defRPr/>
                </a:pPr>
                <a:endParaRPr lang="ja-JP" altLang="en-US"/>
              </a:p>
            </p:txBody>
          </p:sp>
          <p:sp>
            <p:nvSpPr>
              <p:cNvPr id="209927" name="AutoShape 7"/>
              <p:cNvSpPr>
                <a:spLocks noChangeArrowheads="1"/>
              </p:cNvSpPr>
              <p:nvPr/>
            </p:nvSpPr>
            <p:spPr bwMode="auto">
              <a:xfrm>
                <a:off x="52" y="916"/>
                <a:ext cx="280" cy="376"/>
              </a:xfrm>
              <a:prstGeom prst="parallelogram">
                <a:avLst>
                  <a:gd name="adj" fmla="val 42852"/>
                </a:avLst>
              </a:prstGeom>
              <a:solidFill>
                <a:schemeClr val="accent1"/>
              </a:solidFill>
              <a:ln w="12700">
                <a:solidFill>
                  <a:schemeClr val="tx1"/>
                </a:solidFill>
                <a:miter lim="800000"/>
                <a:headEnd/>
                <a:tailEnd/>
              </a:ln>
              <a:effectLst/>
            </p:spPr>
            <p:txBody>
              <a:bodyPr wrap="none" anchor="ctr"/>
              <a:lstStyle/>
              <a:p>
                <a:pPr>
                  <a:defRPr/>
                </a:pPr>
                <a:endParaRPr lang="ja-JP" altLang="en-US"/>
              </a:p>
            </p:txBody>
          </p:sp>
          <p:sp>
            <p:nvSpPr>
              <p:cNvPr id="209928" name="AutoShape 8"/>
              <p:cNvSpPr>
                <a:spLocks noChangeArrowheads="1"/>
              </p:cNvSpPr>
              <p:nvPr/>
            </p:nvSpPr>
            <p:spPr bwMode="auto">
              <a:xfrm>
                <a:off x="52" y="1204"/>
                <a:ext cx="280" cy="376"/>
              </a:xfrm>
              <a:prstGeom prst="parallelogram">
                <a:avLst>
                  <a:gd name="adj" fmla="val 42852"/>
                </a:avLst>
              </a:prstGeom>
              <a:solidFill>
                <a:schemeClr val="accent2"/>
              </a:solidFill>
              <a:ln w="12700">
                <a:solidFill>
                  <a:schemeClr val="tx1"/>
                </a:solidFill>
                <a:miter lim="800000"/>
                <a:headEnd/>
                <a:tailEnd/>
              </a:ln>
              <a:effectLst/>
            </p:spPr>
            <p:txBody>
              <a:bodyPr wrap="none" anchor="ctr"/>
              <a:lstStyle/>
              <a:p>
                <a:pPr>
                  <a:defRPr/>
                </a:pPr>
                <a:endParaRPr lang="ja-JP" altLang="en-US"/>
              </a:p>
            </p:txBody>
          </p:sp>
          <p:sp>
            <p:nvSpPr>
              <p:cNvPr id="209929" name="AutoShape 9"/>
              <p:cNvSpPr>
                <a:spLocks noChangeArrowheads="1"/>
              </p:cNvSpPr>
              <p:nvPr/>
            </p:nvSpPr>
            <p:spPr bwMode="auto">
              <a:xfrm>
                <a:off x="52" y="1492"/>
                <a:ext cx="280" cy="376"/>
              </a:xfrm>
              <a:prstGeom prst="parallelogram">
                <a:avLst>
                  <a:gd name="adj" fmla="val 42852"/>
                </a:avLst>
              </a:prstGeom>
              <a:solidFill>
                <a:schemeClr val="bg2"/>
              </a:solidFill>
              <a:ln w="12700">
                <a:solidFill>
                  <a:schemeClr val="tx1"/>
                </a:solidFill>
                <a:miter lim="800000"/>
                <a:headEnd/>
                <a:tailEnd/>
              </a:ln>
              <a:effectLst/>
            </p:spPr>
            <p:txBody>
              <a:bodyPr wrap="none" anchor="ctr"/>
              <a:lstStyle/>
              <a:p>
                <a:pPr>
                  <a:defRPr/>
                </a:pPr>
                <a:endParaRPr lang="ja-JP" altLang="en-US"/>
              </a:p>
            </p:txBody>
          </p:sp>
          <p:sp>
            <p:nvSpPr>
              <p:cNvPr id="209930" name="AutoShape 10"/>
              <p:cNvSpPr>
                <a:spLocks noChangeArrowheads="1"/>
              </p:cNvSpPr>
              <p:nvPr/>
            </p:nvSpPr>
            <p:spPr bwMode="auto">
              <a:xfrm>
                <a:off x="52" y="1780"/>
                <a:ext cx="280" cy="376"/>
              </a:xfrm>
              <a:prstGeom prst="parallelogram">
                <a:avLst>
                  <a:gd name="adj" fmla="val 42852"/>
                </a:avLst>
              </a:prstGeom>
              <a:solidFill>
                <a:schemeClr val="tx2"/>
              </a:solidFill>
              <a:ln w="12700">
                <a:solidFill>
                  <a:schemeClr val="tx1"/>
                </a:solidFill>
                <a:miter lim="800000"/>
                <a:headEnd/>
                <a:tailEnd/>
              </a:ln>
              <a:effectLst/>
            </p:spPr>
            <p:txBody>
              <a:bodyPr wrap="none" anchor="ctr"/>
              <a:lstStyle/>
              <a:p>
                <a:pPr>
                  <a:defRPr/>
                </a:pPr>
                <a:endParaRPr lang="ja-JP" altLang="en-US"/>
              </a:p>
            </p:txBody>
          </p:sp>
          <p:sp>
            <p:nvSpPr>
              <p:cNvPr id="209931" name="AutoShape 11"/>
              <p:cNvSpPr>
                <a:spLocks noChangeArrowheads="1"/>
              </p:cNvSpPr>
              <p:nvPr/>
            </p:nvSpPr>
            <p:spPr bwMode="auto">
              <a:xfrm>
                <a:off x="52" y="2068"/>
                <a:ext cx="280" cy="376"/>
              </a:xfrm>
              <a:prstGeom prst="parallelogram">
                <a:avLst>
                  <a:gd name="adj" fmla="val 42852"/>
                </a:avLst>
              </a:prstGeom>
              <a:solidFill>
                <a:schemeClr val="tx1"/>
              </a:solidFill>
              <a:ln w="12700">
                <a:solidFill>
                  <a:schemeClr val="tx1"/>
                </a:solidFill>
                <a:miter lim="800000"/>
                <a:headEnd/>
                <a:tailEnd/>
              </a:ln>
              <a:effectLst/>
            </p:spPr>
            <p:txBody>
              <a:bodyPr wrap="none" anchor="ctr"/>
              <a:lstStyle/>
              <a:p>
                <a:pPr>
                  <a:defRPr/>
                </a:pPr>
                <a:endParaRPr lang="ja-JP" altLang="en-US"/>
              </a:p>
            </p:txBody>
          </p:sp>
          <p:sp>
            <p:nvSpPr>
              <p:cNvPr id="209932" name="AutoShape 12"/>
              <p:cNvSpPr>
                <a:spLocks noChangeArrowheads="1"/>
              </p:cNvSpPr>
              <p:nvPr/>
            </p:nvSpPr>
            <p:spPr bwMode="auto">
              <a:xfrm>
                <a:off x="52" y="2356"/>
                <a:ext cx="280" cy="376"/>
              </a:xfrm>
              <a:prstGeom prst="parallelogram">
                <a:avLst>
                  <a:gd name="adj" fmla="val 42852"/>
                </a:avLst>
              </a:prstGeom>
              <a:solidFill>
                <a:schemeClr val="accent1"/>
              </a:solidFill>
              <a:ln w="12700">
                <a:solidFill>
                  <a:schemeClr val="tx1"/>
                </a:solidFill>
                <a:miter lim="800000"/>
                <a:headEnd/>
                <a:tailEnd/>
              </a:ln>
              <a:effectLst/>
            </p:spPr>
            <p:txBody>
              <a:bodyPr wrap="none" anchor="ctr"/>
              <a:lstStyle/>
              <a:p>
                <a:pPr>
                  <a:defRPr/>
                </a:pPr>
                <a:endParaRPr lang="ja-JP" altLang="en-US"/>
              </a:p>
            </p:txBody>
          </p:sp>
          <p:sp>
            <p:nvSpPr>
              <p:cNvPr id="209933" name="AutoShape 13"/>
              <p:cNvSpPr>
                <a:spLocks noChangeArrowheads="1"/>
              </p:cNvSpPr>
              <p:nvPr/>
            </p:nvSpPr>
            <p:spPr bwMode="auto">
              <a:xfrm>
                <a:off x="52" y="2644"/>
                <a:ext cx="280" cy="376"/>
              </a:xfrm>
              <a:prstGeom prst="parallelogram">
                <a:avLst>
                  <a:gd name="adj" fmla="val 42852"/>
                </a:avLst>
              </a:prstGeom>
              <a:solidFill>
                <a:schemeClr val="accent2"/>
              </a:solidFill>
              <a:ln w="12700">
                <a:solidFill>
                  <a:schemeClr val="tx1"/>
                </a:solidFill>
                <a:miter lim="800000"/>
                <a:headEnd/>
                <a:tailEnd/>
              </a:ln>
              <a:effectLst/>
            </p:spPr>
            <p:txBody>
              <a:bodyPr wrap="none" anchor="ctr"/>
              <a:lstStyle/>
              <a:p>
                <a:pPr>
                  <a:defRPr/>
                </a:pPr>
                <a:endParaRPr lang="ja-JP" altLang="en-US"/>
              </a:p>
            </p:txBody>
          </p:sp>
          <p:sp>
            <p:nvSpPr>
              <p:cNvPr id="209934" name="AutoShape 14"/>
              <p:cNvSpPr>
                <a:spLocks noChangeArrowheads="1"/>
              </p:cNvSpPr>
              <p:nvPr/>
            </p:nvSpPr>
            <p:spPr bwMode="auto">
              <a:xfrm>
                <a:off x="52" y="2932"/>
                <a:ext cx="280" cy="376"/>
              </a:xfrm>
              <a:prstGeom prst="parallelogram">
                <a:avLst>
                  <a:gd name="adj" fmla="val 42852"/>
                </a:avLst>
              </a:prstGeom>
              <a:solidFill>
                <a:schemeClr val="bg2"/>
              </a:solidFill>
              <a:ln w="12700">
                <a:solidFill>
                  <a:schemeClr val="tx1"/>
                </a:solidFill>
                <a:miter lim="800000"/>
                <a:headEnd/>
                <a:tailEnd/>
              </a:ln>
              <a:effectLst/>
            </p:spPr>
            <p:txBody>
              <a:bodyPr wrap="none" anchor="ctr"/>
              <a:lstStyle/>
              <a:p>
                <a:pPr>
                  <a:defRPr/>
                </a:pPr>
                <a:endParaRPr lang="ja-JP" altLang="en-US"/>
              </a:p>
            </p:txBody>
          </p:sp>
          <p:sp>
            <p:nvSpPr>
              <p:cNvPr id="209935" name="AutoShape 15"/>
              <p:cNvSpPr>
                <a:spLocks noChangeArrowheads="1"/>
              </p:cNvSpPr>
              <p:nvPr/>
            </p:nvSpPr>
            <p:spPr bwMode="auto">
              <a:xfrm>
                <a:off x="52" y="3220"/>
                <a:ext cx="280" cy="376"/>
              </a:xfrm>
              <a:prstGeom prst="parallelogram">
                <a:avLst>
                  <a:gd name="adj" fmla="val 42852"/>
                </a:avLst>
              </a:prstGeom>
              <a:solidFill>
                <a:schemeClr val="tx2"/>
              </a:solidFill>
              <a:ln w="12700">
                <a:solidFill>
                  <a:schemeClr val="tx1"/>
                </a:solidFill>
                <a:miter lim="800000"/>
                <a:headEnd/>
                <a:tailEnd/>
              </a:ln>
              <a:effectLst/>
            </p:spPr>
            <p:txBody>
              <a:bodyPr wrap="none" anchor="ctr"/>
              <a:lstStyle/>
              <a:p>
                <a:pPr>
                  <a:defRPr/>
                </a:pPr>
                <a:endParaRPr lang="ja-JP" altLang="en-US"/>
              </a:p>
            </p:txBody>
          </p:sp>
          <p:sp>
            <p:nvSpPr>
              <p:cNvPr id="209936" name="AutoShape 16"/>
              <p:cNvSpPr>
                <a:spLocks noChangeArrowheads="1"/>
              </p:cNvSpPr>
              <p:nvPr/>
            </p:nvSpPr>
            <p:spPr bwMode="auto">
              <a:xfrm>
                <a:off x="52" y="3508"/>
                <a:ext cx="280" cy="376"/>
              </a:xfrm>
              <a:prstGeom prst="parallelogram">
                <a:avLst>
                  <a:gd name="adj" fmla="val 42852"/>
                </a:avLst>
              </a:prstGeom>
              <a:solidFill>
                <a:schemeClr val="tx1"/>
              </a:solidFill>
              <a:ln w="12700">
                <a:solidFill>
                  <a:schemeClr val="tx1"/>
                </a:solidFill>
                <a:miter lim="800000"/>
                <a:headEnd/>
                <a:tailEnd/>
              </a:ln>
              <a:effectLst/>
            </p:spPr>
            <p:txBody>
              <a:bodyPr wrap="none" anchor="ctr"/>
              <a:lstStyle/>
              <a:p>
                <a:pPr>
                  <a:defRPr/>
                </a:pPr>
                <a:endParaRPr lang="ja-JP" altLang="en-US"/>
              </a:p>
            </p:txBody>
          </p:sp>
          <p:sp>
            <p:nvSpPr>
              <p:cNvPr id="209937" name="AutoShape 17"/>
              <p:cNvSpPr>
                <a:spLocks noChangeArrowheads="1"/>
              </p:cNvSpPr>
              <p:nvPr/>
            </p:nvSpPr>
            <p:spPr bwMode="auto">
              <a:xfrm>
                <a:off x="52" y="3796"/>
                <a:ext cx="280" cy="376"/>
              </a:xfrm>
              <a:prstGeom prst="parallelogram">
                <a:avLst>
                  <a:gd name="adj" fmla="val 42852"/>
                </a:avLst>
              </a:prstGeom>
              <a:solidFill>
                <a:schemeClr val="accent1"/>
              </a:solidFill>
              <a:ln w="12700">
                <a:solidFill>
                  <a:schemeClr val="tx1"/>
                </a:solidFill>
                <a:miter lim="800000"/>
                <a:headEnd/>
                <a:tailEnd/>
              </a:ln>
              <a:effectLst/>
            </p:spPr>
            <p:txBody>
              <a:bodyPr wrap="none" anchor="ctr"/>
              <a:lstStyle/>
              <a:p>
                <a:pPr>
                  <a:defRPr/>
                </a:pPr>
                <a:endParaRPr lang="ja-JP" altLang="en-US"/>
              </a:p>
            </p:txBody>
          </p:sp>
        </p:grpSp>
        <p:grpSp>
          <p:nvGrpSpPr>
            <p:cNvPr id="10249" name="Group 18"/>
            <p:cNvGrpSpPr>
              <a:grpSpLocks/>
            </p:cNvGrpSpPr>
            <p:nvPr/>
          </p:nvGrpSpPr>
          <p:grpSpPr bwMode="auto">
            <a:xfrm>
              <a:off x="5428" y="52"/>
              <a:ext cx="280" cy="4120"/>
              <a:chOff x="5428" y="52"/>
              <a:chExt cx="280" cy="4120"/>
            </a:xfrm>
          </p:grpSpPr>
          <p:sp>
            <p:nvSpPr>
              <p:cNvPr id="209939" name="AutoShape 19"/>
              <p:cNvSpPr>
                <a:spLocks noChangeArrowheads="1"/>
              </p:cNvSpPr>
              <p:nvPr/>
            </p:nvSpPr>
            <p:spPr bwMode="auto">
              <a:xfrm>
                <a:off x="5428" y="52"/>
                <a:ext cx="280" cy="376"/>
              </a:xfrm>
              <a:prstGeom prst="parallelogram">
                <a:avLst>
                  <a:gd name="adj" fmla="val 42852"/>
                </a:avLst>
              </a:prstGeom>
              <a:solidFill>
                <a:schemeClr val="bg2"/>
              </a:solidFill>
              <a:ln w="12700">
                <a:solidFill>
                  <a:schemeClr val="tx1"/>
                </a:solidFill>
                <a:miter lim="800000"/>
                <a:headEnd/>
                <a:tailEnd/>
              </a:ln>
              <a:effectLst/>
            </p:spPr>
            <p:txBody>
              <a:bodyPr wrap="none" anchor="ctr"/>
              <a:lstStyle/>
              <a:p>
                <a:pPr>
                  <a:defRPr/>
                </a:pPr>
                <a:endParaRPr lang="ja-JP" altLang="en-US"/>
              </a:p>
            </p:txBody>
          </p:sp>
          <p:sp>
            <p:nvSpPr>
              <p:cNvPr id="209940" name="AutoShape 20"/>
              <p:cNvSpPr>
                <a:spLocks noChangeArrowheads="1"/>
              </p:cNvSpPr>
              <p:nvPr/>
            </p:nvSpPr>
            <p:spPr bwMode="auto">
              <a:xfrm>
                <a:off x="5428" y="340"/>
                <a:ext cx="280" cy="376"/>
              </a:xfrm>
              <a:prstGeom prst="parallelogram">
                <a:avLst>
                  <a:gd name="adj" fmla="val 42852"/>
                </a:avLst>
              </a:prstGeom>
              <a:solidFill>
                <a:schemeClr val="tx2"/>
              </a:solidFill>
              <a:ln w="12700">
                <a:solidFill>
                  <a:schemeClr val="tx1"/>
                </a:solidFill>
                <a:miter lim="800000"/>
                <a:headEnd/>
                <a:tailEnd/>
              </a:ln>
              <a:effectLst/>
            </p:spPr>
            <p:txBody>
              <a:bodyPr wrap="none" anchor="ctr"/>
              <a:lstStyle/>
              <a:p>
                <a:pPr>
                  <a:defRPr/>
                </a:pPr>
                <a:endParaRPr lang="ja-JP" altLang="en-US"/>
              </a:p>
            </p:txBody>
          </p:sp>
          <p:sp>
            <p:nvSpPr>
              <p:cNvPr id="209941" name="AutoShape 21"/>
              <p:cNvSpPr>
                <a:spLocks noChangeArrowheads="1"/>
              </p:cNvSpPr>
              <p:nvPr/>
            </p:nvSpPr>
            <p:spPr bwMode="auto">
              <a:xfrm>
                <a:off x="5428" y="628"/>
                <a:ext cx="280" cy="376"/>
              </a:xfrm>
              <a:prstGeom prst="parallelogram">
                <a:avLst>
                  <a:gd name="adj" fmla="val 42852"/>
                </a:avLst>
              </a:prstGeom>
              <a:solidFill>
                <a:schemeClr val="tx1"/>
              </a:solidFill>
              <a:ln w="12700">
                <a:solidFill>
                  <a:schemeClr val="tx1"/>
                </a:solidFill>
                <a:miter lim="800000"/>
                <a:headEnd/>
                <a:tailEnd/>
              </a:ln>
              <a:effectLst/>
            </p:spPr>
            <p:txBody>
              <a:bodyPr wrap="none" anchor="ctr"/>
              <a:lstStyle/>
              <a:p>
                <a:pPr>
                  <a:defRPr/>
                </a:pPr>
                <a:endParaRPr lang="ja-JP" altLang="en-US"/>
              </a:p>
            </p:txBody>
          </p:sp>
          <p:sp>
            <p:nvSpPr>
              <p:cNvPr id="209942" name="AutoShape 22"/>
              <p:cNvSpPr>
                <a:spLocks noChangeArrowheads="1"/>
              </p:cNvSpPr>
              <p:nvPr/>
            </p:nvSpPr>
            <p:spPr bwMode="auto">
              <a:xfrm>
                <a:off x="5428" y="916"/>
                <a:ext cx="280" cy="376"/>
              </a:xfrm>
              <a:prstGeom prst="parallelogram">
                <a:avLst>
                  <a:gd name="adj" fmla="val 42852"/>
                </a:avLst>
              </a:prstGeom>
              <a:solidFill>
                <a:schemeClr val="accent1"/>
              </a:solidFill>
              <a:ln w="12700">
                <a:solidFill>
                  <a:schemeClr val="tx1"/>
                </a:solidFill>
                <a:miter lim="800000"/>
                <a:headEnd/>
                <a:tailEnd/>
              </a:ln>
              <a:effectLst/>
            </p:spPr>
            <p:txBody>
              <a:bodyPr wrap="none" anchor="ctr"/>
              <a:lstStyle/>
              <a:p>
                <a:pPr>
                  <a:defRPr/>
                </a:pPr>
                <a:endParaRPr lang="ja-JP" altLang="en-US"/>
              </a:p>
            </p:txBody>
          </p:sp>
          <p:sp>
            <p:nvSpPr>
              <p:cNvPr id="209943" name="AutoShape 23"/>
              <p:cNvSpPr>
                <a:spLocks noChangeArrowheads="1"/>
              </p:cNvSpPr>
              <p:nvPr/>
            </p:nvSpPr>
            <p:spPr bwMode="auto">
              <a:xfrm>
                <a:off x="5428" y="1204"/>
                <a:ext cx="280" cy="376"/>
              </a:xfrm>
              <a:prstGeom prst="parallelogram">
                <a:avLst>
                  <a:gd name="adj" fmla="val 42852"/>
                </a:avLst>
              </a:prstGeom>
              <a:solidFill>
                <a:schemeClr val="accent2"/>
              </a:solidFill>
              <a:ln w="12700">
                <a:solidFill>
                  <a:schemeClr val="tx1"/>
                </a:solidFill>
                <a:miter lim="800000"/>
                <a:headEnd/>
                <a:tailEnd/>
              </a:ln>
              <a:effectLst/>
            </p:spPr>
            <p:txBody>
              <a:bodyPr wrap="none" anchor="ctr"/>
              <a:lstStyle/>
              <a:p>
                <a:pPr>
                  <a:defRPr/>
                </a:pPr>
                <a:endParaRPr lang="ja-JP" altLang="en-US"/>
              </a:p>
            </p:txBody>
          </p:sp>
          <p:sp>
            <p:nvSpPr>
              <p:cNvPr id="209944" name="AutoShape 24"/>
              <p:cNvSpPr>
                <a:spLocks noChangeArrowheads="1"/>
              </p:cNvSpPr>
              <p:nvPr/>
            </p:nvSpPr>
            <p:spPr bwMode="auto">
              <a:xfrm>
                <a:off x="5428" y="1492"/>
                <a:ext cx="280" cy="376"/>
              </a:xfrm>
              <a:prstGeom prst="parallelogram">
                <a:avLst>
                  <a:gd name="adj" fmla="val 42852"/>
                </a:avLst>
              </a:prstGeom>
              <a:solidFill>
                <a:schemeClr val="bg2"/>
              </a:solidFill>
              <a:ln w="12700">
                <a:solidFill>
                  <a:schemeClr val="tx1"/>
                </a:solidFill>
                <a:miter lim="800000"/>
                <a:headEnd/>
                <a:tailEnd/>
              </a:ln>
              <a:effectLst/>
            </p:spPr>
            <p:txBody>
              <a:bodyPr wrap="none" anchor="ctr"/>
              <a:lstStyle/>
              <a:p>
                <a:pPr>
                  <a:defRPr/>
                </a:pPr>
                <a:endParaRPr lang="ja-JP" altLang="en-US"/>
              </a:p>
            </p:txBody>
          </p:sp>
          <p:sp>
            <p:nvSpPr>
              <p:cNvPr id="209945" name="AutoShape 25"/>
              <p:cNvSpPr>
                <a:spLocks noChangeArrowheads="1"/>
              </p:cNvSpPr>
              <p:nvPr/>
            </p:nvSpPr>
            <p:spPr bwMode="auto">
              <a:xfrm>
                <a:off x="5428" y="1780"/>
                <a:ext cx="280" cy="376"/>
              </a:xfrm>
              <a:prstGeom prst="parallelogram">
                <a:avLst>
                  <a:gd name="adj" fmla="val 42852"/>
                </a:avLst>
              </a:prstGeom>
              <a:solidFill>
                <a:schemeClr val="tx2"/>
              </a:solidFill>
              <a:ln w="12700">
                <a:solidFill>
                  <a:schemeClr val="tx1"/>
                </a:solidFill>
                <a:miter lim="800000"/>
                <a:headEnd/>
                <a:tailEnd/>
              </a:ln>
              <a:effectLst/>
            </p:spPr>
            <p:txBody>
              <a:bodyPr wrap="none" anchor="ctr"/>
              <a:lstStyle/>
              <a:p>
                <a:pPr>
                  <a:defRPr/>
                </a:pPr>
                <a:endParaRPr lang="ja-JP" altLang="en-US"/>
              </a:p>
            </p:txBody>
          </p:sp>
          <p:sp>
            <p:nvSpPr>
              <p:cNvPr id="209946" name="AutoShape 26"/>
              <p:cNvSpPr>
                <a:spLocks noChangeArrowheads="1"/>
              </p:cNvSpPr>
              <p:nvPr/>
            </p:nvSpPr>
            <p:spPr bwMode="auto">
              <a:xfrm>
                <a:off x="5428" y="2068"/>
                <a:ext cx="280" cy="376"/>
              </a:xfrm>
              <a:prstGeom prst="parallelogram">
                <a:avLst>
                  <a:gd name="adj" fmla="val 42852"/>
                </a:avLst>
              </a:prstGeom>
              <a:solidFill>
                <a:schemeClr val="tx1"/>
              </a:solidFill>
              <a:ln w="12700">
                <a:solidFill>
                  <a:schemeClr val="tx1"/>
                </a:solidFill>
                <a:miter lim="800000"/>
                <a:headEnd/>
                <a:tailEnd/>
              </a:ln>
              <a:effectLst/>
            </p:spPr>
            <p:txBody>
              <a:bodyPr wrap="none" anchor="ctr"/>
              <a:lstStyle/>
              <a:p>
                <a:pPr>
                  <a:defRPr/>
                </a:pPr>
                <a:endParaRPr lang="ja-JP" altLang="en-US"/>
              </a:p>
            </p:txBody>
          </p:sp>
          <p:sp>
            <p:nvSpPr>
              <p:cNvPr id="209947" name="AutoShape 27"/>
              <p:cNvSpPr>
                <a:spLocks noChangeArrowheads="1"/>
              </p:cNvSpPr>
              <p:nvPr/>
            </p:nvSpPr>
            <p:spPr bwMode="auto">
              <a:xfrm>
                <a:off x="5428" y="2356"/>
                <a:ext cx="280" cy="376"/>
              </a:xfrm>
              <a:prstGeom prst="parallelogram">
                <a:avLst>
                  <a:gd name="adj" fmla="val 42852"/>
                </a:avLst>
              </a:prstGeom>
              <a:solidFill>
                <a:schemeClr val="accent1"/>
              </a:solidFill>
              <a:ln w="12700">
                <a:solidFill>
                  <a:schemeClr val="tx1"/>
                </a:solidFill>
                <a:miter lim="800000"/>
                <a:headEnd/>
                <a:tailEnd/>
              </a:ln>
              <a:effectLst/>
            </p:spPr>
            <p:txBody>
              <a:bodyPr wrap="none" anchor="ctr"/>
              <a:lstStyle/>
              <a:p>
                <a:pPr>
                  <a:defRPr/>
                </a:pPr>
                <a:endParaRPr lang="ja-JP" altLang="en-US"/>
              </a:p>
            </p:txBody>
          </p:sp>
          <p:sp>
            <p:nvSpPr>
              <p:cNvPr id="209948" name="AutoShape 28"/>
              <p:cNvSpPr>
                <a:spLocks noChangeArrowheads="1"/>
              </p:cNvSpPr>
              <p:nvPr/>
            </p:nvSpPr>
            <p:spPr bwMode="auto">
              <a:xfrm>
                <a:off x="5428" y="2644"/>
                <a:ext cx="280" cy="376"/>
              </a:xfrm>
              <a:prstGeom prst="parallelogram">
                <a:avLst>
                  <a:gd name="adj" fmla="val 42852"/>
                </a:avLst>
              </a:prstGeom>
              <a:solidFill>
                <a:schemeClr val="accent2"/>
              </a:solidFill>
              <a:ln w="12700">
                <a:solidFill>
                  <a:schemeClr val="tx1"/>
                </a:solidFill>
                <a:miter lim="800000"/>
                <a:headEnd/>
                <a:tailEnd/>
              </a:ln>
              <a:effectLst/>
            </p:spPr>
            <p:txBody>
              <a:bodyPr wrap="none" anchor="ctr"/>
              <a:lstStyle/>
              <a:p>
                <a:pPr>
                  <a:defRPr/>
                </a:pPr>
                <a:endParaRPr lang="ja-JP" altLang="en-US"/>
              </a:p>
            </p:txBody>
          </p:sp>
          <p:sp>
            <p:nvSpPr>
              <p:cNvPr id="209949" name="AutoShape 29"/>
              <p:cNvSpPr>
                <a:spLocks noChangeArrowheads="1"/>
              </p:cNvSpPr>
              <p:nvPr/>
            </p:nvSpPr>
            <p:spPr bwMode="auto">
              <a:xfrm>
                <a:off x="5428" y="2932"/>
                <a:ext cx="280" cy="376"/>
              </a:xfrm>
              <a:prstGeom prst="parallelogram">
                <a:avLst>
                  <a:gd name="adj" fmla="val 42852"/>
                </a:avLst>
              </a:prstGeom>
              <a:solidFill>
                <a:schemeClr val="bg2"/>
              </a:solidFill>
              <a:ln w="12700">
                <a:solidFill>
                  <a:schemeClr val="tx1"/>
                </a:solidFill>
                <a:miter lim="800000"/>
                <a:headEnd/>
                <a:tailEnd/>
              </a:ln>
              <a:effectLst/>
            </p:spPr>
            <p:txBody>
              <a:bodyPr wrap="none" anchor="ctr"/>
              <a:lstStyle/>
              <a:p>
                <a:pPr>
                  <a:defRPr/>
                </a:pPr>
                <a:endParaRPr lang="ja-JP" altLang="en-US"/>
              </a:p>
            </p:txBody>
          </p:sp>
          <p:sp>
            <p:nvSpPr>
              <p:cNvPr id="209950" name="AutoShape 30"/>
              <p:cNvSpPr>
                <a:spLocks noChangeArrowheads="1"/>
              </p:cNvSpPr>
              <p:nvPr/>
            </p:nvSpPr>
            <p:spPr bwMode="auto">
              <a:xfrm>
                <a:off x="5428" y="3220"/>
                <a:ext cx="280" cy="376"/>
              </a:xfrm>
              <a:prstGeom prst="parallelogram">
                <a:avLst>
                  <a:gd name="adj" fmla="val 42852"/>
                </a:avLst>
              </a:prstGeom>
              <a:solidFill>
                <a:schemeClr val="tx2"/>
              </a:solidFill>
              <a:ln w="12700">
                <a:solidFill>
                  <a:schemeClr val="tx1"/>
                </a:solidFill>
                <a:miter lim="800000"/>
                <a:headEnd/>
                <a:tailEnd/>
              </a:ln>
              <a:effectLst/>
            </p:spPr>
            <p:txBody>
              <a:bodyPr wrap="none" anchor="ctr"/>
              <a:lstStyle/>
              <a:p>
                <a:pPr>
                  <a:defRPr/>
                </a:pPr>
                <a:endParaRPr lang="ja-JP" altLang="en-US"/>
              </a:p>
            </p:txBody>
          </p:sp>
          <p:sp>
            <p:nvSpPr>
              <p:cNvPr id="209951" name="AutoShape 31"/>
              <p:cNvSpPr>
                <a:spLocks noChangeArrowheads="1"/>
              </p:cNvSpPr>
              <p:nvPr/>
            </p:nvSpPr>
            <p:spPr bwMode="auto">
              <a:xfrm>
                <a:off x="5428" y="3508"/>
                <a:ext cx="280" cy="376"/>
              </a:xfrm>
              <a:prstGeom prst="parallelogram">
                <a:avLst>
                  <a:gd name="adj" fmla="val 42852"/>
                </a:avLst>
              </a:prstGeom>
              <a:solidFill>
                <a:schemeClr val="tx1"/>
              </a:solidFill>
              <a:ln w="12700">
                <a:solidFill>
                  <a:schemeClr val="tx1"/>
                </a:solidFill>
                <a:miter lim="800000"/>
                <a:headEnd/>
                <a:tailEnd/>
              </a:ln>
              <a:effectLst/>
            </p:spPr>
            <p:txBody>
              <a:bodyPr wrap="none" anchor="ctr"/>
              <a:lstStyle/>
              <a:p>
                <a:pPr>
                  <a:defRPr/>
                </a:pPr>
                <a:endParaRPr lang="ja-JP" altLang="en-US"/>
              </a:p>
            </p:txBody>
          </p:sp>
          <p:sp>
            <p:nvSpPr>
              <p:cNvPr id="209952" name="AutoShape 32"/>
              <p:cNvSpPr>
                <a:spLocks noChangeArrowheads="1"/>
              </p:cNvSpPr>
              <p:nvPr/>
            </p:nvSpPr>
            <p:spPr bwMode="auto">
              <a:xfrm>
                <a:off x="5428" y="3796"/>
                <a:ext cx="280" cy="376"/>
              </a:xfrm>
              <a:prstGeom prst="parallelogram">
                <a:avLst>
                  <a:gd name="adj" fmla="val 42852"/>
                </a:avLst>
              </a:prstGeom>
              <a:solidFill>
                <a:schemeClr val="accent1"/>
              </a:solidFill>
              <a:ln w="12700">
                <a:solidFill>
                  <a:schemeClr val="tx1"/>
                </a:solidFill>
                <a:miter lim="800000"/>
                <a:headEnd/>
                <a:tailEnd/>
              </a:ln>
              <a:effectLst/>
            </p:spPr>
            <p:txBody>
              <a:bodyPr wrap="none" anchor="ctr"/>
              <a:lstStyle/>
              <a:p>
                <a:pPr>
                  <a:defRPr/>
                </a:pPr>
                <a:endParaRPr lang="ja-JP" altLang="en-US"/>
              </a:p>
            </p:txBody>
          </p:sp>
        </p:grpSp>
      </p:grpSp>
      <p:sp>
        <p:nvSpPr>
          <p:cNvPr id="209953" name="Rectangle 33"/>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ja-JP" altLang="en-US" smtClean="0"/>
              <a:t>マスタ タイトルの書式設定</a:t>
            </a:r>
          </a:p>
        </p:txBody>
      </p:sp>
      <p:sp>
        <p:nvSpPr>
          <p:cNvPr id="209954" name="Rectangle 34"/>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209955" name="Rectangle 3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0" sz="1400">
                <a:effectLst>
                  <a:outerShdw blurRad="38100" dist="38100" dir="2700000" algn="tl">
                    <a:srgbClr val="000000"/>
                  </a:outerShdw>
                </a:effectLst>
                <a:latin typeface="+mj-lt"/>
              </a:defRPr>
            </a:lvl1pPr>
          </a:lstStyle>
          <a:p>
            <a:pPr>
              <a:defRPr/>
            </a:pPr>
            <a:endParaRPr lang="en-US" altLang="ja-JP"/>
          </a:p>
        </p:txBody>
      </p:sp>
      <p:sp>
        <p:nvSpPr>
          <p:cNvPr id="209956" name="Rectangle 3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0" sz="1400">
                <a:effectLst>
                  <a:outerShdw blurRad="38100" dist="38100" dir="2700000" algn="tl">
                    <a:srgbClr val="000000"/>
                  </a:outerShdw>
                </a:effectLst>
                <a:latin typeface="+mj-lt"/>
              </a:defRPr>
            </a:lvl1pPr>
          </a:lstStyle>
          <a:p>
            <a:pPr>
              <a:defRPr/>
            </a:pPr>
            <a:fld id="{D17C5D3E-251C-4E99-9B49-C32CE1813602}" type="slidenum">
              <a:rPr lang="en-US" altLang="ja-JP"/>
              <a:pPr>
                <a:defRPr/>
              </a:pPr>
              <a:t>‹#›</a:t>
            </a:fld>
            <a:endParaRPr lang="en-US" altLang="ja-JP"/>
          </a:p>
        </p:txBody>
      </p:sp>
      <p:sp>
        <p:nvSpPr>
          <p:cNvPr id="209957" name="Rectangle 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0" sz="1400">
                <a:effectLst>
                  <a:outerShdw blurRad="38100" dist="38100" dir="2700000" algn="tl">
                    <a:srgbClr val="000000"/>
                  </a:outerShdw>
                </a:effectLst>
                <a:latin typeface="+mj-lt"/>
              </a:defRPr>
            </a:lvl1pPr>
          </a:lstStyle>
          <a:p>
            <a:pPr>
              <a:defRPr/>
            </a:pPr>
            <a:endParaRPr lang="en-US" altLang="ja-JP"/>
          </a:p>
        </p:txBody>
      </p:sp>
    </p:spTree>
  </p:cSld>
  <p:clrMap bg1="lt1" tx1="dk1" bg2="lt2" tx2="dk2" accent1="accent1" accent2="accent2" accent3="accent3" accent4="accent4" accent5="accent5" accent6="accent6" hlink="hlink" folHlink="folHlink"/>
  <p:sldLayoutIdLst>
    <p:sldLayoutId id="2147484344"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ea typeface="ＭＳ Ｐゴシック"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ea typeface="ＭＳ Ｐゴシック"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ea typeface="ＭＳ Ｐゴシック"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ea typeface="ＭＳ Ｐゴシック"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ea typeface="ＭＳ Ｐゴシック"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ea typeface="ＭＳ Ｐゴシック"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ea typeface="ＭＳ Ｐゴシック"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ea typeface="ＭＳ Ｐゴシック" charset="-128"/>
        </a:defRPr>
      </a:lvl9pPr>
    </p:titleStyle>
    <p:bodyStyle>
      <a:lvl1pPr marL="342900" indent="-342900" algn="l" rtl="0" eaLnBrk="0" fontAlgn="base" hangingPunct="0">
        <a:spcBef>
          <a:spcPct val="20000"/>
        </a:spcBef>
        <a:spcAft>
          <a:spcPct val="0"/>
        </a:spcAft>
        <a:buClr>
          <a:schemeClr val="tx1"/>
        </a:buClr>
        <a:buChar char="•"/>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1"/>
        </a:buClr>
        <a:buChar char="•"/>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Picture 8" descr="C:\Documents and Settings\All Users\デスクトップ\プレゼンV-Style\ﾃﾝﾌﾟﾚｰﾄ\ﾃﾞｨｽﾌﾟﾚｲ\IT\ﾈｯﾄﾜｰｸ\B_IT_NETW_001\B_IT_NETW_001D.JPG"/>
          <p:cNvPicPr>
            <a:picLocks noChangeAspect="1" noChangeArrowheads="1"/>
          </p:cNvPicPr>
          <p:nvPr/>
        </p:nvPicPr>
        <p:blipFill>
          <a:blip r:embed="rId14" cstate="print"/>
          <a:srcRect/>
          <a:stretch>
            <a:fillRect/>
          </a:stretch>
        </p:blipFill>
        <p:spPr bwMode="auto">
          <a:xfrm>
            <a:off x="0" y="0"/>
            <a:ext cx="9144000" cy="6862763"/>
          </a:xfrm>
          <a:prstGeom prst="rect">
            <a:avLst/>
          </a:prstGeom>
          <a:noFill/>
        </p:spPr>
      </p:pic>
      <p:sp>
        <p:nvSpPr>
          <p:cNvPr id="1026" name="Rectangle 2"/>
          <p:cNvSpPr>
            <a:spLocks noGrp="1" noChangeArrowheads="1"/>
          </p:cNvSpPr>
          <p:nvPr>
            <p:ph type="title"/>
          </p:nvPr>
        </p:nvSpPr>
        <p:spPr bwMode="auto">
          <a:xfrm>
            <a:off x="0" y="0"/>
            <a:ext cx="9144000" cy="719138"/>
          </a:xfrm>
          <a:prstGeom prst="rect">
            <a:avLst/>
          </a:prstGeom>
          <a:noFill/>
          <a:ln w="9525">
            <a:noFill/>
            <a:miter lim="800000"/>
            <a:headEnd/>
            <a:tailEnd/>
          </a:ln>
          <a:effectLst/>
        </p:spPr>
        <p:txBody>
          <a:bodyPr vert="horz" wrap="square" lIns="108000" tIns="108000" rIns="108000" bIns="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1295400" y="854075"/>
            <a:ext cx="7848600" cy="5038725"/>
          </a:xfrm>
          <a:prstGeom prst="rect">
            <a:avLst/>
          </a:prstGeom>
          <a:noFill/>
          <a:ln w="9525">
            <a:noFill/>
            <a:miter lim="800000"/>
            <a:headEnd/>
            <a:tailEnd/>
          </a:ln>
          <a:effectLst/>
        </p:spPr>
        <p:txBody>
          <a:bodyPr vert="horz" wrap="square" lIns="108000" tIns="108000" rIns="108000" bIns="10800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7239000" y="6497638"/>
            <a:ext cx="1905000" cy="360362"/>
          </a:xfrm>
          <a:prstGeom prst="rect">
            <a:avLst/>
          </a:prstGeom>
          <a:noFill/>
          <a:ln w="9525">
            <a:noFill/>
            <a:miter lim="800000"/>
            <a:headEnd/>
            <a:tailEnd/>
          </a:ln>
          <a:effectLst/>
        </p:spPr>
        <p:txBody>
          <a:bodyPr vert="horz" wrap="square" lIns="108000" tIns="0" rIns="108000" bIns="108000" numCol="1" anchor="ctr" anchorCtr="0" compatLnSpc="1">
            <a:prstTxWarp prst="textNoShape">
              <a:avLst/>
            </a:prstTxWarp>
          </a:bodyPr>
          <a:lstStyle>
            <a:lvl1pPr algn="r">
              <a:defRPr sz="1500">
                <a:latin typeface="+mn-lt"/>
              </a:defRPr>
            </a:lvl1pPr>
          </a:lstStyle>
          <a:p>
            <a:pPr>
              <a:defRPr/>
            </a:pPr>
            <a:endParaRPr lang="en-US" altLang="ja-JP"/>
          </a:p>
        </p:txBody>
      </p:sp>
      <p:sp>
        <p:nvSpPr>
          <p:cNvPr id="1029" name="Rectangle 5"/>
          <p:cNvSpPr>
            <a:spLocks noGrp="1" noChangeArrowheads="1"/>
          </p:cNvSpPr>
          <p:nvPr>
            <p:ph type="ftr" sz="quarter" idx="3"/>
          </p:nvPr>
        </p:nvSpPr>
        <p:spPr bwMode="auto">
          <a:xfrm>
            <a:off x="6248400" y="5959475"/>
            <a:ext cx="2895600" cy="360363"/>
          </a:xfrm>
          <a:prstGeom prst="rect">
            <a:avLst/>
          </a:prstGeom>
          <a:noFill/>
          <a:ln w="9525">
            <a:noFill/>
            <a:miter lim="800000"/>
            <a:headEnd/>
            <a:tailEnd/>
          </a:ln>
          <a:effectLst/>
        </p:spPr>
        <p:txBody>
          <a:bodyPr vert="horz" wrap="square" lIns="108000" tIns="0" rIns="108000" bIns="0" numCol="1" anchor="ctr" anchorCtr="0" compatLnSpc="1">
            <a:prstTxWarp prst="textNoShape">
              <a:avLst/>
            </a:prstTxWarp>
          </a:bodyPr>
          <a:lstStyle>
            <a:lvl1pPr algn="r">
              <a:defRPr sz="1500">
                <a:latin typeface="+mn-lt"/>
              </a:defRPr>
            </a:lvl1pPr>
          </a:lstStyle>
          <a:p>
            <a:pPr>
              <a:defRPr/>
            </a:pPr>
            <a:endParaRPr lang="en-US" altLang="ja-JP"/>
          </a:p>
        </p:txBody>
      </p:sp>
      <p:sp>
        <p:nvSpPr>
          <p:cNvPr id="1030" name="Rectangle 6"/>
          <p:cNvSpPr>
            <a:spLocks noGrp="1" noChangeArrowheads="1"/>
          </p:cNvSpPr>
          <p:nvPr>
            <p:ph type="sldNum" sz="quarter" idx="4"/>
          </p:nvPr>
        </p:nvSpPr>
        <p:spPr bwMode="auto">
          <a:xfrm>
            <a:off x="0" y="6497638"/>
            <a:ext cx="719138" cy="360362"/>
          </a:xfrm>
          <a:prstGeom prst="rect">
            <a:avLst/>
          </a:prstGeom>
          <a:noFill/>
          <a:ln w="9525">
            <a:noFill/>
            <a:miter lim="800000"/>
            <a:headEnd/>
            <a:tailEnd/>
          </a:ln>
          <a:effectLst/>
        </p:spPr>
        <p:txBody>
          <a:bodyPr vert="horz" wrap="square" lIns="108000" tIns="0" rIns="108000" bIns="108000" numCol="1" anchor="ctr" anchorCtr="0" compatLnSpc="1">
            <a:prstTxWarp prst="textNoShape">
              <a:avLst/>
            </a:prstTxWarp>
          </a:bodyPr>
          <a:lstStyle>
            <a:lvl1pPr>
              <a:defRPr sz="1500">
                <a:latin typeface="+mn-lt"/>
              </a:defRPr>
            </a:lvl1pPr>
          </a:lstStyle>
          <a:p>
            <a:pPr>
              <a:defRPr/>
            </a:pPr>
            <a:fld id="{1EA71450-E7F7-4A39-94E3-A04DEDE6B670}" type="slidenum">
              <a:rPr lang="en-US" altLang="ja-JP" smtClean="0"/>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 id="2147484355" r:id="rId10"/>
    <p:sldLayoutId id="2147484356" r:id="rId11"/>
    <p:sldLayoutId id="2147484357" r:id="rId12"/>
  </p:sldLayoutIdLst>
  <p:txStyles>
    <p:titleStyle>
      <a:lvl1pPr algn="l" rtl="0" eaLnBrk="1" fontAlgn="base" hangingPunct="1">
        <a:spcBef>
          <a:spcPct val="0"/>
        </a:spcBef>
        <a:spcAft>
          <a:spcPct val="0"/>
        </a:spcAft>
        <a:defRPr kumimoji="1" sz="3500">
          <a:solidFill>
            <a:schemeClr val="tx2"/>
          </a:solidFill>
          <a:latin typeface="+mj-lt"/>
          <a:ea typeface="+mj-ea"/>
          <a:cs typeface="+mj-cs"/>
        </a:defRPr>
      </a:lvl1pPr>
      <a:lvl2pPr algn="l" rtl="0" eaLnBrk="1" fontAlgn="base" hangingPunct="1">
        <a:spcBef>
          <a:spcPct val="0"/>
        </a:spcBef>
        <a:spcAft>
          <a:spcPct val="0"/>
        </a:spcAft>
        <a:defRPr kumimoji="1" sz="3500">
          <a:solidFill>
            <a:schemeClr val="tx2"/>
          </a:solidFill>
          <a:latin typeface="ＭＳ Ｐゴシック" charset="-128"/>
          <a:ea typeface="ＭＳ Ｐゴシック" charset="-128"/>
        </a:defRPr>
      </a:lvl2pPr>
      <a:lvl3pPr algn="l" rtl="0" eaLnBrk="1" fontAlgn="base" hangingPunct="1">
        <a:spcBef>
          <a:spcPct val="0"/>
        </a:spcBef>
        <a:spcAft>
          <a:spcPct val="0"/>
        </a:spcAft>
        <a:defRPr kumimoji="1" sz="3500">
          <a:solidFill>
            <a:schemeClr val="tx2"/>
          </a:solidFill>
          <a:latin typeface="ＭＳ Ｐゴシック" charset="-128"/>
          <a:ea typeface="ＭＳ Ｐゴシック" charset="-128"/>
        </a:defRPr>
      </a:lvl3pPr>
      <a:lvl4pPr algn="l" rtl="0" eaLnBrk="1" fontAlgn="base" hangingPunct="1">
        <a:spcBef>
          <a:spcPct val="0"/>
        </a:spcBef>
        <a:spcAft>
          <a:spcPct val="0"/>
        </a:spcAft>
        <a:defRPr kumimoji="1" sz="3500">
          <a:solidFill>
            <a:schemeClr val="tx2"/>
          </a:solidFill>
          <a:latin typeface="ＭＳ Ｐゴシック" charset="-128"/>
          <a:ea typeface="ＭＳ Ｐゴシック" charset="-128"/>
        </a:defRPr>
      </a:lvl4pPr>
      <a:lvl5pPr algn="l" rtl="0" eaLnBrk="1" fontAlgn="base" hangingPunct="1">
        <a:spcBef>
          <a:spcPct val="0"/>
        </a:spcBef>
        <a:spcAft>
          <a:spcPct val="0"/>
        </a:spcAft>
        <a:defRPr kumimoji="1" sz="3500">
          <a:solidFill>
            <a:schemeClr val="tx2"/>
          </a:solidFill>
          <a:latin typeface="ＭＳ Ｐゴシック" charset="-128"/>
          <a:ea typeface="ＭＳ Ｐゴシック" charset="-128"/>
        </a:defRPr>
      </a:lvl5pPr>
      <a:lvl6pPr marL="457200" algn="l" rtl="0" eaLnBrk="1" fontAlgn="base" hangingPunct="1">
        <a:spcBef>
          <a:spcPct val="0"/>
        </a:spcBef>
        <a:spcAft>
          <a:spcPct val="0"/>
        </a:spcAft>
        <a:defRPr kumimoji="1" sz="3500">
          <a:solidFill>
            <a:schemeClr val="tx2"/>
          </a:solidFill>
          <a:latin typeface="ＭＳ Ｐゴシック" charset="-128"/>
          <a:ea typeface="ＭＳ Ｐゴシック" charset="-128"/>
        </a:defRPr>
      </a:lvl6pPr>
      <a:lvl7pPr marL="914400" algn="l" rtl="0" eaLnBrk="1" fontAlgn="base" hangingPunct="1">
        <a:spcBef>
          <a:spcPct val="0"/>
        </a:spcBef>
        <a:spcAft>
          <a:spcPct val="0"/>
        </a:spcAft>
        <a:defRPr kumimoji="1" sz="3500">
          <a:solidFill>
            <a:schemeClr val="tx2"/>
          </a:solidFill>
          <a:latin typeface="ＭＳ Ｐゴシック" charset="-128"/>
          <a:ea typeface="ＭＳ Ｐゴシック" charset="-128"/>
        </a:defRPr>
      </a:lvl7pPr>
      <a:lvl8pPr marL="1371600" algn="l" rtl="0" eaLnBrk="1" fontAlgn="base" hangingPunct="1">
        <a:spcBef>
          <a:spcPct val="0"/>
        </a:spcBef>
        <a:spcAft>
          <a:spcPct val="0"/>
        </a:spcAft>
        <a:defRPr kumimoji="1" sz="3500">
          <a:solidFill>
            <a:schemeClr val="tx2"/>
          </a:solidFill>
          <a:latin typeface="ＭＳ Ｐゴシック" charset="-128"/>
          <a:ea typeface="ＭＳ Ｐゴシック" charset="-128"/>
        </a:defRPr>
      </a:lvl8pPr>
      <a:lvl9pPr marL="1828800" algn="l" rtl="0" eaLnBrk="1" fontAlgn="base" hangingPunct="1">
        <a:spcBef>
          <a:spcPct val="0"/>
        </a:spcBef>
        <a:spcAft>
          <a:spcPct val="0"/>
        </a:spcAft>
        <a:defRPr kumimoji="1" sz="3500">
          <a:solidFill>
            <a:schemeClr val="tx2"/>
          </a:solidFill>
          <a:latin typeface="ＭＳ Ｐゴシック" charset="-128"/>
          <a:ea typeface="ＭＳ Ｐゴシック" charset="-128"/>
        </a:defRPr>
      </a:lvl9pPr>
    </p:titleStyle>
    <p:bodyStyle>
      <a:lvl1pPr marL="342900" indent="-342900" algn="l" rtl="0" eaLnBrk="1" fontAlgn="base" hangingPunct="1">
        <a:spcBef>
          <a:spcPct val="20000"/>
        </a:spcBef>
        <a:spcAft>
          <a:spcPct val="0"/>
        </a:spcAft>
        <a:buChar char="•"/>
        <a:defRPr kumimoji="1" sz="30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500">
          <a:solidFill>
            <a:schemeClr val="tx1"/>
          </a:solidFill>
          <a:latin typeface="+mn-lt"/>
          <a:ea typeface="+mn-ea"/>
        </a:defRPr>
      </a:lvl2pPr>
      <a:lvl3pPr marL="1143000" indent="-228600" algn="l" rtl="0" eaLnBrk="1" fontAlgn="base" hangingPunct="1">
        <a:spcBef>
          <a:spcPct val="20000"/>
        </a:spcBef>
        <a:spcAft>
          <a:spcPct val="0"/>
        </a:spcAft>
        <a:buChar char="•"/>
        <a:defRPr kumimoji="1" sz="2000">
          <a:solidFill>
            <a:schemeClr val="tx1"/>
          </a:solidFill>
          <a:latin typeface="+mn-lt"/>
          <a:ea typeface="+mn-ea"/>
        </a:defRPr>
      </a:lvl3pPr>
      <a:lvl4pPr marL="1600200" indent="-228600" algn="l" rtl="0" eaLnBrk="1" fontAlgn="base" hangingPunct="1">
        <a:spcBef>
          <a:spcPct val="20000"/>
        </a:spcBef>
        <a:spcAft>
          <a:spcPct val="0"/>
        </a:spcAft>
        <a:buChar char="–"/>
        <a:defRPr kumimoji="1" sz="1700">
          <a:solidFill>
            <a:schemeClr val="tx1"/>
          </a:solidFill>
          <a:latin typeface="+mn-lt"/>
          <a:ea typeface="+mn-ea"/>
        </a:defRPr>
      </a:lvl4pPr>
      <a:lvl5pPr marL="2057400" indent="-228600" algn="l" rtl="0" eaLnBrk="1" fontAlgn="base" hangingPunct="1">
        <a:spcBef>
          <a:spcPct val="20000"/>
        </a:spcBef>
        <a:spcAft>
          <a:spcPct val="0"/>
        </a:spcAft>
        <a:buChar char="»"/>
        <a:defRPr kumimoji="1" sz="1500">
          <a:solidFill>
            <a:schemeClr val="tx1"/>
          </a:solidFill>
          <a:latin typeface="+mn-lt"/>
          <a:ea typeface="+mn-ea"/>
        </a:defRPr>
      </a:lvl5pPr>
      <a:lvl6pPr marL="2514600" indent="-228600" algn="l" rtl="0" eaLnBrk="1" fontAlgn="base" hangingPunct="1">
        <a:spcBef>
          <a:spcPct val="20000"/>
        </a:spcBef>
        <a:spcAft>
          <a:spcPct val="0"/>
        </a:spcAft>
        <a:buChar char="»"/>
        <a:defRPr kumimoji="1" sz="1500">
          <a:solidFill>
            <a:schemeClr val="tx1"/>
          </a:solidFill>
          <a:latin typeface="+mn-lt"/>
          <a:ea typeface="+mn-ea"/>
        </a:defRPr>
      </a:lvl6pPr>
      <a:lvl7pPr marL="2971800" indent="-228600" algn="l" rtl="0" eaLnBrk="1" fontAlgn="base" hangingPunct="1">
        <a:spcBef>
          <a:spcPct val="20000"/>
        </a:spcBef>
        <a:spcAft>
          <a:spcPct val="0"/>
        </a:spcAft>
        <a:buChar char="»"/>
        <a:defRPr kumimoji="1" sz="1500">
          <a:solidFill>
            <a:schemeClr val="tx1"/>
          </a:solidFill>
          <a:latin typeface="+mn-lt"/>
          <a:ea typeface="+mn-ea"/>
        </a:defRPr>
      </a:lvl7pPr>
      <a:lvl8pPr marL="3429000" indent="-228600" algn="l" rtl="0" eaLnBrk="1" fontAlgn="base" hangingPunct="1">
        <a:spcBef>
          <a:spcPct val="20000"/>
        </a:spcBef>
        <a:spcAft>
          <a:spcPct val="0"/>
        </a:spcAft>
        <a:buChar char="»"/>
        <a:defRPr kumimoji="1" sz="1500">
          <a:solidFill>
            <a:schemeClr val="tx1"/>
          </a:solidFill>
          <a:latin typeface="+mn-lt"/>
          <a:ea typeface="+mn-ea"/>
        </a:defRPr>
      </a:lvl8pPr>
      <a:lvl9pPr marL="3886200" indent="-228600" algn="l" rtl="0" eaLnBrk="1" fontAlgn="base" hangingPunct="1">
        <a:spcBef>
          <a:spcPct val="20000"/>
        </a:spcBef>
        <a:spcAft>
          <a:spcPct val="0"/>
        </a:spcAft>
        <a:buChar char="»"/>
        <a:defRPr kumimoji="1" sz="15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4099" name="Rectangle 3"/>
            <p:cNvSpPr>
              <a:spLocks noChangeArrowheads="1"/>
            </p:cNvSpPr>
            <p:nvPr/>
          </p:nvSpPr>
          <p:spPr bwMode="white">
            <a:xfrm>
              <a:off x="0" y="3696"/>
              <a:ext cx="5760" cy="624"/>
            </a:xfrm>
            <a:prstGeom prst="rect">
              <a:avLst/>
            </a:prstGeom>
            <a:gradFill rotWithShape="0">
              <a:gsLst>
                <a:gs pos="0">
                  <a:schemeClr val="bg1"/>
                </a:gs>
                <a:gs pos="100000">
                  <a:schemeClr val="bg1">
                    <a:gamma/>
                    <a:shade val="81961"/>
                    <a:invGamma/>
                  </a:schemeClr>
                </a:gs>
              </a:gsLst>
              <a:lin ang="5400000" scaled="1"/>
            </a:gradFill>
            <a:ln w="9525">
              <a:noFill/>
              <a:miter lim="800000"/>
              <a:headEnd/>
              <a:tailEnd/>
            </a:ln>
            <a:effectLst/>
          </p:spPr>
          <p:txBody>
            <a:bodyPr wrap="none" anchor="ctr"/>
            <a:lstStyle/>
            <a:p>
              <a:endParaRPr lang="ja-JP" altLang="en-US"/>
            </a:p>
          </p:txBody>
        </p:sp>
        <p:sp>
          <p:nvSpPr>
            <p:cNvPr id="4100" name="Rectangle 4"/>
            <p:cNvSpPr>
              <a:spLocks noChangeArrowheads="1"/>
            </p:cNvSpPr>
            <p:nvPr/>
          </p:nvSpPr>
          <p:spPr bwMode="white">
            <a:xfrm>
              <a:off x="0" y="0"/>
              <a:ext cx="5760" cy="672"/>
            </a:xfrm>
            <a:prstGeom prst="rect">
              <a:avLst/>
            </a:prstGeom>
            <a:gradFill rotWithShape="0">
              <a:gsLst>
                <a:gs pos="0">
                  <a:schemeClr val="bg1">
                    <a:gamma/>
                    <a:shade val="81961"/>
                    <a:invGamma/>
                  </a:schemeClr>
                </a:gs>
                <a:gs pos="100000">
                  <a:schemeClr val="bg1"/>
                </a:gs>
              </a:gsLst>
              <a:lin ang="5400000" scaled="1"/>
            </a:gradFill>
            <a:ln w="9525">
              <a:noFill/>
              <a:miter lim="800000"/>
              <a:headEnd/>
              <a:tailEnd/>
            </a:ln>
            <a:effectLst/>
          </p:spPr>
          <p:txBody>
            <a:bodyPr wrap="none" anchor="ctr"/>
            <a:lstStyle/>
            <a:p>
              <a:endParaRPr lang="ja-JP" altLang="en-US"/>
            </a:p>
          </p:txBody>
        </p:sp>
        <p:grpSp>
          <p:nvGrpSpPr>
            <p:cNvPr id="3" name="Group 5"/>
            <p:cNvGrpSpPr>
              <a:grpSpLocks/>
            </p:cNvGrpSpPr>
            <p:nvPr/>
          </p:nvGrpSpPr>
          <p:grpSpPr bwMode="auto">
            <a:xfrm>
              <a:off x="864" y="459"/>
              <a:ext cx="4128" cy="3477"/>
              <a:chOff x="864" y="459"/>
              <a:chExt cx="4128" cy="3477"/>
            </a:xfrm>
          </p:grpSpPr>
          <p:sp>
            <p:nvSpPr>
              <p:cNvPr id="4102" name="Oval 6"/>
              <p:cNvSpPr>
                <a:spLocks noChangeArrowheads="1"/>
              </p:cNvSpPr>
              <p:nvPr/>
            </p:nvSpPr>
            <p:spPr bwMode="ltGray">
              <a:xfrm>
                <a:off x="1180" y="460"/>
                <a:ext cx="3508" cy="3476"/>
              </a:xfrm>
              <a:prstGeom prst="ellipse">
                <a:avLst/>
              </a:prstGeom>
              <a:gradFill rotWithShape="0">
                <a:gsLst>
                  <a:gs pos="0">
                    <a:schemeClr val="folHlink">
                      <a:gamma/>
                      <a:shade val="75686"/>
                      <a:invGamma/>
                    </a:schemeClr>
                  </a:gs>
                  <a:gs pos="50000">
                    <a:schemeClr val="folHlink"/>
                  </a:gs>
                  <a:gs pos="100000">
                    <a:schemeClr val="folHlink">
                      <a:gamma/>
                      <a:shade val="75686"/>
                      <a:invGamma/>
                    </a:schemeClr>
                  </a:gs>
                </a:gsLst>
                <a:lin ang="5400000" scaled="1"/>
              </a:gradFill>
              <a:ln w="9525">
                <a:noFill/>
                <a:round/>
                <a:headEnd/>
                <a:tailEnd/>
              </a:ln>
              <a:effectLst/>
            </p:spPr>
            <p:txBody>
              <a:bodyPr wrap="none" anchor="ctr"/>
              <a:lstStyle/>
              <a:p>
                <a:endParaRPr lang="ja-JP" altLang="en-US"/>
              </a:p>
            </p:txBody>
          </p:sp>
          <p:grpSp>
            <p:nvGrpSpPr>
              <p:cNvPr id="4" name="Group 7"/>
              <p:cNvGrpSpPr>
                <a:grpSpLocks/>
              </p:cNvGrpSpPr>
              <p:nvPr/>
            </p:nvGrpSpPr>
            <p:grpSpPr bwMode="auto">
              <a:xfrm>
                <a:off x="864" y="463"/>
                <a:ext cx="4128" cy="3473"/>
                <a:chOff x="864" y="463"/>
                <a:chExt cx="4128" cy="3473"/>
              </a:xfrm>
            </p:grpSpPr>
            <p:sp>
              <p:nvSpPr>
                <p:cNvPr id="4104" name="Line 8"/>
                <p:cNvSpPr>
                  <a:spLocks noChangeShapeType="1"/>
                </p:cNvSpPr>
                <p:nvPr/>
              </p:nvSpPr>
              <p:spPr bwMode="ltGray">
                <a:xfrm>
                  <a:off x="2940" y="816"/>
                  <a:ext cx="0" cy="3120"/>
                </a:xfrm>
                <a:prstGeom prst="line">
                  <a:avLst/>
                </a:prstGeom>
                <a:noFill/>
                <a:ln w="9525">
                  <a:solidFill>
                    <a:schemeClr val="bg2"/>
                  </a:solidFill>
                  <a:round/>
                  <a:headEnd/>
                  <a:tailEnd/>
                </a:ln>
                <a:effectLst/>
              </p:spPr>
              <p:txBody>
                <a:bodyPr wrap="none" anchor="ctr"/>
                <a:lstStyle/>
                <a:p>
                  <a:endParaRPr lang="ja-JP" altLang="en-US"/>
                </a:p>
              </p:txBody>
            </p:sp>
            <p:sp>
              <p:nvSpPr>
                <p:cNvPr id="4105" name="Oval 9"/>
                <p:cNvSpPr>
                  <a:spLocks noChangeArrowheads="1"/>
                </p:cNvSpPr>
                <p:nvPr/>
              </p:nvSpPr>
              <p:spPr bwMode="ltGray">
                <a:xfrm>
                  <a:off x="2475" y="525"/>
                  <a:ext cx="906" cy="435"/>
                </a:xfrm>
                <a:prstGeom prst="ellipse">
                  <a:avLst/>
                </a:prstGeom>
                <a:noFill/>
                <a:ln w="9525">
                  <a:solidFill>
                    <a:schemeClr val="bg2"/>
                  </a:solidFill>
                  <a:round/>
                  <a:headEnd/>
                  <a:tailEnd/>
                </a:ln>
                <a:effectLst/>
              </p:spPr>
              <p:txBody>
                <a:bodyPr wrap="none" anchor="ctr"/>
                <a:lstStyle/>
                <a:p>
                  <a:endParaRPr lang="ja-JP" altLang="en-US"/>
                </a:p>
              </p:txBody>
            </p:sp>
            <p:sp>
              <p:nvSpPr>
                <p:cNvPr id="4106" name="Oval 10"/>
                <p:cNvSpPr>
                  <a:spLocks noChangeArrowheads="1"/>
                </p:cNvSpPr>
                <p:nvPr/>
              </p:nvSpPr>
              <p:spPr bwMode="ltGray">
                <a:xfrm>
                  <a:off x="2064" y="463"/>
                  <a:ext cx="1722" cy="862"/>
                </a:xfrm>
                <a:prstGeom prst="ellipse">
                  <a:avLst/>
                </a:prstGeom>
                <a:noFill/>
                <a:ln w="9525">
                  <a:solidFill>
                    <a:schemeClr val="bg2"/>
                  </a:solidFill>
                  <a:round/>
                  <a:headEnd/>
                  <a:tailEnd/>
                </a:ln>
                <a:effectLst/>
              </p:spPr>
              <p:txBody>
                <a:bodyPr wrap="none" anchor="ctr"/>
                <a:lstStyle/>
                <a:p>
                  <a:endParaRPr lang="ja-JP" altLang="en-US"/>
                </a:p>
              </p:txBody>
            </p:sp>
            <p:sp>
              <p:nvSpPr>
                <p:cNvPr id="4107" name="Arc 11"/>
                <p:cNvSpPr>
                  <a:spLocks/>
                </p:cNvSpPr>
                <p:nvPr/>
              </p:nvSpPr>
              <p:spPr bwMode="ltGray">
                <a:xfrm>
                  <a:off x="1683" y="823"/>
                  <a:ext cx="2496" cy="929"/>
                </a:xfrm>
                <a:custGeom>
                  <a:avLst/>
                  <a:gdLst>
                    <a:gd name="G0" fmla="+- 21600 0 0"/>
                    <a:gd name="G1" fmla="+- 11271 0 0"/>
                    <a:gd name="G2" fmla="+- 21600 0 0"/>
                    <a:gd name="T0" fmla="*/ 40869 w 43200"/>
                    <a:gd name="T1" fmla="*/ 1510 h 32871"/>
                    <a:gd name="T2" fmla="*/ 3174 w 43200"/>
                    <a:gd name="T3" fmla="*/ 0 h 32871"/>
                    <a:gd name="T4" fmla="*/ 21600 w 43200"/>
                    <a:gd name="T5" fmla="*/ 11271 h 32871"/>
                  </a:gdLst>
                  <a:ahLst/>
                  <a:cxnLst>
                    <a:cxn ang="0">
                      <a:pos x="T0" y="T1"/>
                    </a:cxn>
                    <a:cxn ang="0">
                      <a:pos x="T2" y="T3"/>
                    </a:cxn>
                    <a:cxn ang="0">
                      <a:pos x="T4" y="T5"/>
                    </a:cxn>
                  </a:cxnLst>
                  <a:rect l="0" t="0" r="r" b="b"/>
                  <a:pathLst>
                    <a:path w="43200" h="32871" fill="none" extrusionOk="0">
                      <a:moveTo>
                        <a:pt x="40868" y="1510"/>
                      </a:moveTo>
                      <a:cubicBezTo>
                        <a:pt x="42401" y="4535"/>
                        <a:pt x="43200" y="7879"/>
                        <a:pt x="43200" y="11271"/>
                      </a:cubicBezTo>
                      <a:cubicBezTo>
                        <a:pt x="43200" y="23200"/>
                        <a:pt x="33529" y="32871"/>
                        <a:pt x="21600" y="32871"/>
                      </a:cubicBezTo>
                      <a:cubicBezTo>
                        <a:pt x="9670" y="32871"/>
                        <a:pt x="0" y="23200"/>
                        <a:pt x="0" y="11271"/>
                      </a:cubicBezTo>
                      <a:cubicBezTo>
                        <a:pt x="-1" y="7293"/>
                        <a:pt x="1098" y="3393"/>
                        <a:pt x="3173" y="-1"/>
                      </a:cubicBezTo>
                    </a:path>
                    <a:path w="43200" h="32871" stroke="0" extrusionOk="0">
                      <a:moveTo>
                        <a:pt x="40868" y="1510"/>
                      </a:moveTo>
                      <a:cubicBezTo>
                        <a:pt x="42401" y="4535"/>
                        <a:pt x="43200" y="7879"/>
                        <a:pt x="43200" y="11271"/>
                      </a:cubicBezTo>
                      <a:cubicBezTo>
                        <a:pt x="43200" y="23200"/>
                        <a:pt x="33529" y="32871"/>
                        <a:pt x="21600" y="32871"/>
                      </a:cubicBezTo>
                      <a:cubicBezTo>
                        <a:pt x="9670" y="32871"/>
                        <a:pt x="0" y="23200"/>
                        <a:pt x="0" y="11271"/>
                      </a:cubicBezTo>
                      <a:cubicBezTo>
                        <a:pt x="-1" y="7293"/>
                        <a:pt x="1098" y="3393"/>
                        <a:pt x="3173" y="-1"/>
                      </a:cubicBezTo>
                      <a:lnTo>
                        <a:pt x="21600" y="11271"/>
                      </a:lnTo>
                      <a:close/>
                    </a:path>
                  </a:pathLst>
                </a:custGeom>
                <a:noFill/>
                <a:ln w="9525">
                  <a:solidFill>
                    <a:schemeClr val="bg2"/>
                  </a:solidFill>
                  <a:round/>
                  <a:headEnd/>
                  <a:tailEnd/>
                </a:ln>
                <a:effectLst/>
              </p:spPr>
              <p:txBody>
                <a:bodyPr wrap="none" anchor="ctr"/>
                <a:lstStyle/>
                <a:p>
                  <a:endParaRPr lang="ja-JP" altLang="en-US"/>
                </a:p>
              </p:txBody>
            </p:sp>
            <p:sp>
              <p:nvSpPr>
                <p:cNvPr id="4108" name="Arc 12"/>
                <p:cNvSpPr>
                  <a:spLocks/>
                </p:cNvSpPr>
                <p:nvPr/>
              </p:nvSpPr>
              <p:spPr bwMode="ltGray">
                <a:xfrm>
                  <a:off x="1394" y="1308"/>
                  <a:ext cx="3072" cy="899"/>
                </a:xfrm>
                <a:custGeom>
                  <a:avLst/>
                  <a:gdLst>
                    <a:gd name="G0" fmla="+- 21600 0 0"/>
                    <a:gd name="G1" fmla="+- 3057 0 0"/>
                    <a:gd name="G2" fmla="+- 21600 0 0"/>
                    <a:gd name="T0" fmla="*/ 42983 w 43200"/>
                    <a:gd name="T1" fmla="*/ 0 h 24657"/>
                    <a:gd name="T2" fmla="*/ 154 w 43200"/>
                    <a:gd name="T3" fmla="*/ 479 h 24657"/>
                    <a:gd name="T4" fmla="*/ 21600 w 43200"/>
                    <a:gd name="T5" fmla="*/ 3057 h 24657"/>
                  </a:gdLst>
                  <a:ahLst/>
                  <a:cxnLst>
                    <a:cxn ang="0">
                      <a:pos x="T0" y="T1"/>
                    </a:cxn>
                    <a:cxn ang="0">
                      <a:pos x="T2" y="T3"/>
                    </a:cxn>
                    <a:cxn ang="0">
                      <a:pos x="T4" y="T5"/>
                    </a:cxn>
                  </a:cxnLst>
                  <a:rect l="0" t="0" r="r" b="b"/>
                  <a:pathLst>
                    <a:path w="43200" h="24657" fill="none" extrusionOk="0">
                      <a:moveTo>
                        <a:pt x="42982" y="0"/>
                      </a:moveTo>
                      <a:cubicBezTo>
                        <a:pt x="43127" y="1012"/>
                        <a:pt x="43200" y="2034"/>
                        <a:pt x="43200" y="3057"/>
                      </a:cubicBezTo>
                      <a:cubicBezTo>
                        <a:pt x="43200" y="14986"/>
                        <a:pt x="33529" y="24657"/>
                        <a:pt x="21600" y="24657"/>
                      </a:cubicBezTo>
                      <a:cubicBezTo>
                        <a:pt x="9670" y="24657"/>
                        <a:pt x="0" y="14986"/>
                        <a:pt x="0" y="3057"/>
                      </a:cubicBezTo>
                      <a:cubicBezTo>
                        <a:pt x="-1" y="2195"/>
                        <a:pt x="51" y="1334"/>
                        <a:pt x="154" y="479"/>
                      </a:cubicBezTo>
                    </a:path>
                    <a:path w="43200" h="24657" stroke="0" extrusionOk="0">
                      <a:moveTo>
                        <a:pt x="42982" y="0"/>
                      </a:moveTo>
                      <a:cubicBezTo>
                        <a:pt x="43127" y="1012"/>
                        <a:pt x="43200" y="2034"/>
                        <a:pt x="43200" y="3057"/>
                      </a:cubicBezTo>
                      <a:cubicBezTo>
                        <a:pt x="43200" y="14986"/>
                        <a:pt x="33529" y="24657"/>
                        <a:pt x="21600" y="24657"/>
                      </a:cubicBezTo>
                      <a:cubicBezTo>
                        <a:pt x="9670" y="24657"/>
                        <a:pt x="0" y="14986"/>
                        <a:pt x="0" y="3057"/>
                      </a:cubicBezTo>
                      <a:cubicBezTo>
                        <a:pt x="-1" y="2195"/>
                        <a:pt x="51" y="1334"/>
                        <a:pt x="154" y="479"/>
                      </a:cubicBezTo>
                      <a:lnTo>
                        <a:pt x="21600" y="3057"/>
                      </a:lnTo>
                      <a:close/>
                    </a:path>
                  </a:pathLst>
                </a:custGeom>
                <a:noFill/>
                <a:ln w="9525">
                  <a:solidFill>
                    <a:schemeClr val="bg2"/>
                  </a:solidFill>
                  <a:round/>
                  <a:headEnd/>
                  <a:tailEnd/>
                </a:ln>
                <a:effectLst/>
              </p:spPr>
              <p:txBody>
                <a:bodyPr wrap="none" anchor="ctr"/>
                <a:lstStyle/>
                <a:p>
                  <a:endParaRPr lang="ja-JP" altLang="en-US"/>
                </a:p>
              </p:txBody>
            </p:sp>
            <p:sp>
              <p:nvSpPr>
                <p:cNvPr id="4109" name="Arc 13"/>
                <p:cNvSpPr>
                  <a:spLocks/>
                </p:cNvSpPr>
                <p:nvPr/>
              </p:nvSpPr>
              <p:spPr bwMode="ltGray">
                <a:xfrm>
                  <a:off x="1212" y="1759"/>
                  <a:ext cx="3442" cy="887"/>
                </a:xfrm>
                <a:custGeom>
                  <a:avLst/>
                  <a:gdLst>
                    <a:gd name="G0" fmla="+- 21476 0 0"/>
                    <a:gd name="G1" fmla="+- 0 0 0"/>
                    <a:gd name="G2" fmla="+- 21600 0 0"/>
                    <a:gd name="T0" fmla="*/ 43031 w 43031"/>
                    <a:gd name="T1" fmla="*/ 1391 h 21600"/>
                    <a:gd name="T2" fmla="*/ 0 w 43031"/>
                    <a:gd name="T3" fmla="*/ 2307 h 21600"/>
                    <a:gd name="T4" fmla="*/ 21476 w 43031"/>
                    <a:gd name="T5" fmla="*/ 0 h 21600"/>
                  </a:gdLst>
                  <a:ahLst/>
                  <a:cxnLst>
                    <a:cxn ang="0">
                      <a:pos x="T0" y="T1"/>
                    </a:cxn>
                    <a:cxn ang="0">
                      <a:pos x="T2" y="T3"/>
                    </a:cxn>
                    <a:cxn ang="0">
                      <a:pos x="T4" y="T5"/>
                    </a:cxn>
                  </a:cxnLst>
                  <a:rect l="0" t="0" r="r" b="b"/>
                  <a:pathLst>
                    <a:path w="43031" h="21600" fill="none" extrusionOk="0">
                      <a:moveTo>
                        <a:pt x="43031" y="1391"/>
                      </a:moveTo>
                      <a:cubicBezTo>
                        <a:pt x="42297" y="12756"/>
                        <a:pt x="32865" y="21599"/>
                        <a:pt x="21476" y="21600"/>
                      </a:cubicBezTo>
                      <a:cubicBezTo>
                        <a:pt x="10439" y="21600"/>
                        <a:pt x="1178" y="13280"/>
                        <a:pt x="-1" y="2307"/>
                      </a:cubicBezTo>
                    </a:path>
                    <a:path w="43031" h="21600" stroke="0" extrusionOk="0">
                      <a:moveTo>
                        <a:pt x="43031" y="1391"/>
                      </a:moveTo>
                      <a:cubicBezTo>
                        <a:pt x="42297" y="12756"/>
                        <a:pt x="32865" y="21599"/>
                        <a:pt x="21476" y="21600"/>
                      </a:cubicBezTo>
                      <a:cubicBezTo>
                        <a:pt x="10439" y="21600"/>
                        <a:pt x="1178" y="13280"/>
                        <a:pt x="-1" y="2307"/>
                      </a:cubicBezTo>
                      <a:lnTo>
                        <a:pt x="21476" y="0"/>
                      </a:lnTo>
                      <a:close/>
                    </a:path>
                  </a:pathLst>
                </a:custGeom>
                <a:noFill/>
                <a:ln w="9525">
                  <a:solidFill>
                    <a:schemeClr val="bg2"/>
                  </a:solidFill>
                  <a:round/>
                  <a:headEnd/>
                  <a:tailEnd/>
                </a:ln>
                <a:effectLst/>
              </p:spPr>
              <p:txBody>
                <a:bodyPr wrap="none" anchor="ctr"/>
                <a:lstStyle/>
                <a:p>
                  <a:endParaRPr lang="ja-JP" altLang="en-US"/>
                </a:p>
              </p:txBody>
            </p:sp>
            <p:sp>
              <p:nvSpPr>
                <p:cNvPr id="4110" name="Arc 14"/>
                <p:cNvSpPr>
                  <a:spLocks/>
                </p:cNvSpPr>
                <p:nvPr/>
              </p:nvSpPr>
              <p:spPr bwMode="ltGray">
                <a:xfrm>
                  <a:off x="1175" y="2160"/>
                  <a:ext cx="3525" cy="904"/>
                </a:xfrm>
                <a:custGeom>
                  <a:avLst/>
                  <a:gdLst>
                    <a:gd name="G0" fmla="+- 21220 0 0"/>
                    <a:gd name="G1" fmla="+- 0 0 0"/>
                    <a:gd name="G2" fmla="+- 21600 0 0"/>
                    <a:gd name="T0" fmla="*/ 42699 w 42699"/>
                    <a:gd name="T1" fmla="*/ 2286 h 21600"/>
                    <a:gd name="T2" fmla="*/ 0 w 42699"/>
                    <a:gd name="T3" fmla="*/ 4033 h 21600"/>
                    <a:gd name="T4" fmla="*/ 21220 w 42699"/>
                    <a:gd name="T5" fmla="*/ 0 h 21600"/>
                  </a:gdLst>
                  <a:ahLst/>
                  <a:cxnLst>
                    <a:cxn ang="0">
                      <a:pos x="T0" y="T1"/>
                    </a:cxn>
                    <a:cxn ang="0">
                      <a:pos x="T2" y="T3"/>
                    </a:cxn>
                    <a:cxn ang="0">
                      <a:pos x="T4" y="T5"/>
                    </a:cxn>
                  </a:cxnLst>
                  <a:rect l="0" t="0" r="r" b="b"/>
                  <a:pathLst>
                    <a:path w="42699" h="21600" fill="none" extrusionOk="0">
                      <a:moveTo>
                        <a:pt x="42698" y="2285"/>
                      </a:moveTo>
                      <a:cubicBezTo>
                        <a:pt x="41529" y="13268"/>
                        <a:pt x="32264" y="21599"/>
                        <a:pt x="21220" y="21600"/>
                      </a:cubicBezTo>
                      <a:cubicBezTo>
                        <a:pt x="10845" y="21600"/>
                        <a:pt x="1936" y="14224"/>
                        <a:pt x="-1" y="4033"/>
                      </a:cubicBezTo>
                    </a:path>
                    <a:path w="42699" h="21600" stroke="0" extrusionOk="0">
                      <a:moveTo>
                        <a:pt x="42698" y="2285"/>
                      </a:moveTo>
                      <a:cubicBezTo>
                        <a:pt x="41529" y="13268"/>
                        <a:pt x="32264" y="21599"/>
                        <a:pt x="21220" y="21600"/>
                      </a:cubicBezTo>
                      <a:cubicBezTo>
                        <a:pt x="10845" y="21600"/>
                        <a:pt x="1936" y="14224"/>
                        <a:pt x="-1" y="4033"/>
                      </a:cubicBezTo>
                      <a:lnTo>
                        <a:pt x="21220" y="0"/>
                      </a:lnTo>
                      <a:close/>
                    </a:path>
                  </a:pathLst>
                </a:custGeom>
                <a:noFill/>
                <a:ln w="9525">
                  <a:solidFill>
                    <a:schemeClr val="bg2"/>
                  </a:solidFill>
                  <a:round/>
                  <a:headEnd/>
                  <a:tailEnd/>
                </a:ln>
                <a:effectLst/>
              </p:spPr>
              <p:txBody>
                <a:bodyPr wrap="none" anchor="ctr"/>
                <a:lstStyle/>
                <a:p>
                  <a:endParaRPr lang="ja-JP" altLang="en-US"/>
                </a:p>
              </p:txBody>
            </p:sp>
            <p:sp>
              <p:nvSpPr>
                <p:cNvPr id="4111" name="Arc 15"/>
                <p:cNvSpPr>
                  <a:spLocks/>
                </p:cNvSpPr>
                <p:nvPr/>
              </p:nvSpPr>
              <p:spPr bwMode="ltGray">
                <a:xfrm>
                  <a:off x="1290" y="2448"/>
                  <a:ext cx="3284" cy="978"/>
                </a:xfrm>
                <a:custGeom>
                  <a:avLst/>
                  <a:gdLst>
                    <a:gd name="G0" fmla="+- 19827 0 0"/>
                    <a:gd name="G1" fmla="+- 0 0 0"/>
                    <a:gd name="G2" fmla="+- 21600 0 0"/>
                    <a:gd name="T0" fmla="*/ 39783 w 39783"/>
                    <a:gd name="T1" fmla="*/ 8265 h 21600"/>
                    <a:gd name="T2" fmla="*/ 0 w 39783"/>
                    <a:gd name="T3" fmla="*/ 8569 h 21600"/>
                    <a:gd name="T4" fmla="*/ 19827 w 39783"/>
                    <a:gd name="T5" fmla="*/ 0 h 21600"/>
                  </a:gdLst>
                  <a:ahLst/>
                  <a:cxnLst>
                    <a:cxn ang="0">
                      <a:pos x="T0" y="T1"/>
                    </a:cxn>
                    <a:cxn ang="0">
                      <a:pos x="T2" y="T3"/>
                    </a:cxn>
                    <a:cxn ang="0">
                      <a:pos x="T4" y="T5"/>
                    </a:cxn>
                  </a:cxnLst>
                  <a:rect l="0" t="0" r="r" b="b"/>
                  <a:pathLst>
                    <a:path w="39783" h="21600" fill="none" extrusionOk="0">
                      <a:moveTo>
                        <a:pt x="39783" y="8265"/>
                      </a:moveTo>
                      <a:cubicBezTo>
                        <a:pt x="36440" y="16336"/>
                        <a:pt x="28563" y="21599"/>
                        <a:pt x="19827" y="21600"/>
                      </a:cubicBezTo>
                      <a:cubicBezTo>
                        <a:pt x="11210" y="21600"/>
                        <a:pt x="3417" y="16478"/>
                        <a:pt x="-1" y="8569"/>
                      </a:cubicBezTo>
                    </a:path>
                    <a:path w="39783" h="21600" stroke="0" extrusionOk="0">
                      <a:moveTo>
                        <a:pt x="39783" y="8265"/>
                      </a:moveTo>
                      <a:cubicBezTo>
                        <a:pt x="36440" y="16336"/>
                        <a:pt x="28563" y="21599"/>
                        <a:pt x="19827" y="21600"/>
                      </a:cubicBezTo>
                      <a:cubicBezTo>
                        <a:pt x="11210" y="21600"/>
                        <a:pt x="3417" y="16478"/>
                        <a:pt x="-1" y="8569"/>
                      </a:cubicBezTo>
                      <a:lnTo>
                        <a:pt x="19827" y="0"/>
                      </a:lnTo>
                      <a:close/>
                    </a:path>
                  </a:pathLst>
                </a:custGeom>
                <a:noFill/>
                <a:ln w="9525">
                  <a:solidFill>
                    <a:schemeClr val="bg2"/>
                  </a:solidFill>
                  <a:round/>
                  <a:headEnd/>
                  <a:tailEnd/>
                </a:ln>
                <a:effectLst/>
              </p:spPr>
              <p:txBody>
                <a:bodyPr wrap="none" anchor="ctr"/>
                <a:lstStyle/>
                <a:p>
                  <a:endParaRPr lang="ja-JP" altLang="en-US"/>
                </a:p>
              </p:txBody>
            </p:sp>
            <p:sp>
              <p:nvSpPr>
                <p:cNvPr id="4112" name="Arc 16"/>
                <p:cNvSpPr>
                  <a:spLocks/>
                </p:cNvSpPr>
                <p:nvPr/>
              </p:nvSpPr>
              <p:spPr bwMode="ltGray">
                <a:xfrm>
                  <a:off x="1648" y="2592"/>
                  <a:ext cx="2587" cy="1113"/>
                </a:xfrm>
                <a:custGeom>
                  <a:avLst/>
                  <a:gdLst>
                    <a:gd name="G0" fmla="+- 15481 0 0"/>
                    <a:gd name="G1" fmla="+- 0 0 0"/>
                    <a:gd name="G2" fmla="+- 21600 0 0"/>
                    <a:gd name="T0" fmla="*/ 31345 w 31345"/>
                    <a:gd name="T1" fmla="*/ 14659 h 21600"/>
                    <a:gd name="T2" fmla="*/ 0 w 31345"/>
                    <a:gd name="T3" fmla="*/ 15063 h 21600"/>
                    <a:gd name="T4" fmla="*/ 15481 w 31345"/>
                    <a:gd name="T5" fmla="*/ 0 h 21600"/>
                  </a:gdLst>
                  <a:ahLst/>
                  <a:cxnLst>
                    <a:cxn ang="0">
                      <a:pos x="T0" y="T1"/>
                    </a:cxn>
                    <a:cxn ang="0">
                      <a:pos x="T2" y="T3"/>
                    </a:cxn>
                    <a:cxn ang="0">
                      <a:pos x="T4" y="T5"/>
                    </a:cxn>
                  </a:cxnLst>
                  <a:rect l="0" t="0" r="r" b="b"/>
                  <a:pathLst>
                    <a:path w="31345" h="21600" fill="none" extrusionOk="0">
                      <a:moveTo>
                        <a:pt x="31345" y="14659"/>
                      </a:moveTo>
                      <a:cubicBezTo>
                        <a:pt x="27256" y="19083"/>
                        <a:pt x="21505" y="21599"/>
                        <a:pt x="15481" y="21600"/>
                      </a:cubicBezTo>
                      <a:cubicBezTo>
                        <a:pt x="9649" y="21600"/>
                        <a:pt x="4066" y="19242"/>
                        <a:pt x="-1" y="15063"/>
                      </a:cubicBezTo>
                    </a:path>
                    <a:path w="31345" h="21600" stroke="0" extrusionOk="0">
                      <a:moveTo>
                        <a:pt x="31345" y="14659"/>
                      </a:moveTo>
                      <a:cubicBezTo>
                        <a:pt x="27256" y="19083"/>
                        <a:pt x="21505" y="21599"/>
                        <a:pt x="15481" y="21600"/>
                      </a:cubicBezTo>
                      <a:cubicBezTo>
                        <a:pt x="9649" y="21600"/>
                        <a:pt x="4066" y="19242"/>
                        <a:pt x="-1" y="15063"/>
                      </a:cubicBezTo>
                      <a:lnTo>
                        <a:pt x="15481" y="0"/>
                      </a:lnTo>
                      <a:close/>
                    </a:path>
                  </a:pathLst>
                </a:custGeom>
                <a:noFill/>
                <a:ln w="9525">
                  <a:solidFill>
                    <a:schemeClr val="bg2"/>
                  </a:solidFill>
                  <a:round/>
                  <a:headEnd/>
                  <a:tailEnd/>
                </a:ln>
                <a:effectLst/>
              </p:spPr>
              <p:txBody>
                <a:bodyPr wrap="none" anchor="ctr"/>
                <a:lstStyle/>
                <a:p>
                  <a:endParaRPr lang="ja-JP" altLang="en-US"/>
                </a:p>
              </p:txBody>
            </p:sp>
            <p:sp>
              <p:nvSpPr>
                <p:cNvPr id="4113" name="Arc 17"/>
                <p:cNvSpPr>
                  <a:spLocks/>
                </p:cNvSpPr>
                <p:nvPr/>
              </p:nvSpPr>
              <p:spPr bwMode="ltGray">
                <a:xfrm>
                  <a:off x="2248" y="2757"/>
                  <a:ext cx="1441" cy="1113"/>
                </a:xfrm>
                <a:custGeom>
                  <a:avLst/>
                  <a:gdLst>
                    <a:gd name="G0" fmla="+- 8051 0 0"/>
                    <a:gd name="G1" fmla="+- 0 0 0"/>
                    <a:gd name="G2" fmla="+- 21600 0 0"/>
                    <a:gd name="T0" fmla="*/ 17455 w 17455"/>
                    <a:gd name="T1" fmla="*/ 19446 h 21600"/>
                    <a:gd name="T2" fmla="*/ 0 w 17455"/>
                    <a:gd name="T3" fmla="*/ 20044 h 21600"/>
                    <a:gd name="T4" fmla="*/ 8051 w 17455"/>
                    <a:gd name="T5" fmla="*/ 0 h 21600"/>
                  </a:gdLst>
                  <a:ahLst/>
                  <a:cxnLst>
                    <a:cxn ang="0">
                      <a:pos x="T0" y="T1"/>
                    </a:cxn>
                    <a:cxn ang="0">
                      <a:pos x="T2" y="T3"/>
                    </a:cxn>
                    <a:cxn ang="0">
                      <a:pos x="T4" y="T5"/>
                    </a:cxn>
                  </a:cxnLst>
                  <a:rect l="0" t="0" r="r" b="b"/>
                  <a:pathLst>
                    <a:path w="17455" h="21600" fill="none" extrusionOk="0">
                      <a:moveTo>
                        <a:pt x="17454" y="19445"/>
                      </a:moveTo>
                      <a:cubicBezTo>
                        <a:pt x="14522" y="20863"/>
                        <a:pt x="11307" y="21599"/>
                        <a:pt x="8051" y="21600"/>
                      </a:cubicBezTo>
                      <a:cubicBezTo>
                        <a:pt x="5292" y="21600"/>
                        <a:pt x="2559" y="21071"/>
                        <a:pt x="0" y="20043"/>
                      </a:cubicBezTo>
                    </a:path>
                    <a:path w="17455" h="21600" stroke="0" extrusionOk="0">
                      <a:moveTo>
                        <a:pt x="17454" y="19445"/>
                      </a:moveTo>
                      <a:cubicBezTo>
                        <a:pt x="14522" y="20863"/>
                        <a:pt x="11307" y="21599"/>
                        <a:pt x="8051" y="21600"/>
                      </a:cubicBezTo>
                      <a:cubicBezTo>
                        <a:pt x="5292" y="21600"/>
                        <a:pt x="2559" y="21071"/>
                        <a:pt x="0" y="20043"/>
                      </a:cubicBezTo>
                      <a:lnTo>
                        <a:pt x="8051" y="0"/>
                      </a:lnTo>
                      <a:close/>
                    </a:path>
                  </a:pathLst>
                </a:custGeom>
                <a:noFill/>
                <a:ln w="9525">
                  <a:solidFill>
                    <a:schemeClr val="bg2"/>
                  </a:solidFill>
                  <a:round/>
                  <a:headEnd/>
                  <a:tailEnd/>
                </a:ln>
                <a:effectLst/>
              </p:spPr>
              <p:txBody>
                <a:bodyPr wrap="none" anchor="ctr"/>
                <a:lstStyle/>
                <a:p>
                  <a:endParaRPr lang="ja-JP" altLang="en-US"/>
                </a:p>
              </p:txBody>
            </p:sp>
            <p:grpSp>
              <p:nvGrpSpPr>
                <p:cNvPr id="5" name="Group 18"/>
                <p:cNvGrpSpPr>
                  <a:grpSpLocks/>
                </p:cNvGrpSpPr>
                <p:nvPr/>
              </p:nvGrpSpPr>
              <p:grpSpPr bwMode="auto">
                <a:xfrm>
                  <a:off x="864" y="480"/>
                  <a:ext cx="2016" cy="3448"/>
                  <a:chOff x="864" y="480"/>
                  <a:chExt cx="2016" cy="3448"/>
                </a:xfrm>
              </p:grpSpPr>
              <p:sp>
                <p:nvSpPr>
                  <p:cNvPr id="4115" name="Freeform 19"/>
                  <p:cNvSpPr>
                    <a:spLocks/>
                  </p:cNvSpPr>
                  <p:nvPr/>
                </p:nvSpPr>
                <p:spPr bwMode="ltGray">
                  <a:xfrm>
                    <a:off x="2327" y="816"/>
                    <a:ext cx="553" cy="3112"/>
                  </a:xfrm>
                  <a:custGeom>
                    <a:avLst/>
                    <a:gdLst/>
                    <a:ahLst/>
                    <a:cxnLst>
                      <a:cxn ang="0">
                        <a:pos x="553" y="0"/>
                      </a:cxn>
                      <a:cxn ang="0">
                        <a:pos x="345" y="3112"/>
                      </a:cxn>
                    </a:cxnLst>
                    <a:rect l="0" t="0" r="r" b="b"/>
                    <a:pathLst>
                      <a:path w="553" h="3112">
                        <a:moveTo>
                          <a:pt x="553" y="0"/>
                        </a:moveTo>
                        <a:cubicBezTo>
                          <a:pt x="155" y="839"/>
                          <a:pt x="0" y="2702"/>
                          <a:pt x="345" y="3112"/>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16" name="Freeform 20"/>
                  <p:cNvSpPr>
                    <a:spLocks/>
                  </p:cNvSpPr>
                  <p:nvPr/>
                </p:nvSpPr>
                <p:spPr bwMode="ltGray">
                  <a:xfrm>
                    <a:off x="1800" y="786"/>
                    <a:ext cx="1032" cy="3072"/>
                  </a:xfrm>
                  <a:custGeom>
                    <a:avLst/>
                    <a:gdLst/>
                    <a:ahLst/>
                    <a:cxnLst>
                      <a:cxn ang="0">
                        <a:pos x="1032" y="0"/>
                      </a:cxn>
                      <a:cxn ang="0">
                        <a:pos x="570" y="3072"/>
                      </a:cxn>
                    </a:cxnLst>
                    <a:rect l="0" t="0" r="r" b="b"/>
                    <a:pathLst>
                      <a:path w="1032" h="3072">
                        <a:moveTo>
                          <a:pt x="1032" y="0"/>
                        </a:moveTo>
                        <a:cubicBezTo>
                          <a:pt x="258" y="846"/>
                          <a:pt x="0" y="2694"/>
                          <a:pt x="570" y="3072"/>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17" name="Freeform 21"/>
                  <p:cNvSpPr>
                    <a:spLocks/>
                  </p:cNvSpPr>
                  <p:nvPr/>
                </p:nvSpPr>
                <p:spPr bwMode="ltGray">
                  <a:xfrm>
                    <a:off x="1494" y="774"/>
                    <a:ext cx="1296" cy="2934"/>
                  </a:xfrm>
                  <a:custGeom>
                    <a:avLst/>
                    <a:gdLst/>
                    <a:ahLst/>
                    <a:cxnLst>
                      <a:cxn ang="0">
                        <a:pos x="1296" y="0"/>
                      </a:cxn>
                      <a:cxn ang="0">
                        <a:pos x="570" y="2934"/>
                      </a:cxn>
                    </a:cxnLst>
                    <a:rect l="0" t="0" r="r" b="b"/>
                    <a:pathLst>
                      <a:path w="1296" h="2934">
                        <a:moveTo>
                          <a:pt x="1296" y="0"/>
                        </a:moveTo>
                        <a:cubicBezTo>
                          <a:pt x="54" y="864"/>
                          <a:pt x="0" y="2556"/>
                          <a:pt x="570" y="2934"/>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18" name="Freeform 22"/>
                  <p:cNvSpPr>
                    <a:spLocks/>
                  </p:cNvSpPr>
                  <p:nvPr/>
                </p:nvSpPr>
                <p:spPr bwMode="ltGray">
                  <a:xfrm>
                    <a:off x="1092" y="756"/>
                    <a:ext cx="1674" cy="2688"/>
                  </a:xfrm>
                  <a:custGeom>
                    <a:avLst/>
                    <a:gdLst/>
                    <a:ahLst/>
                    <a:cxnLst>
                      <a:cxn ang="0">
                        <a:pos x="1674" y="0"/>
                      </a:cxn>
                      <a:cxn ang="0">
                        <a:pos x="624" y="2688"/>
                      </a:cxn>
                    </a:cxnLst>
                    <a:rect l="0" t="0" r="r" b="b"/>
                    <a:pathLst>
                      <a:path w="1674" h="2688">
                        <a:moveTo>
                          <a:pt x="1674" y="0"/>
                        </a:moveTo>
                        <a:cubicBezTo>
                          <a:pt x="0" y="756"/>
                          <a:pt x="210" y="2382"/>
                          <a:pt x="624" y="2688"/>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19" name="Freeform 23"/>
                  <p:cNvSpPr>
                    <a:spLocks/>
                  </p:cNvSpPr>
                  <p:nvPr/>
                </p:nvSpPr>
                <p:spPr bwMode="ltGray">
                  <a:xfrm>
                    <a:off x="864" y="732"/>
                    <a:ext cx="1902" cy="2154"/>
                  </a:xfrm>
                  <a:custGeom>
                    <a:avLst/>
                    <a:gdLst/>
                    <a:ahLst/>
                    <a:cxnLst>
                      <a:cxn ang="0">
                        <a:pos x="1902" y="0"/>
                      </a:cxn>
                      <a:cxn ang="0">
                        <a:pos x="456" y="2154"/>
                      </a:cxn>
                    </a:cxnLst>
                    <a:rect l="0" t="0" r="r" b="b"/>
                    <a:pathLst>
                      <a:path w="1902" h="2154">
                        <a:moveTo>
                          <a:pt x="1902" y="0"/>
                        </a:moveTo>
                        <a:cubicBezTo>
                          <a:pt x="0" y="508"/>
                          <a:pt x="400" y="2092"/>
                          <a:pt x="456" y="2154"/>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20" name="Freeform 24"/>
                  <p:cNvSpPr>
                    <a:spLocks/>
                  </p:cNvSpPr>
                  <p:nvPr/>
                </p:nvSpPr>
                <p:spPr bwMode="ltGray">
                  <a:xfrm>
                    <a:off x="1208" y="696"/>
                    <a:ext cx="1544" cy="1176"/>
                  </a:xfrm>
                  <a:custGeom>
                    <a:avLst/>
                    <a:gdLst/>
                    <a:ahLst/>
                    <a:cxnLst>
                      <a:cxn ang="0">
                        <a:pos x="1544" y="0"/>
                      </a:cxn>
                      <a:cxn ang="0">
                        <a:pos x="0" y="1176"/>
                      </a:cxn>
                    </a:cxnLst>
                    <a:rect l="0" t="0" r="r" b="b"/>
                    <a:pathLst>
                      <a:path w="1544" h="1176">
                        <a:moveTo>
                          <a:pt x="1544" y="0"/>
                        </a:moveTo>
                        <a:cubicBezTo>
                          <a:pt x="440" y="112"/>
                          <a:pt x="0" y="992"/>
                          <a:pt x="0" y="1176"/>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21" name="Freeform 25"/>
                  <p:cNvSpPr>
                    <a:spLocks/>
                  </p:cNvSpPr>
                  <p:nvPr/>
                </p:nvSpPr>
                <p:spPr bwMode="ltGray">
                  <a:xfrm>
                    <a:off x="1552" y="672"/>
                    <a:ext cx="1200" cy="472"/>
                  </a:xfrm>
                  <a:custGeom>
                    <a:avLst/>
                    <a:gdLst/>
                    <a:ahLst/>
                    <a:cxnLst>
                      <a:cxn ang="0">
                        <a:pos x="1200" y="0"/>
                      </a:cxn>
                      <a:cxn ang="0">
                        <a:pos x="0" y="472"/>
                      </a:cxn>
                    </a:cxnLst>
                    <a:rect l="0" t="0" r="r" b="b"/>
                    <a:pathLst>
                      <a:path w="1200" h="472">
                        <a:moveTo>
                          <a:pt x="1200" y="0"/>
                        </a:moveTo>
                        <a:cubicBezTo>
                          <a:pt x="584" y="24"/>
                          <a:pt x="264" y="192"/>
                          <a:pt x="0" y="472"/>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22" name="Freeform 26"/>
                  <p:cNvSpPr>
                    <a:spLocks/>
                  </p:cNvSpPr>
                  <p:nvPr/>
                </p:nvSpPr>
                <p:spPr bwMode="ltGray">
                  <a:xfrm>
                    <a:off x="1784" y="600"/>
                    <a:ext cx="984" cy="280"/>
                  </a:xfrm>
                  <a:custGeom>
                    <a:avLst/>
                    <a:gdLst/>
                    <a:ahLst/>
                    <a:cxnLst>
                      <a:cxn ang="0">
                        <a:pos x="984" y="56"/>
                      </a:cxn>
                      <a:cxn ang="0">
                        <a:pos x="0" y="280"/>
                      </a:cxn>
                    </a:cxnLst>
                    <a:rect l="0" t="0" r="r" b="b"/>
                    <a:pathLst>
                      <a:path w="984" h="280">
                        <a:moveTo>
                          <a:pt x="984" y="56"/>
                        </a:moveTo>
                        <a:cubicBezTo>
                          <a:pt x="568" y="0"/>
                          <a:pt x="192" y="104"/>
                          <a:pt x="0" y="280"/>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23" name="Freeform 27"/>
                  <p:cNvSpPr>
                    <a:spLocks/>
                  </p:cNvSpPr>
                  <p:nvPr/>
                </p:nvSpPr>
                <p:spPr bwMode="ltGray">
                  <a:xfrm>
                    <a:off x="2168" y="554"/>
                    <a:ext cx="640" cy="88"/>
                  </a:xfrm>
                  <a:custGeom>
                    <a:avLst/>
                    <a:gdLst/>
                    <a:ahLst/>
                    <a:cxnLst>
                      <a:cxn ang="0">
                        <a:pos x="640" y="88"/>
                      </a:cxn>
                      <a:cxn ang="0">
                        <a:pos x="0" y="78"/>
                      </a:cxn>
                    </a:cxnLst>
                    <a:rect l="0" t="0" r="r" b="b"/>
                    <a:pathLst>
                      <a:path w="640" h="88">
                        <a:moveTo>
                          <a:pt x="640" y="88"/>
                        </a:moveTo>
                        <a:cubicBezTo>
                          <a:pt x="400" y="0"/>
                          <a:pt x="112" y="30"/>
                          <a:pt x="0" y="78"/>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24" name="Freeform 28"/>
                  <p:cNvSpPr>
                    <a:spLocks/>
                  </p:cNvSpPr>
                  <p:nvPr/>
                </p:nvSpPr>
                <p:spPr bwMode="ltGray">
                  <a:xfrm>
                    <a:off x="2508" y="504"/>
                    <a:ext cx="330" cy="126"/>
                  </a:xfrm>
                  <a:custGeom>
                    <a:avLst/>
                    <a:gdLst/>
                    <a:ahLst/>
                    <a:cxnLst>
                      <a:cxn ang="0">
                        <a:pos x="330" y="126"/>
                      </a:cxn>
                      <a:cxn ang="0">
                        <a:pos x="0" y="0"/>
                      </a:cxn>
                    </a:cxnLst>
                    <a:rect l="0" t="0" r="r" b="b"/>
                    <a:pathLst>
                      <a:path w="330" h="126">
                        <a:moveTo>
                          <a:pt x="330" y="126"/>
                        </a:moveTo>
                        <a:cubicBezTo>
                          <a:pt x="186" y="48"/>
                          <a:pt x="78" y="18"/>
                          <a:pt x="0" y="0"/>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25" name="Freeform 29"/>
                  <p:cNvSpPr>
                    <a:spLocks/>
                  </p:cNvSpPr>
                  <p:nvPr/>
                </p:nvSpPr>
                <p:spPr bwMode="ltGray">
                  <a:xfrm>
                    <a:off x="2736" y="480"/>
                    <a:ext cx="144" cy="144"/>
                  </a:xfrm>
                  <a:custGeom>
                    <a:avLst/>
                    <a:gdLst/>
                    <a:ahLst/>
                    <a:cxnLst>
                      <a:cxn ang="0">
                        <a:pos x="0" y="0"/>
                      </a:cxn>
                      <a:cxn ang="0">
                        <a:pos x="144" y="144"/>
                      </a:cxn>
                    </a:cxnLst>
                    <a:rect l="0" t="0" r="r" b="b"/>
                    <a:pathLst>
                      <a:path w="144" h="144">
                        <a:moveTo>
                          <a:pt x="0" y="0"/>
                        </a:moveTo>
                        <a:cubicBezTo>
                          <a:pt x="24" y="24"/>
                          <a:pt x="132" y="102"/>
                          <a:pt x="144" y="144"/>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grpSp>
            <p:sp>
              <p:nvSpPr>
                <p:cNvPr id="4126" name="Line 30"/>
                <p:cNvSpPr>
                  <a:spLocks noChangeShapeType="1"/>
                </p:cNvSpPr>
                <p:nvPr/>
              </p:nvSpPr>
              <p:spPr bwMode="ltGray">
                <a:xfrm flipV="1">
                  <a:off x="2928" y="480"/>
                  <a:ext cx="0" cy="144"/>
                </a:xfrm>
                <a:prstGeom prst="line">
                  <a:avLst/>
                </a:prstGeom>
                <a:noFill/>
                <a:ln w="9525">
                  <a:solidFill>
                    <a:schemeClr val="bg2"/>
                  </a:solidFill>
                  <a:round/>
                  <a:headEnd/>
                  <a:tailEnd/>
                </a:ln>
                <a:effectLst/>
              </p:spPr>
              <p:txBody>
                <a:bodyPr wrap="none" anchor="ctr"/>
                <a:lstStyle/>
                <a:p>
                  <a:endParaRPr lang="ja-JP" altLang="en-US"/>
                </a:p>
              </p:txBody>
            </p:sp>
            <p:grpSp>
              <p:nvGrpSpPr>
                <p:cNvPr id="6" name="Group 31"/>
                <p:cNvGrpSpPr>
                  <a:grpSpLocks/>
                </p:cNvGrpSpPr>
                <p:nvPr/>
              </p:nvGrpSpPr>
              <p:grpSpPr bwMode="auto">
                <a:xfrm flipH="1">
                  <a:off x="2976" y="480"/>
                  <a:ext cx="2016" cy="3448"/>
                  <a:chOff x="864" y="480"/>
                  <a:chExt cx="2016" cy="3448"/>
                </a:xfrm>
              </p:grpSpPr>
              <p:sp>
                <p:nvSpPr>
                  <p:cNvPr id="4128" name="Freeform 32"/>
                  <p:cNvSpPr>
                    <a:spLocks/>
                  </p:cNvSpPr>
                  <p:nvPr/>
                </p:nvSpPr>
                <p:spPr bwMode="ltGray">
                  <a:xfrm>
                    <a:off x="2327" y="816"/>
                    <a:ext cx="553" cy="3112"/>
                  </a:xfrm>
                  <a:custGeom>
                    <a:avLst/>
                    <a:gdLst/>
                    <a:ahLst/>
                    <a:cxnLst>
                      <a:cxn ang="0">
                        <a:pos x="553" y="0"/>
                      </a:cxn>
                      <a:cxn ang="0">
                        <a:pos x="345" y="3112"/>
                      </a:cxn>
                    </a:cxnLst>
                    <a:rect l="0" t="0" r="r" b="b"/>
                    <a:pathLst>
                      <a:path w="553" h="3112">
                        <a:moveTo>
                          <a:pt x="553" y="0"/>
                        </a:moveTo>
                        <a:cubicBezTo>
                          <a:pt x="155" y="839"/>
                          <a:pt x="0" y="2702"/>
                          <a:pt x="345" y="3112"/>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29" name="Freeform 33"/>
                  <p:cNvSpPr>
                    <a:spLocks/>
                  </p:cNvSpPr>
                  <p:nvPr/>
                </p:nvSpPr>
                <p:spPr bwMode="ltGray">
                  <a:xfrm>
                    <a:off x="1800" y="786"/>
                    <a:ext cx="1032" cy="3072"/>
                  </a:xfrm>
                  <a:custGeom>
                    <a:avLst/>
                    <a:gdLst/>
                    <a:ahLst/>
                    <a:cxnLst>
                      <a:cxn ang="0">
                        <a:pos x="1032" y="0"/>
                      </a:cxn>
                      <a:cxn ang="0">
                        <a:pos x="570" y="3072"/>
                      </a:cxn>
                    </a:cxnLst>
                    <a:rect l="0" t="0" r="r" b="b"/>
                    <a:pathLst>
                      <a:path w="1032" h="3072">
                        <a:moveTo>
                          <a:pt x="1032" y="0"/>
                        </a:moveTo>
                        <a:cubicBezTo>
                          <a:pt x="258" y="846"/>
                          <a:pt x="0" y="2694"/>
                          <a:pt x="570" y="3072"/>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30" name="Freeform 34"/>
                  <p:cNvSpPr>
                    <a:spLocks/>
                  </p:cNvSpPr>
                  <p:nvPr/>
                </p:nvSpPr>
                <p:spPr bwMode="ltGray">
                  <a:xfrm>
                    <a:off x="1494" y="774"/>
                    <a:ext cx="1296" cy="2934"/>
                  </a:xfrm>
                  <a:custGeom>
                    <a:avLst/>
                    <a:gdLst/>
                    <a:ahLst/>
                    <a:cxnLst>
                      <a:cxn ang="0">
                        <a:pos x="1296" y="0"/>
                      </a:cxn>
                      <a:cxn ang="0">
                        <a:pos x="570" y="2934"/>
                      </a:cxn>
                    </a:cxnLst>
                    <a:rect l="0" t="0" r="r" b="b"/>
                    <a:pathLst>
                      <a:path w="1296" h="2934">
                        <a:moveTo>
                          <a:pt x="1296" y="0"/>
                        </a:moveTo>
                        <a:cubicBezTo>
                          <a:pt x="54" y="864"/>
                          <a:pt x="0" y="2556"/>
                          <a:pt x="570" y="2934"/>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31" name="Freeform 35"/>
                  <p:cNvSpPr>
                    <a:spLocks/>
                  </p:cNvSpPr>
                  <p:nvPr/>
                </p:nvSpPr>
                <p:spPr bwMode="ltGray">
                  <a:xfrm>
                    <a:off x="1092" y="756"/>
                    <a:ext cx="1674" cy="2688"/>
                  </a:xfrm>
                  <a:custGeom>
                    <a:avLst/>
                    <a:gdLst/>
                    <a:ahLst/>
                    <a:cxnLst>
                      <a:cxn ang="0">
                        <a:pos x="1674" y="0"/>
                      </a:cxn>
                      <a:cxn ang="0">
                        <a:pos x="624" y="2688"/>
                      </a:cxn>
                    </a:cxnLst>
                    <a:rect l="0" t="0" r="r" b="b"/>
                    <a:pathLst>
                      <a:path w="1674" h="2688">
                        <a:moveTo>
                          <a:pt x="1674" y="0"/>
                        </a:moveTo>
                        <a:cubicBezTo>
                          <a:pt x="0" y="756"/>
                          <a:pt x="210" y="2382"/>
                          <a:pt x="624" y="2688"/>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32" name="Freeform 36"/>
                  <p:cNvSpPr>
                    <a:spLocks/>
                  </p:cNvSpPr>
                  <p:nvPr/>
                </p:nvSpPr>
                <p:spPr bwMode="ltGray">
                  <a:xfrm>
                    <a:off x="864" y="732"/>
                    <a:ext cx="1902" cy="2154"/>
                  </a:xfrm>
                  <a:custGeom>
                    <a:avLst/>
                    <a:gdLst/>
                    <a:ahLst/>
                    <a:cxnLst>
                      <a:cxn ang="0">
                        <a:pos x="1902" y="0"/>
                      </a:cxn>
                      <a:cxn ang="0">
                        <a:pos x="456" y="2154"/>
                      </a:cxn>
                    </a:cxnLst>
                    <a:rect l="0" t="0" r="r" b="b"/>
                    <a:pathLst>
                      <a:path w="1902" h="2154">
                        <a:moveTo>
                          <a:pt x="1902" y="0"/>
                        </a:moveTo>
                        <a:cubicBezTo>
                          <a:pt x="0" y="508"/>
                          <a:pt x="400" y="2092"/>
                          <a:pt x="456" y="2154"/>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33" name="Freeform 37"/>
                  <p:cNvSpPr>
                    <a:spLocks/>
                  </p:cNvSpPr>
                  <p:nvPr/>
                </p:nvSpPr>
                <p:spPr bwMode="ltGray">
                  <a:xfrm>
                    <a:off x="1208" y="696"/>
                    <a:ext cx="1544" cy="1176"/>
                  </a:xfrm>
                  <a:custGeom>
                    <a:avLst/>
                    <a:gdLst/>
                    <a:ahLst/>
                    <a:cxnLst>
                      <a:cxn ang="0">
                        <a:pos x="1544" y="0"/>
                      </a:cxn>
                      <a:cxn ang="0">
                        <a:pos x="0" y="1176"/>
                      </a:cxn>
                    </a:cxnLst>
                    <a:rect l="0" t="0" r="r" b="b"/>
                    <a:pathLst>
                      <a:path w="1544" h="1176">
                        <a:moveTo>
                          <a:pt x="1544" y="0"/>
                        </a:moveTo>
                        <a:cubicBezTo>
                          <a:pt x="440" y="112"/>
                          <a:pt x="0" y="992"/>
                          <a:pt x="0" y="1176"/>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34" name="Freeform 38"/>
                  <p:cNvSpPr>
                    <a:spLocks/>
                  </p:cNvSpPr>
                  <p:nvPr/>
                </p:nvSpPr>
                <p:spPr bwMode="ltGray">
                  <a:xfrm>
                    <a:off x="1552" y="672"/>
                    <a:ext cx="1200" cy="472"/>
                  </a:xfrm>
                  <a:custGeom>
                    <a:avLst/>
                    <a:gdLst/>
                    <a:ahLst/>
                    <a:cxnLst>
                      <a:cxn ang="0">
                        <a:pos x="1200" y="0"/>
                      </a:cxn>
                      <a:cxn ang="0">
                        <a:pos x="0" y="472"/>
                      </a:cxn>
                    </a:cxnLst>
                    <a:rect l="0" t="0" r="r" b="b"/>
                    <a:pathLst>
                      <a:path w="1200" h="472">
                        <a:moveTo>
                          <a:pt x="1200" y="0"/>
                        </a:moveTo>
                        <a:cubicBezTo>
                          <a:pt x="584" y="24"/>
                          <a:pt x="264" y="192"/>
                          <a:pt x="0" y="472"/>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35" name="Freeform 39"/>
                  <p:cNvSpPr>
                    <a:spLocks/>
                  </p:cNvSpPr>
                  <p:nvPr/>
                </p:nvSpPr>
                <p:spPr bwMode="ltGray">
                  <a:xfrm>
                    <a:off x="1784" y="600"/>
                    <a:ext cx="984" cy="280"/>
                  </a:xfrm>
                  <a:custGeom>
                    <a:avLst/>
                    <a:gdLst/>
                    <a:ahLst/>
                    <a:cxnLst>
                      <a:cxn ang="0">
                        <a:pos x="984" y="56"/>
                      </a:cxn>
                      <a:cxn ang="0">
                        <a:pos x="0" y="280"/>
                      </a:cxn>
                    </a:cxnLst>
                    <a:rect l="0" t="0" r="r" b="b"/>
                    <a:pathLst>
                      <a:path w="984" h="280">
                        <a:moveTo>
                          <a:pt x="984" y="56"/>
                        </a:moveTo>
                        <a:cubicBezTo>
                          <a:pt x="568" y="0"/>
                          <a:pt x="192" y="104"/>
                          <a:pt x="0" y="280"/>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36" name="Freeform 40"/>
                  <p:cNvSpPr>
                    <a:spLocks/>
                  </p:cNvSpPr>
                  <p:nvPr/>
                </p:nvSpPr>
                <p:spPr bwMode="ltGray">
                  <a:xfrm>
                    <a:off x="2168" y="554"/>
                    <a:ext cx="640" cy="88"/>
                  </a:xfrm>
                  <a:custGeom>
                    <a:avLst/>
                    <a:gdLst/>
                    <a:ahLst/>
                    <a:cxnLst>
                      <a:cxn ang="0">
                        <a:pos x="640" y="88"/>
                      </a:cxn>
                      <a:cxn ang="0">
                        <a:pos x="0" y="78"/>
                      </a:cxn>
                    </a:cxnLst>
                    <a:rect l="0" t="0" r="r" b="b"/>
                    <a:pathLst>
                      <a:path w="640" h="88">
                        <a:moveTo>
                          <a:pt x="640" y="88"/>
                        </a:moveTo>
                        <a:cubicBezTo>
                          <a:pt x="400" y="0"/>
                          <a:pt x="112" y="30"/>
                          <a:pt x="0" y="78"/>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37" name="Freeform 41"/>
                  <p:cNvSpPr>
                    <a:spLocks/>
                  </p:cNvSpPr>
                  <p:nvPr/>
                </p:nvSpPr>
                <p:spPr bwMode="ltGray">
                  <a:xfrm>
                    <a:off x="2508" y="504"/>
                    <a:ext cx="330" cy="126"/>
                  </a:xfrm>
                  <a:custGeom>
                    <a:avLst/>
                    <a:gdLst/>
                    <a:ahLst/>
                    <a:cxnLst>
                      <a:cxn ang="0">
                        <a:pos x="330" y="126"/>
                      </a:cxn>
                      <a:cxn ang="0">
                        <a:pos x="0" y="0"/>
                      </a:cxn>
                    </a:cxnLst>
                    <a:rect l="0" t="0" r="r" b="b"/>
                    <a:pathLst>
                      <a:path w="330" h="126">
                        <a:moveTo>
                          <a:pt x="330" y="126"/>
                        </a:moveTo>
                        <a:cubicBezTo>
                          <a:pt x="186" y="48"/>
                          <a:pt x="78" y="18"/>
                          <a:pt x="0" y="0"/>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sp>
                <p:nvSpPr>
                  <p:cNvPr id="4138" name="Freeform 42"/>
                  <p:cNvSpPr>
                    <a:spLocks/>
                  </p:cNvSpPr>
                  <p:nvPr/>
                </p:nvSpPr>
                <p:spPr bwMode="ltGray">
                  <a:xfrm>
                    <a:off x="2736" y="480"/>
                    <a:ext cx="144" cy="144"/>
                  </a:xfrm>
                  <a:custGeom>
                    <a:avLst/>
                    <a:gdLst/>
                    <a:ahLst/>
                    <a:cxnLst>
                      <a:cxn ang="0">
                        <a:pos x="0" y="0"/>
                      </a:cxn>
                      <a:cxn ang="0">
                        <a:pos x="144" y="144"/>
                      </a:cxn>
                    </a:cxnLst>
                    <a:rect l="0" t="0" r="r" b="b"/>
                    <a:pathLst>
                      <a:path w="144" h="144">
                        <a:moveTo>
                          <a:pt x="0" y="0"/>
                        </a:moveTo>
                        <a:cubicBezTo>
                          <a:pt x="24" y="24"/>
                          <a:pt x="132" y="102"/>
                          <a:pt x="144" y="144"/>
                        </a:cubicBezTo>
                      </a:path>
                    </a:pathLst>
                  </a:custGeom>
                  <a:noFill/>
                  <a:ln w="9525">
                    <a:solidFill>
                      <a:schemeClr val="bg2"/>
                    </a:solidFill>
                    <a:round/>
                    <a:headEnd type="none" w="med" len="med"/>
                    <a:tailEnd type="none" w="med" len="med"/>
                  </a:ln>
                  <a:effectLst/>
                </p:spPr>
                <p:txBody>
                  <a:bodyPr wrap="none" anchor="ctr"/>
                  <a:lstStyle/>
                  <a:p>
                    <a:endParaRPr lang="ja-JP" altLang="en-US"/>
                  </a:p>
                </p:txBody>
              </p:sp>
            </p:grpSp>
          </p:grpSp>
          <p:grpSp>
            <p:nvGrpSpPr>
              <p:cNvPr id="7" name="Group 43"/>
              <p:cNvGrpSpPr>
                <a:grpSpLocks/>
              </p:cNvGrpSpPr>
              <p:nvPr/>
            </p:nvGrpSpPr>
            <p:grpSpPr bwMode="auto">
              <a:xfrm>
                <a:off x="1194" y="483"/>
                <a:ext cx="3318" cy="3405"/>
                <a:chOff x="1194" y="483"/>
                <a:chExt cx="3318" cy="3405"/>
              </a:xfrm>
            </p:grpSpPr>
            <p:sp>
              <p:nvSpPr>
                <p:cNvPr id="4140" name="Freeform 44"/>
                <p:cNvSpPr>
                  <a:spLocks/>
                </p:cNvSpPr>
                <p:nvPr/>
              </p:nvSpPr>
              <p:spPr bwMode="ltGray">
                <a:xfrm>
                  <a:off x="2186" y="2873"/>
                  <a:ext cx="292" cy="274"/>
                </a:xfrm>
                <a:custGeom>
                  <a:avLst/>
                  <a:gdLst/>
                  <a:ahLst/>
                  <a:cxnLst>
                    <a:cxn ang="0">
                      <a:pos x="69" y="73"/>
                    </a:cxn>
                    <a:cxn ang="0">
                      <a:pos x="102" y="79"/>
                    </a:cxn>
                    <a:cxn ang="0">
                      <a:pos x="177" y="34"/>
                    </a:cxn>
                    <a:cxn ang="0">
                      <a:pos x="195" y="22"/>
                    </a:cxn>
                    <a:cxn ang="0">
                      <a:pos x="204" y="16"/>
                    </a:cxn>
                    <a:cxn ang="0">
                      <a:pos x="210" y="7"/>
                    </a:cxn>
                    <a:cxn ang="0">
                      <a:pos x="228" y="1"/>
                    </a:cxn>
                    <a:cxn ang="0">
                      <a:pos x="255" y="22"/>
                    </a:cxn>
                    <a:cxn ang="0">
                      <a:pos x="267" y="25"/>
                    </a:cxn>
                    <a:cxn ang="0">
                      <a:pos x="285" y="31"/>
                    </a:cxn>
                    <a:cxn ang="0">
                      <a:pos x="291" y="40"/>
                    </a:cxn>
                    <a:cxn ang="0">
                      <a:pos x="282" y="43"/>
                    </a:cxn>
                    <a:cxn ang="0">
                      <a:pos x="252" y="70"/>
                    </a:cxn>
                    <a:cxn ang="0">
                      <a:pos x="240" y="97"/>
                    </a:cxn>
                    <a:cxn ang="0">
                      <a:pos x="249" y="124"/>
                    </a:cxn>
                    <a:cxn ang="0">
                      <a:pos x="270" y="145"/>
                    </a:cxn>
                    <a:cxn ang="0">
                      <a:pos x="252" y="169"/>
                    </a:cxn>
                    <a:cxn ang="0">
                      <a:pos x="237" y="196"/>
                    </a:cxn>
                    <a:cxn ang="0">
                      <a:pos x="219" y="205"/>
                    </a:cxn>
                    <a:cxn ang="0">
                      <a:pos x="201" y="256"/>
                    </a:cxn>
                    <a:cxn ang="0">
                      <a:pos x="165" y="274"/>
                    </a:cxn>
                    <a:cxn ang="0">
                      <a:pos x="156" y="271"/>
                    </a:cxn>
                    <a:cxn ang="0">
                      <a:pos x="153" y="262"/>
                    </a:cxn>
                    <a:cxn ang="0">
                      <a:pos x="135" y="256"/>
                    </a:cxn>
                    <a:cxn ang="0">
                      <a:pos x="120" y="241"/>
                    </a:cxn>
                    <a:cxn ang="0">
                      <a:pos x="102" y="247"/>
                    </a:cxn>
                    <a:cxn ang="0">
                      <a:pos x="81" y="241"/>
                    </a:cxn>
                    <a:cxn ang="0">
                      <a:pos x="78" y="232"/>
                    </a:cxn>
                    <a:cxn ang="0">
                      <a:pos x="69" y="226"/>
                    </a:cxn>
                    <a:cxn ang="0">
                      <a:pos x="42" y="223"/>
                    </a:cxn>
                    <a:cxn ang="0">
                      <a:pos x="33" y="175"/>
                    </a:cxn>
                    <a:cxn ang="0">
                      <a:pos x="15" y="169"/>
                    </a:cxn>
                    <a:cxn ang="0">
                      <a:pos x="0" y="118"/>
                    </a:cxn>
                    <a:cxn ang="0">
                      <a:pos x="18" y="82"/>
                    </a:cxn>
                    <a:cxn ang="0">
                      <a:pos x="57" y="100"/>
                    </a:cxn>
                    <a:cxn ang="0">
                      <a:pos x="69" y="73"/>
                    </a:cxn>
                  </a:cxnLst>
                  <a:rect l="0" t="0" r="r" b="b"/>
                  <a:pathLst>
                    <a:path w="292" h="274">
                      <a:moveTo>
                        <a:pt x="69" y="73"/>
                      </a:moveTo>
                      <a:cubicBezTo>
                        <a:pt x="83" y="82"/>
                        <a:pt x="85" y="82"/>
                        <a:pt x="102" y="79"/>
                      </a:cubicBezTo>
                      <a:cubicBezTo>
                        <a:pt x="129" y="61"/>
                        <a:pt x="143" y="39"/>
                        <a:pt x="177" y="34"/>
                      </a:cubicBezTo>
                      <a:cubicBezTo>
                        <a:pt x="183" y="30"/>
                        <a:pt x="189" y="26"/>
                        <a:pt x="195" y="22"/>
                      </a:cubicBezTo>
                      <a:cubicBezTo>
                        <a:pt x="198" y="20"/>
                        <a:pt x="204" y="16"/>
                        <a:pt x="204" y="16"/>
                      </a:cubicBezTo>
                      <a:cubicBezTo>
                        <a:pt x="206" y="13"/>
                        <a:pt x="207" y="9"/>
                        <a:pt x="210" y="7"/>
                      </a:cubicBezTo>
                      <a:cubicBezTo>
                        <a:pt x="215" y="4"/>
                        <a:pt x="228" y="1"/>
                        <a:pt x="228" y="1"/>
                      </a:cubicBezTo>
                      <a:cubicBezTo>
                        <a:pt x="250" y="5"/>
                        <a:pt x="240" y="0"/>
                        <a:pt x="255" y="22"/>
                      </a:cubicBezTo>
                      <a:cubicBezTo>
                        <a:pt x="257" y="25"/>
                        <a:pt x="263" y="24"/>
                        <a:pt x="267" y="25"/>
                      </a:cubicBezTo>
                      <a:cubicBezTo>
                        <a:pt x="273" y="27"/>
                        <a:pt x="285" y="31"/>
                        <a:pt x="285" y="31"/>
                      </a:cubicBezTo>
                      <a:cubicBezTo>
                        <a:pt x="287" y="34"/>
                        <a:pt x="292" y="37"/>
                        <a:pt x="291" y="40"/>
                      </a:cubicBezTo>
                      <a:cubicBezTo>
                        <a:pt x="290" y="43"/>
                        <a:pt x="284" y="41"/>
                        <a:pt x="282" y="43"/>
                      </a:cubicBezTo>
                      <a:cubicBezTo>
                        <a:pt x="266" y="59"/>
                        <a:pt x="273" y="63"/>
                        <a:pt x="252" y="70"/>
                      </a:cubicBezTo>
                      <a:cubicBezTo>
                        <a:pt x="247" y="78"/>
                        <a:pt x="240" y="97"/>
                        <a:pt x="240" y="97"/>
                      </a:cubicBezTo>
                      <a:cubicBezTo>
                        <a:pt x="254" y="118"/>
                        <a:pt x="254" y="108"/>
                        <a:pt x="249" y="124"/>
                      </a:cubicBezTo>
                      <a:cubicBezTo>
                        <a:pt x="252" y="133"/>
                        <a:pt x="270" y="145"/>
                        <a:pt x="270" y="145"/>
                      </a:cubicBezTo>
                      <a:cubicBezTo>
                        <a:pt x="278" y="170"/>
                        <a:pt x="277" y="164"/>
                        <a:pt x="252" y="169"/>
                      </a:cubicBezTo>
                      <a:cubicBezTo>
                        <a:pt x="247" y="176"/>
                        <a:pt x="244" y="190"/>
                        <a:pt x="237" y="196"/>
                      </a:cubicBezTo>
                      <a:cubicBezTo>
                        <a:pt x="232" y="200"/>
                        <a:pt x="225" y="201"/>
                        <a:pt x="219" y="205"/>
                      </a:cubicBezTo>
                      <a:cubicBezTo>
                        <a:pt x="209" y="220"/>
                        <a:pt x="207" y="238"/>
                        <a:pt x="201" y="256"/>
                      </a:cubicBezTo>
                      <a:cubicBezTo>
                        <a:pt x="199" y="262"/>
                        <a:pt x="171" y="272"/>
                        <a:pt x="165" y="274"/>
                      </a:cubicBezTo>
                      <a:cubicBezTo>
                        <a:pt x="162" y="273"/>
                        <a:pt x="158" y="273"/>
                        <a:pt x="156" y="271"/>
                      </a:cubicBezTo>
                      <a:cubicBezTo>
                        <a:pt x="154" y="269"/>
                        <a:pt x="156" y="264"/>
                        <a:pt x="153" y="262"/>
                      </a:cubicBezTo>
                      <a:cubicBezTo>
                        <a:pt x="148" y="258"/>
                        <a:pt x="135" y="256"/>
                        <a:pt x="135" y="256"/>
                      </a:cubicBezTo>
                      <a:cubicBezTo>
                        <a:pt x="132" y="252"/>
                        <a:pt x="127" y="241"/>
                        <a:pt x="120" y="241"/>
                      </a:cubicBezTo>
                      <a:cubicBezTo>
                        <a:pt x="114" y="241"/>
                        <a:pt x="102" y="247"/>
                        <a:pt x="102" y="247"/>
                      </a:cubicBezTo>
                      <a:cubicBezTo>
                        <a:pt x="95" y="245"/>
                        <a:pt x="87" y="246"/>
                        <a:pt x="81" y="241"/>
                      </a:cubicBezTo>
                      <a:cubicBezTo>
                        <a:pt x="79" y="239"/>
                        <a:pt x="80" y="234"/>
                        <a:pt x="78" y="232"/>
                      </a:cubicBezTo>
                      <a:cubicBezTo>
                        <a:pt x="76" y="229"/>
                        <a:pt x="72" y="228"/>
                        <a:pt x="69" y="226"/>
                      </a:cubicBezTo>
                      <a:cubicBezTo>
                        <a:pt x="60" y="229"/>
                        <a:pt x="42" y="223"/>
                        <a:pt x="42" y="223"/>
                      </a:cubicBezTo>
                      <a:cubicBezTo>
                        <a:pt x="33" y="210"/>
                        <a:pt x="44" y="187"/>
                        <a:pt x="33" y="175"/>
                      </a:cubicBezTo>
                      <a:cubicBezTo>
                        <a:pt x="29" y="170"/>
                        <a:pt x="15" y="169"/>
                        <a:pt x="15" y="169"/>
                      </a:cubicBezTo>
                      <a:cubicBezTo>
                        <a:pt x="9" y="151"/>
                        <a:pt x="3" y="137"/>
                        <a:pt x="0" y="118"/>
                      </a:cubicBezTo>
                      <a:cubicBezTo>
                        <a:pt x="3" y="102"/>
                        <a:pt x="2" y="87"/>
                        <a:pt x="18" y="82"/>
                      </a:cubicBezTo>
                      <a:cubicBezTo>
                        <a:pt x="34" y="93"/>
                        <a:pt x="40" y="94"/>
                        <a:pt x="57" y="100"/>
                      </a:cubicBezTo>
                      <a:cubicBezTo>
                        <a:pt x="52" y="86"/>
                        <a:pt x="53" y="73"/>
                        <a:pt x="69" y="73"/>
                      </a:cubicBezTo>
                      <a:close/>
                    </a:path>
                  </a:pathLst>
                </a:custGeom>
                <a:solidFill>
                  <a:schemeClr val="bg2"/>
                </a:solidFill>
                <a:ln w="9525">
                  <a:noFill/>
                  <a:round/>
                  <a:headEnd/>
                  <a:tailEnd/>
                </a:ln>
                <a:effectLst/>
              </p:spPr>
              <p:txBody>
                <a:bodyPr wrap="none" anchor="ctr"/>
                <a:lstStyle/>
                <a:p>
                  <a:endParaRPr lang="ja-JP" altLang="en-US"/>
                </a:p>
              </p:txBody>
            </p:sp>
            <p:sp>
              <p:nvSpPr>
                <p:cNvPr id="4141" name="Freeform 45"/>
                <p:cNvSpPr>
                  <a:spLocks/>
                </p:cNvSpPr>
                <p:nvPr/>
              </p:nvSpPr>
              <p:spPr bwMode="ltGray">
                <a:xfrm>
                  <a:off x="2096" y="3138"/>
                  <a:ext cx="384" cy="144"/>
                </a:xfrm>
                <a:custGeom>
                  <a:avLst/>
                  <a:gdLst/>
                  <a:ahLst/>
                  <a:cxnLst>
                    <a:cxn ang="0">
                      <a:pos x="0" y="12"/>
                    </a:cxn>
                    <a:cxn ang="0">
                      <a:pos x="48" y="12"/>
                    </a:cxn>
                    <a:cxn ang="0">
                      <a:pos x="75" y="21"/>
                    </a:cxn>
                    <a:cxn ang="0">
                      <a:pos x="108" y="45"/>
                    </a:cxn>
                    <a:cxn ang="0">
                      <a:pos x="126" y="51"/>
                    </a:cxn>
                    <a:cxn ang="0">
                      <a:pos x="153" y="48"/>
                    </a:cxn>
                    <a:cxn ang="0">
                      <a:pos x="201" y="66"/>
                    </a:cxn>
                    <a:cxn ang="0">
                      <a:pos x="228" y="78"/>
                    </a:cxn>
                    <a:cxn ang="0">
                      <a:pos x="234" y="99"/>
                    </a:cxn>
                    <a:cxn ang="0">
                      <a:pos x="297" y="117"/>
                    </a:cxn>
                    <a:cxn ang="0">
                      <a:pos x="324" y="126"/>
                    </a:cxn>
                    <a:cxn ang="0">
                      <a:pos x="384" y="135"/>
                    </a:cxn>
                    <a:cxn ang="0">
                      <a:pos x="342" y="135"/>
                    </a:cxn>
                    <a:cxn ang="0">
                      <a:pos x="267" y="117"/>
                    </a:cxn>
                    <a:cxn ang="0">
                      <a:pos x="240" y="105"/>
                    </a:cxn>
                    <a:cxn ang="0">
                      <a:pos x="189" y="102"/>
                    </a:cxn>
                    <a:cxn ang="0">
                      <a:pos x="144" y="87"/>
                    </a:cxn>
                    <a:cxn ang="0">
                      <a:pos x="75" y="63"/>
                    </a:cxn>
                    <a:cxn ang="0">
                      <a:pos x="0" y="12"/>
                    </a:cxn>
                  </a:cxnLst>
                  <a:rect l="0" t="0" r="r" b="b"/>
                  <a:pathLst>
                    <a:path w="384" h="144">
                      <a:moveTo>
                        <a:pt x="0" y="12"/>
                      </a:moveTo>
                      <a:cubicBezTo>
                        <a:pt x="18" y="0"/>
                        <a:pt x="27" y="5"/>
                        <a:pt x="48" y="12"/>
                      </a:cubicBezTo>
                      <a:cubicBezTo>
                        <a:pt x="57" y="15"/>
                        <a:pt x="75" y="21"/>
                        <a:pt x="75" y="21"/>
                      </a:cubicBezTo>
                      <a:cubicBezTo>
                        <a:pt x="83" y="33"/>
                        <a:pt x="95" y="39"/>
                        <a:pt x="108" y="45"/>
                      </a:cubicBezTo>
                      <a:cubicBezTo>
                        <a:pt x="114" y="48"/>
                        <a:pt x="126" y="51"/>
                        <a:pt x="126" y="51"/>
                      </a:cubicBezTo>
                      <a:cubicBezTo>
                        <a:pt x="138" y="43"/>
                        <a:pt x="141" y="40"/>
                        <a:pt x="153" y="48"/>
                      </a:cubicBezTo>
                      <a:cubicBezTo>
                        <a:pt x="164" y="65"/>
                        <a:pt x="182" y="64"/>
                        <a:pt x="201" y="66"/>
                      </a:cubicBezTo>
                      <a:cubicBezTo>
                        <a:pt x="222" y="73"/>
                        <a:pt x="214" y="68"/>
                        <a:pt x="228" y="78"/>
                      </a:cubicBezTo>
                      <a:cubicBezTo>
                        <a:pt x="214" y="88"/>
                        <a:pt x="222" y="91"/>
                        <a:pt x="234" y="99"/>
                      </a:cubicBezTo>
                      <a:cubicBezTo>
                        <a:pt x="261" y="95"/>
                        <a:pt x="273" y="109"/>
                        <a:pt x="297" y="117"/>
                      </a:cubicBezTo>
                      <a:cubicBezTo>
                        <a:pt x="306" y="120"/>
                        <a:pt x="324" y="126"/>
                        <a:pt x="324" y="126"/>
                      </a:cubicBezTo>
                      <a:cubicBezTo>
                        <a:pt x="344" y="121"/>
                        <a:pt x="364" y="128"/>
                        <a:pt x="384" y="135"/>
                      </a:cubicBezTo>
                      <a:cubicBezTo>
                        <a:pt x="370" y="144"/>
                        <a:pt x="359" y="137"/>
                        <a:pt x="342" y="135"/>
                      </a:cubicBezTo>
                      <a:cubicBezTo>
                        <a:pt x="328" y="140"/>
                        <a:pt x="281" y="126"/>
                        <a:pt x="267" y="117"/>
                      </a:cubicBezTo>
                      <a:cubicBezTo>
                        <a:pt x="259" y="112"/>
                        <a:pt x="240" y="105"/>
                        <a:pt x="240" y="105"/>
                      </a:cubicBezTo>
                      <a:cubicBezTo>
                        <a:pt x="226" y="110"/>
                        <a:pt x="203" y="103"/>
                        <a:pt x="189" y="102"/>
                      </a:cubicBezTo>
                      <a:cubicBezTo>
                        <a:pt x="174" y="107"/>
                        <a:pt x="158" y="94"/>
                        <a:pt x="144" y="87"/>
                      </a:cubicBezTo>
                      <a:cubicBezTo>
                        <a:pt x="122" y="76"/>
                        <a:pt x="99" y="68"/>
                        <a:pt x="75" y="63"/>
                      </a:cubicBezTo>
                      <a:cubicBezTo>
                        <a:pt x="51" y="47"/>
                        <a:pt x="10" y="43"/>
                        <a:pt x="0" y="12"/>
                      </a:cubicBezTo>
                      <a:close/>
                    </a:path>
                  </a:pathLst>
                </a:custGeom>
                <a:solidFill>
                  <a:schemeClr val="bg2"/>
                </a:solidFill>
                <a:ln w="9525">
                  <a:noFill/>
                  <a:round/>
                  <a:headEnd/>
                  <a:tailEnd/>
                </a:ln>
                <a:effectLst/>
              </p:spPr>
              <p:txBody>
                <a:bodyPr wrap="none" anchor="ctr"/>
                <a:lstStyle/>
                <a:p>
                  <a:endParaRPr lang="ja-JP" altLang="en-US"/>
                </a:p>
              </p:txBody>
            </p:sp>
            <p:sp>
              <p:nvSpPr>
                <p:cNvPr id="4142" name="Freeform 46"/>
                <p:cNvSpPr>
                  <a:spLocks/>
                </p:cNvSpPr>
                <p:nvPr/>
              </p:nvSpPr>
              <p:spPr bwMode="ltGray">
                <a:xfrm>
                  <a:off x="2141" y="3066"/>
                  <a:ext cx="30" cy="24"/>
                </a:xfrm>
                <a:custGeom>
                  <a:avLst/>
                  <a:gdLst/>
                  <a:ahLst/>
                  <a:cxnLst>
                    <a:cxn ang="0">
                      <a:pos x="18" y="24"/>
                    </a:cxn>
                    <a:cxn ang="0">
                      <a:pos x="9" y="0"/>
                    </a:cxn>
                    <a:cxn ang="0">
                      <a:pos x="18" y="24"/>
                    </a:cxn>
                  </a:cxnLst>
                  <a:rect l="0" t="0" r="r" b="b"/>
                  <a:pathLst>
                    <a:path w="30" h="24">
                      <a:moveTo>
                        <a:pt x="18" y="24"/>
                      </a:moveTo>
                      <a:cubicBezTo>
                        <a:pt x="6" y="16"/>
                        <a:pt x="0" y="13"/>
                        <a:pt x="9" y="0"/>
                      </a:cubicBezTo>
                      <a:cubicBezTo>
                        <a:pt x="23" y="3"/>
                        <a:pt x="30" y="12"/>
                        <a:pt x="18" y="24"/>
                      </a:cubicBezTo>
                      <a:close/>
                    </a:path>
                  </a:pathLst>
                </a:custGeom>
                <a:solidFill>
                  <a:schemeClr val="bg2"/>
                </a:solidFill>
                <a:ln w="9525">
                  <a:noFill/>
                  <a:round/>
                  <a:headEnd/>
                  <a:tailEnd/>
                </a:ln>
                <a:effectLst/>
              </p:spPr>
              <p:txBody>
                <a:bodyPr wrap="none" anchor="ctr"/>
                <a:lstStyle/>
                <a:p>
                  <a:endParaRPr lang="ja-JP" altLang="en-US"/>
                </a:p>
              </p:txBody>
            </p:sp>
            <p:sp>
              <p:nvSpPr>
                <p:cNvPr id="4143" name="Freeform 47"/>
                <p:cNvSpPr>
                  <a:spLocks/>
                </p:cNvSpPr>
                <p:nvPr/>
              </p:nvSpPr>
              <p:spPr bwMode="ltGray">
                <a:xfrm>
                  <a:off x="2436" y="2754"/>
                  <a:ext cx="75" cy="63"/>
                </a:xfrm>
                <a:custGeom>
                  <a:avLst/>
                  <a:gdLst/>
                  <a:ahLst/>
                  <a:cxnLst>
                    <a:cxn ang="0">
                      <a:pos x="8" y="51"/>
                    </a:cxn>
                    <a:cxn ang="0">
                      <a:pos x="50" y="0"/>
                    </a:cxn>
                    <a:cxn ang="0">
                      <a:pos x="44" y="30"/>
                    </a:cxn>
                    <a:cxn ang="0">
                      <a:pos x="11" y="57"/>
                    </a:cxn>
                    <a:cxn ang="0">
                      <a:pos x="2" y="60"/>
                    </a:cxn>
                    <a:cxn ang="0">
                      <a:pos x="8" y="51"/>
                    </a:cxn>
                  </a:cxnLst>
                  <a:rect l="0" t="0" r="r" b="b"/>
                  <a:pathLst>
                    <a:path w="75" h="63">
                      <a:moveTo>
                        <a:pt x="8" y="51"/>
                      </a:moveTo>
                      <a:cubicBezTo>
                        <a:pt x="27" y="38"/>
                        <a:pt x="43" y="22"/>
                        <a:pt x="50" y="0"/>
                      </a:cubicBezTo>
                      <a:cubicBezTo>
                        <a:pt x="75" y="6"/>
                        <a:pt x="57" y="21"/>
                        <a:pt x="44" y="30"/>
                      </a:cubicBezTo>
                      <a:cubicBezTo>
                        <a:pt x="36" y="43"/>
                        <a:pt x="23" y="49"/>
                        <a:pt x="11" y="57"/>
                      </a:cubicBezTo>
                      <a:cubicBezTo>
                        <a:pt x="8" y="59"/>
                        <a:pt x="3" y="63"/>
                        <a:pt x="2" y="60"/>
                      </a:cubicBezTo>
                      <a:cubicBezTo>
                        <a:pt x="0" y="57"/>
                        <a:pt x="6" y="54"/>
                        <a:pt x="8" y="51"/>
                      </a:cubicBezTo>
                      <a:close/>
                    </a:path>
                  </a:pathLst>
                </a:custGeom>
                <a:solidFill>
                  <a:schemeClr val="bg2"/>
                </a:solidFill>
                <a:ln w="9525">
                  <a:noFill/>
                  <a:round/>
                  <a:headEnd/>
                  <a:tailEnd/>
                </a:ln>
                <a:effectLst/>
              </p:spPr>
              <p:txBody>
                <a:bodyPr wrap="none" anchor="ctr"/>
                <a:lstStyle/>
                <a:p>
                  <a:endParaRPr lang="ja-JP" altLang="en-US"/>
                </a:p>
              </p:txBody>
            </p:sp>
            <p:sp>
              <p:nvSpPr>
                <p:cNvPr id="4144" name="Freeform 48"/>
                <p:cNvSpPr>
                  <a:spLocks/>
                </p:cNvSpPr>
                <p:nvPr/>
              </p:nvSpPr>
              <p:spPr bwMode="ltGray">
                <a:xfrm>
                  <a:off x="2506" y="2547"/>
                  <a:ext cx="163" cy="279"/>
                </a:xfrm>
                <a:custGeom>
                  <a:avLst/>
                  <a:gdLst/>
                  <a:ahLst/>
                  <a:cxnLst>
                    <a:cxn ang="0">
                      <a:pos x="31" y="126"/>
                    </a:cxn>
                    <a:cxn ang="0">
                      <a:pos x="19" y="105"/>
                    </a:cxn>
                    <a:cxn ang="0">
                      <a:pos x="16" y="72"/>
                    </a:cxn>
                    <a:cxn ang="0">
                      <a:pos x="46" y="0"/>
                    </a:cxn>
                    <a:cxn ang="0">
                      <a:pos x="76" y="15"/>
                    </a:cxn>
                    <a:cxn ang="0">
                      <a:pos x="64" y="81"/>
                    </a:cxn>
                    <a:cxn ang="0">
                      <a:pos x="49" y="99"/>
                    </a:cxn>
                    <a:cxn ang="0">
                      <a:pos x="43" y="117"/>
                    </a:cxn>
                    <a:cxn ang="0">
                      <a:pos x="64" y="135"/>
                    </a:cxn>
                    <a:cxn ang="0">
                      <a:pos x="100" y="144"/>
                    </a:cxn>
                    <a:cxn ang="0">
                      <a:pos x="115" y="141"/>
                    </a:cxn>
                    <a:cxn ang="0">
                      <a:pos x="124" y="153"/>
                    </a:cxn>
                    <a:cxn ang="0">
                      <a:pos x="106" y="156"/>
                    </a:cxn>
                    <a:cxn ang="0">
                      <a:pos x="145" y="186"/>
                    </a:cxn>
                    <a:cxn ang="0">
                      <a:pos x="163" y="210"/>
                    </a:cxn>
                    <a:cxn ang="0">
                      <a:pos x="148" y="231"/>
                    </a:cxn>
                    <a:cxn ang="0">
                      <a:pos x="124" y="228"/>
                    </a:cxn>
                    <a:cxn ang="0">
                      <a:pos x="127" y="258"/>
                    </a:cxn>
                    <a:cxn ang="0">
                      <a:pos x="100" y="252"/>
                    </a:cxn>
                    <a:cxn ang="0">
                      <a:pos x="97" y="264"/>
                    </a:cxn>
                    <a:cxn ang="0">
                      <a:pos x="79" y="270"/>
                    </a:cxn>
                    <a:cxn ang="0">
                      <a:pos x="88" y="234"/>
                    </a:cxn>
                    <a:cxn ang="0">
                      <a:pos x="109" y="228"/>
                    </a:cxn>
                    <a:cxn ang="0">
                      <a:pos x="136" y="219"/>
                    </a:cxn>
                    <a:cxn ang="0">
                      <a:pos x="139" y="210"/>
                    </a:cxn>
                    <a:cxn ang="0">
                      <a:pos x="127" y="192"/>
                    </a:cxn>
                    <a:cxn ang="0">
                      <a:pos x="118" y="195"/>
                    </a:cxn>
                    <a:cxn ang="0">
                      <a:pos x="121" y="204"/>
                    </a:cxn>
                    <a:cxn ang="0">
                      <a:pos x="88" y="195"/>
                    </a:cxn>
                    <a:cxn ang="0">
                      <a:pos x="76" y="156"/>
                    </a:cxn>
                    <a:cxn ang="0">
                      <a:pos x="49" y="150"/>
                    </a:cxn>
                    <a:cxn ang="0">
                      <a:pos x="40" y="180"/>
                    </a:cxn>
                    <a:cxn ang="0">
                      <a:pos x="13" y="162"/>
                    </a:cxn>
                    <a:cxn ang="0">
                      <a:pos x="16" y="150"/>
                    </a:cxn>
                    <a:cxn ang="0">
                      <a:pos x="25" y="141"/>
                    </a:cxn>
                    <a:cxn ang="0">
                      <a:pos x="28" y="123"/>
                    </a:cxn>
                    <a:cxn ang="0">
                      <a:pos x="31" y="126"/>
                    </a:cxn>
                  </a:cxnLst>
                  <a:rect l="0" t="0" r="r" b="b"/>
                  <a:pathLst>
                    <a:path w="163" h="279">
                      <a:moveTo>
                        <a:pt x="31" y="126"/>
                      </a:moveTo>
                      <a:cubicBezTo>
                        <a:pt x="18" y="122"/>
                        <a:pt x="15" y="118"/>
                        <a:pt x="19" y="105"/>
                      </a:cubicBezTo>
                      <a:cubicBezTo>
                        <a:pt x="0" y="99"/>
                        <a:pt x="0" y="83"/>
                        <a:pt x="16" y="72"/>
                      </a:cubicBezTo>
                      <a:cubicBezTo>
                        <a:pt x="24" y="47"/>
                        <a:pt x="31" y="22"/>
                        <a:pt x="46" y="0"/>
                      </a:cubicBezTo>
                      <a:cubicBezTo>
                        <a:pt x="60" y="3"/>
                        <a:pt x="71" y="1"/>
                        <a:pt x="76" y="15"/>
                      </a:cubicBezTo>
                      <a:cubicBezTo>
                        <a:pt x="74" y="32"/>
                        <a:pt x="75" y="65"/>
                        <a:pt x="64" y="81"/>
                      </a:cubicBezTo>
                      <a:cubicBezTo>
                        <a:pt x="55" y="95"/>
                        <a:pt x="56" y="84"/>
                        <a:pt x="49" y="99"/>
                      </a:cubicBezTo>
                      <a:cubicBezTo>
                        <a:pt x="46" y="105"/>
                        <a:pt x="43" y="117"/>
                        <a:pt x="43" y="117"/>
                      </a:cubicBezTo>
                      <a:cubicBezTo>
                        <a:pt x="47" y="129"/>
                        <a:pt x="53" y="128"/>
                        <a:pt x="64" y="135"/>
                      </a:cubicBezTo>
                      <a:cubicBezTo>
                        <a:pt x="79" y="130"/>
                        <a:pt x="86" y="139"/>
                        <a:pt x="100" y="144"/>
                      </a:cubicBezTo>
                      <a:cubicBezTo>
                        <a:pt x="105" y="143"/>
                        <a:pt x="110" y="141"/>
                        <a:pt x="115" y="141"/>
                      </a:cubicBezTo>
                      <a:cubicBezTo>
                        <a:pt x="117" y="141"/>
                        <a:pt x="140" y="144"/>
                        <a:pt x="124" y="153"/>
                      </a:cubicBezTo>
                      <a:cubicBezTo>
                        <a:pt x="119" y="156"/>
                        <a:pt x="112" y="155"/>
                        <a:pt x="106" y="156"/>
                      </a:cubicBezTo>
                      <a:cubicBezTo>
                        <a:pt x="117" y="173"/>
                        <a:pt x="126" y="181"/>
                        <a:pt x="145" y="186"/>
                      </a:cubicBezTo>
                      <a:cubicBezTo>
                        <a:pt x="155" y="193"/>
                        <a:pt x="159" y="198"/>
                        <a:pt x="163" y="210"/>
                      </a:cubicBezTo>
                      <a:cubicBezTo>
                        <a:pt x="156" y="231"/>
                        <a:pt x="163" y="226"/>
                        <a:pt x="148" y="231"/>
                      </a:cubicBezTo>
                      <a:cubicBezTo>
                        <a:pt x="142" y="267"/>
                        <a:pt x="143" y="234"/>
                        <a:pt x="124" y="228"/>
                      </a:cubicBezTo>
                      <a:cubicBezTo>
                        <a:pt x="116" y="241"/>
                        <a:pt x="109" y="252"/>
                        <a:pt x="127" y="258"/>
                      </a:cubicBezTo>
                      <a:cubicBezTo>
                        <a:pt x="120" y="279"/>
                        <a:pt x="111" y="256"/>
                        <a:pt x="100" y="252"/>
                      </a:cubicBezTo>
                      <a:cubicBezTo>
                        <a:pt x="99" y="256"/>
                        <a:pt x="100" y="261"/>
                        <a:pt x="97" y="264"/>
                      </a:cubicBezTo>
                      <a:cubicBezTo>
                        <a:pt x="92" y="268"/>
                        <a:pt x="79" y="270"/>
                        <a:pt x="79" y="270"/>
                      </a:cubicBezTo>
                      <a:cubicBezTo>
                        <a:pt x="74" y="256"/>
                        <a:pt x="80" y="246"/>
                        <a:pt x="88" y="234"/>
                      </a:cubicBezTo>
                      <a:cubicBezTo>
                        <a:pt x="120" y="240"/>
                        <a:pt x="91" y="239"/>
                        <a:pt x="109" y="228"/>
                      </a:cubicBezTo>
                      <a:cubicBezTo>
                        <a:pt x="117" y="223"/>
                        <a:pt x="136" y="219"/>
                        <a:pt x="136" y="219"/>
                      </a:cubicBezTo>
                      <a:cubicBezTo>
                        <a:pt x="137" y="216"/>
                        <a:pt x="140" y="213"/>
                        <a:pt x="139" y="210"/>
                      </a:cubicBezTo>
                      <a:cubicBezTo>
                        <a:pt x="137" y="203"/>
                        <a:pt x="127" y="192"/>
                        <a:pt x="127" y="192"/>
                      </a:cubicBezTo>
                      <a:cubicBezTo>
                        <a:pt x="124" y="193"/>
                        <a:pt x="119" y="192"/>
                        <a:pt x="118" y="195"/>
                      </a:cubicBezTo>
                      <a:cubicBezTo>
                        <a:pt x="117" y="198"/>
                        <a:pt x="124" y="203"/>
                        <a:pt x="121" y="204"/>
                      </a:cubicBezTo>
                      <a:cubicBezTo>
                        <a:pt x="111" y="209"/>
                        <a:pt x="88" y="195"/>
                        <a:pt x="88" y="195"/>
                      </a:cubicBezTo>
                      <a:cubicBezTo>
                        <a:pt x="95" y="173"/>
                        <a:pt x="106" y="166"/>
                        <a:pt x="76" y="156"/>
                      </a:cubicBezTo>
                      <a:cubicBezTo>
                        <a:pt x="64" y="160"/>
                        <a:pt x="61" y="154"/>
                        <a:pt x="49" y="150"/>
                      </a:cubicBezTo>
                      <a:cubicBezTo>
                        <a:pt x="42" y="172"/>
                        <a:pt x="45" y="162"/>
                        <a:pt x="40" y="180"/>
                      </a:cubicBezTo>
                      <a:cubicBezTo>
                        <a:pt x="25" y="176"/>
                        <a:pt x="25" y="170"/>
                        <a:pt x="13" y="162"/>
                      </a:cubicBezTo>
                      <a:cubicBezTo>
                        <a:pt x="14" y="158"/>
                        <a:pt x="14" y="154"/>
                        <a:pt x="16" y="150"/>
                      </a:cubicBezTo>
                      <a:cubicBezTo>
                        <a:pt x="18" y="146"/>
                        <a:pt x="23" y="145"/>
                        <a:pt x="25" y="141"/>
                      </a:cubicBezTo>
                      <a:cubicBezTo>
                        <a:pt x="27" y="135"/>
                        <a:pt x="26" y="129"/>
                        <a:pt x="28" y="123"/>
                      </a:cubicBezTo>
                      <a:cubicBezTo>
                        <a:pt x="29" y="122"/>
                        <a:pt x="30" y="125"/>
                        <a:pt x="31" y="126"/>
                      </a:cubicBezTo>
                      <a:close/>
                    </a:path>
                  </a:pathLst>
                </a:custGeom>
                <a:solidFill>
                  <a:schemeClr val="bg2"/>
                </a:solidFill>
                <a:ln w="9525">
                  <a:noFill/>
                  <a:round/>
                  <a:headEnd/>
                  <a:tailEnd/>
                </a:ln>
                <a:effectLst/>
              </p:spPr>
              <p:txBody>
                <a:bodyPr wrap="none" anchor="ctr"/>
                <a:lstStyle/>
                <a:p>
                  <a:endParaRPr lang="ja-JP" altLang="en-US"/>
                </a:p>
              </p:txBody>
            </p:sp>
            <p:sp>
              <p:nvSpPr>
                <p:cNvPr id="4145" name="Freeform 49"/>
                <p:cNvSpPr>
                  <a:spLocks/>
                </p:cNvSpPr>
                <p:nvPr/>
              </p:nvSpPr>
              <p:spPr bwMode="ltGray">
                <a:xfrm>
                  <a:off x="2549" y="2823"/>
                  <a:ext cx="153" cy="99"/>
                </a:xfrm>
                <a:custGeom>
                  <a:avLst/>
                  <a:gdLst/>
                  <a:ahLst/>
                  <a:cxnLst>
                    <a:cxn ang="0">
                      <a:pos x="3" y="54"/>
                    </a:cxn>
                    <a:cxn ang="0">
                      <a:pos x="36" y="30"/>
                    </a:cxn>
                    <a:cxn ang="0">
                      <a:pos x="63" y="24"/>
                    </a:cxn>
                    <a:cxn ang="0">
                      <a:pos x="69" y="33"/>
                    </a:cxn>
                    <a:cxn ang="0">
                      <a:pos x="105" y="12"/>
                    </a:cxn>
                    <a:cxn ang="0">
                      <a:pos x="123" y="0"/>
                    </a:cxn>
                    <a:cxn ang="0">
                      <a:pos x="147" y="30"/>
                    </a:cxn>
                    <a:cxn ang="0">
                      <a:pos x="132" y="84"/>
                    </a:cxn>
                    <a:cxn ang="0">
                      <a:pos x="102" y="99"/>
                    </a:cxn>
                    <a:cxn ang="0">
                      <a:pos x="75" y="84"/>
                    </a:cxn>
                    <a:cxn ang="0">
                      <a:pos x="63" y="48"/>
                    </a:cxn>
                    <a:cxn ang="0">
                      <a:pos x="45" y="57"/>
                    </a:cxn>
                    <a:cxn ang="0">
                      <a:pos x="27" y="51"/>
                    </a:cxn>
                    <a:cxn ang="0">
                      <a:pos x="0" y="66"/>
                    </a:cxn>
                    <a:cxn ang="0">
                      <a:pos x="3" y="54"/>
                    </a:cxn>
                  </a:cxnLst>
                  <a:rect l="0" t="0" r="r" b="b"/>
                  <a:pathLst>
                    <a:path w="153" h="99">
                      <a:moveTo>
                        <a:pt x="3" y="54"/>
                      </a:moveTo>
                      <a:cubicBezTo>
                        <a:pt x="9" y="35"/>
                        <a:pt x="17" y="34"/>
                        <a:pt x="36" y="30"/>
                      </a:cubicBezTo>
                      <a:cubicBezTo>
                        <a:pt x="47" y="23"/>
                        <a:pt x="51" y="20"/>
                        <a:pt x="63" y="24"/>
                      </a:cubicBezTo>
                      <a:cubicBezTo>
                        <a:pt x="65" y="27"/>
                        <a:pt x="66" y="32"/>
                        <a:pt x="69" y="33"/>
                      </a:cubicBezTo>
                      <a:cubicBezTo>
                        <a:pt x="69" y="33"/>
                        <a:pt x="100" y="15"/>
                        <a:pt x="105" y="12"/>
                      </a:cubicBezTo>
                      <a:cubicBezTo>
                        <a:pt x="111" y="8"/>
                        <a:pt x="123" y="0"/>
                        <a:pt x="123" y="0"/>
                      </a:cubicBezTo>
                      <a:cubicBezTo>
                        <a:pt x="136" y="9"/>
                        <a:pt x="134" y="21"/>
                        <a:pt x="147" y="30"/>
                      </a:cubicBezTo>
                      <a:cubicBezTo>
                        <a:pt x="153" y="47"/>
                        <a:pt x="142" y="69"/>
                        <a:pt x="132" y="84"/>
                      </a:cubicBezTo>
                      <a:cubicBezTo>
                        <a:pt x="116" y="60"/>
                        <a:pt x="114" y="91"/>
                        <a:pt x="102" y="99"/>
                      </a:cubicBezTo>
                      <a:cubicBezTo>
                        <a:pt x="92" y="96"/>
                        <a:pt x="75" y="84"/>
                        <a:pt x="75" y="84"/>
                      </a:cubicBezTo>
                      <a:cubicBezTo>
                        <a:pt x="70" y="70"/>
                        <a:pt x="82" y="54"/>
                        <a:pt x="63" y="48"/>
                      </a:cubicBezTo>
                      <a:cubicBezTo>
                        <a:pt x="57" y="50"/>
                        <a:pt x="52" y="57"/>
                        <a:pt x="45" y="57"/>
                      </a:cubicBezTo>
                      <a:cubicBezTo>
                        <a:pt x="39" y="57"/>
                        <a:pt x="27" y="51"/>
                        <a:pt x="27" y="51"/>
                      </a:cubicBezTo>
                      <a:cubicBezTo>
                        <a:pt x="16" y="55"/>
                        <a:pt x="11" y="62"/>
                        <a:pt x="0" y="66"/>
                      </a:cubicBezTo>
                      <a:cubicBezTo>
                        <a:pt x="0" y="65"/>
                        <a:pt x="11" y="29"/>
                        <a:pt x="3" y="54"/>
                      </a:cubicBezTo>
                      <a:close/>
                    </a:path>
                  </a:pathLst>
                </a:custGeom>
                <a:solidFill>
                  <a:schemeClr val="bg2"/>
                </a:solidFill>
                <a:ln w="9525">
                  <a:noFill/>
                  <a:round/>
                  <a:headEnd/>
                  <a:tailEnd/>
                </a:ln>
                <a:effectLst/>
              </p:spPr>
              <p:txBody>
                <a:bodyPr wrap="none" anchor="ctr"/>
                <a:lstStyle/>
                <a:p>
                  <a:endParaRPr lang="ja-JP" altLang="en-US"/>
                </a:p>
              </p:txBody>
            </p:sp>
            <p:sp>
              <p:nvSpPr>
                <p:cNvPr id="4146" name="Freeform 50"/>
                <p:cNvSpPr>
                  <a:spLocks/>
                </p:cNvSpPr>
                <p:nvPr/>
              </p:nvSpPr>
              <p:spPr bwMode="ltGray">
                <a:xfrm>
                  <a:off x="2560" y="2744"/>
                  <a:ext cx="29" cy="43"/>
                </a:xfrm>
                <a:custGeom>
                  <a:avLst/>
                  <a:gdLst/>
                  <a:ahLst/>
                  <a:cxnLst>
                    <a:cxn ang="0">
                      <a:pos x="1" y="34"/>
                    </a:cxn>
                    <a:cxn ang="0">
                      <a:pos x="22" y="13"/>
                    </a:cxn>
                    <a:cxn ang="0">
                      <a:pos x="19" y="31"/>
                    </a:cxn>
                    <a:cxn ang="0">
                      <a:pos x="1" y="34"/>
                    </a:cxn>
                  </a:cxnLst>
                  <a:rect l="0" t="0" r="r" b="b"/>
                  <a:pathLst>
                    <a:path w="29" h="43">
                      <a:moveTo>
                        <a:pt x="1" y="34"/>
                      </a:moveTo>
                      <a:cubicBezTo>
                        <a:pt x="4" y="13"/>
                        <a:pt x="2" y="0"/>
                        <a:pt x="22" y="13"/>
                      </a:cubicBezTo>
                      <a:cubicBezTo>
                        <a:pt x="24" y="20"/>
                        <a:pt x="29" y="25"/>
                        <a:pt x="19" y="31"/>
                      </a:cubicBezTo>
                      <a:cubicBezTo>
                        <a:pt x="0" y="43"/>
                        <a:pt x="1" y="42"/>
                        <a:pt x="1" y="34"/>
                      </a:cubicBezTo>
                      <a:close/>
                    </a:path>
                  </a:pathLst>
                </a:custGeom>
                <a:solidFill>
                  <a:schemeClr val="bg2"/>
                </a:solidFill>
                <a:ln w="9525">
                  <a:noFill/>
                  <a:round/>
                  <a:headEnd/>
                  <a:tailEnd/>
                </a:ln>
                <a:effectLst/>
              </p:spPr>
              <p:txBody>
                <a:bodyPr wrap="none" anchor="ctr"/>
                <a:lstStyle/>
                <a:p>
                  <a:endParaRPr lang="ja-JP" altLang="en-US"/>
                </a:p>
              </p:txBody>
            </p:sp>
            <p:sp>
              <p:nvSpPr>
                <p:cNvPr id="4147" name="Freeform 51"/>
                <p:cNvSpPr>
                  <a:spLocks/>
                </p:cNvSpPr>
                <p:nvPr/>
              </p:nvSpPr>
              <p:spPr bwMode="ltGray">
                <a:xfrm>
                  <a:off x="2720" y="3024"/>
                  <a:ext cx="48" cy="81"/>
                </a:xfrm>
                <a:custGeom>
                  <a:avLst/>
                  <a:gdLst/>
                  <a:ahLst/>
                  <a:cxnLst>
                    <a:cxn ang="0">
                      <a:pos x="24" y="81"/>
                    </a:cxn>
                    <a:cxn ang="0">
                      <a:pos x="0" y="63"/>
                    </a:cxn>
                    <a:cxn ang="0">
                      <a:pos x="0" y="33"/>
                    </a:cxn>
                    <a:cxn ang="0">
                      <a:pos x="12" y="0"/>
                    </a:cxn>
                    <a:cxn ang="0">
                      <a:pos x="21" y="21"/>
                    </a:cxn>
                    <a:cxn ang="0">
                      <a:pos x="24" y="42"/>
                    </a:cxn>
                    <a:cxn ang="0">
                      <a:pos x="24" y="60"/>
                    </a:cxn>
                    <a:cxn ang="0">
                      <a:pos x="24" y="81"/>
                    </a:cxn>
                  </a:cxnLst>
                  <a:rect l="0" t="0" r="r" b="b"/>
                  <a:pathLst>
                    <a:path w="48" h="81">
                      <a:moveTo>
                        <a:pt x="24" y="81"/>
                      </a:moveTo>
                      <a:cubicBezTo>
                        <a:pt x="13" y="77"/>
                        <a:pt x="10" y="70"/>
                        <a:pt x="0" y="63"/>
                      </a:cubicBezTo>
                      <a:cubicBezTo>
                        <a:pt x="4" y="50"/>
                        <a:pt x="23" y="41"/>
                        <a:pt x="0" y="33"/>
                      </a:cubicBezTo>
                      <a:cubicBezTo>
                        <a:pt x="3" y="19"/>
                        <a:pt x="4" y="11"/>
                        <a:pt x="12" y="0"/>
                      </a:cubicBezTo>
                      <a:cubicBezTo>
                        <a:pt x="25" y="4"/>
                        <a:pt x="25" y="9"/>
                        <a:pt x="21" y="21"/>
                      </a:cubicBezTo>
                      <a:cubicBezTo>
                        <a:pt x="43" y="25"/>
                        <a:pt x="46" y="35"/>
                        <a:pt x="24" y="42"/>
                      </a:cubicBezTo>
                      <a:cubicBezTo>
                        <a:pt x="15" y="69"/>
                        <a:pt x="48" y="44"/>
                        <a:pt x="24" y="60"/>
                      </a:cubicBezTo>
                      <a:cubicBezTo>
                        <a:pt x="21" y="70"/>
                        <a:pt x="24" y="71"/>
                        <a:pt x="24" y="81"/>
                      </a:cubicBezTo>
                      <a:close/>
                    </a:path>
                  </a:pathLst>
                </a:custGeom>
                <a:solidFill>
                  <a:schemeClr val="bg2"/>
                </a:solidFill>
                <a:ln w="9525">
                  <a:noFill/>
                  <a:round/>
                  <a:headEnd/>
                  <a:tailEnd/>
                </a:ln>
                <a:effectLst/>
              </p:spPr>
              <p:txBody>
                <a:bodyPr wrap="none" anchor="ctr"/>
                <a:lstStyle/>
                <a:p>
                  <a:endParaRPr lang="ja-JP" altLang="en-US"/>
                </a:p>
              </p:txBody>
            </p:sp>
            <p:sp>
              <p:nvSpPr>
                <p:cNvPr id="4148" name="Freeform 52"/>
                <p:cNvSpPr>
                  <a:spLocks/>
                </p:cNvSpPr>
                <p:nvPr/>
              </p:nvSpPr>
              <p:spPr bwMode="ltGray">
                <a:xfrm>
                  <a:off x="2678" y="3165"/>
                  <a:ext cx="38" cy="15"/>
                </a:xfrm>
                <a:custGeom>
                  <a:avLst/>
                  <a:gdLst/>
                  <a:ahLst/>
                  <a:cxnLst>
                    <a:cxn ang="0">
                      <a:pos x="24" y="15"/>
                    </a:cxn>
                    <a:cxn ang="0">
                      <a:pos x="18" y="0"/>
                    </a:cxn>
                    <a:cxn ang="0">
                      <a:pos x="33" y="12"/>
                    </a:cxn>
                    <a:cxn ang="0">
                      <a:pos x="24" y="15"/>
                    </a:cxn>
                  </a:cxnLst>
                  <a:rect l="0" t="0" r="r" b="b"/>
                  <a:pathLst>
                    <a:path w="38" h="15">
                      <a:moveTo>
                        <a:pt x="24" y="15"/>
                      </a:moveTo>
                      <a:cubicBezTo>
                        <a:pt x="13" y="12"/>
                        <a:pt x="0" y="6"/>
                        <a:pt x="18" y="0"/>
                      </a:cubicBezTo>
                      <a:cubicBezTo>
                        <a:pt x="21" y="1"/>
                        <a:pt x="38" y="1"/>
                        <a:pt x="33" y="12"/>
                      </a:cubicBezTo>
                      <a:cubicBezTo>
                        <a:pt x="32" y="15"/>
                        <a:pt x="24" y="15"/>
                        <a:pt x="24" y="15"/>
                      </a:cubicBezTo>
                      <a:close/>
                    </a:path>
                  </a:pathLst>
                </a:custGeom>
                <a:solidFill>
                  <a:schemeClr val="bg2"/>
                </a:solidFill>
                <a:ln w="9525">
                  <a:noFill/>
                  <a:round/>
                  <a:headEnd/>
                  <a:tailEnd/>
                </a:ln>
                <a:effectLst/>
              </p:spPr>
              <p:txBody>
                <a:bodyPr wrap="none" anchor="ctr"/>
                <a:lstStyle/>
                <a:p>
                  <a:endParaRPr lang="ja-JP" altLang="en-US"/>
                </a:p>
              </p:txBody>
            </p:sp>
            <p:sp>
              <p:nvSpPr>
                <p:cNvPr id="4149" name="Freeform 53"/>
                <p:cNvSpPr>
                  <a:spLocks/>
                </p:cNvSpPr>
                <p:nvPr/>
              </p:nvSpPr>
              <p:spPr bwMode="ltGray">
                <a:xfrm>
                  <a:off x="2735" y="3156"/>
                  <a:ext cx="75" cy="26"/>
                </a:xfrm>
                <a:custGeom>
                  <a:avLst/>
                  <a:gdLst/>
                  <a:ahLst/>
                  <a:cxnLst>
                    <a:cxn ang="0">
                      <a:pos x="9" y="18"/>
                    </a:cxn>
                    <a:cxn ang="0">
                      <a:pos x="24" y="12"/>
                    </a:cxn>
                    <a:cxn ang="0">
                      <a:pos x="42" y="6"/>
                    </a:cxn>
                    <a:cxn ang="0">
                      <a:pos x="75" y="21"/>
                    </a:cxn>
                    <a:cxn ang="0">
                      <a:pos x="48" y="18"/>
                    </a:cxn>
                    <a:cxn ang="0">
                      <a:pos x="39" y="15"/>
                    </a:cxn>
                    <a:cxn ang="0">
                      <a:pos x="9" y="18"/>
                    </a:cxn>
                  </a:cxnLst>
                  <a:rect l="0" t="0" r="r" b="b"/>
                  <a:pathLst>
                    <a:path w="75" h="26">
                      <a:moveTo>
                        <a:pt x="9" y="18"/>
                      </a:moveTo>
                      <a:cubicBezTo>
                        <a:pt x="21" y="0"/>
                        <a:pt x="8" y="14"/>
                        <a:pt x="24" y="12"/>
                      </a:cubicBezTo>
                      <a:cubicBezTo>
                        <a:pt x="30" y="11"/>
                        <a:pt x="42" y="6"/>
                        <a:pt x="42" y="6"/>
                      </a:cubicBezTo>
                      <a:cubicBezTo>
                        <a:pt x="59" y="9"/>
                        <a:pt x="66" y="7"/>
                        <a:pt x="75" y="21"/>
                      </a:cubicBezTo>
                      <a:cubicBezTo>
                        <a:pt x="60" y="26"/>
                        <a:pt x="69" y="25"/>
                        <a:pt x="48" y="18"/>
                      </a:cubicBezTo>
                      <a:cubicBezTo>
                        <a:pt x="45" y="17"/>
                        <a:pt x="39" y="15"/>
                        <a:pt x="39" y="15"/>
                      </a:cubicBezTo>
                      <a:cubicBezTo>
                        <a:pt x="30" y="18"/>
                        <a:pt x="0" y="9"/>
                        <a:pt x="9" y="18"/>
                      </a:cubicBezTo>
                      <a:close/>
                    </a:path>
                  </a:pathLst>
                </a:custGeom>
                <a:solidFill>
                  <a:schemeClr val="bg2"/>
                </a:solidFill>
                <a:ln w="9525">
                  <a:noFill/>
                  <a:round/>
                  <a:headEnd/>
                  <a:tailEnd/>
                </a:ln>
                <a:effectLst/>
              </p:spPr>
              <p:txBody>
                <a:bodyPr wrap="none" anchor="ctr"/>
                <a:lstStyle/>
                <a:p>
                  <a:endParaRPr lang="ja-JP" altLang="en-US"/>
                </a:p>
              </p:txBody>
            </p:sp>
            <p:sp>
              <p:nvSpPr>
                <p:cNvPr id="4150" name="Freeform 54"/>
                <p:cNvSpPr>
                  <a:spLocks/>
                </p:cNvSpPr>
                <p:nvPr/>
              </p:nvSpPr>
              <p:spPr bwMode="ltGray">
                <a:xfrm>
                  <a:off x="2474" y="3030"/>
                  <a:ext cx="184" cy="180"/>
                </a:xfrm>
                <a:custGeom>
                  <a:avLst/>
                  <a:gdLst/>
                  <a:ahLst/>
                  <a:cxnLst>
                    <a:cxn ang="0">
                      <a:pos x="21" y="12"/>
                    </a:cxn>
                    <a:cxn ang="0">
                      <a:pos x="51" y="0"/>
                    </a:cxn>
                    <a:cxn ang="0">
                      <a:pos x="117" y="27"/>
                    </a:cxn>
                    <a:cxn ang="0">
                      <a:pos x="150" y="18"/>
                    </a:cxn>
                    <a:cxn ang="0">
                      <a:pos x="171" y="0"/>
                    </a:cxn>
                    <a:cxn ang="0">
                      <a:pos x="162" y="21"/>
                    </a:cxn>
                    <a:cxn ang="0">
                      <a:pos x="147" y="45"/>
                    </a:cxn>
                    <a:cxn ang="0">
                      <a:pos x="105" y="36"/>
                    </a:cxn>
                    <a:cxn ang="0">
                      <a:pos x="78" y="24"/>
                    </a:cxn>
                    <a:cxn ang="0">
                      <a:pos x="69" y="21"/>
                    </a:cxn>
                    <a:cxn ang="0">
                      <a:pos x="33" y="33"/>
                    </a:cxn>
                    <a:cxn ang="0">
                      <a:pos x="27" y="42"/>
                    </a:cxn>
                    <a:cxn ang="0">
                      <a:pos x="63" y="78"/>
                    </a:cxn>
                    <a:cxn ang="0">
                      <a:pos x="120" y="72"/>
                    </a:cxn>
                    <a:cxn ang="0">
                      <a:pos x="93" y="81"/>
                    </a:cxn>
                    <a:cxn ang="0">
                      <a:pos x="75" y="87"/>
                    </a:cxn>
                    <a:cxn ang="0">
                      <a:pos x="84" y="123"/>
                    </a:cxn>
                    <a:cxn ang="0">
                      <a:pos x="99" y="150"/>
                    </a:cxn>
                    <a:cxn ang="0">
                      <a:pos x="78" y="159"/>
                    </a:cxn>
                    <a:cxn ang="0">
                      <a:pos x="66" y="147"/>
                    </a:cxn>
                    <a:cxn ang="0">
                      <a:pos x="54" y="129"/>
                    </a:cxn>
                    <a:cxn ang="0">
                      <a:pos x="36" y="123"/>
                    </a:cxn>
                    <a:cxn ang="0">
                      <a:pos x="18" y="180"/>
                    </a:cxn>
                    <a:cxn ang="0">
                      <a:pos x="21" y="141"/>
                    </a:cxn>
                    <a:cxn ang="0">
                      <a:pos x="0" y="117"/>
                    </a:cxn>
                    <a:cxn ang="0">
                      <a:pos x="9" y="78"/>
                    </a:cxn>
                    <a:cxn ang="0">
                      <a:pos x="18" y="51"/>
                    </a:cxn>
                    <a:cxn ang="0">
                      <a:pos x="21" y="12"/>
                    </a:cxn>
                  </a:cxnLst>
                  <a:rect l="0" t="0" r="r" b="b"/>
                  <a:pathLst>
                    <a:path w="184" h="180">
                      <a:moveTo>
                        <a:pt x="21" y="12"/>
                      </a:moveTo>
                      <a:cubicBezTo>
                        <a:pt x="32" y="9"/>
                        <a:pt x="40" y="4"/>
                        <a:pt x="51" y="0"/>
                      </a:cubicBezTo>
                      <a:cubicBezTo>
                        <a:pt x="69" y="12"/>
                        <a:pt x="96" y="20"/>
                        <a:pt x="117" y="27"/>
                      </a:cubicBezTo>
                      <a:cubicBezTo>
                        <a:pt x="144" y="20"/>
                        <a:pt x="133" y="24"/>
                        <a:pt x="150" y="18"/>
                      </a:cubicBezTo>
                      <a:cubicBezTo>
                        <a:pt x="154" y="6"/>
                        <a:pt x="159" y="4"/>
                        <a:pt x="171" y="0"/>
                      </a:cubicBezTo>
                      <a:cubicBezTo>
                        <a:pt x="184" y="13"/>
                        <a:pt x="178" y="17"/>
                        <a:pt x="162" y="21"/>
                      </a:cubicBezTo>
                      <a:cubicBezTo>
                        <a:pt x="151" y="37"/>
                        <a:pt x="166" y="35"/>
                        <a:pt x="147" y="45"/>
                      </a:cubicBezTo>
                      <a:cubicBezTo>
                        <a:pt x="133" y="42"/>
                        <a:pt x="105" y="36"/>
                        <a:pt x="105" y="36"/>
                      </a:cubicBezTo>
                      <a:cubicBezTo>
                        <a:pt x="91" y="26"/>
                        <a:pt x="99" y="31"/>
                        <a:pt x="78" y="24"/>
                      </a:cubicBezTo>
                      <a:cubicBezTo>
                        <a:pt x="75" y="23"/>
                        <a:pt x="69" y="21"/>
                        <a:pt x="69" y="21"/>
                      </a:cubicBezTo>
                      <a:cubicBezTo>
                        <a:pt x="56" y="25"/>
                        <a:pt x="44" y="25"/>
                        <a:pt x="33" y="33"/>
                      </a:cubicBezTo>
                      <a:cubicBezTo>
                        <a:pt x="31" y="36"/>
                        <a:pt x="28" y="38"/>
                        <a:pt x="27" y="42"/>
                      </a:cubicBezTo>
                      <a:cubicBezTo>
                        <a:pt x="26" y="49"/>
                        <a:pt x="56" y="76"/>
                        <a:pt x="63" y="78"/>
                      </a:cubicBezTo>
                      <a:lnTo>
                        <a:pt x="120" y="72"/>
                      </a:lnTo>
                      <a:cubicBezTo>
                        <a:pt x="120" y="72"/>
                        <a:pt x="93" y="81"/>
                        <a:pt x="93" y="81"/>
                      </a:cubicBezTo>
                      <a:cubicBezTo>
                        <a:pt x="87" y="83"/>
                        <a:pt x="75" y="87"/>
                        <a:pt x="75" y="87"/>
                      </a:cubicBezTo>
                      <a:cubicBezTo>
                        <a:pt x="79" y="108"/>
                        <a:pt x="88" y="101"/>
                        <a:pt x="84" y="123"/>
                      </a:cubicBezTo>
                      <a:cubicBezTo>
                        <a:pt x="88" y="137"/>
                        <a:pt x="95" y="137"/>
                        <a:pt x="99" y="150"/>
                      </a:cubicBezTo>
                      <a:cubicBezTo>
                        <a:pt x="94" y="164"/>
                        <a:pt x="91" y="155"/>
                        <a:pt x="78" y="159"/>
                      </a:cubicBezTo>
                      <a:cubicBezTo>
                        <a:pt x="63" y="154"/>
                        <a:pt x="73" y="160"/>
                        <a:pt x="66" y="147"/>
                      </a:cubicBezTo>
                      <a:cubicBezTo>
                        <a:pt x="62" y="141"/>
                        <a:pt x="54" y="129"/>
                        <a:pt x="54" y="129"/>
                      </a:cubicBezTo>
                      <a:cubicBezTo>
                        <a:pt x="50" y="114"/>
                        <a:pt x="46" y="108"/>
                        <a:pt x="36" y="123"/>
                      </a:cubicBezTo>
                      <a:cubicBezTo>
                        <a:pt x="41" y="137"/>
                        <a:pt x="30" y="172"/>
                        <a:pt x="18" y="180"/>
                      </a:cubicBezTo>
                      <a:cubicBezTo>
                        <a:pt x="13" y="166"/>
                        <a:pt x="18" y="155"/>
                        <a:pt x="21" y="141"/>
                      </a:cubicBezTo>
                      <a:cubicBezTo>
                        <a:pt x="7" y="120"/>
                        <a:pt x="15" y="127"/>
                        <a:pt x="0" y="117"/>
                      </a:cubicBezTo>
                      <a:cubicBezTo>
                        <a:pt x="3" y="104"/>
                        <a:pt x="6" y="91"/>
                        <a:pt x="9" y="78"/>
                      </a:cubicBezTo>
                      <a:cubicBezTo>
                        <a:pt x="11" y="69"/>
                        <a:pt x="18" y="51"/>
                        <a:pt x="18" y="51"/>
                      </a:cubicBezTo>
                      <a:cubicBezTo>
                        <a:pt x="9" y="37"/>
                        <a:pt x="8" y="25"/>
                        <a:pt x="21" y="12"/>
                      </a:cubicBezTo>
                      <a:close/>
                    </a:path>
                  </a:pathLst>
                </a:custGeom>
                <a:solidFill>
                  <a:schemeClr val="bg2"/>
                </a:solidFill>
                <a:ln w="9525">
                  <a:noFill/>
                  <a:round/>
                  <a:headEnd/>
                  <a:tailEnd/>
                </a:ln>
                <a:effectLst/>
              </p:spPr>
              <p:txBody>
                <a:bodyPr wrap="none" anchor="ctr"/>
                <a:lstStyle/>
                <a:p>
                  <a:endParaRPr lang="ja-JP" altLang="en-US"/>
                </a:p>
              </p:txBody>
            </p:sp>
            <p:sp>
              <p:nvSpPr>
                <p:cNvPr id="4151" name="Freeform 55"/>
                <p:cNvSpPr>
                  <a:spLocks/>
                </p:cNvSpPr>
                <p:nvPr/>
              </p:nvSpPr>
              <p:spPr bwMode="ltGray">
                <a:xfrm>
                  <a:off x="2474" y="3273"/>
                  <a:ext cx="114" cy="48"/>
                </a:xfrm>
                <a:custGeom>
                  <a:avLst/>
                  <a:gdLst/>
                  <a:ahLst/>
                  <a:cxnLst>
                    <a:cxn ang="0">
                      <a:pos x="27" y="0"/>
                    </a:cxn>
                    <a:cxn ang="0">
                      <a:pos x="45" y="3"/>
                    </a:cxn>
                    <a:cxn ang="0">
                      <a:pos x="63" y="9"/>
                    </a:cxn>
                    <a:cxn ang="0">
                      <a:pos x="114" y="6"/>
                    </a:cxn>
                    <a:cxn ang="0">
                      <a:pos x="111" y="15"/>
                    </a:cxn>
                    <a:cxn ang="0">
                      <a:pos x="93" y="21"/>
                    </a:cxn>
                    <a:cxn ang="0">
                      <a:pos x="51" y="18"/>
                    </a:cxn>
                    <a:cxn ang="0">
                      <a:pos x="39" y="21"/>
                    </a:cxn>
                    <a:cxn ang="0">
                      <a:pos x="48" y="27"/>
                    </a:cxn>
                    <a:cxn ang="0">
                      <a:pos x="33" y="48"/>
                    </a:cxn>
                    <a:cxn ang="0">
                      <a:pos x="0" y="24"/>
                    </a:cxn>
                    <a:cxn ang="0">
                      <a:pos x="24" y="12"/>
                    </a:cxn>
                    <a:cxn ang="0">
                      <a:pos x="27" y="0"/>
                    </a:cxn>
                  </a:cxnLst>
                  <a:rect l="0" t="0" r="r" b="b"/>
                  <a:pathLst>
                    <a:path w="114" h="48">
                      <a:moveTo>
                        <a:pt x="27" y="0"/>
                      </a:moveTo>
                      <a:cubicBezTo>
                        <a:pt x="33" y="1"/>
                        <a:pt x="39" y="2"/>
                        <a:pt x="45" y="3"/>
                      </a:cubicBezTo>
                      <a:cubicBezTo>
                        <a:pt x="51" y="5"/>
                        <a:pt x="63" y="9"/>
                        <a:pt x="63" y="9"/>
                      </a:cubicBezTo>
                      <a:cubicBezTo>
                        <a:pt x="81" y="5"/>
                        <a:pt x="96" y="2"/>
                        <a:pt x="114" y="6"/>
                      </a:cubicBezTo>
                      <a:cubicBezTo>
                        <a:pt x="113" y="9"/>
                        <a:pt x="114" y="13"/>
                        <a:pt x="111" y="15"/>
                      </a:cubicBezTo>
                      <a:cubicBezTo>
                        <a:pt x="106" y="19"/>
                        <a:pt x="93" y="21"/>
                        <a:pt x="93" y="21"/>
                      </a:cubicBezTo>
                      <a:cubicBezTo>
                        <a:pt x="79" y="20"/>
                        <a:pt x="65" y="18"/>
                        <a:pt x="51" y="18"/>
                      </a:cubicBezTo>
                      <a:cubicBezTo>
                        <a:pt x="47" y="18"/>
                        <a:pt x="40" y="17"/>
                        <a:pt x="39" y="21"/>
                      </a:cubicBezTo>
                      <a:cubicBezTo>
                        <a:pt x="38" y="24"/>
                        <a:pt x="45" y="25"/>
                        <a:pt x="48" y="27"/>
                      </a:cubicBezTo>
                      <a:cubicBezTo>
                        <a:pt x="53" y="42"/>
                        <a:pt x="47" y="44"/>
                        <a:pt x="33" y="48"/>
                      </a:cubicBezTo>
                      <a:cubicBezTo>
                        <a:pt x="20" y="39"/>
                        <a:pt x="15" y="29"/>
                        <a:pt x="0" y="24"/>
                      </a:cubicBezTo>
                      <a:cubicBezTo>
                        <a:pt x="14" y="15"/>
                        <a:pt x="15" y="26"/>
                        <a:pt x="24" y="12"/>
                      </a:cubicBezTo>
                      <a:cubicBezTo>
                        <a:pt x="20" y="1"/>
                        <a:pt x="18" y="4"/>
                        <a:pt x="27" y="0"/>
                      </a:cubicBezTo>
                      <a:close/>
                    </a:path>
                  </a:pathLst>
                </a:custGeom>
                <a:solidFill>
                  <a:schemeClr val="bg2"/>
                </a:solidFill>
                <a:ln w="9525">
                  <a:noFill/>
                  <a:round/>
                  <a:headEnd/>
                  <a:tailEnd/>
                </a:ln>
                <a:effectLst/>
              </p:spPr>
              <p:txBody>
                <a:bodyPr wrap="none" anchor="ctr"/>
                <a:lstStyle/>
                <a:p>
                  <a:endParaRPr lang="ja-JP" altLang="en-US"/>
                </a:p>
              </p:txBody>
            </p:sp>
            <p:sp>
              <p:nvSpPr>
                <p:cNvPr id="4152" name="Freeform 56"/>
                <p:cNvSpPr>
                  <a:spLocks/>
                </p:cNvSpPr>
                <p:nvPr/>
              </p:nvSpPr>
              <p:spPr bwMode="ltGray">
                <a:xfrm>
                  <a:off x="2612" y="3280"/>
                  <a:ext cx="97" cy="56"/>
                </a:xfrm>
                <a:custGeom>
                  <a:avLst/>
                  <a:gdLst/>
                  <a:ahLst/>
                  <a:cxnLst>
                    <a:cxn ang="0">
                      <a:pos x="3" y="50"/>
                    </a:cxn>
                    <a:cxn ang="0">
                      <a:pos x="6" y="35"/>
                    </a:cxn>
                    <a:cxn ang="0">
                      <a:pos x="78" y="8"/>
                    </a:cxn>
                    <a:cxn ang="0">
                      <a:pos x="90" y="2"/>
                    </a:cxn>
                    <a:cxn ang="0">
                      <a:pos x="96" y="20"/>
                    </a:cxn>
                    <a:cxn ang="0">
                      <a:pos x="87" y="23"/>
                    </a:cxn>
                    <a:cxn ang="0">
                      <a:pos x="78" y="29"/>
                    </a:cxn>
                    <a:cxn ang="0">
                      <a:pos x="60" y="35"/>
                    </a:cxn>
                    <a:cxn ang="0">
                      <a:pos x="15" y="56"/>
                    </a:cxn>
                    <a:cxn ang="0">
                      <a:pos x="3" y="53"/>
                    </a:cxn>
                    <a:cxn ang="0">
                      <a:pos x="0" y="44"/>
                    </a:cxn>
                    <a:cxn ang="0">
                      <a:pos x="3" y="50"/>
                    </a:cxn>
                  </a:cxnLst>
                  <a:rect l="0" t="0" r="r" b="b"/>
                  <a:pathLst>
                    <a:path w="97" h="56">
                      <a:moveTo>
                        <a:pt x="3" y="50"/>
                      </a:moveTo>
                      <a:cubicBezTo>
                        <a:pt x="4" y="45"/>
                        <a:pt x="3" y="39"/>
                        <a:pt x="6" y="35"/>
                      </a:cubicBezTo>
                      <a:cubicBezTo>
                        <a:pt x="11" y="26"/>
                        <a:pt x="67" y="10"/>
                        <a:pt x="78" y="8"/>
                      </a:cubicBezTo>
                      <a:cubicBezTo>
                        <a:pt x="56" y="1"/>
                        <a:pt x="84" y="0"/>
                        <a:pt x="90" y="2"/>
                      </a:cubicBezTo>
                      <a:cubicBezTo>
                        <a:pt x="92" y="8"/>
                        <a:pt x="94" y="14"/>
                        <a:pt x="96" y="20"/>
                      </a:cubicBezTo>
                      <a:cubicBezTo>
                        <a:pt x="97" y="23"/>
                        <a:pt x="90" y="22"/>
                        <a:pt x="87" y="23"/>
                      </a:cubicBezTo>
                      <a:cubicBezTo>
                        <a:pt x="84" y="25"/>
                        <a:pt x="81" y="28"/>
                        <a:pt x="78" y="29"/>
                      </a:cubicBezTo>
                      <a:cubicBezTo>
                        <a:pt x="72" y="32"/>
                        <a:pt x="66" y="33"/>
                        <a:pt x="60" y="35"/>
                      </a:cubicBezTo>
                      <a:cubicBezTo>
                        <a:pt x="44" y="40"/>
                        <a:pt x="31" y="51"/>
                        <a:pt x="15" y="56"/>
                      </a:cubicBezTo>
                      <a:cubicBezTo>
                        <a:pt x="11" y="55"/>
                        <a:pt x="6" y="56"/>
                        <a:pt x="3" y="53"/>
                      </a:cubicBezTo>
                      <a:cubicBezTo>
                        <a:pt x="1" y="51"/>
                        <a:pt x="0" y="47"/>
                        <a:pt x="0" y="44"/>
                      </a:cubicBezTo>
                      <a:cubicBezTo>
                        <a:pt x="0" y="42"/>
                        <a:pt x="2" y="48"/>
                        <a:pt x="3" y="50"/>
                      </a:cubicBezTo>
                      <a:close/>
                    </a:path>
                  </a:pathLst>
                </a:custGeom>
                <a:solidFill>
                  <a:schemeClr val="bg2"/>
                </a:solidFill>
                <a:ln w="9525">
                  <a:noFill/>
                  <a:round/>
                  <a:headEnd/>
                  <a:tailEnd/>
                </a:ln>
                <a:effectLst/>
              </p:spPr>
              <p:txBody>
                <a:bodyPr wrap="none" anchor="ctr"/>
                <a:lstStyle/>
                <a:p>
                  <a:endParaRPr lang="ja-JP" altLang="en-US"/>
                </a:p>
              </p:txBody>
            </p:sp>
            <p:sp>
              <p:nvSpPr>
                <p:cNvPr id="4153" name="Freeform 57"/>
                <p:cNvSpPr>
                  <a:spLocks/>
                </p:cNvSpPr>
                <p:nvPr/>
              </p:nvSpPr>
              <p:spPr bwMode="ltGray">
                <a:xfrm>
                  <a:off x="2830" y="3270"/>
                  <a:ext cx="22" cy="25"/>
                </a:xfrm>
                <a:custGeom>
                  <a:avLst/>
                  <a:gdLst/>
                  <a:ahLst/>
                  <a:cxnLst>
                    <a:cxn ang="0">
                      <a:pos x="7" y="18"/>
                    </a:cxn>
                    <a:cxn ang="0">
                      <a:pos x="22" y="15"/>
                    </a:cxn>
                    <a:cxn ang="0">
                      <a:pos x="7" y="18"/>
                    </a:cxn>
                  </a:cxnLst>
                  <a:rect l="0" t="0" r="r" b="b"/>
                  <a:pathLst>
                    <a:path w="22" h="25">
                      <a:moveTo>
                        <a:pt x="7" y="18"/>
                      </a:moveTo>
                      <a:cubicBezTo>
                        <a:pt x="11" y="7"/>
                        <a:pt x="17" y="0"/>
                        <a:pt x="22" y="15"/>
                      </a:cubicBezTo>
                      <a:cubicBezTo>
                        <a:pt x="3" y="21"/>
                        <a:pt x="0" y="25"/>
                        <a:pt x="7" y="18"/>
                      </a:cubicBezTo>
                      <a:close/>
                    </a:path>
                  </a:pathLst>
                </a:custGeom>
                <a:solidFill>
                  <a:schemeClr val="bg2"/>
                </a:solidFill>
                <a:ln w="9525">
                  <a:noFill/>
                  <a:round/>
                  <a:headEnd/>
                  <a:tailEnd/>
                </a:ln>
                <a:effectLst/>
              </p:spPr>
              <p:txBody>
                <a:bodyPr wrap="none" anchor="ctr"/>
                <a:lstStyle/>
                <a:p>
                  <a:endParaRPr lang="ja-JP" altLang="en-US"/>
                </a:p>
              </p:txBody>
            </p:sp>
            <p:sp>
              <p:nvSpPr>
                <p:cNvPr id="4154" name="Freeform 58"/>
                <p:cNvSpPr>
                  <a:spLocks/>
                </p:cNvSpPr>
                <p:nvPr/>
              </p:nvSpPr>
              <p:spPr bwMode="ltGray">
                <a:xfrm>
                  <a:off x="2921" y="3218"/>
                  <a:ext cx="29" cy="33"/>
                </a:xfrm>
                <a:custGeom>
                  <a:avLst/>
                  <a:gdLst/>
                  <a:ahLst/>
                  <a:cxnLst>
                    <a:cxn ang="0">
                      <a:pos x="12" y="28"/>
                    </a:cxn>
                    <a:cxn ang="0">
                      <a:pos x="27" y="22"/>
                    </a:cxn>
                    <a:cxn ang="0">
                      <a:pos x="24" y="31"/>
                    </a:cxn>
                    <a:cxn ang="0">
                      <a:pos x="12" y="28"/>
                    </a:cxn>
                  </a:cxnLst>
                  <a:rect l="0" t="0" r="r" b="b"/>
                  <a:pathLst>
                    <a:path w="29" h="33">
                      <a:moveTo>
                        <a:pt x="12" y="28"/>
                      </a:moveTo>
                      <a:cubicBezTo>
                        <a:pt x="10" y="23"/>
                        <a:pt x="0" y="0"/>
                        <a:pt x="27" y="22"/>
                      </a:cubicBezTo>
                      <a:cubicBezTo>
                        <a:pt x="29" y="24"/>
                        <a:pt x="27" y="30"/>
                        <a:pt x="24" y="31"/>
                      </a:cubicBezTo>
                      <a:cubicBezTo>
                        <a:pt x="20" y="33"/>
                        <a:pt x="16" y="29"/>
                        <a:pt x="12" y="28"/>
                      </a:cubicBezTo>
                      <a:close/>
                    </a:path>
                  </a:pathLst>
                </a:custGeom>
                <a:solidFill>
                  <a:schemeClr val="bg2"/>
                </a:solidFill>
                <a:ln w="9525">
                  <a:noFill/>
                  <a:round/>
                  <a:headEnd/>
                  <a:tailEnd/>
                </a:ln>
                <a:effectLst/>
              </p:spPr>
              <p:txBody>
                <a:bodyPr wrap="none" anchor="ctr"/>
                <a:lstStyle/>
                <a:p>
                  <a:endParaRPr lang="ja-JP" altLang="en-US"/>
                </a:p>
              </p:txBody>
            </p:sp>
            <p:sp>
              <p:nvSpPr>
                <p:cNvPr id="4155" name="Freeform 59"/>
                <p:cNvSpPr>
                  <a:spLocks/>
                </p:cNvSpPr>
                <p:nvPr/>
              </p:nvSpPr>
              <p:spPr bwMode="ltGray">
                <a:xfrm>
                  <a:off x="2902" y="3258"/>
                  <a:ext cx="33" cy="24"/>
                </a:xfrm>
                <a:custGeom>
                  <a:avLst/>
                  <a:gdLst/>
                  <a:ahLst/>
                  <a:cxnLst>
                    <a:cxn ang="0">
                      <a:pos x="25" y="0"/>
                    </a:cxn>
                    <a:cxn ang="0">
                      <a:pos x="25" y="0"/>
                    </a:cxn>
                  </a:cxnLst>
                  <a:rect l="0" t="0" r="r" b="b"/>
                  <a:pathLst>
                    <a:path w="33" h="24">
                      <a:moveTo>
                        <a:pt x="25" y="0"/>
                      </a:moveTo>
                      <a:cubicBezTo>
                        <a:pt x="33" y="24"/>
                        <a:pt x="0" y="17"/>
                        <a:pt x="25" y="0"/>
                      </a:cubicBezTo>
                      <a:close/>
                    </a:path>
                  </a:pathLst>
                </a:custGeom>
                <a:solidFill>
                  <a:schemeClr val="bg2"/>
                </a:solidFill>
                <a:ln w="9525">
                  <a:noFill/>
                  <a:round/>
                  <a:headEnd/>
                  <a:tailEnd/>
                </a:ln>
                <a:effectLst/>
              </p:spPr>
              <p:txBody>
                <a:bodyPr wrap="none" anchor="ctr"/>
                <a:lstStyle/>
                <a:p>
                  <a:endParaRPr lang="ja-JP" altLang="en-US"/>
                </a:p>
              </p:txBody>
            </p:sp>
            <p:sp>
              <p:nvSpPr>
                <p:cNvPr id="4156" name="Freeform 60"/>
                <p:cNvSpPr>
                  <a:spLocks/>
                </p:cNvSpPr>
                <p:nvPr/>
              </p:nvSpPr>
              <p:spPr bwMode="ltGray">
                <a:xfrm>
                  <a:off x="2822" y="3102"/>
                  <a:ext cx="607" cy="228"/>
                </a:xfrm>
                <a:custGeom>
                  <a:avLst/>
                  <a:gdLst/>
                  <a:ahLst/>
                  <a:cxnLst>
                    <a:cxn ang="0">
                      <a:pos x="238" y="186"/>
                    </a:cxn>
                    <a:cxn ang="0">
                      <a:pos x="217" y="177"/>
                    </a:cxn>
                    <a:cxn ang="0">
                      <a:pos x="223" y="201"/>
                    </a:cxn>
                    <a:cxn ang="0">
                      <a:pos x="244" y="192"/>
                    </a:cxn>
                    <a:cxn ang="0">
                      <a:pos x="262" y="198"/>
                    </a:cxn>
                    <a:cxn ang="0">
                      <a:pos x="334" y="216"/>
                    </a:cxn>
                    <a:cxn ang="0">
                      <a:pos x="382" y="213"/>
                    </a:cxn>
                    <a:cxn ang="0">
                      <a:pos x="385" y="204"/>
                    </a:cxn>
                    <a:cxn ang="0">
                      <a:pos x="367" y="192"/>
                    </a:cxn>
                    <a:cxn ang="0">
                      <a:pos x="361" y="183"/>
                    </a:cxn>
                    <a:cxn ang="0">
                      <a:pos x="379" y="189"/>
                    </a:cxn>
                    <a:cxn ang="0">
                      <a:pos x="433" y="171"/>
                    </a:cxn>
                    <a:cxn ang="0">
                      <a:pos x="469" y="186"/>
                    </a:cxn>
                    <a:cxn ang="0">
                      <a:pos x="511" y="216"/>
                    </a:cxn>
                    <a:cxn ang="0">
                      <a:pos x="538" y="228"/>
                    </a:cxn>
                    <a:cxn ang="0">
                      <a:pos x="577" y="225"/>
                    </a:cxn>
                    <a:cxn ang="0">
                      <a:pos x="601" y="222"/>
                    </a:cxn>
                    <a:cxn ang="0">
                      <a:pos x="592" y="204"/>
                    </a:cxn>
                    <a:cxn ang="0">
                      <a:pos x="571" y="201"/>
                    </a:cxn>
                    <a:cxn ang="0">
                      <a:pos x="553" y="189"/>
                    </a:cxn>
                    <a:cxn ang="0">
                      <a:pos x="535" y="183"/>
                    </a:cxn>
                    <a:cxn ang="0">
                      <a:pos x="505" y="153"/>
                    </a:cxn>
                    <a:cxn ang="0">
                      <a:pos x="502" y="144"/>
                    </a:cxn>
                    <a:cxn ang="0">
                      <a:pos x="511" y="141"/>
                    </a:cxn>
                    <a:cxn ang="0">
                      <a:pos x="502" y="123"/>
                    </a:cxn>
                    <a:cxn ang="0">
                      <a:pos x="475" y="114"/>
                    </a:cxn>
                    <a:cxn ang="0">
                      <a:pos x="466" y="111"/>
                    </a:cxn>
                    <a:cxn ang="0">
                      <a:pos x="355" y="66"/>
                    </a:cxn>
                    <a:cxn ang="0">
                      <a:pos x="280" y="42"/>
                    </a:cxn>
                    <a:cxn ang="0">
                      <a:pos x="241" y="33"/>
                    </a:cxn>
                    <a:cxn ang="0">
                      <a:pos x="223" y="27"/>
                    </a:cxn>
                    <a:cxn ang="0">
                      <a:pos x="178" y="42"/>
                    </a:cxn>
                    <a:cxn ang="0">
                      <a:pos x="166" y="18"/>
                    </a:cxn>
                    <a:cxn ang="0">
                      <a:pos x="142" y="9"/>
                    </a:cxn>
                    <a:cxn ang="0">
                      <a:pos x="142" y="24"/>
                    </a:cxn>
                    <a:cxn ang="0">
                      <a:pos x="166" y="39"/>
                    </a:cxn>
                    <a:cxn ang="0">
                      <a:pos x="172" y="48"/>
                    </a:cxn>
                    <a:cxn ang="0">
                      <a:pos x="163" y="51"/>
                    </a:cxn>
                    <a:cxn ang="0">
                      <a:pos x="151" y="63"/>
                    </a:cxn>
                    <a:cxn ang="0">
                      <a:pos x="124" y="72"/>
                    </a:cxn>
                    <a:cxn ang="0">
                      <a:pos x="109" y="48"/>
                    </a:cxn>
                    <a:cxn ang="0">
                      <a:pos x="88" y="6"/>
                    </a:cxn>
                    <a:cxn ang="0">
                      <a:pos x="61" y="3"/>
                    </a:cxn>
                    <a:cxn ang="0">
                      <a:pos x="52" y="0"/>
                    </a:cxn>
                    <a:cxn ang="0">
                      <a:pos x="13" y="15"/>
                    </a:cxn>
                    <a:cxn ang="0">
                      <a:pos x="34" y="39"/>
                    </a:cxn>
                    <a:cxn ang="0">
                      <a:pos x="49" y="54"/>
                    </a:cxn>
                    <a:cxn ang="0">
                      <a:pos x="67" y="48"/>
                    </a:cxn>
                    <a:cxn ang="0">
                      <a:pos x="94" y="51"/>
                    </a:cxn>
                    <a:cxn ang="0">
                      <a:pos x="76" y="57"/>
                    </a:cxn>
                    <a:cxn ang="0">
                      <a:pos x="49" y="66"/>
                    </a:cxn>
                    <a:cxn ang="0">
                      <a:pos x="70" y="93"/>
                    </a:cxn>
                    <a:cxn ang="0">
                      <a:pos x="97" y="66"/>
                    </a:cxn>
                    <a:cxn ang="0">
                      <a:pos x="97" y="93"/>
                    </a:cxn>
                    <a:cxn ang="0">
                      <a:pos x="115" y="99"/>
                    </a:cxn>
                    <a:cxn ang="0">
                      <a:pos x="133" y="93"/>
                    </a:cxn>
                    <a:cxn ang="0">
                      <a:pos x="136" y="102"/>
                    </a:cxn>
                    <a:cxn ang="0">
                      <a:pos x="220" y="132"/>
                    </a:cxn>
                    <a:cxn ang="0">
                      <a:pos x="238" y="147"/>
                    </a:cxn>
                    <a:cxn ang="0">
                      <a:pos x="274" y="198"/>
                    </a:cxn>
                    <a:cxn ang="0">
                      <a:pos x="238" y="186"/>
                    </a:cxn>
                  </a:cxnLst>
                  <a:rect l="0" t="0" r="r" b="b"/>
                  <a:pathLst>
                    <a:path w="607" h="228">
                      <a:moveTo>
                        <a:pt x="238" y="186"/>
                      </a:moveTo>
                      <a:cubicBezTo>
                        <a:pt x="234" y="173"/>
                        <a:pt x="229" y="173"/>
                        <a:pt x="217" y="177"/>
                      </a:cubicBezTo>
                      <a:cubicBezTo>
                        <a:pt x="209" y="189"/>
                        <a:pt x="208" y="196"/>
                        <a:pt x="223" y="201"/>
                      </a:cubicBezTo>
                      <a:cubicBezTo>
                        <a:pt x="230" y="199"/>
                        <a:pt x="236" y="192"/>
                        <a:pt x="244" y="192"/>
                      </a:cubicBezTo>
                      <a:cubicBezTo>
                        <a:pt x="250" y="192"/>
                        <a:pt x="262" y="198"/>
                        <a:pt x="262" y="198"/>
                      </a:cubicBezTo>
                      <a:cubicBezTo>
                        <a:pt x="291" y="192"/>
                        <a:pt x="307" y="211"/>
                        <a:pt x="334" y="216"/>
                      </a:cubicBezTo>
                      <a:cubicBezTo>
                        <a:pt x="350" y="212"/>
                        <a:pt x="364" y="215"/>
                        <a:pt x="382" y="213"/>
                      </a:cubicBezTo>
                      <a:cubicBezTo>
                        <a:pt x="383" y="210"/>
                        <a:pt x="387" y="207"/>
                        <a:pt x="385" y="204"/>
                      </a:cubicBezTo>
                      <a:cubicBezTo>
                        <a:pt x="381" y="198"/>
                        <a:pt x="367" y="192"/>
                        <a:pt x="367" y="192"/>
                      </a:cubicBezTo>
                      <a:cubicBezTo>
                        <a:pt x="365" y="189"/>
                        <a:pt x="358" y="184"/>
                        <a:pt x="361" y="183"/>
                      </a:cubicBezTo>
                      <a:cubicBezTo>
                        <a:pt x="367" y="181"/>
                        <a:pt x="379" y="189"/>
                        <a:pt x="379" y="189"/>
                      </a:cubicBezTo>
                      <a:cubicBezTo>
                        <a:pt x="398" y="183"/>
                        <a:pt x="413" y="175"/>
                        <a:pt x="433" y="171"/>
                      </a:cubicBezTo>
                      <a:cubicBezTo>
                        <a:pt x="447" y="176"/>
                        <a:pt x="457" y="178"/>
                        <a:pt x="469" y="186"/>
                      </a:cubicBezTo>
                      <a:cubicBezTo>
                        <a:pt x="478" y="200"/>
                        <a:pt x="497" y="207"/>
                        <a:pt x="511" y="216"/>
                      </a:cubicBezTo>
                      <a:cubicBezTo>
                        <a:pt x="519" y="221"/>
                        <a:pt x="538" y="228"/>
                        <a:pt x="538" y="228"/>
                      </a:cubicBezTo>
                      <a:cubicBezTo>
                        <a:pt x="563" y="220"/>
                        <a:pt x="550" y="221"/>
                        <a:pt x="577" y="225"/>
                      </a:cubicBezTo>
                      <a:cubicBezTo>
                        <a:pt x="585" y="224"/>
                        <a:pt x="594" y="226"/>
                        <a:pt x="601" y="222"/>
                      </a:cubicBezTo>
                      <a:cubicBezTo>
                        <a:pt x="607" y="219"/>
                        <a:pt x="598" y="207"/>
                        <a:pt x="592" y="204"/>
                      </a:cubicBezTo>
                      <a:cubicBezTo>
                        <a:pt x="586" y="201"/>
                        <a:pt x="578" y="202"/>
                        <a:pt x="571" y="201"/>
                      </a:cubicBezTo>
                      <a:cubicBezTo>
                        <a:pt x="565" y="197"/>
                        <a:pt x="560" y="191"/>
                        <a:pt x="553" y="189"/>
                      </a:cubicBezTo>
                      <a:cubicBezTo>
                        <a:pt x="547" y="187"/>
                        <a:pt x="535" y="183"/>
                        <a:pt x="535" y="183"/>
                      </a:cubicBezTo>
                      <a:cubicBezTo>
                        <a:pt x="531" y="170"/>
                        <a:pt x="517" y="161"/>
                        <a:pt x="505" y="153"/>
                      </a:cubicBezTo>
                      <a:cubicBezTo>
                        <a:pt x="504" y="150"/>
                        <a:pt x="501" y="147"/>
                        <a:pt x="502" y="144"/>
                      </a:cubicBezTo>
                      <a:cubicBezTo>
                        <a:pt x="503" y="141"/>
                        <a:pt x="510" y="144"/>
                        <a:pt x="511" y="141"/>
                      </a:cubicBezTo>
                      <a:cubicBezTo>
                        <a:pt x="512" y="138"/>
                        <a:pt x="503" y="124"/>
                        <a:pt x="502" y="123"/>
                      </a:cubicBezTo>
                      <a:cubicBezTo>
                        <a:pt x="502" y="123"/>
                        <a:pt x="480" y="116"/>
                        <a:pt x="475" y="114"/>
                      </a:cubicBezTo>
                      <a:cubicBezTo>
                        <a:pt x="472" y="113"/>
                        <a:pt x="466" y="111"/>
                        <a:pt x="466" y="111"/>
                      </a:cubicBezTo>
                      <a:cubicBezTo>
                        <a:pt x="437" y="82"/>
                        <a:pt x="395" y="70"/>
                        <a:pt x="355" y="66"/>
                      </a:cubicBezTo>
                      <a:cubicBezTo>
                        <a:pt x="330" y="58"/>
                        <a:pt x="305" y="48"/>
                        <a:pt x="280" y="42"/>
                      </a:cubicBezTo>
                      <a:cubicBezTo>
                        <a:pt x="264" y="47"/>
                        <a:pt x="255" y="39"/>
                        <a:pt x="241" y="33"/>
                      </a:cubicBezTo>
                      <a:cubicBezTo>
                        <a:pt x="235" y="30"/>
                        <a:pt x="223" y="27"/>
                        <a:pt x="223" y="27"/>
                      </a:cubicBezTo>
                      <a:cubicBezTo>
                        <a:pt x="205" y="30"/>
                        <a:pt x="195" y="36"/>
                        <a:pt x="178" y="42"/>
                      </a:cubicBezTo>
                      <a:cubicBezTo>
                        <a:pt x="170" y="31"/>
                        <a:pt x="161" y="32"/>
                        <a:pt x="166" y="18"/>
                      </a:cubicBezTo>
                      <a:cubicBezTo>
                        <a:pt x="158" y="7"/>
                        <a:pt x="155" y="5"/>
                        <a:pt x="142" y="9"/>
                      </a:cubicBezTo>
                      <a:cubicBezTo>
                        <a:pt x="148" y="27"/>
                        <a:pt x="165" y="18"/>
                        <a:pt x="142" y="24"/>
                      </a:cubicBezTo>
                      <a:cubicBezTo>
                        <a:pt x="146" y="37"/>
                        <a:pt x="153" y="36"/>
                        <a:pt x="166" y="39"/>
                      </a:cubicBezTo>
                      <a:cubicBezTo>
                        <a:pt x="168" y="42"/>
                        <a:pt x="173" y="45"/>
                        <a:pt x="172" y="48"/>
                      </a:cubicBezTo>
                      <a:cubicBezTo>
                        <a:pt x="171" y="51"/>
                        <a:pt x="165" y="49"/>
                        <a:pt x="163" y="51"/>
                      </a:cubicBezTo>
                      <a:cubicBezTo>
                        <a:pt x="147" y="67"/>
                        <a:pt x="175" y="55"/>
                        <a:pt x="151" y="63"/>
                      </a:cubicBezTo>
                      <a:cubicBezTo>
                        <a:pt x="142" y="76"/>
                        <a:pt x="139" y="76"/>
                        <a:pt x="124" y="72"/>
                      </a:cubicBezTo>
                      <a:cubicBezTo>
                        <a:pt x="117" y="51"/>
                        <a:pt x="123" y="58"/>
                        <a:pt x="109" y="48"/>
                      </a:cubicBezTo>
                      <a:cubicBezTo>
                        <a:pt x="99" y="33"/>
                        <a:pt x="104" y="17"/>
                        <a:pt x="88" y="6"/>
                      </a:cubicBezTo>
                      <a:cubicBezTo>
                        <a:pt x="73" y="11"/>
                        <a:pt x="82" y="10"/>
                        <a:pt x="61" y="3"/>
                      </a:cubicBezTo>
                      <a:cubicBezTo>
                        <a:pt x="58" y="2"/>
                        <a:pt x="52" y="0"/>
                        <a:pt x="52" y="0"/>
                      </a:cubicBezTo>
                      <a:cubicBezTo>
                        <a:pt x="38" y="4"/>
                        <a:pt x="25" y="7"/>
                        <a:pt x="13" y="15"/>
                      </a:cubicBezTo>
                      <a:cubicBezTo>
                        <a:pt x="0" y="35"/>
                        <a:pt x="17" y="36"/>
                        <a:pt x="34" y="39"/>
                      </a:cubicBezTo>
                      <a:cubicBezTo>
                        <a:pt x="37" y="43"/>
                        <a:pt x="42" y="54"/>
                        <a:pt x="49" y="54"/>
                      </a:cubicBezTo>
                      <a:cubicBezTo>
                        <a:pt x="55" y="54"/>
                        <a:pt x="67" y="48"/>
                        <a:pt x="67" y="48"/>
                      </a:cubicBezTo>
                      <a:cubicBezTo>
                        <a:pt x="76" y="49"/>
                        <a:pt x="88" y="45"/>
                        <a:pt x="94" y="51"/>
                      </a:cubicBezTo>
                      <a:cubicBezTo>
                        <a:pt x="98" y="55"/>
                        <a:pt x="82" y="55"/>
                        <a:pt x="76" y="57"/>
                      </a:cubicBezTo>
                      <a:cubicBezTo>
                        <a:pt x="67" y="60"/>
                        <a:pt x="49" y="66"/>
                        <a:pt x="49" y="66"/>
                      </a:cubicBezTo>
                      <a:cubicBezTo>
                        <a:pt x="53" y="81"/>
                        <a:pt x="58" y="85"/>
                        <a:pt x="70" y="93"/>
                      </a:cubicBezTo>
                      <a:cubicBezTo>
                        <a:pt x="88" y="87"/>
                        <a:pt x="81" y="71"/>
                        <a:pt x="97" y="66"/>
                      </a:cubicBezTo>
                      <a:cubicBezTo>
                        <a:pt x="97" y="68"/>
                        <a:pt x="90" y="88"/>
                        <a:pt x="97" y="93"/>
                      </a:cubicBezTo>
                      <a:cubicBezTo>
                        <a:pt x="102" y="97"/>
                        <a:pt x="115" y="99"/>
                        <a:pt x="115" y="99"/>
                      </a:cubicBezTo>
                      <a:cubicBezTo>
                        <a:pt x="120" y="91"/>
                        <a:pt x="121" y="84"/>
                        <a:pt x="133" y="93"/>
                      </a:cubicBezTo>
                      <a:cubicBezTo>
                        <a:pt x="135" y="95"/>
                        <a:pt x="134" y="100"/>
                        <a:pt x="136" y="102"/>
                      </a:cubicBezTo>
                      <a:cubicBezTo>
                        <a:pt x="150" y="120"/>
                        <a:pt x="199" y="125"/>
                        <a:pt x="220" y="132"/>
                      </a:cubicBezTo>
                      <a:cubicBezTo>
                        <a:pt x="226" y="138"/>
                        <a:pt x="233" y="141"/>
                        <a:pt x="238" y="147"/>
                      </a:cubicBezTo>
                      <a:cubicBezTo>
                        <a:pt x="254" y="167"/>
                        <a:pt x="238" y="198"/>
                        <a:pt x="274" y="198"/>
                      </a:cubicBezTo>
                      <a:lnTo>
                        <a:pt x="238" y="186"/>
                      </a:lnTo>
                      <a:close/>
                    </a:path>
                  </a:pathLst>
                </a:custGeom>
                <a:solidFill>
                  <a:schemeClr val="bg2"/>
                </a:solidFill>
                <a:ln w="9525">
                  <a:noFill/>
                  <a:round/>
                  <a:headEnd/>
                  <a:tailEnd/>
                </a:ln>
                <a:effectLst/>
              </p:spPr>
              <p:txBody>
                <a:bodyPr wrap="none" anchor="ctr"/>
                <a:lstStyle/>
                <a:p>
                  <a:endParaRPr lang="ja-JP" altLang="en-US"/>
                </a:p>
              </p:txBody>
            </p:sp>
            <p:sp>
              <p:nvSpPr>
                <p:cNvPr id="4157" name="Freeform 61"/>
                <p:cNvSpPr>
                  <a:spLocks/>
                </p:cNvSpPr>
                <p:nvPr/>
              </p:nvSpPr>
              <p:spPr bwMode="ltGray">
                <a:xfrm>
                  <a:off x="3290" y="3114"/>
                  <a:ext cx="58" cy="27"/>
                </a:xfrm>
                <a:custGeom>
                  <a:avLst/>
                  <a:gdLst/>
                  <a:ahLst/>
                  <a:cxnLst>
                    <a:cxn ang="0">
                      <a:pos x="6" y="9"/>
                    </a:cxn>
                    <a:cxn ang="0">
                      <a:pos x="24" y="3"/>
                    </a:cxn>
                    <a:cxn ang="0">
                      <a:pos x="33" y="0"/>
                    </a:cxn>
                    <a:cxn ang="0">
                      <a:pos x="12" y="18"/>
                    </a:cxn>
                    <a:cxn ang="0">
                      <a:pos x="3" y="24"/>
                    </a:cxn>
                    <a:cxn ang="0">
                      <a:pos x="6" y="9"/>
                    </a:cxn>
                  </a:cxnLst>
                  <a:rect l="0" t="0" r="r" b="b"/>
                  <a:pathLst>
                    <a:path w="58" h="27">
                      <a:moveTo>
                        <a:pt x="6" y="9"/>
                      </a:moveTo>
                      <a:cubicBezTo>
                        <a:pt x="12" y="7"/>
                        <a:pt x="18" y="5"/>
                        <a:pt x="24" y="3"/>
                      </a:cubicBezTo>
                      <a:cubicBezTo>
                        <a:pt x="27" y="2"/>
                        <a:pt x="33" y="0"/>
                        <a:pt x="33" y="0"/>
                      </a:cubicBezTo>
                      <a:cubicBezTo>
                        <a:pt x="58" y="8"/>
                        <a:pt x="19" y="14"/>
                        <a:pt x="12" y="18"/>
                      </a:cubicBezTo>
                      <a:cubicBezTo>
                        <a:pt x="9" y="20"/>
                        <a:pt x="5" y="27"/>
                        <a:pt x="3" y="24"/>
                      </a:cubicBezTo>
                      <a:cubicBezTo>
                        <a:pt x="0" y="20"/>
                        <a:pt x="5" y="14"/>
                        <a:pt x="6" y="9"/>
                      </a:cubicBezTo>
                      <a:close/>
                    </a:path>
                  </a:pathLst>
                </a:custGeom>
                <a:solidFill>
                  <a:schemeClr val="bg2"/>
                </a:solidFill>
                <a:ln w="9525">
                  <a:noFill/>
                  <a:round/>
                  <a:headEnd/>
                  <a:tailEnd/>
                </a:ln>
                <a:effectLst/>
              </p:spPr>
              <p:txBody>
                <a:bodyPr wrap="none" anchor="ctr"/>
                <a:lstStyle/>
                <a:p>
                  <a:endParaRPr lang="ja-JP" altLang="en-US"/>
                </a:p>
              </p:txBody>
            </p:sp>
            <p:sp>
              <p:nvSpPr>
                <p:cNvPr id="4158" name="Freeform 62"/>
                <p:cNvSpPr>
                  <a:spLocks/>
                </p:cNvSpPr>
                <p:nvPr/>
              </p:nvSpPr>
              <p:spPr bwMode="ltGray">
                <a:xfrm>
                  <a:off x="3404" y="3114"/>
                  <a:ext cx="13" cy="21"/>
                </a:xfrm>
                <a:custGeom>
                  <a:avLst/>
                  <a:gdLst/>
                  <a:ahLst/>
                  <a:cxnLst>
                    <a:cxn ang="0">
                      <a:pos x="0" y="18"/>
                    </a:cxn>
                    <a:cxn ang="0">
                      <a:pos x="9" y="21"/>
                    </a:cxn>
                    <a:cxn ang="0">
                      <a:pos x="0" y="18"/>
                    </a:cxn>
                  </a:cxnLst>
                  <a:rect l="0" t="0" r="r" b="b"/>
                  <a:pathLst>
                    <a:path w="13" h="21">
                      <a:moveTo>
                        <a:pt x="0" y="18"/>
                      </a:moveTo>
                      <a:cubicBezTo>
                        <a:pt x="5" y="0"/>
                        <a:pt x="13" y="5"/>
                        <a:pt x="9" y="21"/>
                      </a:cubicBezTo>
                      <a:cubicBezTo>
                        <a:pt x="6" y="20"/>
                        <a:pt x="0" y="18"/>
                        <a:pt x="0" y="18"/>
                      </a:cubicBezTo>
                      <a:close/>
                    </a:path>
                  </a:pathLst>
                </a:custGeom>
                <a:solidFill>
                  <a:schemeClr val="bg2"/>
                </a:solidFill>
                <a:ln w="9525">
                  <a:noFill/>
                  <a:round/>
                  <a:headEnd/>
                  <a:tailEnd/>
                </a:ln>
                <a:effectLst/>
              </p:spPr>
              <p:txBody>
                <a:bodyPr wrap="none" anchor="ctr"/>
                <a:lstStyle/>
                <a:p>
                  <a:endParaRPr lang="ja-JP" altLang="en-US"/>
                </a:p>
              </p:txBody>
            </p:sp>
            <p:sp>
              <p:nvSpPr>
                <p:cNvPr id="4159" name="Freeform 63"/>
                <p:cNvSpPr>
                  <a:spLocks/>
                </p:cNvSpPr>
                <p:nvPr/>
              </p:nvSpPr>
              <p:spPr bwMode="ltGray">
                <a:xfrm>
                  <a:off x="3356" y="3121"/>
                  <a:ext cx="146" cy="107"/>
                </a:xfrm>
                <a:custGeom>
                  <a:avLst/>
                  <a:gdLst/>
                  <a:ahLst/>
                  <a:cxnLst>
                    <a:cxn ang="0">
                      <a:pos x="93" y="20"/>
                    </a:cxn>
                    <a:cxn ang="0">
                      <a:pos x="90" y="2"/>
                    </a:cxn>
                    <a:cxn ang="0">
                      <a:pos x="117" y="20"/>
                    </a:cxn>
                    <a:cxn ang="0">
                      <a:pos x="135" y="32"/>
                    </a:cxn>
                    <a:cxn ang="0">
                      <a:pos x="132" y="56"/>
                    </a:cxn>
                    <a:cxn ang="0">
                      <a:pos x="111" y="44"/>
                    </a:cxn>
                    <a:cxn ang="0">
                      <a:pos x="108" y="62"/>
                    </a:cxn>
                    <a:cxn ang="0">
                      <a:pos x="105" y="77"/>
                    </a:cxn>
                    <a:cxn ang="0">
                      <a:pos x="87" y="86"/>
                    </a:cxn>
                    <a:cxn ang="0">
                      <a:pos x="51" y="107"/>
                    </a:cxn>
                    <a:cxn ang="0">
                      <a:pos x="33" y="101"/>
                    </a:cxn>
                    <a:cxn ang="0">
                      <a:pos x="18" y="98"/>
                    </a:cxn>
                    <a:cxn ang="0">
                      <a:pos x="0" y="92"/>
                    </a:cxn>
                    <a:cxn ang="0">
                      <a:pos x="12" y="77"/>
                    </a:cxn>
                    <a:cxn ang="0">
                      <a:pos x="30" y="83"/>
                    </a:cxn>
                    <a:cxn ang="0">
                      <a:pos x="60" y="80"/>
                    </a:cxn>
                    <a:cxn ang="0">
                      <a:pos x="87" y="59"/>
                    </a:cxn>
                    <a:cxn ang="0">
                      <a:pos x="93" y="20"/>
                    </a:cxn>
                  </a:cxnLst>
                  <a:rect l="0" t="0" r="r" b="b"/>
                  <a:pathLst>
                    <a:path w="146" h="107">
                      <a:moveTo>
                        <a:pt x="93" y="20"/>
                      </a:moveTo>
                      <a:cubicBezTo>
                        <a:pt x="90" y="16"/>
                        <a:pt x="78" y="0"/>
                        <a:pt x="90" y="2"/>
                      </a:cubicBezTo>
                      <a:cubicBezTo>
                        <a:pt x="90" y="2"/>
                        <a:pt x="112" y="17"/>
                        <a:pt x="117" y="20"/>
                      </a:cubicBezTo>
                      <a:cubicBezTo>
                        <a:pt x="123" y="24"/>
                        <a:pt x="135" y="32"/>
                        <a:pt x="135" y="32"/>
                      </a:cubicBezTo>
                      <a:cubicBezTo>
                        <a:pt x="142" y="53"/>
                        <a:pt x="146" y="46"/>
                        <a:pt x="132" y="56"/>
                      </a:cubicBezTo>
                      <a:cubicBezTo>
                        <a:pt x="120" y="48"/>
                        <a:pt x="125" y="39"/>
                        <a:pt x="111" y="44"/>
                      </a:cubicBezTo>
                      <a:cubicBezTo>
                        <a:pt x="117" y="61"/>
                        <a:pt x="114" y="46"/>
                        <a:pt x="108" y="62"/>
                      </a:cubicBezTo>
                      <a:cubicBezTo>
                        <a:pt x="106" y="67"/>
                        <a:pt x="108" y="73"/>
                        <a:pt x="105" y="77"/>
                      </a:cubicBezTo>
                      <a:cubicBezTo>
                        <a:pt x="101" y="84"/>
                        <a:pt x="92" y="83"/>
                        <a:pt x="87" y="86"/>
                      </a:cubicBezTo>
                      <a:cubicBezTo>
                        <a:pt x="76" y="92"/>
                        <a:pt x="62" y="100"/>
                        <a:pt x="51" y="107"/>
                      </a:cubicBezTo>
                      <a:cubicBezTo>
                        <a:pt x="45" y="105"/>
                        <a:pt x="39" y="102"/>
                        <a:pt x="33" y="101"/>
                      </a:cubicBezTo>
                      <a:cubicBezTo>
                        <a:pt x="28" y="100"/>
                        <a:pt x="23" y="99"/>
                        <a:pt x="18" y="98"/>
                      </a:cubicBezTo>
                      <a:cubicBezTo>
                        <a:pt x="12" y="96"/>
                        <a:pt x="0" y="92"/>
                        <a:pt x="0" y="92"/>
                      </a:cubicBezTo>
                      <a:cubicBezTo>
                        <a:pt x="2" y="86"/>
                        <a:pt x="3" y="77"/>
                        <a:pt x="12" y="77"/>
                      </a:cubicBezTo>
                      <a:cubicBezTo>
                        <a:pt x="18" y="77"/>
                        <a:pt x="30" y="83"/>
                        <a:pt x="30" y="83"/>
                      </a:cubicBezTo>
                      <a:cubicBezTo>
                        <a:pt x="45" y="79"/>
                        <a:pt x="47" y="71"/>
                        <a:pt x="60" y="80"/>
                      </a:cubicBezTo>
                      <a:cubicBezTo>
                        <a:pt x="71" y="76"/>
                        <a:pt x="87" y="59"/>
                        <a:pt x="87" y="59"/>
                      </a:cubicBezTo>
                      <a:cubicBezTo>
                        <a:pt x="93" y="30"/>
                        <a:pt x="103" y="54"/>
                        <a:pt x="93" y="20"/>
                      </a:cubicBezTo>
                      <a:close/>
                    </a:path>
                  </a:pathLst>
                </a:custGeom>
                <a:solidFill>
                  <a:schemeClr val="bg2"/>
                </a:solidFill>
                <a:ln w="9525">
                  <a:noFill/>
                  <a:round/>
                  <a:headEnd/>
                  <a:tailEnd/>
                </a:ln>
                <a:effectLst/>
              </p:spPr>
              <p:txBody>
                <a:bodyPr wrap="none" anchor="ctr"/>
                <a:lstStyle/>
                <a:p>
                  <a:endParaRPr lang="ja-JP" altLang="en-US"/>
                </a:p>
              </p:txBody>
            </p:sp>
            <p:sp>
              <p:nvSpPr>
                <p:cNvPr id="4160" name="Freeform 64"/>
                <p:cNvSpPr>
                  <a:spLocks/>
                </p:cNvSpPr>
                <p:nvPr/>
              </p:nvSpPr>
              <p:spPr bwMode="ltGray">
                <a:xfrm>
                  <a:off x="3538" y="3177"/>
                  <a:ext cx="34" cy="41"/>
                </a:xfrm>
                <a:custGeom>
                  <a:avLst/>
                  <a:gdLst/>
                  <a:ahLst/>
                  <a:cxnLst>
                    <a:cxn ang="0">
                      <a:pos x="13" y="24"/>
                    </a:cxn>
                    <a:cxn ang="0">
                      <a:pos x="13" y="0"/>
                    </a:cxn>
                    <a:cxn ang="0">
                      <a:pos x="34" y="24"/>
                    </a:cxn>
                    <a:cxn ang="0">
                      <a:pos x="13" y="33"/>
                    </a:cxn>
                    <a:cxn ang="0">
                      <a:pos x="13" y="24"/>
                    </a:cxn>
                  </a:cxnLst>
                  <a:rect l="0" t="0" r="r" b="b"/>
                  <a:pathLst>
                    <a:path w="34" h="41">
                      <a:moveTo>
                        <a:pt x="13" y="24"/>
                      </a:moveTo>
                      <a:cubicBezTo>
                        <a:pt x="5" y="12"/>
                        <a:pt x="0" y="9"/>
                        <a:pt x="13" y="0"/>
                      </a:cubicBezTo>
                      <a:cubicBezTo>
                        <a:pt x="24" y="7"/>
                        <a:pt x="25" y="15"/>
                        <a:pt x="34" y="24"/>
                      </a:cubicBezTo>
                      <a:cubicBezTo>
                        <a:pt x="29" y="38"/>
                        <a:pt x="26" y="41"/>
                        <a:pt x="13" y="33"/>
                      </a:cubicBezTo>
                      <a:cubicBezTo>
                        <a:pt x="10" y="23"/>
                        <a:pt x="7" y="24"/>
                        <a:pt x="13" y="24"/>
                      </a:cubicBezTo>
                      <a:close/>
                    </a:path>
                  </a:pathLst>
                </a:custGeom>
                <a:solidFill>
                  <a:schemeClr val="bg2"/>
                </a:solidFill>
                <a:ln w="9525">
                  <a:noFill/>
                  <a:round/>
                  <a:headEnd/>
                  <a:tailEnd/>
                </a:ln>
                <a:effectLst/>
              </p:spPr>
              <p:txBody>
                <a:bodyPr wrap="none" anchor="ctr"/>
                <a:lstStyle/>
                <a:p>
                  <a:endParaRPr lang="ja-JP" altLang="en-US"/>
                </a:p>
              </p:txBody>
            </p:sp>
            <p:sp>
              <p:nvSpPr>
                <p:cNvPr id="4161" name="Freeform 65"/>
                <p:cNvSpPr>
                  <a:spLocks/>
                </p:cNvSpPr>
                <p:nvPr/>
              </p:nvSpPr>
              <p:spPr bwMode="ltGray">
                <a:xfrm>
                  <a:off x="3580" y="3187"/>
                  <a:ext cx="39" cy="41"/>
                </a:xfrm>
                <a:custGeom>
                  <a:avLst/>
                  <a:gdLst/>
                  <a:ahLst/>
                  <a:cxnLst>
                    <a:cxn ang="0">
                      <a:pos x="7" y="20"/>
                    </a:cxn>
                    <a:cxn ang="0">
                      <a:pos x="31" y="17"/>
                    </a:cxn>
                    <a:cxn ang="0">
                      <a:pos x="1" y="23"/>
                    </a:cxn>
                    <a:cxn ang="0">
                      <a:pos x="7" y="20"/>
                    </a:cxn>
                  </a:cxnLst>
                  <a:rect l="0" t="0" r="r" b="b"/>
                  <a:pathLst>
                    <a:path w="39" h="41">
                      <a:moveTo>
                        <a:pt x="7" y="20"/>
                      </a:moveTo>
                      <a:cubicBezTo>
                        <a:pt x="0" y="0"/>
                        <a:pt x="20" y="13"/>
                        <a:pt x="31" y="17"/>
                      </a:cubicBezTo>
                      <a:cubicBezTo>
                        <a:pt x="39" y="41"/>
                        <a:pt x="2" y="25"/>
                        <a:pt x="1" y="23"/>
                      </a:cubicBezTo>
                      <a:cubicBezTo>
                        <a:pt x="0" y="21"/>
                        <a:pt x="5" y="21"/>
                        <a:pt x="7" y="20"/>
                      </a:cubicBezTo>
                      <a:close/>
                    </a:path>
                  </a:pathLst>
                </a:custGeom>
                <a:solidFill>
                  <a:schemeClr val="bg2"/>
                </a:solidFill>
                <a:ln w="9525">
                  <a:noFill/>
                  <a:round/>
                  <a:headEnd/>
                  <a:tailEnd/>
                </a:ln>
                <a:effectLst/>
              </p:spPr>
              <p:txBody>
                <a:bodyPr wrap="none" anchor="ctr"/>
                <a:lstStyle/>
                <a:p>
                  <a:endParaRPr lang="ja-JP" altLang="en-US"/>
                </a:p>
              </p:txBody>
            </p:sp>
            <p:sp>
              <p:nvSpPr>
                <p:cNvPr id="4162" name="Freeform 66"/>
                <p:cNvSpPr>
                  <a:spLocks/>
                </p:cNvSpPr>
                <p:nvPr/>
              </p:nvSpPr>
              <p:spPr bwMode="ltGray">
                <a:xfrm>
                  <a:off x="3646" y="3201"/>
                  <a:ext cx="26" cy="24"/>
                </a:xfrm>
                <a:custGeom>
                  <a:avLst/>
                  <a:gdLst/>
                  <a:ahLst/>
                  <a:cxnLst>
                    <a:cxn ang="0">
                      <a:pos x="16" y="21"/>
                    </a:cxn>
                    <a:cxn ang="0">
                      <a:pos x="13" y="0"/>
                    </a:cxn>
                    <a:cxn ang="0">
                      <a:pos x="22" y="24"/>
                    </a:cxn>
                    <a:cxn ang="0">
                      <a:pos x="16" y="21"/>
                    </a:cxn>
                  </a:cxnLst>
                  <a:rect l="0" t="0" r="r" b="b"/>
                  <a:pathLst>
                    <a:path w="26" h="24">
                      <a:moveTo>
                        <a:pt x="16" y="21"/>
                      </a:moveTo>
                      <a:cubicBezTo>
                        <a:pt x="4" y="13"/>
                        <a:pt x="0" y="9"/>
                        <a:pt x="13" y="0"/>
                      </a:cubicBezTo>
                      <a:cubicBezTo>
                        <a:pt x="24" y="8"/>
                        <a:pt x="26" y="11"/>
                        <a:pt x="22" y="24"/>
                      </a:cubicBezTo>
                      <a:cubicBezTo>
                        <a:pt x="8" y="21"/>
                        <a:pt x="6" y="21"/>
                        <a:pt x="16" y="21"/>
                      </a:cubicBezTo>
                      <a:close/>
                    </a:path>
                  </a:pathLst>
                </a:custGeom>
                <a:solidFill>
                  <a:schemeClr val="bg2"/>
                </a:solidFill>
                <a:ln w="9525">
                  <a:noFill/>
                  <a:round/>
                  <a:headEnd/>
                  <a:tailEnd/>
                </a:ln>
                <a:effectLst/>
              </p:spPr>
              <p:txBody>
                <a:bodyPr wrap="none" anchor="ctr"/>
                <a:lstStyle/>
                <a:p>
                  <a:endParaRPr lang="ja-JP" altLang="en-US"/>
                </a:p>
              </p:txBody>
            </p:sp>
            <p:sp>
              <p:nvSpPr>
                <p:cNvPr id="4163" name="Freeform 67"/>
                <p:cNvSpPr>
                  <a:spLocks/>
                </p:cNvSpPr>
                <p:nvPr/>
              </p:nvSpPr>
              <p:spPr bwMode="ltGray">
                <a:xfrm>
                  <a:off x="3679" y="3207"/>
                  <a:ext cx="28" cy="21"/>
                </a:xfrm>
                <a:custGeom>
                  <a:avLst/>
                  <a:gdLst/>
                  <a:ahLst/>
                  <a:cxnLst>
                    <a:cxn ang="0">
                      <a:pos x="16" y="21"/>
                    </a:cxn>
                    <a:cxn ang="0">
                      <a:pos x="13" y="0"/>
                    </a:cxn>
                    <a:cxn ang="0">
                      <a:pos x="25" y="12"/>
                    </a:cxn>
                    <a:cxn ang="0">
                      <a:pos x="16" y="21"/>
                    </a:cxn>
                  </a:cxnLst>
                  <a:rect l="0" t="0" r="r" b="b"/>
                  <a:pathLst>
                    <a:path w="28" h="21">
                      <a:moveTo>
                        <a:pt x="16" y="21"/>
                      </a:moveTo>
                      <a:cubicBezTo>
                        <a:pt x="4" y="13"/>
                        <a:pt x="0" y="9"/>
                        <a:pt x="13" y="0"/>
                      </a:cubicBezTo>
                      <a:cubicBezTo>
                        <a:pt x="18" y="2"/>
                        <a:pt x="28" y="2"/>
                        <a:pt x="25" y="12"/>
                      </a:cubicBezTo>
                      <a:cubicBezTo>
                        <a:pt x="24" y="16"/>
                        <a:pt x="16" y="21"/>
                        <a:pt x="16" y="21"/>
                      </a:cubicBezTo>
                      <a:close/>
                    </a:path>
                  </a:pathLst>
                </a:custGeom>
                <a:solidFill>
                  <a:schemeClr val="bg2"/>
                </a:solidFill>
                <a:ln w="9525">
                  <a:noFill/>
                  <a:round/>
                  <a:headEnd/>
                  <a:tailEnd/>
                </a:ln>
                <a:effectLst/>
              </p:spPr>
              <p:txBody>
                <a:bodyPr wrap="none" anchor="ctr"/>
                <a:lstStyle/>
                <a:p>
                  <a:endParaRPr lang="ja-JP" altLang="en-US"/>
                </a:p>
              </p:txBody>
            </p:sp>
            <p:sp>
              <p:nvSpPr>
                <p:cNvPr id="4164" name="Freeform 68"/>
                <p:cNvSpPr>
                  <a:spLocks/>
                </p:cNvSpPr>
                <p:nvPr/>
              </p:nvSpPr>
              <p:spPr bwMode="ltGray">
                <a:xfrm>
                  <a:off x="3674" y="3232"/>
                  <a:ext cx="24" cy="20"/>
                </a:xfrm>
                <a:custGeom>
                  <a:avLst/>
                  <a:gdLst/>
                  <a:ahLst/>
                  <a:cxnLst>
                    <a:cxn ang="0">
                      <a:pos x="0" y="8"/>
                    </a:cxn>
                    <a:cxn ang="0">
                      <a:pos x="24" y="14"/>
                    </a:cxn>
                    <a:cxn ang="0">
                      <a:pos x="3" y="14"/>
                    </a:cxn>
                    <a:cxn ang="0">
                      <a:pos x="0" y="8"/>
                    </a:cxn>
                  </a:cxnLst>
                  <a:rect l="0" t="0" r="r" b="b"/>
                  <a:pathLst>
                    <a:path w="24" h="20">
                      <a:moveTo>
                        <a:pt x="0" y="8"/>
                      </a:moveTo>
                      <a:cubicBezTo>
                        <a:pt x="13" y="0"/>
                        <a:pt x="16" y="2"/>
                        <a:pt x="24" y="14"/>
                      </a:cubicBezTo>
                      <a:cubicBezTo>
                        <a:pt x="17" y="16"/>
                        <a:pt x="11" y="20"/>
                        <a:pt x="3" y="14"/>
                      </a:cubicBezTo>
                      <a:cubicBezTo>
                        <a:pt x="0" y="11"/>
                        <a:pt x="0" y="0"/>
                        <a:pt x="0" y="8"/>
                      </a:cubicBezTo>
                      <a:close/>
                    </a:path>
                  </a:pathLst>
                </a:custGeom>
                <a:solidFill>
                  <a:schemeClr val="bg2"/>
                </a:solidFill>
                <a:ln w="9525">
                  <a:noFill/>
                  <a:round/>
                  <a:headEnd/>
                  <a:tailEnd/>
                </a:ln>
                <a:effectLst/>
              </p:spPr>
              <p:txBody>
                <a:bodyPr wrap="none" anchor="ctr"/>
                <a:lstStyle/>
                <a:p>
                  <a:endParaRPr lang="ja-JP" altLang="en-US"/>
                </a:p>
              </p:txBody>
            </p:sp>
            <p:sp>
              <p:nvSpPr>
                <p:cNvPr id="4165" name="Freeform 69"/>
                <p:cNvSpPr>
                  <a:spLocks/>
                </p:cNvSpPr>
                <p:nvPr/>
              </p:nvSpPr>
              <p:spPr bwMode="ltGray">
                <a:xfrm>
                  <a:off x="3731" y="3441"/>
                  <a:ext cx="81" cy="54"/>
                </a:xfrm>
                <a:custGeom>
                  <a:avLst/>
                  <a:gdLst/>
                  <a:ahLst/>
                  <a:cxnLst>
                    <a:cxn ang="0">
                      <a:pos x="39" y="27"/>
                    </a:cxn>
                    <a:cxn ang="0">
                      <a:pos x="45" y="6"/>
                    </a:cxn>
                    <a:cxn ang="0">
                      <a:pos x="81" y="33"/>
                    </a:cxn>
                    <a:cxn ang="0">
                      <a:pos x="39" y="27"/>
                    </a:cxn>
                  </a:cxnLst>
                  <a:rect l="0" t="0" r="r" b="b"/>
                  <a:pathLst>
                    <a:path w="81" h="54">
                      <a:moveTo>
                        <a:pt x="39" y="27"/>
                      </a:moveTo>
                      <a:cubicBezTo>
                        <a:pt x="27" y="9"/>
                        <a:pt x="0" y="0"/>
                        <a:pt x="45" y="6"/>
                      </a:cubicBezTo>
                      <a:cubicBezTo>
                        <a:pt x="59" y="15"/>
                        <a:pt x="70" y="22"/>
                        <a:pt x="81" y="33"/>
                      </a:cubicBezTo>
                      <a:cubicBezTo>
                        <a:pt x="74" y="54"/>
                        <a:pt x="50" y="38"/>
                        <a:pt x="39" y="27"/>
                      </a:cubicBezTo>
                      <a:close/>
                    </a:path>
                  </a:pathLst>
                </a:custGeom>
                <a:solidFill>
                  <a:schemeClr val="bg2"/>
                </a:solidFill>
                <a:ln w="9525">
                  <a:noFill/>
                  <a:round/>
                  <a:headEnd/>
                  <a:tailEnd/>
                </a:ln>
                <a:effectLst/>
              </p:spPr>
              <p:txBody>
                <a:bodyPr wrap="none" anchor="ctr"/>
                <a:lstStyle/>
                <a:p>
                  <a:endParaRPr lang="ja-JP" altLang="en-US"/>
                </a:p>
              </p:txBody>
            </p:sp>
            <p:sp>
              <p:nvSpPr>
                <p:cNvPr id="4166" name="Freeform 70"/>
                <p:cNvSpPr>
                  <a:spLocks/>
                </p:cNvSpPr>
                <p:nvPr/>
              </p:nvSpPr>
              <p:spPr bwMode="ltGray">
                <a:xfrm>
                  <a:off x="2361" y="3354"/>
                  <a:ext cx="1079" cy="486"/>
                </a:xfrm>
                <a:custGeom>
                  <a:avLst/>
                  <a:gdLst/>
                  <a:ahLst/>
                  <a:cxnLst>
                    <a:cxn ang="0">
                      <a:pos x="470" y="42"/>
                    </a:cxn>
                    <a:cxn ang="0">
                      <a:pos x="497" y="12"/>
                    </a:cxn>
                    <a:cxn ang="0">
                      <a:pos x="485" y="24"/>
                    </a:cxn>
                    <a:cxn ang="0">
                      <a:pos x="521" y="15"/>
                    </a:cxn>
                    <a:cxn ang="0">
                      <a:pos x="593" y="36"/>
                    </a:cxn>
                    <a:cxn ang="0">
                      <a:pos x="608" y="84"/>
                    </a:cxn>
                    <a:cxn ang="0">
                      <a:pos x="614" y="105"/>
                    </a:cxn>
                    <a:cxn ang="0">
                      <a:pos x="689" y="129"/>
                    </a:cxn>
                    <a:cxn ang="0">
                      <a:pos x="779" y="120"/>
                    </a:cxn>
                    <a:cxn ang="0">
                      <a:pos x="830" y="30"/>
                    </a:cxn>
                    <a:cxn ang="0">
                      <a:pos x="878" y="69"/>
                    </a:cxn>
                    <a:cxn ang="0">
                      <a:pos x="902" y="123"/>
                    </a:cxn>
                    <a:cxn ang="0">
                      <a:pos x="911" y="141"/>
                    </a:cxn>
                    <a:cxn ang="0">
                      <a:pos x="980" y="189"/>
                    </a:cxn>
                    <a:cxn ang="0">
                      <a:pos x="1010" y="231"/>
                    </a:cxn>
                    <a:cxn ang="0">
                      <a:pos x="1028" y="225"/>
                    </a:cxn>
                    <a:cxn ang="0">
                      <a:pos x="1052" y="249"/>
                    </a:cxn>
                    <a:cxn ang="0">
                      <a:pos x="1079" y="306"/>
                    </a:cxn>
                    <a:cxn ang="0">
                      <a:pos x="1004" y="399"/>
                    </a:cxn>
                    <a:cxn ang="0">
                      <a:pos x="947" y="444"/>
                    </a:cxn>
                    <a:cxn ang="0">
                      <a:pos x="842" y="465"/>
                    </a:cxn>
                    <a:cxn ang="0">
                      <a:pos x="818" y="480"/>
                    </a:cxn>
                    <a:cxn ang="0">
                      <a:pos x="722" y="480"/>
                    </a:cxn>
                    <a:cxn ang="0">
                      <a:pos x="674" y="456"/>
                    </a:cxn>
                    <a:cxn ang="0">
                      <a:pos x="677" y="402"/>
                    </a:cxn>
                    <a:cxn ang="0">
                      <a:pos x="647" y="414"/>
                    </a:cxn>
                    <a:cxn ang="0">
                      <a:pos x="602" y="441"/>
                    </a:cxn>
                    <a:cxn ang="0">
                      <a:pos x="512" y="399"/>
                    </a:cxn>
                    <a:cxn ang="0">
                      <a:pos x="416" y="402"/>
                    </a:cxn>
                    <a:cxn ang="0">
                      <a:pos x="320" y="411"/>
                    </a:cxn>
                    <a:cxn ang="0">
                      <a:pos x="239" y="405"/>
                    </a:cxn>
                    <a:cxn ang="0">
                      <a:pos x="179" y="423"/>
                    </a:cxn>
                    <a:cxn ang="0">
                      <a:pos x="116" y="378"/>
                    </a:cxn>
                    <a:cxn ang="0">
                      <a:pos x="2" y="261"/>
                    </a:cxn>
                    <a:cxn ang="0">
                      <a:pos x="17" y="249"/>
                    </a:cxn>
                    <a:cxn ang="0">
                      <a:pos x="2" y="204"/>
                    </a:cxn>
                    <a:cxn ang="0">
                      <a:pos x="20" y="198"/>
                    </a:cxn>
                    <a:cxn ang="0">
                      <a:pos x="179" y="171"/>
                    </a:cxn>
                    <a:cxn ang="0">
                      <a:pos x="233" y="123"/>
                    </a:cxn>
                    <a:cxn ang="0">
                      <a:pos x="272" y="111"/>
                    </a:cxn>
                    <a:cxn ang="0">
                      <a:pos x="317" y="69"/>
                    </a:cxn>
                    <a:cxn ang="0">
                      <a:pos x="386" y="84"/>
                    </a:cxn>
                    <a:cxn ang="0">
                      <a:pos x="404" y="90"/>
                    </a:cxn>
                    <a:cxn ang="0">
                      <a:pos x="437" y="102"/>
                    </a:cxn>
                    <a:cxn ang="0">
                      <a:pos x="449" y="60"/>
                    </a:cxn>
                  </a:cxnLst>
                  <a:rect l="0" t="0" r="r" b="b"/>
                  <a:pathLst>
                    <a:path w="1079" h="486">
                      <a:moveTo>
                        <a:pt x="449" y="60"/>
                      </a:moveTo>
                      <a:cubicBezTo>
                        <a:pt x="453" y="48"/>
                        <a:pt x="458" y="46"/>
                        <a:pt x="470" y="42"/>
                      </a:cubicBezTo>
                      <a:cubicBezTo>
                        <a:pt x="474" y="30"/>
                        <a:pt x="471" y="26"/>
                        <a:pt x="464" y="15"/>
                      </a:cubicBezTo>
                      <a:cubicBezTo>
                        <a:pt x="487" y="7"/>
                        <a:pt x="476" y="8"/>
                        <a:pt x="497" y="12"/>
                      </a:cubicBezTo>
                      <a:cubicBezTo>
                        <a:pt x="496" y="15"/>
                        <a:pt x="496" y="19"/>
                        <a:pt x="494" y="21"/>
                      </a:cubicBezTo>
                      <a:cubicBezTo>
                        <a:pt x="492" y="23"/>
                        <a:pt x="486" y="21"/>
                        <a:pt x="485" y="24"/>
                      </a:cubicBezTo>
                      <a:cubicBezTo>
                        <a:pt x="480" y="33"/>
                        <a:pt x="494" y="35"/>
                        <a:pt x="497" y="36"/>
                      </a:cubicBezTo>
                      <a:cubicBezTo>
                        <a:pt x="535" y="31"/>
                        <a:pt x="514" y="37"/>
                        <a:pt x="521" y="15"/>
                      </a:cubicBezTo>
                      <a:cubicBezTo>
                        <a:pt x="534" y="19"/>
                        <a:pt x="544" y="26"/>
                        <a:pt x="557" y="30"/>
                      </a:cubicBezTo>
                      <a:cubicBezTo>
                        <a:pt x="569" y="34"/>
                        <a:pt x="593" y="36"/>
                        <a:pt x="593" y="36"/>
                      </a:cubicBezTo>
                      <a:cubicBezTo>
                        <a:pt x="607" y="31"/>
                        <a:pt x="619" y="35"/>
                        <a:pt x="632" y="39"/>
                      </a:cubicBezTo>
                      <a:cubicBezTo>
                        <a:pt x="628" y="55"/>
                        <a:pt x="622" y="74"/>
                        <a:pt x="608" y="84"/>
                      </a:cubicBezTo>
                      <a:cubicBezTo>
                        <a:pt x="604" y="96"/>
                        <a:pt x="599" y="98"/>
                        <a:pt x="587" y="102"/>
                      </a:cubicBezTo>
                      <a:cubicBezTo>
                        <a:pt x="598" y="106"/>
                        <a:pt x="603" y="101"/>
                        <a:pt x="614" y="105"/>
                      </a:cubicBezTo>
                      <a:cubicBezTo>
                        <a:pt x="625" y="122"/>
                        <a:pt x="643" y="121"/>
                        <a:pt x="662" y="123"/>
                      </a:cubicBezTo>
                      <a:cubicBezTo>
                        <a:pt x="673" y="130"/>
                        <a:pt x="677" y="133"/>
                        <a:pt x="689" y="129"/>
                      </a:cubicBezTo>
                      <a:cubicBezTo>
                        <a:pt x="701" y="133"/>
                        <a:pt x="711" y="134"/>
                        <a:pt x="722" y="141"/>
                      </a:cubicBezTo>
                      <a:cubicBezTo>
                        <a:pt x="756" y="138"/>
                        <a:pt x="755" y="136"/>
                        <a:pt x="779" y="120"/>
                      </a:cubicBezTo>
                      <a:cubicBezTo>
                        <a:pt x="789" y="91"/>
                        <a:pt x="773" y="13"/>
                        <a:pt x="812" y="0"/>
                      </a:cubicBezTo>
                      <a:cubicBezTo>
                        <a:pt x="828" y="5"/>
                        <a:pt x="822" y="18"/>
                        <a:pt x="830" y="30"/>
                      </a:cubicBezTo>
                      <a:cubicBezTo>
                        <a:pt x="839" y="43"/>
                        <a:pt x="849" y="53"/>
                        <a:pt x="857" y="66"/>
                      </a:cubicBezTo>
                      <a:cubicBezTo>
                        <a:pt x="863" y="111"/>
                        <a:pt x="856" y="76"/>
                        <a:pt x="878" y="69"/>
                      </a:cubicBezTo>
                      <a:cubicBezTo>
                        <a:pt x="881" y="70"/>
                        <a:pt x="885" y="69"/>
                        <a:pt x="887" y="72"/>
                      </a:cubicBezTo>
                      <a:cubicBezTo>
                        <a:pt x="897" y="86"/>
                        <a:pt x="896" y="108"/>
                        <a:pt x="902" y="123"/>
                      </a:cubicBezTo>
                      <a:cubicBezTo>
                        <a:pt x="903" y="126"/>
                        <a:pt x="906" y="129"/>
                        <a:pt x="908" y="132"/>
                      </a:cubicBezTo>
                      <a:cubicBezTo>
                        <a:pt x="909" y="135"/>
                        <a:pt x="910" y="138"/>
                        <a:pt x="911" y="141"/>
                      </a:cubicBezTo>
                      <a:cubicBezTo>
                        <a:pt x="911" y="141"/>
                        <a:pt x="916" y="161"/>
                        <a:pt x="917" y="162"/>
                      </a:cubicBezTo>
                      <a:cubicBezTo>
                        <a:pt x="930" y="175"/>
                        <a:pt x="962" y="177"/>
                        <a:pt x="980" y="189"/>
                      </a:cubicBezTo>
                      <a:cubicBezTo>
                        <a:pt x="987" y="199"/>
                        <a:pt x="992" y="203"/>
                        <a:pt x="998" y="213"/>
                      </a:cubicBezTo>
                      <a:cubicBezTo>
                        <a:pt x="1002" y="219"/>
                        <a:pt x="1006" y="225"/>
                        <a:pt x="1010" y="231"/>
                      </a:cubicBezTo>
                      <a:cubicBezTo>
                        <a:pt x="1012" y="234"/>
                        <a:pt x="1016" y="240"/>
                        <a:pt x="1016" y="240"/>
                      </a:cubicBezTo>
                      <a:cubicBezTo>
                        <a:pt x="1023" y="220"/>
                        <a:pt x="999" y="219"/>
                        <a:pt x="1028" y="225"/>
                      </a:cubicBezTo>
                      <a:cubicBezTo>
                        <a:pt x="1030" y="231"/>
                        <a:pt x="1032" y="237"/>
                        <a:pt x="1034" y="243"/>
                      </a:cubicBezTo>
                      <a:cubicBezTo>
                        <a:pt x="1036" y="249"/>
                        <a:pt x="1052" y="249"/>
                        <a:pt x="1052" y="249"/>
                      </a:cubicBezTo>
                      <a:cubicBezTo>
                        <a:pt x="1073" y="270"/>
                        <a:pt x="1063" y="262"/>
                        <a:pt x="1079" y="273"/>
                      </a:cubicBezTo>
                      <a:cubicBezTo>
                        <a:pt x="1072" y="310"/>
                        <a:pt x="1079" y="264"/>
                        <a:pt x="1079" y="306"/>
                      </a:cubicBezTo>
                      <a:cubicBezTo>
                        <a:pt x="1079" y="330"/>
                        <a:pt x="1061" y="353"/>
                        <a:pt x="1049" y="372"/>
                      </a:cubicBezTo>
                      <a:cubicBezTo>
                        <a:pt x="1044" y="380"/>
                        <a:pt x="1011" y="394"/>
                        <a:pt x="1004" y="399"/>
                      </a:cubicBezTo>
                      <a:cubicBezTo>
                        <a:pt x="996" y="404"/>
                        <a:pt x="977" y="411"/>
                        <a:pt x="977" y="411"/>
                      </a:cubicBezTo>
                      <a:cubicBezTo>
                        <a:pt x="966" y="422"/>
                        <a:pt x="960" y="435"/>
                        <a:pt x="947" y="444"/>
                      </a:cubicBezTo>
                      <a:cubicBezTo>
                        <a:pt x="930" y="469"/>
                        <a:pt x="885" y="463"/>
                        <a:pt x="860" y="480"/>
                      </a:cubicBezTo>
                      <a:cubicBezTo>
                        <a:pt x="854" y="476"/>
                        <a:pt x="850" y="465"/>
                        <a:pt x="842" y="465"/>
                      </a:cubicBezTo>
                      <a:cubicBezTo>
                        <a:pt x="838" y="465"/>
                        <a:pt x="839" y="472"/>
                        <a:pt x="836" y="474"/>
                      </a:cubicBezTo>
                      <a:cubicBezTo>
                        <a:pt x="831" y="477"/>
                        <a:pt x="818" y="480"/>
                        <a:pt x="818" y="480"/>
                      </a:cubicBezTo>
                      <a:cubicBezTo>
                        <a:pt x="799" y="474"/>
                        <a:pt x="758" y="486"/>
                        <a:pt x="758" y="486"/>
                      </a:cubicBezTo>
                      <a:cubicBezTo>
                        <a:pt x="741" y="480"/>
                        <a:pt x="743" y="476"/>
                        <a:pt x="722" y="480"/>
                      </a:cubicBezTo>
                      <a:cubicBezTo>
                        <a:pt x="710" y="476"/>
                        <a:pt x="707" y="468"/>
                        <a:pt x="698" y="459"/>
                      </a:cubicBezTo>
                      <a:cubicBezTo>
                        <a:pt x="693" y="440"/>
                        <a:pt x="687" y="447"/>
                        <a:pt x="674" y="456"/>
                      </a:cubicBezTo>
                      <a:cubicBezTo>
                        <a:pt x="658" y="455"/>
                        <a:pt x="622" y="451"/>
                        <a:pt x="653" y="441"/>
                      </a:cubicBezTo>
                      <a:cubicBezTo>
                        <a:pt x="656" y="431"/>
                        <a:pt x="669" y="407"/>
                        <a:pt x="677" y="402"/>
                      </a:cubicBezTo>
                      <a:cubicBezTo>
                        <a:pt x="674" y="388"/>
                        <a:pt x="677" y="377"/>
                        <a:pt x="662" y="387"/>
                      </a:cubicBezTo>
                      <a:cubicBezTo>
                        <a:pt x="657" y="403"/>
                        <a:pt x="661" y="393"/>
                        <a:pt x="647" y="414"/>
                      </a:cubicBezTo>
                      <a:cubicBezTo>
                        <a:pt x="643" y="420"/>
                        <a:pt x="629" y="426"/>
                        <a:pt x="629" y="426"/>
                      </a:cubicBezTo>
                      <a:cubicBezTo>
                        <a:pt x="620" y="439"/>
                        <a:pt x="619" y="445"/>
                        <a:pt x="602" y="441"/>
                      </a:cubicBezTo>
                      <a:cubicBezTo>
                        <a:pt x="596" y="423"/>
                        <a:pt x="562" y="414"/>
                        <a:pt x="545" y="408"/>
                      </a:cubicBezTo>
                      <a:cubicBezTo>
                        <a:pt x="534" y="404"/>
                        <a:pt x="512" y="399"/>
                        <a:pt x="512" y="399"/>
                      </a:cubicBezTo>
                      <a:cubicBezTo>
                        <a:pt x="500" y="403"/>
                        <a:pt x="492" y="399"/>
                        <a:pt x="479" y="396"/>
                      </a:cubicBezTo>
                      <a:cubicBezTo>
                        <a:pt x="457" y="400"/>
                        <a:pt x="438" y="397"/>
                        <a:pt x="416" y="402"/>
                      </a:cubicBezTo>
                      <a:cubicBezTo>
                        <a:pt x="400" y="398"/>
                        <a:pt x="385" y="401"/>
                        <a:pt x="368" y="399"/>
                      </a:cubicBezTo>
                      <a:cubicBezTo>
                        <a:pt x="352" y="403"/>
                        <a:pt x="336" y="406"/>
                        <a:pt x="320" y="411"/>
                      </a:cubicBezTo>
                      <a:cubicBezTo>
                        <a:pt x="314" y="413"/>
                        <a:pt x="302" y="417"/>
                        <a:pt x="302" y="417"/>
                      </a:cubicBezTo>
                      <a:cubicBezTo>
                        <a:pt x="275" y="408"/>
                        <a:pt x="271" y="408"/>
                        <a:pt x="239" y="405"/>
                      </a:cubicBezTo>
                      <a:cubicBezTo>
                        <a:pt x="227" y="407"/>
                        <a:pt x="206" y="420"/>
                        <a:pt x="206" y="420"/>
                      </a:cubicBezTo>
                      <a:cubicBezTo>
                        <a:pt x="197" y="417"/>
                        <a:pt x="179" y="423"/>
                        <a:pt x="179" y="423"/>
                      </a:cubicBezTo>
                      <a:cubicBezTo>
                        <a:pt x="158" y="420"/>
                        <a:pt x="154" y="417"/>
                        <a:pt x="137" y="411"/>
                      </a:cubicBezTo>
                      <a:cubicBezTo>
                        <a:pt x="97" y="371"/>
                        <a:pt x="132" y="412"/>
                        <a:pt x="116" y="378"/>
                      </a:cubicBezTo>
                      <a:cubicBezTo>
                        <a:pt x="101" y="346"/>
                        <a:pt x="67" y="310"/>
                        <a:pt x="38" y="291"/>
                      </a:cubicBezTo>
                      <a:cubicBezTo>
                        <a:pt x="31" y="271"/>
                        <a:pt x="18" y="272"/>
                        <a:pt x="2" y="261"/>
                      </a:cubicBezTo>
                      <a:cubicBezTo>
                        <a:pt x="3" y="258"/>
                        <a:pt x="3" y="254"/>
                        <a:pt x="5" y="252"/>
                      </a:cubicBezTo>
                      <a:cubicBezTo>
                        <a:pt x="8" y="249"/>
                        <a:pt x="17" y="253"/>
                        <a:pt x="17" y="249"/>
                      </a:cubicBezTo>
                      <a:cubicBezTo>
                        <a:pt x="17" y="242"/>
                        <a:pt x="5" y="231"/>
                        <a:pt x="5" y="231"/>
                      </a:cubicBezTo>
                      <a:cubicBezTo>
                        <a:pt x="8" y="222"/>
                        <a:pt x="2" y="204"/>
                        <a:pt x="2" y="204"/>
                      </a:cubicBezTo>
                      <a:cubicBezTo>
                        <a:pt x="5" y="196"/>
                        <a:pt x="0" y="178"/>
                        <a:pt x="8" y="180"/>
                      </a:cubicBezTo>
                      <a:cubicBezTo>
                        <a:pt x="15" y="181"/>
                        <a:pt x="20" y="198"/>
                        <a:pt x="20" y="198"/>
                      </a:cubicBezTo>
                      <a:cubicBezTo>
                        <a:pt x="43" y="190"/>
                        <a:pt x="64" y="179"/>
                        <a:pt x="89" y="174"/>
                      </a:cubicBezTo>
                      <a:cubicBezTo>
                        <a:pt x="137" y="176"/>
                        <a:pt x="142" y="178"/>
                        <a:pt x="179" y="171"/>
                      </a:cubicBezTo>
                      <a:cubicBezTo>
                        <a:pt x="193" y="168"/>
                        <a:pt x="218" y="153"/>
                        <a:pt x="218" y="153"/>
                      </a:cubicBezTo>
                      <a:cubicBezTo>
                        <a:pt x="227" y="140"/>
                        <a:pt x="215" y="129"/>
                        <a:pt x="233" y="123"/>
                      </a:cubicBezTo>
                      <a:cubicBezTo>
                        <a:pt x="255" y="91"/>
                        <a:pt x="249" y="118"/>
                        <a:pt x="260" y="135"/>
                      </a:cubicBezTo>
                      <a:cubicBezTo>
                        <a:pt x="269" y="121"/>
                        <a:pt x="258" y="120"/>
                        <a:pt x="272" y="111"/>
                      </a:cubicBezTo>
                      <a:cubicBezTo>
                        <a:pt x="276" y="99"/>
                        <a:pt x="280" y="94"/>
                        <a:pt x="290" y="87"/>
                      </a:cubicBezTo>
                      <a:cubicBezTo>
                        <a:pt x="308" y="93"/>
                        <a:pt x="302" y="74"/>
                        <a:pt x="317" y="69"/>
                      </a:cubicBezTo>
                      <a:cubicBezTo>
                        <a:pt x="335" y="73"/>
                        <a:pt x="334" y="68"/>
                        <a:pt x="350" y="63"/>
                      </a:cubicBezTo>
                      <a:cubicBezTo>
                        <a:pt x="371" y="68"/>
                        <a:pt x="369" y="73"/>
                        <a:pt x="386" y="84"/>
                      </a:cubicBezTo>
                      <a:cubicBezTo>
                        <a:pt x="388" y="87"/>
                        <a:pt x="395" y="100"/>
                        <a:pt x="401" y="99"/>
                      </a:cubicBezTo>
                      <a:cubicBezTo>
                        <a:pt x="404" y="98"/>
                        <a:pt x="402" y="92"/>
                        <a:pt x="404" y="90"/>
                      </a:cubicBezTo>
                      <a:cubicBezTo>
                        <a:pt x="406" y="88"/>
                        <a:pt x="410" y="88"/>
                        <a:pt x="413" y="87"/>
                      </a:cubicBezTo>
                      <a:cubicBezTo>
                        <a:pt x="425" y="91"/>
                        <a:pt x="425" y="98"/>
                        <a:pt x="437" y="102"/>
                      </a:cubicBezTo>
                      <a:cubicBezTo>
                        <a:pt x="440" y="93"/>
                        <a:pt x="434" y="75"/>
                        <a:pt x="434" y="75"/>
                      </a:cubicBezTo>
                      <a:cubicBezTo>
                        <a:pt x="438" y="69"/>
                        <a:pt x="449" y="60"/>
                        <a:pt x="449" y="60"/>
                      </a:cubicBezTo>
                      <a:close/>
                    </a:path>
                  </a:pathLst>
                </a:custGeom>
                <a:solidFill>
                  <a:schemeClr val="bg2"/>
                </a:solidFill>
                <a:ln w="9525">
                  <a:noFill/>
                  <a:round/>
                  <a:headEnd/>
                  <a:tailEnd/>
                </a:ln>
                <a:effectLst/>
              </p:spPr>
              <p:txBody>
                <a:bodyPr wrap="none" anchor="ctr"/>
                <a:lstStyle/>
                <a:p>
                  <a:endParaRPr lang="ja-JP" altLang="en-US"/>
                </a:p>
              </p:txBody>
            </p:sp>
            <p:sp>
              <p:nvSpPr>
                <p:cNvPr id="4167" name="Freeform 71"/>
                <p:cNvSpPr>
                  <a:spLocks/>
                </p:cNvSpPr>
                <p:nvPr/>
              </p:nvSpPr>
              <p:spPr bwMode="ltGray">
                <a:xfrm>
                  <a:off x="3182" y="3846"/>
                  <a:ext cx="77" cy="42"/>
                </a:xfrm>
                <a:custGeom>
                  <a:avLst/>
                  <a:gdLst/>
                  <a:ahLst/>
                  <a:cxnLst>
                    <a:cxn ang="0">
                      <a:pos x="12" y="3"/>
                    </a:cxn>
                    <a:cxn ang="0">
                      <a:pos x="60" y="0"/>
                    </a:cxn>
                    <a:cxn ang="0">
                      <a:pos x="66" y="30"/>
                    </a:cxn>
                    <a:cxn ang="0">
                      <a:pos x="30" y="42"/>
                    </a:cxn>
                    <a:cxn ang="0">
                      <a:pos x="9" y="33"/>
                    </a:cxn>
                    <a:cxn ang="0">
                      <a:pos x="3" y="15"/>
                    </a:cxn>
                    <a:cxn ang="0">
                      <a:pos x="0" y="6"/>
                    </a:cxn>
                    <a:cxn ang="0">
                      <a:pos x="12" y="3"/>
                    </a:cxn>
                  </a:cxnLst>
                  <a:rect l="0" t="0" r="r" b="b"/>
                  <a:pathLst>
                    <a:path w="77" h="42">
                      <a:moveTo>
                        <a:pt x="12" y="3"/>
                      </a:moveTo>
                      <a:cubicBezTo>
                        <a:pt x="28" y="8"/>
                        <a:pt x="44" y="4"/>
                        <a:pt x="60" y="0"/>
                      </a:cubicBezTo>
                      <a:cubicBezTo>
                        <a:pt x="77" y="6"/>
                        <a:pt x="71" y="14"/>
                        <a:pt x="66" y="30"/>
                      </a:cubicBezTo>
                      <a:cubicBezTo>
                        <a:pt x="63" y="39"/>
                        <a:pt x="35" y="41"/>
                        <a:pt x="30" y="42"/>
                      </a:cubicBezTo>
                      <a:cubicBezTo>
                        <a:pt x="24" y="41"/>
                        <a:pt x="13" y="39"/>
                        <a:pt x="9" y="33"/>
                      </a:cubicBezTo>
                      <a:cubicBezTo>
                        <a:pt x="6" y="28"/>
                        <a:pt x="5" y="21"/>
                        <a:pt x="3" y="15"/>
                      </a:cubicBezTo>
                      <a:cubicBezTo>
                        <a:pt x="2" y="12"/>
                        <a:pt x="0" y="6"/>
                        <a:pt x="0" y="6"/>
                      </a:cubicBezTo>
                      <a:cubicBezTo>
                        <a:pt x="10" y="3"/>
                        <a:pt x="6" y="3"/>
                        <a:pt x="12" y="3"/>
                      </a:cubicBezTo>
                      <a:close/>
                    </a:path>
                  </a:pathLst>
                </a:custGeom>
                <a:solidFill>
                  <a:schemeClr val="bg2"/>
                </a:solidFill>
                <a:ln w="9525">
                  <a:noFill/>
                  <a:round/>
                  <a:headEnd/>
                  <a:tailEnd/>
                </a:ln>
                <a:effectLst/>
              </p:spPr>
              <p:txBody>
                <a:bodyPr wrap="none" anchor="ctr"/>
                <a:lstStyle/>
                <a:p>
                  <a:endParaRPr lang="ja-JP" altLang="en-US"/>
                </a:p>
              </p:txBody>
            </p:sp>
            <p:sp>
              <p:nvSpPr>
                <p:cNvPr id="4168" name="Freeform 72"/>
                <p:cNvSpPr>
                  <a:spLocks/>
                </p:cNvSpPr>
                <p:nvPr/>
              </p:nvSpPr>
              <p:spPr bwMode="ltGray">
                <a:xfrm>
                  <a:off x="3867" y="3351"/>
                  <a:ext cx="29" cy="18"/>
                </a:xfrm>
                <a:custGeom>
                  <a:avLst/>
                  <a:gdLst/>
                  <a:ahLst/>
                  <a:cxnLst>
                    <a:cxn ang="0">
                      <a:pos x="2" y="9"/>
                    </a:cxn>
                    <a:cxn ang="0">
                      <a:pos x="11" y="18"/>
                    </a:cxn>
                    <a:cxn ang="0">
                      <a:pos x="2" y="9"/>
                    </a:cxn>
                  </a:cxnLst>
                  <a:rect l="0" t="0" r="r" b="b"/>
                  <a:pathLst>
                    <a:path w="29" h="18">
                      <a:moveTo>
                        <a:pt x="2" y="9"/>
                      </a:moveTo>
                      <a:cubicBezTo>
                        <a:pt x="14" y="1"/>
                        <a:pt x="29" y="0"/>
                        <a:pt x="11" y="18"/>
                      </a:cubicBezTo>
                      <a:cubicBezTo>
                        <a:pt x="0" y="14"/>
                        <a:pt x="2" y="18"/>
                        <a:pt x="2" y="9"/>
                      </a:cubicBezTo>
                      <a:close/>
                    </a:path>
                  </a:pathLst>
                </a:custGeom>
                <a:solidFill>
                  <a:schemeClr val="bg2"/>
                </a:solidFill>
                <a:ln w="9525">
                  <a:noFill/>
                  <a:round/>
                  <a:headEnd/>
                  <a:tailEnd/>
                </a:ln>
                <a:effectLst/>
              </p:spPr>
              <p:txBody>
                <a:bodyPr wrap="none" anchor="ctr"/>
                <a:lstStyle/>
                <a:p>
                  <a:endParaRPr lang="ja-JP" altLang="en-US"/>
                </a:p>
              </p:txBody>
            </p:sp>
            <p:sp>
              <p:nvSpPr>
                <p:cNvPr id="4169" name="Freeform 73"/>
                <p:cNvSpPr>
                  <a:spLocks/>
                </p:cNvSpPr>
                <p:nvPr/>
              </p:nvSpPr>
              <p:spPr bwMode="ltGray">
                <a:xfrm>
                  <a:off x="3836" y="3305"/>
                  <a:ext cx="36" cy="49"/>
                </a:xfrm>
                <a:custGeom>
                  <a:avLst/>
                  <a:gdLst/>
                  <a:ahLst/>
                  <a:cxnLst>
                    <a:cxn ang="0">
                      <a:pos x="27" y="49"/>
                    </a:cxn>
                    <a:cxn ang="0">
                      <a:pos x="0" y="19"/>
                    </a:cxn>
                    <a:cxn ang="0">
                      <a:pos x="36" y="13"/>
                    </a:cxn>
                    <a:cxn ang="0">
                      <a:pos x="24" y="31"/>
                    </a:cxn>
                    <a:cxn ang="0">
                      <a:pos x="27" y="49"/>
                    </a:cxn>
                  </a:cxnLst>
                  <a:rect l="0" t="0" r="r" b="b"/>
                  <a:pathLst>
                    <a:path w="36" h="49">
                      <a:moveTo>
                        <a:pt x="27" y="49"/>
                      </a:moveTo>
                      <a:cubicBezTo>
                        <a:pt x="3" y="44"/>
                        <a:pt x="11" y="36"/>
                        <a:pt x="0" y="19"/>
                      </a:cubicBezTo>
                      <a:cubicBezTo>
                        <a:pt x="6" y="0"/>
                        <a:pt x="21" y="10"/>
                        <a:pt x="36" y="13"/>
                      </a:cubicBezTo>
                      <a:cubicBezTo>
                        <a:pt x="21" y="35"/>
                        <a:pt x="17" y="4"/>
                        <a:pt x="24" y="31"/>
                      </a:cubicBezTo>
                      <a:cubicBezTo>
                        <a:pt x="20" y="43"/>
                        <a:pt x="19" y="37"/>
                        <a:pt x="27" y="49"/>
                      </a:cubicBezTo>
                      <a:close/>
                    </a:path>
                  </a:pathLst>
                </a:custGeom>
                <a:solidFill>
                  <a:schemeClr val="bg2"/>
                </a:solidFill>
                <a:ln w="9525">
                  <a:noFill/>
                  <a:round/>
                  <a:headEnd/>
                  <a:tailEnd/>
                </a:ln>
                <a:effectLst/>
              </p:spPr>
              <p:txBody>
                <a:bodyPr wrap="none" anchor="ctr"/>
                <a:lstStyle/>
                <a:p>
                  <a:endParaRPr lang="ja-JP" altLang="en-US"/>
                </a:p>
              </p:txBody>
            </p:sp>
            <p:sp>
              <p:nvSpPr>
                <p:cNvPr id="4170" name="Freeform 74"/>
                <p:cNvSpPr>
                  <a:spLocks/>
                </p:cNvSpPr>
                <p:nvPr/>
              </p:nvSpPr>
              <p:spPr bwMode="ltGray">
                <a:xfrm>
                  <a:off x="4067" y="3275"/>
                  <a:ext cx="39" cy="25"/>
                </a:xfrm>
                <a:custGeom>
                  <a:avLst/>
                  <a:gdLst/>
                  <a:ahLst/>
                  <a:cxnLst>
                    <a:cxn ang="0">
                      <a:pos x="9" y="19"/>
                    </a:cxn>
                    <a:cxn ang="0">
                      <a:pos x="39" y="7"/>
                    </a:cxn>
                    <a:cxn ang="0">
                      <a:pos x="18" y="22"/>
                    </a:cxn>
                    <a:cxn ang="0">
                      <a:pos x="9" y="25"/>
                    </a:cxn>
                    <a:cxn ang="0">
                      <a:pos x="9" y="19"/>
                    </a:cxn>
                  </a:cxnLst>
                  <a:rect l="0" t="0" r="r" b="b"/>
                  <a:pathLst>
                    <a:path w="39" h="25">
                      <a:moveTo>
                        <a:pt x="9" y="19"/>
                      </a:moveTo>
                      <a:cubicBezTo>
                        <a:pt x="14" y="0"/>
                        <a:pt x="20" y="4"/>
                        <a:pt x="39" y="7"/>
                      </a:cubicBezTo>
                      <a:cubicBezTo>
                        <a:pt x="34" y="22"/>
                        <a:pt x="39" y="15"/>
                        <a:pt x="18" y="22"/>
                      </a:cubicBezTo>
                      <a:cubicBezTo>
                        <a:pt x="15" y="23"/>
                        <a:pt x="9" y="25"/>
                        <a:pt x="9" y="25"/>
                      </a:cubicBezTo>
                      <a:cubicBezTo>
                        <a:pt x="2" y="14"/>
                        <a:pt x="0" y="14"/>
                        <a:pt x="9" y="19"/>
                      </a:cubicBezTo>
                      <a:close/>
                    </a:path>
                  </a:pathLst>
                </a:custGeom>
                <a:solidFill>
                  <a:schemeClr val="bg2"/>
                </a:solidFill>
                <a:ln w="9525">
                  <a:noFill/>
                  <a:round/>
                  <a:headEnd/>
                  <a:tailEnd/>
                </a:ln>
                <a:effectLst/>
              </p:spPr>
              <p:txBody>
                <a:bodyPr wrap="none" anchor="ctr"/>
                <a:lstStyle/>
                <a:p>
                  <a:endParaRPr lang="ja-JP" altLang="en-US"/>
                </a:p>
              </p:txBody>
            </p:sp>
            <p:sp>
              <p:nvSpPr>
                <p:cNvPr id="4171" name="Freeform 75"/>
                <p:cNvSpPr>
                  <a:spLocks/>
                </p:cNvSpPr>
                <p:nvPr/>
              </p:nvSpPr>
              <p:spPr bwMode="ltGray">
                <a:xfrm>
                  <a:off x="4104" y="3225"/>
                  <a:ext cx="44" cy="33"/>
                </a:xfrm>
                <a:custGeom>
                  <a:avLst/>
                  <a:gdLst/>
                  <a:ahLst/>
                  <a:cxnLst>
                    <a:cxn ang="0">
                      <a:pos x="20" y="33"/>
                    </a:cxn>
                    <a:cxn ang="0">
                      <a:pos x="2" y="21"/>
                    </a:cxn>
                    <a:cxn ang="0">
                      <a:pos x="26" y="0"/>
                    </a:cxn>
                    <a:cxn ang="0">
                      <a:pos x="20" y="33"/>
                    </a:cxn>
                  </a:cxnLst>
                  <a:rect l="0" t="0" r="r" b="b"/>
                  <a:pathLst>
                    <a:path w="44" h="33">
                      <a:moveTo>
                        <a:pt x="20" y="33"/>
                      </a:moveTo>
                      <a:cubicBezTo>
                        <a:pt x="13" y="32"/>
                        <a:pt x="0" y="33"/>
                        <a:pt x="2" y="21"/>
                      </a:cubicBezTo>
                      <a:cubicBezTo>
                        <a:pt x="4" y="11"/>
                        <a:pt x="26" y="0"/>
                        <a:pt x="26" y="0"/>
                      </a:cubicBezTo>
                      <a:cubicBezTo>
                        <a:pt x="44" y="6"/>
                        <a:pt x="35" y="33"/>
                        <a:pt x="20" y="33"/>
                      </a:cubicBezTo>
                      <a:close/>
                    </a:path>
                  </a:pathLst>
                </a:custGeom>
                <a:solidFill>
                  <a:schemeClr val="bg2"/>
                </a:solidFill>
                <a:ln w="9525">
                  <a:noFill/>
                  <a:round/>
                  <a:headEnd/>
                  <a:tailEnd/>
                </a:ln>
                <a:effectLst/>
              </p:spPr>
              <p:txBody>
                <a:bodyPr wrap="none" anchor="ctr"/>
                <a:lstStyle/>
                <a:p>
                  <a:endParaRPr lang="ja-JP" altLang="en-US"/>
                </a:p>
              </p:txBody>
            </p:sp>
            <p:sp>
              <p:nvSpPr>
                <p:cNvPr id="4172" name="Freeform 76"/>
                <p:cNvSpPr>
                  <a:spLocks/>
                </p:cNvSpPr>
                <p:nvPr/>
              </p:nvSpPr>
              <p:spPr bwMode="ltGray">
                <a:xfrm>
                  <a:off x="4298" y="3159"/>
                  <a:ext cx="15" cy="25"/>
                </a:xfrm>
                <a:custGeom>
                  <a:avLst/>
                  <a:gdLst/>
                  <a:ahLst/>
                  <a:cxnLst>
                    <a:cxn ang="0">
                      <a:pos x="0" y="24"/>
                    </a:cxn>
                    <a:cxn ang="0">
                      <a:pos x="15" y="18"/>
                    </a:cxn>
                    <a:cxn ang="0">
                      <a:pos x="0" y="24"/>
                    </a:cxn>
                  </a:cxnLst>
                  <a:rect l="0" t="0" r="r" b="b"/>
                  <a:pathLst>
                    <a:path w="15" h="25">
                      <a:moveTo>
                        <a:pt x="0" y="24"/>
                      </a:moveTo>
                      <a:cubicBezTo>
                        <a:pt x="3" y="13"/>
                        <a:pt x="9" y="0"/>
                        <a:pt x="15" y="18"/>
                      </a:cubicBezTo>
                      <a:cubicBezTo>
                        <a:pt x="4" y="25"/>
                        <a:pt x="10" y="24"/>
                        <a:pt x="0" y="24"/>
                      </a:cubicBezTo>
                      <a:close/>
                    </a:path>
                  </a:pathLst>
                </a:custGeom>
                <a:solidFill>
                  <a:schemeClr val="bg2"/>
                </a:solidFill>
                <a:ln w="9525">
                  <a:noFill/>
                  <a:round/>
                  <a:headEnd/>
                  <a:tailEnd/>
                </a:ln>
                <a:effectLst/>
              </p:spPr>
              <p:txBody>
                <a:bodyPr wrap="none" anchor="ctr"/>
                <a:lstStyle/>
                <a:p>
                  <a:endParaRPr lang="ja-JP" altLang="en-US"/>
                </a:p>
              </p:txBody>
            </p:sp>
            <p:sp>
              <p:nvSpPr>
                <p:cNvPr id="4173" name="Freeform 77"/>
                <p:cNvSpPr>
                  <a:spLocks/>
                </p:cNvSpPr>
                <p:nvPr/>
              </p:nvSpPr>
              <p:spPr bwMode="ltGray">
                <a:xfrm>
                  <a:off x="4407" y="1986"/>
                  <a:ext cx="23" cy="15"/>
                </a:xfrm>
                <a:custGeom>
                  <a:avLst/>
                  <a:gdLst/>
                  <a:ahLst/>
                  <a:cxnLst>
                    <a:cxn ang="0">
                      <a:pos x="5" y="0"/>
                    </a:cxn>
                    <a:cxn ang="0">
                      <a:pos x="8" y="15"/>
                    </a:cxn>
                    <a:cxn ang="0">
                      <a:pos x="5" y="0"/>
                    </a:cxn>
                  </a:cxnLst>
                  <a:rect l="0" t="0" r="r" b="b"/>
                  <a:pathLst>
                    <a:path w="23" h="15">
                      <a:moveTo>
                        <a:pt x="5" y="0"/>
                      </a:moveTo>
                      <a:cubicBezTo>
                        <a:pt x="16" y="4"/>
                        <a:pt x="23" y="10"/>
                        <a:pt x="8" y="15"/>
                      </a:cubicBezTo>
                      <a:cubicBezTo>
                        <a:pt x="1" y="4"/>
                        <a:pt x="0" y="9"/>
                        <a:pt x="5" y="0"/>
                      </a:cubicBezTo>
                      <a:close/>
                    </a:path>
                  </a:pathLst>
                </a:custGeom>
                <a:solidFill>
                  <a:schemeClr val="bg2"/>
                </a:solidFill>
                <a:ln w="9525">
                  <a:noFill/>
                  <a:round/>
                  <a:headEnd/>
                  <a:tailEnd/>
                </a:ln>
                <a:effectLst/>
              </p:spPr>
              <p:txBody>
                <a:bodyPr wrap="none" anchor="ctr"/>
                <a:lstStyle/>
                <a:p>
                  <a:endParaRPr lang="ja-JP" altLang="en-US"/>
                </a:p>
              </p:txBody>
            </p:sp>
            <p:sp>
              <p:nvSpPr>
                <p:cNvPr id="4174" name="Freeform 78"/>
                <p:cNvSpPr>
                  <a:spLocks/>
                </p:cNvSpPr>
                <p:nvPr/>
              </p:nvSpPr>
              <p:spPr bwMode="ltGray">
                <a:xfrm>
                  <a:off x="4435" y="1977"/>
                  <a:ext cx="31" cy="20"/>
                </a:xfrm>
                <a:custGeom>
                  <a:avLst/>
                  <a:gdLst/>
                  <a:ahLst/>
                  <a:cxnLst>
                    <a:cxn ang="0">
                      <a:pos x="16" y="15"/>
                    </a:cxn>
                    <a:cxn ang="0">
                      <a:pos x="4" y="0"/>
                    </a:cxn>
                    <a:cxn ang="0">
                      <a:pos x="16" y="15"/>
                    </a:cxn>
                  </a:cxnLst>
                  <a:rect l="0" t="0" r="r" b="b"/>
                  <a:pathLst>
                    <a:path w="31" h="20">
                      <a:moveTo>
                        <a:pt x="16" y="15"/>
                      </a:moveTo>
                      <a:cubicBezTo>
                        <a:pt x="2" y="20"/>
                        <a:pt x="0" y="12"/>
                        <a:pt x="4" y="0"/>
                      </a:cubicBezTo>
                      <a:cubicBezTo>
                        <a:pt x="11" y="2"/>
                        <a:pt x="31" y="7"/>
                        <a:pt x="16" y="15"/>
                      </a:cubicBezTo>
                      <a:close/>
                    </a:path>
                  </a:pathLst>
                </a:custGeom>
                <a:solidFill>
                  <a:schemeClr val="bg2"/>
                </a:solidFill>
                <a:ln w="9525">
                  <a:noFill/>
                  <a:round/>
                  <a:headEnd/>
                  <a:tailEnd/>
                </a:ln>
                <a:effectLst/>
              </p:spPr>
              <p:txBody>
                <a:bodyPr wrap="none" anchor="ctr"/>
                <a:lstStyle/>
                <a:p>
                  <a:endParaRPr lang="ja-JP" altLang="en-US"/>
                </a:p>
              </p:txBody>
            </p:sp>
            <p:sp>
              <p:nvSpPr>
                <p:cNvPr id="4175" name="Freeform 79"/>
                <p:cNvSpPr>
                  <a:spLocks/>
                </p:cNvSpPr>
                <p:nvPr/>
              </p:nvSpPr>
              <p:spPr bwMode="ltGray">
                <a:xfrm>
                  <a:off x="4448" y="1977"/>
                  <a:ext cx="64" cy="51"/>
                </a:xfrm>
                <a:custGeom>
                  <a:avLst/>
                  <a:gdLst/>
                  <a:ahLst/>
                  <a:cxnLst>
                    <a:cxn ang="0">
                      <a:pos x="24" y="15"/>
                    </a:cxn>
                    <a:cxn ang="0">
                      <a:pos x="18" y="0"/>
                    </a:cxn>
                    <a:cxn ang="0">
                      <a:pos x="45" y="12"/>
                    </a:cxn>
                    <a:cxn ang="0">
                      <a:pos x="39" y="51"/>
                    </a:cxn>
                    <a:cxn ang="0">
                      <a:pos x="24" y="15"/>
                    </a:cxn>
                  </a:cxnLst>
                  <a:rect l="0" t="0" r="r" b="b"/>
                  <a:pathLst>
                    <a:path w="64" h="51">
                      <a:moveTo>
                        <a:pt x="24" y="15"/>
                      </a:moveTo>
                      <a:cubicBezTo>
                        <a:pt x="13" y="12"/>
                        <a:pt x="0" y="6"/>
                        <a:pt x="18" y="0"/>
                      </a:cubicBezTo>
                      <a:cubicBezTo>
                        <a:pt x="28" y="3"/>
                        <a:pt x="35" y="9"/>
                        <a:pt x="45" y="12"/>
                      </a:cubicBezTo>
                      <a:cubicBezTo>
                        <a:pt x="56" y="28"/>
                        <a:pt x="64" y="43"/>
                        <a:pt x="39" y="51"/>
                      </a:cubicBezTo>
                      <a:cubicBezTo>
                        <a:pt x="26" y="42"/>
                        <a:pt x="24" y="30"/>
                        <a:pt x="24" y="15"/>
                      </a:cubicBezTo>
                      <a:close/>
                    </a:path>
                  </a:pathLst>
                </a:custGeom>
                <a:solidFill>
                  <a:schemeClr val="bg2"/>
                </a:solidFill>
                <a:ln w="9525">
                  <a:noFill/>
                  <a:round/>
                  <a:headEnd/>
                  <a:tailEnd/>
                </a:ln>
                <a:effectLst/>
              </p:spPr>
              <p:txBody>
                <a:bodyPr wrap="none" anchor="ctr"/>
                <a:lstStyle/>
                <a:p>
                  <a:endParaRPr lang="ja-JP" altLang="en-US"/>
                </a:p>
              </p:txBody>
            </p:sp>
            <p:sp>
              <p:nvSpPr>
                <p:cNvPr id="4176" name="Freeform 80"/>
                <p:cNvSpPr>
                  <a:spLocks/>
                </p:cNvSpPr>
                <p:nvPr/>
              </p:nvSpPr>
              <p:spPr bwMode="ltGray">
                <a:xfrm>
                  <a:off x="3458" y="675"/>
                  <a:ext cx="906" cy="630"/>
                </a:xfrm>
                <a:custGeom>
                  <a:avLst/>
                  <a:gdLst/>
                  <a:ahLst/>
                  <a:cxnLst>
                    <a:cxn ang="0">
                      <a:pos x="885" y="504"/>
                    </a:cxn>
                    <a:cxn ang="0">
                      <a:pos x="822" y="477"/>
                    </a:cxn>
                    <a:cxn ang="0">
                      <a:pos x="744" y="417"/>
                    </a:cxn>
                    <a:cxn ang="0">
                      <a:pos x="708" y="390"/>
                    </a:cxn>
                    <a:cxn ang="0">
                      <a:pos x="675" y="363"/>
                    </a:cxn>
                    <a:cxn ang="0">
                      <a:pos x="624" y="330"/>
                    </a:cxn>
                    <a:cxn ang="0">
                      <a:pos x="603" y="309"/>
                    </a:cxn>
                    <a:cxn ang="0">
                      <a:pos x="564" y="303"/>
                    </a:cxn>
                    <a:cxn ang="0">
                      <a:pos x="441" y="294"/>
                    </a:cxn>
                    <a:cxn ang="0">
                      <a:pos x="408" y="273"/>
                    </a:cxn>
                    <a:cxn ang="0">
                      <a:pos x="381" y="291"/>
                    </a:cxn>
                    <a:cxn ang="0">
                      <a:pos x="318" y="330"/>
                    </a:cxn>
                    <a:cxn ang="0">
                      <a:pos x="336" y="381"/>
                    </a:cxn>
                    <a:cxn ang="0">
                      <a:pos x="300" y="351"/>
                    </a:cxn>
                    <a:cxn ang="0">
                      <a:pos x="321" y="375"/>
                    </a:cxn>
                    <a:cxn ang="0">
                      <a:pos x="366" y="408"/>
                    </a:cxn>
                    <a:cxn ang="0">
                      <a:pos x="357" y="438"/>
                    </a:cxn>
                    <a:cxn ang="0">
                      <a:pos x="378" y="510"/>
                    </a:cxn>
                    <a:cxn ang="0">
                      <a:pos x="378" y="546"/>
                    </a:cxn>
                    <a:cxn ang="0">
                      <a:pos x="372" y="591"/>
                    </a:cxn>
                    <a:cxn ang="0">
                      <a:pos x="357" y="630"/>
                    </a:cxn>
                    <a:cxn ang="0">
                      <a:pos x="363" y="585"/>
                    </a:cxn>
                    <a:cxn ang="0">
                      <a:pos x="357" y="537"/>
                    </a:cxn>
                    <a:cxn ang="0">
                      <a:pos x="363" y="501"/>
                    </a:cxn>
                    <a:cxn ang="0">
                      <a:pos x="348" y="462"/>
                    </a:cxn>
                    <a:cxn ang="0">
                      <a:pos x="315" y="438"/>
                    </a:cxn>
                    <a:cxn ang="0">
                      <a:pos x="294" y="468"/>
                    </a:cxn>
                    <a:cxn ang="0">
                      <a:pos x="261" y="444"/>
                    </a:cxn>
                    <a:cxn ang="0">
                      <a:pos x="252" y="456"/>
                    </a:cxn>
                    <a:cxn ang="0">
                      <a:pos x="225" y="456"/>
                    </a:cxn>
                    <a:cxn ang="0">
                      <a:pos x="177" y="420"/>
                    </a:cxn>
                    <a:cxn ang="0">
                      <a:pos x="174" y="384"/>
                    </a:cxn>
                    <a:cxn ang="0">
                      <a:pos x="144" y="369"/>
                    </a:cxn>
                    <a:cxn ang="0">
                      <a:pos x="114" y="384"/>
                    </a:cxn>
                    <a:cxn ang="0">
                      <a:pos x="90" y="366"/>
                    </a:cxn>
                    <a:cxn ang="0">
                      <a:pos x="96" y="315"/>
                    </a:cxn>
                    <a:cxn ang="0">
                      <a:pos x="21" y="315"/>
                    </a:cxn>
                    <a:cxn ang="0">
                      <a:pos x="36" y="222"/>
                    </a:cxn>
                    <a:cxn ang="0">
                      <a:pos x="57" y="207"/>
                    </a:cxn>
                    <a:cxn ang="0">
                      <a:pos x="81" y="174"/>
                    </a:cxn>
                    <a:cxn ang="0">
                      <a:pos x="93" y="135"/>
                    </a:cxn>
                    <a:cxn ang="0">
                      <a:pos x="84" y="87"/>
                    </a:cxn>
                    <a:cxn ang="0">
                      <a:pos x="81" y="51"/>
                    </a:cxn>
                    <a:cxn ang="0">
                      <a:pos x="99" y="6"/>
                    </a:cxn>
                    <a:cxn ang="0">
                      <a:pos x="132" y="39"/>
                    </a:cxn>
                    <a:cxn ang="0">
                      <a:pos x="156" y="84"/>
                    </a:cxn>
                    <a:cxn ang="0">
                      <a:pos x="168" y="108"/>
                    </a:cxn>
                    <a:cxn ang="0">
                      <a:pos x="204" y="99"/>
                    </a:cxn>
                    <a:cxn ang="0">
                      <a:pos x="249" y="84"/>
                    </a:cxn>
                    <a:cxn ang="0">
                      <a:pos x="276" y="114"/>
                    </a:cxn>
                    <a:cxn ang="0">
                      <a:pos x="243" y="66"/>
                    </a:cxn>
                    <a:cxn ang="0">
                      <a:pos x="213" y="30"/>
                    </a:cxn>
                    <a:cxn ang="0">
                      <a:pos x="267" y="3"/>
                    </a:cxn>
                    <a:cxn ang="0">
                      <a:pos x="402" y="69"/>
                    </a:cxn>
                    <a:cxn ang="0">
                      <a:pos x="588" y="198"/>
                    </a:cxn>
                    <a:cxn ang="0">
                      <a:pos x="750" y="345"/>
                    </a:cxn>
                    <a:cxn ang="0">
                      <a:pos x="906" y="531"/>
                    </a:cxn>
                  </a:cxnLst>
                  <a:rect l="0" t="0" r="r" b="b"/>
                  <a:pathLst>
                    <a:path w="906" h="630">
                      <a:moveTo>
                        <a:pt x="906" y="531"/>
                      </a:moveTo>
                      <a:cubicBezTo>
                        <a:pt x="901" y="524"/>
                        <a:pt x="892" y="508"/>
                        <a:pt x="885" y="504"/>
                      </a:cubicBezTo>
                      <a:cubicBezTo>
                        <a:pt x="877" y="499"/>
                        <a:pt x="866" y="500"/>
                        <a:pt x="858" y="495"/>
                      </a:cubicBezTo>
                      <a:cubicBezTo>
                        <a:pt x="847" y="488"/>
                        <a:pt x="834" y="481"/>
                        <a:pt x="822" y="477"/>
                      </a:cubicBezTo>
                      <a:cubicBezTo>
                        <a:pt x="812" y="462"/>
                        <a:pt x="793" y="460"/>
                        <a:pt x="780" y="447"/>
                      </a:cubicBezTo>
                      <a:cubicBezTo>
                        <a:pt x="757" y="424"/>
                        <a:pt x="769" y="434"/>
                        <a:pt x="744" y="417"/>
                      </a:cubicBezTo>
                      <a:cubicBezTo>
                        <a:pt x="712" y="396"/>
                        <a:pt x="761" y="429"/>
                        <a:pt x="726" y="402"/>
                      </a:cubicBezTo>
                      <a:cubicBezTo>
                        <a:pt x="720" y="398"/>
                        <a:pt x="708" y="390"/>
                        <a:pt x="708" y="390"/>
                      </a:cubicBezTo>
                      <a:cubicBezTo>
                        <a:pt x="698" y="375"/>
                        <a:pt x="705" y="383"/>
                        <a:pt x="684" y="369"/>
                      </a:cubicBezTo>
                      <a:cubicBezTo>
                        <a:pt x="681" y="367"/>
                        <a:pt x="675" y="363"/>
                        <a:pt x="675" y="363"/>
                      </a:cubicBezTo>
                      <a:cubicBezTo>
                        <a:pt x="669" y="354"/>
                        <a:pt x="652" y="341"/>
                        <a:pt x="642" y="336"/>
                      </a:cubicBezTo>
                      <a:cubicBezTo>
                        <a:pt x="636" y="333"/>
                        <a:pt x="624" y="330"/>
                        <a:pt x="624" y="330"/>
                      </a:cubicBezTo>
                      <a:cubicBezTo>
                        <a:pt x="613" y="314"/>
                        <a:pt x="618" y="304"/>
                        <a:pt x="597" y="297"/>
                      </a:cubicBezTo>
                      <a:cubicBezTo>
                        <a:pt x="588" y="325"/>
                        <a:pt x="596" y="289"/>
                        <a:pt x="603" y="309"/>
                      </a:cubicBezTo>
                      <a:cubicBezTo>
                        <a:pt x="605" y="314"/>
                        <a:pt x="601" y="319"/>
                        <a:pt x="600" y="324"/>
                      </a:cubicBezTo>
                      <a:cubicBezTo>
                        <a:pt x="582" y="320"/>
                        <a:pt x="581" y="311"/>
                        <a:pt x="564" y="303"/>
                      </a:cubicBezTo>
                      <a:cubicBezTo>
                        <a:pt x="543" y="294"/>
                        <a:pt x="520" y="294"/>
                        <a:pt x="498" y="291"/>
                      </a:cubicBezTo>
                      <a:cubicBezTo>
                        <a:pt x="479" y="294"/>
                        <a:pt x="459" y="288"/>
                        <a:pt x="441" y="294"/>
                      </a:cubicBezTo>
                      <a:cubicBezTo>
                        <a:pt x="435" y="290"/>
                        <a:pt x="432" y="283"/>
                        <a:pt x="426" y="279"/>
                      </a:cubicBezTo>
                      <a:cubicBezTo>
                        <a:pt x="421" y="276"/>
                        <a:pt x="414" y="275"/>
                        <a:pt x="408" y="273"/>
                      </a:cubicBezTo>
                      <a:cubicBezTo>
                        <a:pt x="405" y="272"/>
                        <a:pt x="402" y="269"/>
                        <a:pt x="399" y="267"/>
                      </a:cubicBezTo>
                      <a:cubicBezTo>
                        <a:pt x="392" y="278"/>
                        <a:pt x="394" y="287"/>
                        <a:pt x="381" y="291"/>
                      </a:cubicBezTo>
                      <a:cubicBezTo>
                        <a:pt x="368" y="287"/>
                        <a:pt x="362" y="290"/>
                        <a:pt x="351" y="297"/>
                      </a:cubicBezTo>
                      <a:cubicBezTo>
                        <a:pt x="344" y="317"/>
                        <a:pt x="338" y="323"/>
                        <a:pt x="318" y="330"/>
                      </a:cubicBezTo>
                      <a:cubicBezTo>
                        <a:pt x="314" y="343"/>
                        <a:pt x="317" y="347"/>
                        <a:pt x="330" y="351"/>
                      </a:cubicBezTo>
                      <a:cubicBezTo>
                        <a:pt x="333" y="364"/>
                        <a:pt x="340" y="369"/>
                        <a:pt x="336" y="381"/>
                      </a:cubicBezTo>
                      <a:cubicBezTo>
                        <a:pt x="321" y="376"/>
                        <a:pt x="327" y="369"/>
                        <a:pt x="318" y="360"/>
                      </a:cubicBezTo>
                      <a:cubicBezTo>
                        <a:pt x="313" y="355"/>
                        <a:pt x="306" y="355"/>
                        <a:pt x="300" y="351"/>
                      </a:cubicBezTo>
                      <a:cubicBezTo>
                        <a:pt x="301" y="355"/>
                        <a:pt x="300" y="360"/>
                        <a:pt x="303" y="363"/>
                      </a:cubicBezTo>
                      <a:cubicBezTo>
                        <a:pt x="308" y="368"/>
                        <a:pt x="321" y="375"/>
                        <a:pt x="321" y="375"/>
                      </a:cubicBezTo>
                      <a:cubicBezTo>
                        <a:pt x="330" y="388"/>
                        <a:pt x="326" y="392"/>
                        <a:pt x="342" y="396"/>
                      </a:cubicBezTo>
                      <a:cubicBezTo>
                        <a:pt x="349" y="407"/>
                        <a:pt x="352" y="413"/>
                        <a:pt x="366" y="408"/>
                      </a:cubicBezTo>
                      <a:cubicBezTo>
                        <a:pt x="380" y="417"/>
                        <a:pt x="386" y="437"/>
                        <a:pt x="366" y="444"/>
                      </a:cubicBezTo>
                      <a:cubicBezTo>
                        <a:pt x="363" y="442"/>
                        <a:pt x="359" y="435"/>
                        <a:pt x="357" y="438"/>
                      </a:cubicBezTo>
                      <a:cubicBezTo>
                        <a:pt x="355" y="442"/>
                        <a:pt x="370" y="487"/>
                        <a:pt x="372" y="492"/>
                      </a:cubicBezTo>
                      <a:cubicBezTo>
                        <a:pt x="374" y="498"/>
                        <a:pt x="378" y="510"/>
                        <a:pt x="378" y="510"/>
                      </a:cubicBezTo>
                      <a:cubicBezTo>
                        <a:pt x="376" y="516"/>
                        <a:pt x="370" y="522"/>
                        <a:pt x="372" y="528"/>
                      </a:cubicBezTo>
                      <a:cubicBezTo>
                        <a:pt x="374" y="534"/>
                        <a:pt x="376" y="540"/>
                        <a:pt x="378" y="546"/>
                      </a:cubicBezTo>
                      <a:cubicBezTo>
                        <a:pt x="379" y="549"/>
                        <a:pt x="381" y="555"/>
                        <a:pt x="381" y="555"/>
                      </a:cubicBezTo>
                      <a:cubicBezTo>
                        <a:pt x="373" y="579"/>
                        <a:pt x="376" y="567"/>
                        <a:pt x="372" y="591"/>
                      </a:cubicBezTo>
                      <a:cubicBezTo>
                        <a:pt x="377" y="607"/>
                        <a:pt x="393" y="603"/>
                        <a:pt x="375" y="609"/>
                      </a:cubicBezTo>
                      <a:cubicBezTo>
                        <a:pt x="368" y="620"/>
                        <a:pt x="369" y="626"/>
                        <a:pt x="357" y="630"/>
                      </a:cubicBezTo>
                      <a:cubicBezTo>
                        <a:pt x="347" y="616"/>
                        <a:pt x="350" y="624"/>
                        <a:pt x="357" y="603"/>
                      </a:cubicBezTo>
                      <a:cubicBezTo>
                        <a:pt x="359" y="597"/>
                        <a:pt x="363" y="585"/>
                        <a:pt x="363" y="585"/>
                      </a:cubicBezTo>
                      <a:cubicBezTo>
                        <a:pt x="355" y="573"/>
                        <a:pt x="350" y="570"/>
                        <a:pt x="363" y="561"/>
                      </a:cubicBezTo>
                      <a:cubicBezTo>
                        <a:pt x="361" y="553"/>
                        <a:pt x="356" y="545"/>
                        <a:pt x="357" y="537"/>
                      </a:cubicBezTo>
                      <a:cubicBezTo>
                        <a:pt x="358" y="531"/>
                        <a:pt x="363" y="519"/>
                        <a:pt x="363" y="519"/>
                      </a:cubicBezTo>
                      <a:cubicBezTo>
                        <a:pt x="355" y="495"/>
                        <a:pt x="363" y="525"/>
                        <a:pt x="363" y="501"/>
                      </a:cubicBezTo>
                      <a:cubicBezTo>
                        <a:pt x="363" y="492"/>
                        <a:pt x="354" y="483"/>
                        <a:pt x="351" y="474"/>
                      </a:cubicBezTo>
                      <a:cubicBezTo>
                        <a:pt x="350" y="470"/>
                        <a:pt x="351" y="465"/>
                        <a:pt x="348" y="462"/>
                      </a:cubicBezTo>
                      <a:cubicBezTo>
                        <a:pt x="344" y="457"/>
                        <a:pt x="336" y="457"/>
                        <a:pt x="330" y="453"/>
                      </a:cubicBezTo>
                      <a:cubicBezTo>
                        <a:pt x="323" y="432"/>
                        <a:pt x="330" y="433"/>
                        <a:pt x="315" y="438"/>
                      </a:cubicBezTo>
                      <a:cubicBezTo>
                        <a:pt x="311" y="450"/>
                        <a:pt x="309" y="455"/>
                        <a:pt x="297" y="459"/>
                      </a:cubicBezTo>
                      <a:cubicBezTo>
                        <a:pt x="296" y="462"/>
                        <a:pt x="296" y="466"/>
                        <a:pt x="294" y="468"/>
                      </a:cubicBezTo>
                      <a:cubicBezTo>
                        <a:pt x="280" y="486"/>
                        <a:pt x="278" y="453"/>
                        <a:pt x="270" y="447"/>
                      </a:cubicBezTo>
                      <a:cubicBezTo>
                        <a:pt x="268" y="445"/>
                        <a:pt x="264" y="445"/>
                        <a:pt x="261" y="444"/>
                      </a:cubicBezTo>
                      <a:cubicBezTo>
                        <a:pt x="257" y="445"/>
                        <a:pt x="251" y="444"/>
                        <a:pt x="249" y="447"/>
                      </a:cubicBezTo>
                      <a:cubicBezTo>
                        <a:pt x="247" y="450"/>
                        <a:pt x="252" y="453"/>
                        <a:pt x="252" y="456"/>
                      </a:cubicBezTo>
                      <a:cubicBezTo>
                        <a:pt x="252" y="465"/>
                        <a:pt x="243" y="474"/>
                        <a:pt x="240" y="483"/>
                      </a:cubicBezTo>
                      <a:cubicBezTo>
                        <a:pt x="225" y="473"/>
                        <a:pt x="234" y="469"/>
                        <a:pt x="225" y="456"/>
                      </a:cubicBezTo>
                      <a:cubicBezTo>
                        <a:pt x="220" y="448"/>
                        <a:pt x="198" y="444"/>
                        <a:pt x="198" y="444"/>
                      </a:cubicBezTo>
                      <a:cubicBezTo>
                        <a:pt x="184" y="423"/>
                        <a:pt x="192" y="430"/>
                        <a:pt x="177" y="420"/>
                      </a:cubicBezTo>
                      <a:cubicBezTo>
                        <a:pt x="175" y="416"/>
                        <a:pt x="167" y="407"/>
                        <a:pt x="168" y="402"/>
                      </a:cubicBezTo>
                      <a:cubicBezTo>
                        <a:pt x="169" y="396"/>
                        <a:pt x="174" y="384"/>
                        <a:pt x="174" y="384"/>
                      </a:cubicBezTo>
                      <a:cubicBezTo>
                        <a:pt x="170" y="372"/>
                        <a:pt x="165" y="370"/>
                        <a:pt x="153" y="366"/>
                      </a:cubicBezTo>
                      <a:cubicBezTo>
                        <a:pt x="150" y="367"/>
                        <a:pt x="146" y="366"/>
                        <a:pt x="144" y="369"/>
                      </a:cubicBezTo>
                      <a:cubicBezTo>
                        <a:pt x="140" y="374"/>
                        <a:pt x="138" y="387"/>
                        <a:pt x="138" y="387"/>
                      </a:cubicBezTo>
                      <a:cubicBezTo>
                        <a:pt x="130" y="386"/>
                        <a:pt x="121" y="388"/>
                        <a:pt x="114" y="384"/>
                      </a:cubicBezTo>
                      <a:cubicBezTo>
                        <a:pt x="111" y="382"/>
                        <a:pt x="119" y="377"/>
                        <a:pt x="117" y="375"/>
                      </a:cubicBezTo>
                      <a:cubicBezTo>
                        <a:pt x="110" y="368"/>
                        <a:pt x="90" y="366"/>
                        <a:pt x="90" y="366"/>
                      </a:cubicBezTo>
                      <a:cubicBezTo>
                        <a:pt x="86" y="350"/>
                        <a:pt x="85" y="343"/>
                        <a:pt x="102" y="339"/>
                      </a:cubicBezTo>
                      <a:cubicBezTo>
                        <a:pt x="110" y="326"/>
                        <a:pt x="108" y="323"/>
                        <a:pt x="96" y="315"/>
                      </a:cubicBezTo>
                      <a:cubicBezTo>
                        <a:pt x="82" y="336"/>
                        <a:pt x="91" y="337"/>
                        <a:pt x="60" y="327"/>
                      </a:cubicBezTo>
                      <a:cubicBezTo>
                        <a:pt x="31" y="337"/>
                        <a:pt x="38" y="321"/>
                        <a:pt x="21" y="315"/>
                      </a:cubicBezTo>
                      <a:cubicBezTo>
                        <a:pt x="14" y="294"/>
                        <a:pt x="7" y="273"/>
                        <a:pt x="0" y="252"/>
                      </a:cubicBezTo>
                      <a:cubicBezTo>
                        <a:pt x="5" y="227"/>
                        <a:pt x="14" y="229"/>
                        <a:pt x="36" y="222"/>
                      </a:cubicBezTo>
                      <a:cubicBezTo>
                        <a:pt x="37" y="219"/>
                        <a:pt x="36" y="215"/>
                        <a:pt x="39" y="213"/>
                      </a:cubicBezTo>
                      <a:cubicBezTo>
                        <a:pt x="44" y="209"/>
                        <a:pt x="57" y="207"/>
                        <a:pt x="57" y="207"/>
                      </a:cubicBezTo>
                      <a:cubicBezTo>
                        <a:pt x="61" y="195"/>
                        <a:pt x="67" y="190"/>
                        <a:pt x="78" y="183"/>
                      </a:cubicBezTo>
                      <a:cubicBezTo>
                        <a:pt x="79" y="180"/>
                        <a:pt x="78" y="176"/>
                        <a:pt x="81" y="174"/>
                      </a:cubicBezTo>
                      <a:cubicBezTo>
                        <a:pt x="86" y="170"/>
                        <a:pt x="99" y="168"/>
                        <a:pt x="99" y="168"/>
                      </a:cubicBezTo>
                      <a:cubicBezTo>
                        <a:pt x="105" y="150"/>
                        <a:pt x="112" y="148"/>
                        <a:pt x="93" y="135"/>
                      </a:cubicBezTo>
                      <a:cubicBezTo>
                        <a:pt x="98" y="121"/>
                        <a:pt x="92" y="118"/>
                        <a:pt x="81" y="111"/>
                      </a:cubicBezTo>
                      <a:cubicBezTo>
                        <a:pt x="74" y="90"/>
                        <a:pt x="70" y="97"/>
                        <a:pt x="84" y="87"/>
                      </a:cubicBezTo>
                      <a:cubicBezTo>
                        <a:pt x="82" y="81"/>
                        <a:pt x="75" y="76"/>
                        <a:pt x="75" y="69"/>
                      </a:cubicBezTo>
                      <a:cubicBezTo>
                        <a:pt x="75" y="63"/>
                        <a:pt x="81" y="51"/>
                        <a:pt x="81" y="51"/>
                      </a:cubicBezTo>
                      <a:cubicBezTo>
                        <a:pt x="93" y="55"/>
                        <a:pt x="98" y="55"/>
                        <a:pt x="102" y="42"/>
                      </a:cubicBezTo>
                      <a:cubicBezTo>
                        <a:pt x="101" y="30"/>
                        <a:pt x="97" y="18"/>
                        <a:pt x="99" y="6"/>
                      </a:cubicBezTo>
                      <a:cubicBezTo>
                        <a:pt x="100" y="2"/>
                        <a:pt x="105" y="9"/>
                        <a:pt x="108" y="12"/>
                      </a:cubicBezTo>
                      <a:cubicBezTo>
                        <a:pt x="117" y="21"/>
                        <a:pt x="132" y="39"/>
                        <a:pt x="132" y="39"/>
                      </a:cubicBezTo>
                      <a:cubicBezTo>
                        <a:pt x="136" y="52"/>
                        <a:pt x="147" y="64"/>
                        <a:pt x="159" y="72"/>
                      </a:cubicBezTo>
                      <a:cubicBezTo>
                        <a:pt x="158" y="76"/>
                        <a:pt x="159" y="81"/>
                        <a:pt x="156" y="84"/>
                      </a:cubicBezTo>
                      <a:cubicBezTo>
                        <a:pt x="154" y="86"/>
                        <a:pt x="148" y="84"/>
                        <a:pt x="147" y="87"/>
                      </a:cubicBezTo>
                      <a:cubicBezTo>
                        <a:pt x="143" y="96"/>
                        <a:pt x="168" y="108"/>
                        <a:pt x="168" y="108"/>
                      </a:cubicBezTo>
                      <a:cubicBezTo>
                        <a:pt x="174" y="127"/>
                        <a:pt x="177" y="110"/>
                        <a:pt x="186" y="105"/>
                      </a:cubicBezTo>
                      <a:cubicBezTo>
                        <a:pt x="191" y="102"/>
                        <a:pt x="204" y="99"/>
                        <a:pt x="204" y="99"/>
                      </a:cubicBezTo>
                      <a:cubicBezTo>
                        <a:pt x="184" y="85"/>
                        <a:pt x="211" y="77"/>
                        <a:pt x="225" y="72"/>
                      </a:cubicBezTo>
                      <a:cubicBezTo>
                        <a:pt x="230" y="87"/>
                        <a:pt x="234" y="88"/>
                        <a:pt x="249" y="84"/>
                      </a:cubicBezTo>
                      <a:cubicBezTo>
                        <a:pt x="265" y="89"/>
                        <a:pt x="256" y="84"/>
                        <a:pt x="270" y="105"/>
                      </a:cubicBezTo>
                      <a:cubicBezTo>
                        <a:pt x="272" y="108"/>
                        <a:pt x="276" y="114"/>
                        <a:pt x="276" y="114"/>
                      </a:cubicBezTo>
                      <a:cubicBezTo>
                        <a:pt x="283" y="104"/>
                        <a:pt x="289" y="94"/>
                        <a:pt x="282" y="81"/>
                      </a:cubicBezTo>
                      <a:cubicBezTo>
                        <a:pt x="275" y="70"/>
                        <a:pt x="253" y="72"/>
                        <a:pt x="243" y="66"/>
                      </a:cubicBezTo>
                      <a:cubicBezTo>
                        <a:pt x="237" y="62"/>
                        <a:pt x="225" y="54"/>
                        <a:pt x="225" y="54"/>
                      </a:cubicBezTo>
                      <a:cubicBezTo>
                        <a:pt x="221" y="48"/>
                        <a:pt x="203" y="37"/>
                        <a:pt x="213" y="30"/>
                      </a:cubicBezTo>
                      <a:cubicBezTo>
                        <a:pt x="221" y="24"/>
                        <a:pt x="240" y="20"/>
                        <a:pt x="249" y="15"/>
                      </a:cubicBezTo>
                      <a:cubicBezTo>
                        <a:pt x="255" y="11"/>
                        <a:pt x="260" y="5"/>
                        <a:pt x="267" y="3"/>
                      </a:cubicBezTo>
                      <a:cubicBezTo>
                        <a:pt x="270" y="2"/>
                        <a:pt x="276" y="0"/>
                        <a:pt x="276" y="0"/>
                      </a:cubicBezTo>
                      <a:lnTo>
                        <a:pt x="402" y="69"/>
                      </a:lnTo>
                      <a:lnTo>
                        <a:pt x="504" y="135"/>
                      </a:lnTo>
                      <a:lnTo>
                        <a:pt x="588" y="198"/>
                      </a:lnTo>
                      <a:lnTo>
                        <a:pt x="666" y="261"/>
                      </a:lnTo>
                      <a:lnTo>
                        <a:pt x="750" y="345"/>
                      </a:lnTo>
                      <a:lnTo>
                        <a:pt x="828" y="429"/>
                      </a:lnTo>
                      <a:cubicBezTo>
                        <a:pt x="854" y="463"/>
                        <a:pt x="906" y="531"/>
                        <a:pt x="906" y="531"/>
                      </a:cubicBezTo>
                      <a:close/>
                    </a:path>
                  </a:pathLst>
                </a:custGeom>
                <a:solidFill>
                  <a:schemeClr val="bg2"/>
                </a:solidFill>
                <a:ln w="9525">
                  <a:noFill/>
                  <a:round/>
                  <a:headEnd/>
                  <a:tailEnd/>
                </a:ln>
                <a:effectLst/>
              </p:spPr>
              <p:txBody>
                <a:bodyPr wrap="none" anchor="ctr"/>
                <a:lstStyle/>
                <a:p>
                  <a:endParaRPr lang="ja-JP" altLang="en-US"/>
                </a:p>
              </p:txBody>
            </p:sp>
            <p:sp>
              <p:nvSpPr>
                <p:cNvPr id="4177" name="Freeform 81"/>
                <p:cNvSpPr>
                  <a:spLocks/>
                </p:cNvSpPr>
                <p:nvPr/>
              </p:nvSpPr>
              <p:spPr bwMode="ltGray">
                <a:xfrm>
                  <a:off x="3143" y="494"/>
                  <a:ext cx="155" cy="100"/>
                </a:xfrm>
                <a:custGeom>
                  <a:avLst/>
                  <a:gdLst/>
                  <a:ahLst/>
                  <a:cxnLst>
                    <a:cxn ang="0">
                      <a:pos x="51" y="52"/>
                    </a:cxn>
                    <a:cxn ang="0">
                      <a:pos x="18" y="28"/>
                    </a:cxn>
                    <a:cxn ang="0">
                      <a:pos x="0" y="22"/>
                    </a:cxn>
                    <a:cxn ang="0">
                      <a:pos x="21" y="16"/>
                    </a:cxn>
                    <a:cxn ang="0">
                      <a:pos x="39" y="28"/>
                    </a:cxn>
                    <a:cxn ang="0">
                      <a:pos x="66" y="10"/>
                    </a:cxn>
                    <a:cxn ang="0">
                      <a:pos x="96" y="37"/>
                    </a:cxn>
                    <a:cxn ang="0">
                      <a:pos x="123" y="70"/>
                    </a:cxn>
                    <a:cxn ang="0">
                      <a:pos x="150" y="79"/>
                    </a:cxn>
                    <a:cxn ang="0">
                      <a:pos x="153" y="88"/>
                    </a:cxn>
                    <a:cxn ang="0">
                      <a:pos x="135" y="100"/>
                    </a:cxn>
                    <a:cxn ang="0">
                      <a:pos x="105" y="100"/>
                    </a:cxn>
                    <a:cxn ang="0">
                      <a:pos x="90" y="82"/>
                    </a:cxn>
                    <a:cxn ang="0">
                      <a:pos x="60" y="67"/>
                    </a:cxn>
                    <a:cxn ang="0">
                      <a:pos x="51" y="52"/>
                    </a:cxn>
                  </a:cxnLst>
                  <a:rect l="0" t="0" r="r" b="b"/>
                  <a:pathLst>
                    <a:path w="155" h="100">
                      <a:moveTo>
                        <a:pt x="51" y="52"/>
                      </a:moveTo>
                      <a:cubicBezTo>
                        <a:pt x="43" y="40"/>
                        <a:pt x="31" y="34"/>
                        <a:pt x="18" y="28"/>
                      </a:cubicBezTo>
                      <a:cubicBezTo>
                        <a:pt x="12" y="25"/>
                        <a:pt x="0" y="22"/>
                        <a:pt x="0" y="22"/>
                      </a:cubicBezTo>
                      <a:cubicBezTo>
                        <a:pt x="4" y="10"/>
                        <a:pt x="1" y="8"/>
                        <a:pt x="21" y="16"/>
                      </a:cubicBezTo>
                      <a:cubicBezTo>
                        <a:pt x="28" y="19"/>
                        <a:pt x="39" y="28"/>
                        <a:pt x="39" y="28"/>
                      </a:cubicBezTo>
                      <a:cubicBezTo>
                        <a:pt x="33" y="0"/>
                        <a:pt x="42" y="2"/>
                        <a:pt x="66" y="10"/>
                      </a:cubicBezTo>
                      <a:cubicBezTo>
                        <a:pt x="72" y="27"/>
                        <a:pt x="79" y="33"/>
                        <a:pt x="96" y="37"/>
                      </a:cubicBezTo>
                      <a:cubicBezTo>
                        <a:pt x="101" y="57"/>
                        <a:pt x="105" y="58"/>
                        <a:pt x="123" y="70"/>
                      </a:cubicBezTo>
                      <a:cubicBezTo>
                        <a:pt x="131" y="75"/>
                        <a:pt x="150" y="79"/>
                        <a:pt x="150" y="79"/>
                      </a:cubicBezTo>
                      <a:cubicBezTo>
                        <a:pt x="151" y="82"/>
                        <a:pt x="155" y="85"/>
                        <a:pt x="153" y="88"/>
                      </a:cubicBezTo>
                      <a:cubicBezTo>
                        <a:pt x="149" y="94"/>
                        <a:pt x="135" y="100"/>
                        <a:pt x="135" y="100"/>
                      </a:cubicBezTo>
                      <a:cubicBezTo>
                        <a:pt x="123" y="92"/>
                        <a:pt x="119" y="96"/>
                        <a:pt x="105" y="100"/>
                      </a:cubicBezTo>
                      <a:cubicBezTo>
                        <a:pt x="91" y="97"/>
                        <a:pt x="80" y="97"/>
                        <a:pt x="90" y="82"/>
                      </a:cubicBezTo>
                      <a:cubicBezTo>
                        <a:pt x="80" y="75"/>
                        <a:pt x="70" y="74"/>
                        <a:pt x="60" y="67"/>
                      </a:cubicBezTo>
                      <a:cubicBezTo>
                        <a:pt x="56" y="60"/>
                        <a:pt x="39" y="52"/>
                        <a:pt x="51" y="52"/>
                      </a:cubicBezTo>
                      <a:close/>
                    </a:path>
                  </a:pathLst>
                </a:custGeom>
                <a:solidFill>
                  <a:schemeClr val="bg2"/>
                </a:solidFill>
                <a:ln w="9525">
                  <a:noFill/>
                  <a:round/>
                  <a:headEnd/>
                  <a:tailEnd/>
                </a:ln>
                <a:effectLst/>
              </p:spPr>
              <p:txBody>
                <a:bodyPr wrap="none" anchor="ctr"/>
                <a:lstStyle/>
                <a:p>
                  <a:endParaRPr lang="ja-JP" altLang="en-US"/>
                </a:p>
              </p:txBody>
            </p:sp>
            <p:sp>
              <p:nvSpPr>
                <p:cNvPr id="4178" name="Freeform 82"/>
                <p:cNvSpPr>
                  <a:spLocks/>
                </p:cNvSpPr>
                <p:nvPr/>
              </p:nvSpPr>
              <p:spPr bwMode="ltGray">
                <a:xfrm>
                  <a:off x="3210" y="601"/>
                  <a:ext cx="67" cy="53"/>
                </a:xfrm>
                <a:custGeom>
                  <a:avLst/>
                  <a:gdLst/>
                  <a:ahLst/>
                  <a:cxnLst>
                    <a:cxn ang="0">
                      <a:pos x="5" y="17"/>
                    </a:cxn>
                    <a:cxn ang="0">
                      <a:pos x="20" y="5"/>
                    </a:cxn>
                    <a:cxn ang="0">
                      <a:pos x="59" y="14"/>
                    </a:cxn>
                    <a:cxn ang="0">
                      <a:pos x="65" y="23"/>
                    </a:cxn>
                    <a:cxn ang="0">
                      <a:pos x="47" y="35"/>
                    </a:cxn>
                    <a:cxn ang="0">
                      <a:pos x="47" y="53"/>
                    </a:cxn>
                    <a:cxn ang="0">
                      <a:pos x="38" y="35"/>
                    </a:cxn>
                    <a:cxn ang="0">
                      <a:pos x="20" y="29"/>
                    </a:cxn>
                    <a:cxn ang="0">
                      <a:pos x="5" y="17"/>
                    </a:cxn>
                  </a:cxnLst>
                  <a:rect l="0" t="0" r="r" b="b"/>
                  <a:pathLst>
                    <a:path w="67" h="53">
                      <a:moveTo>
                        <a:pt x="5" y="17"/>
                      </a:moveTo>
                      <a:cubicBezTo>
                        <a:pt x="0" y="3"/>
                        <a:pt x="8" y="1"/>
                        <a:pt x="20" y="5"/>
                      </a:cubicBezTo>
                      <a:cubicBezTo>
                        <a:pt x="36" y="0"/>
                        <a:pt x="44" y="9"/>
                        <a:pt x="59" y="14"/>
                      </a:cubicBezTo>
                      <a:cubicBezTo>
                        <a:pt x="61" y="17"/>
                        <a:pt x="67" y="20"/>
                        <a:pt x="65" y="23"/>
                      </a:cubicBezTo>
                      <a:cubicBezTo>
                        <a:pt x="61" y="29"/>
                        <a:pt x="47" y="35"/>
                        <a:pt x="47" y="35"/>
                      </a:cubicBezTo>
                      <a:cubicBezTo>
                        <a:pt x="47" y="35"/>
                        <a:pt x="55" y="53"/>
                        <a:pt x="47" y="53"/>
                      </a:cubicBezTo>
                      <a:cubicBezTo>
                        <a:pt x="40" y="53"/>
                        <a:pt x="41" y="37"/>
                        <a:pt x="38" y="35"/>
                      </a:cubicBezTo>
                      <a:cubicBezTo>
                        <a:pt x="33" y="31"/>
                        <a:pt x="20" y="29"/>
                        <a:pt x="20" y="29"/>
                      </a:cubicBezTo>
                      <a:cubicBezTo>
                        <a:pt x="9" y="18"/>
                        <a:pt x="15" y="22"/>
                        <a:pt x="5" y="17"/>
                      </a:cubicBezTo>
                      <a:close/>
                    </a:path>
                  </a:pathLst>
                </a:custGeom>
                <a:solidFill>
                  <a:schemeClr val="bg2"/>
                </a:solidFill>
                <a:ln w="9525">
                  <a:noFill/>
                  <a:round/>
                  <a:headEnd/>
                  <a:tailEnd/>
                </a:ln>
                <a:effectLst/>
              </p:spPr>
              <p:txBody>
                <a:bodyPr wrap="none" anchor="ctr"/>
                <a:lstStyle/>
                <a:p>
                  <a:endParaRPr lang="ja-JP" altLang="en-US"/>
                </a:p>
              </p:txBody>
            </p:sp>
            <p:sp>
              <p:nvSpPr>
                <p:cNvPr id="4179" name="Freeform 83"/>
                <p:cNvSpPr>
                  <a:spLocks/>
                </p:cNvSpPr>
                <p:nvPr/>
              </p:nvSpPr>
              <p:spPr bwMode="ltGray">
                <a:xfrm>
                  <a:off x="3204" y="641"/>
                  <a:ext cx="31" cy="31"/>
                </a:xfrm>
                <a:custGeom>
                  <a:avLst/>
                  <a:gdLst/>
                  <a:ahLst/>
                  <a:cxnLst>
                    <a:cxn ang="0">
                      <a:pos x="8" y="16"/>
                    </a:cxn>
                    <a:cxn ang="0">
                      <a:pos x="23" y="10"/>
                    </a:cxn>
                    <a:cxn ang="0">
                      <a:pos x="17" y="31"/>
                    </a:cxn>
                    <a:cxn ang="0">
                      <a:pos x="8" y="16"/>
                    </a:cxn>
                  </a:cxnLst>
                  <a:rect l="0" t="0" r="r" b="b"/>
                  <a:pathLst>
                    <a:path w="31" h="31">
                      <a:moveTo>
                        <a:pt x="8" y="16"/>
                      </a:moveTo>
                      <a:cubicBezTo>
                        <a:pt x="3" y="0"/>
                        <a:pt x="13" y="3"/>
                        <a:pt x="23" y="10"/>
                      </a:cubicBezTo>
                      <a:cubicBezTo>
                        <a:pt x="31" y="22"/>
                        <a:pt x="31" y="26"/>
                        <a:pt x="17" y="31"/>
                      </a:cubicBezTo>
                      <a:cubicBezTo>
                        <a:pt x="10" y="29"/>
                        <a:pt x="0" y="24"/>
                        <a:pt x="8" y="16"/>
                      </a:cubicBezTo>
                      <a:close/>
                    </a:path>
                  </a:pathLst>
                </a:custGeom>
                <a:solidFill>
                  <a:schemeClr val="bg2"/>
                </a:solidFill>
                <a:ln w="9525">
                  <a:noFill/>
                  <a:round/>
                  <a:headEnd/>
                  <a:tailEnd/>
                </a:ln>
                <a:effectLst/>
              </p:spPr>
              <p:txBody>
                <a:bodyPr wrap="none" anchor="ctr"/>
                <a:lstStyle/>
                <a:p>
                  <a:endParaRPr lang="ja-JP" altLang="en-US"/>
                </a:p>
              </p:txBody>
            </p:sp>
            <p:sp>
              <p:nvSpPr>
                <p:cNvPr id="4180" name="Freeform 84"/>
                <p:cNvSpPr>
                  <a:spLocks/>
                </p:cNvSpPr>
                <p:nvPr/>
              </p:nvSpPr>
              <p:spPr bwMode="ltGray">
                <a:xfrm>
                  <a:off x="3116" y="615"/>
                  <a:ext cx="70" cy="33"/>
                </a:xfrm>
                <a:custGeom>
                  <a:avLst/>
                  <a:gdLst/>
                  <a:ahLst/>
                  <a:cxnLst>
                    <a:cxn ang="0">
                      <a:pos x="24" y="9"/>
                    </a:cxn>
                    <a:cxn ang="0">
                      <a:pos x="63" y="9"/>
                    </a:cxn>
                    <a:cxn ang="0">
                      <a:pos x="69" y="18"/>
                    </a:cxn>
                    <a:cxn ang="0">
                      <a:pos x="42" y="30"/>
                    </a:cxn>
                    <a:cxn ang="0">
                      <a:pos x="33" y="33"/>
                    </a:cxn>
                    <a:cxn ang="0">
                      <a:pos x="18" y="30"/>
                    </a:cxn>
                    <a:cxn ang="0">
                      <a:pos x="9" y="27"/>
                    </a:cxn>
                    <a:cxn ang="0">
                      <a:pos x="24" y="9"/>
                    </a:cxn>
                  </a:cxnLst>
                  <a:rect l="0" t="0" r="r" b="b"/>
                  <a:pathLst>
                    <a:path w="70" h="33">
                      <a:moveTo>
                        <a:pt x="24" y="9"/>
                      </a:moveTo>
                      <a:cubicBezTo>
                        <a:pt x="37" y="0"/>
                        <a:pt x="48" y="4"/>
                        <a:pt x="63" y="9"/>
                      </a:cubicBezTo>
                      <a:cubicBezTo>
                        <a:pt x="65" y="12"/>
                        <a:pt x="70" y="14"/>
                        <a:pt x="69" y="18"/>
                      </a:cubicBezTo>
                      <a:cubicBezTo>
                        <a:pt x="67" y="28"/>
                        <a:pt x="51" y="27"/>
                        <a:pt x="42" y="30"/>
                      </a:cubicBezTo>
                      <a:cubicBezTo>
                        <a:pt x="39" y="31"/>
                        <a:pt x="33" y="33"/>
                        <a:pt x="33" y="33"/>
                      </a:cubicBezTo>
                      <a:cubicBezTo>
                        <a:pt x="28" y="32"/>
                        <a:pt x="23" y="31"/>
                        <a:pt x="18" y="30"/>
                      </a:cubicBezTo>
                      <a:cubicBezTo>
                        <a:pt x="15" y="29"/>
                        <a:pt x="10" y="30"/>
                        <a:pt x="9" y="27"/>
                      </a:cubicBezTo>
                      <a:cubicBezTo>
                        <a:pt x="0" y="10"/>
                        <a:pt x="45" y="19"/>
                        <a:pt x="24" y="9"/>
                      </a:cubicBezTo>
                      <a:close/>
                    </a:path>
                  </a:pathLst>
                </a:custGeom>
                <a:solidFill>
                  <a:schemeClr val="bg2"/>
                </a:solidFill>
                <a:ln w="9525">
                  <a:noFill/>
                  <a:round/>
                  <a:headEnd/>
                  <a:tailEnd/>
                </a:ln>
                <a:effectLst/>
              </p:spPr>
              <p:txBody>
                <a:bodyPr wrap="none" anchor="ctr"/>
                <a:lstStyle/>
                <a:p>
                  <a:endParaRPr lang="ja-JP" altLang="en-US"/>
                </a:p>
              </p:txBody>
            </p:sp>
            <p:sp>
              <p:nvSpPr>
                <p:cNvPr id="4181" name="Freeform 85"/>
                <p:cNvSpPr>
                  <a:spLocks/>
                </p:cNvSpPr>
                <p:nvPr/>
              </p:nvSpPr>
              <p:spPr bwMode="ltGray">
                <a:xfrm>
                  <a:off x="3013" y="577"/>
                  <a:ext cx="145" cy="77"/>
                </a:xfrm>
                <a:custGeom>
                  <a:avLst/>
                  <a:gdLst/>
                  <a:ahLst/>
                  <a:cxnLst>
                    <a:cxn ang="0">
                      <a:pos x="145" y="29"/>
                    </a:cxn>
                    <a:cxn ang="0">
                      <a:pos x="91" y="35"/>
                    </a:cxn>
                    <a:cxn ang="0">
                      <a:pos x="34" y="41"/>
                    </a:cxn>
                    <a:cxn ang="0">
                      <a:pos x="16" y="53"/>
                    </a:cxn>
                    <a:cxn ang="0">
                      <a:pos x="43" y="68"/>
                    </a:cxn>
                    <a:cxn ang="0">
                      <a:pos x="61" y="71"/>
                    </a:cxn>
                    <a:cxn ang="0">
                      <a:pos x="79" y="77"/>
                    </a:cxn>
                    <a:cxn ang="0">
                      <a:pos x="94" y="56"/>
                    </a:cxn>
                    <a:cxn ang="0">
                      <a:pos x="133" y="41"/>
                    </a:cxn>
                    <a:cxn ang="0">
                      <a:pos x="145" y="29"/>
                    </a:cxn>
                  </a:cxnLst>
                  <a:rect l="0" t="0" r="r" b="b"/>
                  <a:pathLst>
                    <a:path w="145" h="77">
                      <a:moveTo>
                        <a:pt x="145" y="29"/>
                      </a:moveTo>
                      <a:cubicBezTo>
                        <a:pt x="138" y="0"/>
                        <a:pt x="110" y="30"/>
                        <a:pt x="91" y="35"/>
                      </a:cubicBezTo>
                      <a:cubicBezTo>
                        <a:pt x="75" y="30"/>
                        <a:pt x="49" y="31"/>
                        <a:pt x="34" y="41"/>
                      </a:cubicBezTo>
                      <a:cubicBezTo>
                        <a:pt x="28" y="45"/>
                        <a:pt x="16" y="53"/>
                        <a:pt x="16" y="53"/>
                      </a:cubicBezTo>
                      <a:cubicBezTo>
                        <a:pt x="0" y="76"/>
                        <a:pt x="22" y="70"/>
                        <a:pt x="43" y="68"/>
                      </a:cubicBezTo>
                      <a:cubicBezTo>
                        <a:pt x="49" y="69"/>
                        <a:pt x="55" y="70"/>
                        <a:pt x="61" y="71"/>
                      </a:cubicBezTo>
                      <a:cubicBezTo>
                        <a:pt x="67" y="73"/>
                        <a:pt x="79" y="77"/>
                        <a:pt x="79" y="77"/>
                      </a:cubicBezTo>
                      <a:cubicBezTo>
                        <a:pt x="94" y="72"/>
                        <a:pt x="87" y="77"/>
                        <a:pt x="94" y="56"/>
                      </a:cubicBezTo>
                      <a:cubicBezTo>
                        <a:pt x="97" y="46"/>
                        <a:pt x="123" y="43"/>
                        <a:pt x="133" y="41"/>
                      </a:cubicBezTo>
                      <a:cubicBezTo>
                        <a:pt x="137" y="29"/>
                        <a:pt x="133" y="33"/>
                        <a:pt x="145" y="29"/>
                      </a:cubicBezTo>
                      <a:close/>
                    </a:path>
                  </a:pathLst>
                </a:custGeom>
                <a:solidFill>
                  <a:schemeClr val="bg2"/>
                </a:solidFill>
                <a:ln w="9525">
                  <a:noFill/>
                  <a:round/>
                  <a:headEnd/>
                  <a:tailEnd/>
                </a:ln>
                <a:effectLst/>
              </p:spPr>
              <p:txBody>
                <a:bodyPr wrap="none" anchor="ctr"/>
                <a:lstStyle/>
                <a:p>
                  <a:endParaRPr lang="ja-JP" altLang="en-US"/>
                </a:p>
              </p:txBody>
            </p:sp>
            <p:sp>
              <p:nvSpPr>
                <p:cNvPr id="4182" name="Freeform 86"/>
                <p:cNvSpPr>
                  <a:spLocks/>
                </p:cNvSpPr>
                <p:nvPr/>
              </p:nvSpPr>
              <p:spPr bwMode="ltGray">
                <a:xfrm>
                  <a:off x="2717" y="483"/>
                  <a:ext cx="397" cy="156"/>
                </a:xfrm>
                <a:custGeom>
                  <a:avLst/>
                  <a:gdLst/>
                  <a:ahLst/>
                  <a:cxnLst>
                    <a:cxn ang="0">
                      <a:pos x="324" y="3"/>
                    </a:cxn>
                    <a:cxn ang="0">
                      <a:pos x="303" y="27"/>
                    </a:cxn>
                    <a:cxn ang="0">
                      <a:pos x="294" y="33"/>
                    </a:cxn>
                    <a:cxn ang="0">
                      <a:pos x="309" y="57"/>
                    </a:cxn>
                    <a:cxn ang="0">
                      <a:pos x="387" y="90"/>
                    </a:cxn>
                    <a:cxn ang="0">
                      <a:pos x="324" y="117"/>
                    </a:cxn>
                    <a:cxn ang="0">
                      <a:pos x="309" y="132"/>
                    </a:cxn>
                    <a:cxn ang="0">
                      <a:pos x="291" y="138"/>
                    </a:cxn>
                    <a:cxn ang="0">
                      <a:pos x="240" y="129"/>
                    </a:cxn>
                    <a:cxn ang="0">
                      <a:pos x="207" y="147"/>
                    </a:cxn>
                    <a:cxn ang="0">
                      <a:pos x="177" y="156"/>
                    </a:cxn>
                    <a:cxn ang="0">
                      <a:pos x="147" y="147"/>
                    </a:cxn>
                    <a:cxn ang="0">
                      <a:pos x="126" y="123"/>
                    </a:cxn>
                    <a:cxn ang="0">
                      <a:pos x="102" y="153"/>
                    </a:cxn>
                    <a:cxn ang="0">
                      <a:pos x="90" y="129"/>
                    </a:cxn>
                    <a:cxn ang="0">
                      <a:pos x="63" y="111"/>
                    </a:cxn>
                    <a:cxn ang="0">
                      <a:pos x="42" y="87"/>
                    </a:cxn>
                    <a:cxn ang="0">
                      <a:pos x="0" y="60"/>
                    </a:cxn>
                    <a:cxn ang="0">
                      <a:pos x="24" y="42"/>
                    </a:cxn>
                    <a:cxn ang="0">
                      <a:pos x="30" y="21"/>
                    </a:cxn>
                    <a:cxn ang="0">
                      <a:pos x="60" y="27"/>
                    </a:cxn>
                    <a:cxn ang="0">
                      <a:pos x="90" y="6"/>
                    </a:cxn>
                    <a:cxn ang="0">
                      <a:pos x="180" y="3"/>
                    </a:cxn>
                    <a:cxn ang="0">
                      <a:pos x="270" y="0"/>
                    </a:cxn>
                    <a:cxn ang="0">
                      <a:pos x="324" y="3"/>
                    </a:cxn>
                  </a:cxnLst>
                  <a:rect l="0" t="0" r="r" b="b"/>
                  <a:pathLst>
                    <a:path w="397" h="156">
                      <a:moveTo>
                        <a:pt x="324" y="3"/>
                      </a:moveTo>
                      <a:cubicBezTo>
                        <a:pt x="319" y="22"/>
                        <a:pt x="324" y="13"/>
                        <a:pt x="303" y="27"/>
                      </a:cubicBezTo>
                      <a:cubicBezTo>
                        <a:pt x="300" y="29"/>
                        <a:pt x="294" y="33"/>
                        <a:pt x="294" y="33"/>
                      </a:cubicBezTo>
                      <a:cubicBezTo>
                        <a:pt x="301" y="54"/>
                        <a:pt x="295" y="47"/>
                        <a:pt x="309" y="57"/>
                      </a:cubicBezTo>
                      <a:cubicBezTo>
                        <a:pt x="330" y="88"/>
                        <a:pt x="353" y="82"/>
                        <a:pt x="387" y="90"/>
                      </a:cubicBezTo>
                      <a:cubicBezTo>
                        <a:pt x="397" y="119"/>
                        <a:pt x="337" y="116"/>
                        <a:pt x="324" y="117"/>
                      </a:cubicBezTo>
                      <a:cubicBezTo>
                        <a:pt x="319" y="125"/>
                        <a:pt x="318" y="128"/>
                        <a:pt x="309" y="132"/>
                      </a:cubicBezTo>
                      <a:cubicBezTo>
                        <a:pt x="303" y="135"/>
                        <a:pt x="291" y="138"/>
                        <a:pt x="291" y="138"/>
                      </a:cubicBezTo>
                      <a:cubicBezTo>
                        <a:pt x="273" y="132"/>
                        <a:pt x="259" y="131"/>
                        <a:pt x="240" y="129"/>
                      </a:cubicBezTo>
                      <a:cubicBezTo>
                        <a:pt x="202" y="116"/>
                        <a:pt x="224" y="137"/>
                        <a:pt x="207" y="147"/>
                      </a:cubicBezTo>
                      <a:cubicBezTo>
                        <a:pt x="202" y="150"/>
                        <a:pt x="184" y="154"/>
                        <a:pt x="177" y="156"/>
                      </a:cubicBezTo>
                      <a:cubicBezTo>
                        <a:pt x="157" y="143"/>
                        <a:pt x="176" y="128"/>
                        <a:pt x="147" y="147"/>
                      </a:cubicBezTo>
                      <a:cubicBezTo>
                        <a:pt x="137" y="137"/>
                        <a:pt x="139" y="127"/>
                        <a:pt x="126" y="123"/>
                      </a:cubicBezTo>
                      <a:cubicBezTo>
                        <a:pt x="122" y="134"/>
                        <a:pt x="112" y="147"/>
                        <a:pt x="102" y="153"/>
                      </a:cubicBezTo>
                      <a:cubicBezTo>
                        <a:pt x="91" y="146"/>
                        <a:pt x="85" y="143"/>
                        <a:pt x="90" y="129"/>
                      </a:cubicBezTo>
                      <a:cubicBezTo>
                        <a:pt x="81" y="120"/>
                        <a:pt x="75" y="115"/>
                        <a:pt x="63" y="111"/>
                      </a:cubicBezTo>
                      <a:cubicBezTo>
                        <a:pt x="56" y="101"/>
                        <a:pt x="49" y="97"/>
                        <a:pt x="42" y="87"/>
                      </a:cubicBezTo>
                      <a:cubicBezTo>
                        <a:pt x="50" y="62"/>
                        <a:pt x="17" y="66"/>
                        <a:pt x="0" y="60"/>
                      </a:cubicBezTo>
                      <a:cubicBezTo>
                        <a:pt x="11" y="53"/>
                        <a:pt x="20" y="55"/>
                        <a:pt x="24" y="42"/>
                      </a:cubicBezTo>
                      <a:cubicBezTo>
                        <a:pt x="16" y="30"/>
                        <a:pt x="16" y="26"/>
                        <a:pt x="30" y="21"/>
                      </a:cubicBezTo>
                      <a:cubicBezTo>
                        <a:pt x="42" y="29"/>
                        <a:pt x="45" y="31"/>
                        <a:pt x="60" y="27"/>
                      </a:cubicBezTo>
                      <a:cubicBezTo>
                        <a:pt x="85" y="35"/>
                        <a:pt x="77" y="19"/>
                        <a:pt x="90" y="6"/>
                      </a:cubicBezTo>
                      <a:lnTo>
                        <a:pt x="180" y="3"/>
                      </a:lnTo>
                      <a:lnTo>
                        <a:pt x="270" y="0"/>
                      </a:lnTo>
                      <a:lnTo>
                        <a:pt x="324" y="3"/>
                      </a:lnTo>
                      <a:close/>
                    </a:path>
                  </a:pathLst>
                </a:custGeom>
                <a:solidFill>
                  <a:schemeClr val="bg2"/>
                </a:solidFill>
                <a:ln w="9525">
                  <a:noFill/>
                  <a:round/>
                  <a:headEnd/>
                  <a:tailEnd/>
                </a:ln>
                <a:effectLst/>
              </p:spPr>
              <p:txBody>
                <a:bodyPr wrap="none" anchor="ctr"/>
                <a:lstStyle/>
                <a:p>
                  <a:endParaRPr lang="ja-JP" altLang="en-US"/>
                </a:p>
              </p:txBody>
            </p:sp>
            <p:sp>
              <p:nvSpPr>
                <p:cNvPr id="4183" name="Freeform 87"/>
                <p:cNvSpPr>
                  <a:spLocks/>
                </p:cNvSpPr>
                <p:nvPr/>
              </p:nvSpPr>
              <p:spPr bwMode="ltGray">
                <a:xfrm>
                  <a:off x="3293" y="603"/>
                  <a:ext cx="40" cy="30"/>
                </a:xfrm>
                <a:custGeom>
                  <a:avLst/>
                  <a:gdLst/>
                  <a:ahLst/>
                  <a:cxnLst>
                    <a:cxn ang="0">
                      <a:pos x="6" y="6"/>
                    </a:cxn>
                    <a:cxn ang="0">
                      <a:pos x="33" y="18"/>
                    </a:cxn>
                    <a:cxn ang="0">
                      <a:pos x="27" y="30"/>
                    </a:cxn>
                    <a:cxn ang="0">
                      <a:pos x="0" y="15"/>
                    </a:cxn>
                    <a:cxn ang="0">
                      <a:pos x="6" y="6"/>
                    </a:cxn>
                  </a:cxnLst>
                  <a:rect l="0" t="0" r="r" b="b"/>
                  <a:pathLst>
                    <a:path w="40" h="30">
                      <a:moveTo>
                        <a:pt x="6" y="6"/>
                      </a:moveTo>
                      <a:cubicBezTo>
                        <a:pt x="27" y="13"/>
                        <a:pt x="19" y="8"/>
                        <a:pt x="33" y="18"/>
                      </a:cubicBezTo>
                      <a:cubicBezTo>
                        <a:pt x="36" y="26"/>
                        <a:pt x="40" y="30"/>
                        <a:pt x="27" y="30"/>
                      </a:cubicBezTo>
                      <a:cubicBezTo>
                        <a:pt x="17" y="30"/>
                        <a:pt x="0" y="15"/>
                        <a:pt x="0" y="15"/>
                      </a:cubicBezTo>
                      <a:cubicBezTo>
                        <a:pt x="3" y="2"/>
                        <a:pt x="0" y="0"/>
                        <a:pt x="6" y="6"/>
                      </a:cubicBezTo>
                      <a:close/>
                    </a:path>
                  </a:pathLst>
                </a:custGeom>
                <a:solidFill>
                  <a:schemeClr val="bg2"/>
                </a:solidFill>
                <a:ln w="9525">
                  <a:noFill/>
                  <a:round/>
                  <a:headEnd/>
                  <a:tailEnd/>
                </a:ln>
                <a:effectLst/>
              </p:spPr>
              <p:txBody>
                <a:bodyPr wrap="none" anchor="ctr"/>
                <a:lstStyle/>
                <a:p>
                  <a:endParaRPr lang="ja-JP" altLang="en-US"/>
                </a:p>
              </p:txBody>
            </p:sp>
            <p:sp>
              <p:nvSpPr>
                <p:cNvPr id="4184" name="Freeform 88"/>
                <p:cNvSpPr>
                  <a:spLocks/>
                </p:cNvSpPr>
                <p:nvPr/>
              </p:nvSpPr>
              <p:spPr bwMode="ltGray">
                <a:xfrm>
                  <a:off x="3281" y="645"/>
                  <a:ext cx="32" cy="15"/>
                </a:xfrm>
                <a:custGeom>
                  <a:avLst/>
                  <a:gdLst/>
                  <a:ahLst/>
                  <a:cxnLst>
                    <a:cxn ang="0">
                      <a:pos x="9" y="0"/>
                    </a:cxn>
                    <a:cxn ang="0">
                      <a:pos x="12" y="15"/>
                    </a:cxn>
                    <a:cxn ang="0">
                      <a:pos x="9" y="0"/>
                    </a:cxn>
                  </a:cxnLst>
                  <a:rect l="0" t="0" r="r" b="b"/>
                  <a:pathLst>
                    <a:path w="32" h="15">
                      <a:moveTo>
                        <a:pt x="9" y="0"/>
                      </a:moveTo>
                      <a:cubicBezTo>
                        <a:pt x="29" y="4"/>
                        <a:pt x="32" y="8"/>
                        <a:pt x="12" y="15"/>
                      </a:cubicBezTo>
                      <a:cubicBezTo>
                        <a:pt x="1" y="4"/>
                        <a:pt x="0" y="9"/>
                        <a:pt x="9" y="0"/>
                      </a:cubicBezTo>
                      <a:close/>
                    </a:path>
                  </a:pathLst>
                </a:custGeom>
                <a:solidFill>
                  <a:schemeClr val="bg2"/>
                </a:solidFill>
                <a:ln w="9525">
                  <a:noFill/>
                  <a:round/>
                  <a:headEnd/>
                  <a:tailEnd/>
                </a:ln>
                <a:effectLst/>
              </p:spPr>
              <p:txBody>
                <a:bodyPr wrap="none" anchor="ctr"/>
                <a:lstStyle/>
                <a:p>
                  <a:endParaRPr lang="ja-JP" altLang="en-US"/>
                </a:p>
              </p:txBody>
            </p:sp>
            <p:sp>
              <p:nvSpPr>
                <p:cNvPr id="4185" name="Freeform 89"/>
                <p:cNvSpPr>
                  <a:spLocks/>
                </p:cNvSpPr>
                <p:nvPr/>
              </p:nvSpPr>
              <p:spPr bwMode="ltGray">
                <a:xfrm>
                  <a:off x="3305" y="660"/>
                  <a:ext cx="69" cy="66"/>
                </a:xfrm>
                <a:custGeom>
                  <a:avLst/>
                  <a:gdLst/>
                  <a:ahLst/>
                  <a:cxnLst>
                    <a:cxn ang="0">
                      <a:pos x="9" y="9"/>
                    </a:cxn>
                    <a:cxn ang="0">
                      <a:pos x="45" y="12"/>
                    </a:cxn>
                    <a:cxn ang="0">
                      <a:pos x="51" y="30"/>
                    </a:cxn>
                    <a:cxn ang="0">
                      <a:pos x="69" y="48"/>
                    </a:cxn>
                    <a:cxn ang="0">
                      <a:pos x="36" y="54"/>
                    </a:cxn>
                    <a:cxn ang="0">
                      <a:pos x="0" y="39"/>
                    </a:cxn>
                    <a:cxn ang="0">
                      <a:pos x="21" y="30"/>
                    </a:cxn>
                    <a:cxn ang="0">
                      <a:pos x="0" y="18"/>
                    </a:cxn>
                    <a:cxn ang="0">
                      <a:pos x="9" y="9"/>
                    </a:cxn>
                  </a:cxnLst>
                  <a:rect l="0" t="0" r="r" b="b"/>
                  <a:pathLst>
                    <a:path w="69" h="66">
                      <a:moveTo>
                        <a:pt x="9" y="9"/>
                      </a:moveTo>
                      <a:cubicBezTo>
                        <a:pt x="23" y="0"/>
                        <a:pt x="32" y="3"/>
                        <a:pt x="45" y="12"/>
                      </a:cubicBezTo>
                      <a:cubicBezTo>
                        <a:pt x="47" y="18"/>
                        <a:pt x="47" y="26"/>
                        <a:pt x="51" y="30"/>
                      </a:cubicBezTo>
                      <a:cubicBezTo>
                        <a:pt x="57" y="36"/>
                        <a:pt x="69" y="48"/>
                        <a:pt x="69" y="48"/>
                      </a:cubicBezTo>
                      <a:cubicBezTo>
                        <a:pt x="63" y="66"/>
                        <a:pt x="51" y="59"/>
                        <a:pt x="36" y="54"/>
                      </a:cubicBezTo>
                      <a:cubicBezTo>
                        <a:pt x="27" y="40"/>
                        <a:pt x="15" y="43"/>
                        <a:pt x="0" y="39"/>
                      </a:cubicBezTo>
                      <a:cubicBezTo>
                        <a:pt x="4" y="26"/>
                        <a:pt x="9" y="26"/>
                        <a:pt x="21" y="30"/>
                      </a:cubicBezTo>
                      <a:cubicBezTo>
                        <a:pt x="41" y="23"/>
                        <a:pt x="9" y="21"/>
                        <a:pt x="0" y="18"/>
                      </a:cubicBezTo>
                      <a:cubicBezTo>
                        <a:pt x="3" y="15"/>
                        <a:pt x="9" y="9"/>
                        <a:pt x="9" y="9"/>
                      </a:cubicBezTo>
                      <a:close/>
                    </a:path>
                  </a:pathLst>
                </a:custGeom>
                <a:solidFill>
                  <a:schemeClr val="bg2"/>
                </a:solidFill>
                <a:ln w="9525">
                  <a:noFill/>
                  <a:round/>
                  <a:headEnd/>
                  <a:tailEnd/>
                </a:ln>
                <a:effectLst/>
              </p:spPr>
              <p:txBody>
                <a:bodyPr wrap="none" anchor="ctr"/>
                <a:lstStyle/>
                <a:p>
                  <a:endParaRPr lang="ja-JP" altLang="en-US"/>
                </a:p>
              </p:txBody>
            </p:sp>
            <p:sp>
              <p:nvSpPr>
                <p:cNvPr id="4186" name="Freeform 90"/>
                <p:cNvSpPr>
                  <a:spLocks/>
                </p:cNvSpPr>
                <p:nvPr/>
              </p:nvSpPr>
              <p:spPr bwMode="ltGray">
                <a:xfrm>
                  <a:off x="3392" y="692"/>
                  <a:ext cx="90" cy="60"/>
                </a:xfrm>
                <a:custGeom>
                  <a:avLst/>
                  <a:gdLst/>
                  <a:ahLst/>
                  <a:cxnLst>
                    <a:cxn ang="0">
                      <a:pos x="0" y="28"/>
                    </a:cxn>
                    <a:cxn ang="0">
                      <a:pos x="57" y="37"/>
                    </a:cxn>
                    <a:cxn ang="0">
                      <a:pos x="84" y="46"/>
                    </a:cxn>
                    <a:cxn ang="0">
                      <a:pos x="87" y="55"/>
                    </a:cxn>
                    <a:cxn ang="0">
                      <a:pos x="3" y="40"/>
                    </a:cxn>
                    <a:cxn ang="0">
                      <a:pos x="0" y="28"/>
                    </a:cxn>
                  </a:cxnLst>
                  <a:rect l="0" t="0" r="r" b="b"/>
                  <a:pathLst>
                    <a:path w="90" h="60">
                      <a:moveTo>
                        <a:pt x="0" y="28"/>
                      </a:moveTo>
                      <a:cubicBezTo>
                        <a:pt x="9" y="0"/>
                        <a:pt x="34" y="29"/>
                        <a:pt x="57" y="37"/>
                      </a:cubicBezTo>
                      <a:cubicBezTo>
                        <a:pt x="66" y="40"/>
                        <a:pt x="84" y="46"/>
                        <a:pt x="84" y="46"/>
                      </a:cubicBezTo>
                      <a:cubicBezTo>
                        <a:pt x="85" y="49"/>
                        <a:pt x="90" y="54"/>
                        <a:pt x="87" y="55"/>
                      </a:cubicBezTo>
                      <a:cubicBezTo>
                        <a:pt x="64" y="60"/>
                        <a:pt x="26" y="43"/>
                        <a:pt x="3" y="40"/>
                      </a:cubicBezTo>
                      <a:cubicBezTo>
                        <a:pt x="0" y="30"/>
                        <a:pt x="0" y="34"/>
                        <a:pt x="0" y="28"/>
                      </a:cubicBezTo>
                      <a:close/>
                    </a:path>
                  </a:pathLst>
                </a:custGeom>
                <a:solidFill>
                  <a:schemeClr val="bg2"/>
                </a:solidFill>
                <a:ln w="9525">
                  <a:noFill/>
                  <a:round/>
                  <a:headEnd/>
                  <a:tailEnd/>
                </a:ln>
                <a:effectLst/>
              </p:spPr>
              <p:txBody>
                <a:bodyPr wrap="none" anchor="ctr"/>
                <a:lstStyle/>
                <a:p>
                  <a:endParaRPr lang="ja-JP" altLang="en-US"/>
                </a:p>
              </p:txBody>
            </p:sp>
            <p:sp>
              <p:nvSpPr>
                <p:cNvPr id="4187" name="Freeform 91"/>
                <p:cNvSpPr>
                  <a:spLocks/>
                </p:cNvSpPr>
                <p:nvPr/>
              </p:nvSpPr>
              <p:spPr bwMode="ltGray">
                <a:xfrm>
                  <a:off x="3386" y="654"/>
                  <a:ext cx="162" cy="81"/>
                </a:xfrm>
                <a:custGeom>
                  <a:avLst/>
                  <a:gdLst/>
                  <a:ahLst/>
                  <a:cxnLst>
                    <a:cxn ang="0">
                      <a:pos x="30" y="30"/>
                    </a:cxn>
                    <a:cxn ang="0">
                      <a:pos x="0" y="15"/>
                    </a:cxn>
                    <a:cxn ang="0">
                      <a:pos x="3" y="6"/>
                    </a:cxn>
                    <a:cxn ang="0">
                      <a:pos x="21" y="12"/>
                    </a:cxn>
                    <a:cxn ang="0">
                      <a:pos x="48" y="0"/>
                    </a:cxn>
                    <a:cxn ang="0">
                      <a:pos x="141" y="27"/>
                    </a:cxn>
                    <a:cxn ang="0">
                      <a:pos x="132" y="54"/>
                    </a:cxn>
                    <a:cxn ang="0">
                      <a:pos x="120" y="81"/>
                    </a:cxn>
                    <a:cxn ang="0">
                      <a:pos x="93" y="45"/>
                    </a:cxn>
                    <a:cxn ang="0">
                      <a:pos x="78" y="72"/>
                    </a:cxn>
                    <a:cxn ang="0">
                      <a:pos x="63" y="60"/>
                    </a:cxn>
                    <a:cxn ang="0">
                      <a:pos x="30" y="30"/>
                    </a:cxn>
                  </a:cxnLst>
                  <a:rect l="0" t="0" r="r" b="b"/>
                  <a:pathLst>
                    <a:path w="162" h="81">
                      <a:moveTo>
                        <a:pt x="30" y="30"/>
                      </a:moveTo>
                      <a:cubicBezTo>
                        <a:pt x="25" y="15"/>
                        <a:pt x="16" y="18"/>
                        <a:pt x="0" y="15"/>
                      </a:cubicBezTo>
                      <a:cubicBezTo>
                        <a:pt x="1" y="12"/>
                        <a:pt x="0" y="6"/>
                        <a:pt x="3" y="6"/>
                      </a:cubicBezTo>
                      <a:cubicBezTo>
                        <a:pt x="9" y="5"/>
                        <a:pt x="21" y="12"/>
                        <a:pt x="21" y="12"/>
                      </a:cubicBezTo>
                      <a:cubicBezTo>
                        <a:pt x="31" y="9"/>
                        <a:pt x="38" y="3"/>
                        <a:pt x="48" y="0"/>
                      </a:cubicBezTo>
                      <a:cubicBezTo>
                        <a:pt x="82" y="3"/>
                        <a:pt x="109" y="16"/>
                        <a:pt x="141" y="27"/>
                      </a:cubicBezTo>
                      <a:cubicBezTo>
                        <a:pt x="156" y="49"/>
                        <a:pt x="162" y="47"/>
                        <a:pt x="132" y="54"/>
                      </a:cubicBezTo>
                      <a:cubicBezTo>
                        <a:pt x="129" y="64"/>
                        <a:pt x="123" y="71"/>
                        <a:pt x="120" y="81"/>
                      </a:cubicBezTo>
                      <a:cubicBezTo>
                        <a:pt x="92" y="75"/>
                        <a:pt x="107" y="66"/>
                        <a:pt x="93" y="45"/>
                      </a:cubicBezTo>
                      <a:cubicBezTo>
                        <a:pt x="89" y="58"/>
                        <a:pt x="90" y="64"/>
                        <a:pt x="78" y="72"/>
                      </a:cubicBezTo>
                      <a:cubicBezTo>
                        <a:pt x="60" y="66"/>
                        <a:pt x="77" y="74"/>
                        <a:pt x="63" y="60"/>
                      </a:cubicBezTo>
                      <a:cubicBezTo>
                        <a:pt x="39" y="36"/>
                        <a:pt x="42" y="65"/>
                        <a:pt x="30" y="30"/>
                      </a:cubicBezTo>
                      <a:close/>
                    </a:path>
                  </a:pathLst>
                </a:custGeom>
                <a:solidFill>
                  <a:schemeClr val="bg2"/>
                </a:solidFill>
                <a:ln w="9525">
                  <a:noFill/>
                  <a:round/>
                  <a:headEnd/>
                  <a:tailEnd/>
                </a:ln>
                <a:effectLst/>
              </p:spPr>
              <p:txBody>
                <a:bodyPr wrap="none" anchor="ctr"/>
                <a:lstStyle/>
                <a:p>
                  <a:endParaRPr lang="ja-JP" altLang="en-US"/>
                </a:p>
              </p:txBody>
            </p:sp>
            <p:sp>
              <p:nvSpPr>
                <p:cNvPr id="4188" name="Freeform 92"/>
                <p:cNvSpPr>
                  <a:spLocks/>
                </p:cNvSpPr>
                <p:nvPr/>
              </p:nvSpPr>
              <p:spPr bwMode="ltGray">
                <a:xfrm>
                  <a:off x="3339" y="615"/>
                  <a:ext cx="59" cy="36"/>
                </a:xfrm>
                <a:custGeom>
                  <a:avLst/>
                  <a:gdLst/>
                  <a:ahLst/>
                  <a:cxnLst>
                    <a:cxn ang="0">
                      <a:pos x="14" y="0"/>
                    </a:cxn>
                    <a:cxn ang="0">
                      <a:pos x="50" y="9"/>
                    </a:cxn>
                    <a:cxn ang="0">
                      <a:pos x="44" y="36"/>
                    </a:cxn>
                    <a:cxn ang="0">
                      <a:pos x="17" y="27"/>
                    </a:cxn>
                    <a:cxn ang="0">
                      <a:pos x="8" y="24"/>
                    </a:cxn>
                    <a:cxn ang="0">
                      <a:pos x="14" y="0"/>
                    </a:cxn>
                  </a:cxnLst>
                  <a:rect l="0" t="0" r="r" b="b"/>
                  <a:pathLst>
                    <a:path w="59" h="36">
                      <a:moveTo>
                        <a:pt x="14" y="0"/>
                      </a:moveTo>
                      <a:cubicBezTo>
                        <a:pt x="26" y="2"/>
                        <a:pt x="38" y="5"/>
                        <a:pt x="50" y="9"/>
                      </a:cubicBezTo>
                      <a:cubicBezTo>
                        <a:pt x="59" y="22"/>
                        <a:pt x="55" y="25"/>
                        <a:pt x="44" y="36"/>
                      </a:cubicBezTo>
                      <a:cubicBezTo>
                        <a:pt x="35" y="33"/>
                        <a:pt x="26" y="30"/>
                        <a:pt x="17" y="27"/>
                      </a:cubicBezTo>
                      <a:cubicBezTo>
                        <a:pt x="14" y="26"/>
                        <a:pt x="8" y="24"/>
                        <a:pt x="8" y="24"/>
                      </a:cubicBezTo>
                      <a:cubicBezTo>
                        <a:pt x="0" y="11"/>
                        <a:pt x="2" y="8"/>
                        <a:pt x="14" y="0"/>
                      </a:cubicBezTo>
                      <a:close/>
                    </a:path>
                  </a:pathLst>
                </a:custGeom>
                <a:solidFill>
                  <a:schemeClr val="bg2"/>
                </a:solidFill>
                <a:ln w="9525">
                  <a:noFill/>
                  <a:round/>
                  <a:headEnd/>
                  <a:tailEnd/>
                </a:ln>
                <a:effectLst/>
              </p:spPr>
              <p:txBody>
                <a:bodyPr wrap="none" anchor="ctr"/>
                <a:lstStyle/>
                <a:p>
                  <a:endParaRPr lang="ja-JP" altLang="en-US"/>
                </a:p>
              </p:txBody>
            </p:sp>
            <p:sp>
              <p:nvSpPr>
                <p:cNvPr id="4189" name="Freeform 93"/>
                <p:cNvSpPr>
                  <a:spLocks/>
                </p:cNvSpPr>
                <p:nvPr/>
              </p:nvSpPr>
              <p:spPr bwMode="ltGray">
                <a:xfrm>
                  <a:off x="3369" y="540"/>
                  <a:ext cx="383" cy="225"/>
                </a:xfrm>
                <a:custGeom>
                  <a:avLst/>
                  <a:gdLst/>
                  <a:ahLst/>
                  <a:cxnLst>
                    <a:cxn ang="0">
                      <a:pos x="11" y="0"/>
                    </a:cxn>
                    <a:cxn ang="0">
                      <a:pos x="41" y="36"/>
                    </a:cxn>
                    <a:cxn ang="0">
                      <a:pos x="77" y="39"/>
                    </a:cxn>
                    <a:cxn ang="0">
                      <a:pos x="71" y="60"/>
                    </a:cxn>
                    <a:cxn ang="0">
                      <a:pos x="20" y="45"/>
                    </a:cxn>
                    <a:cxn ang="0">
                      <a:pos x="23" y="60"/>
                    </a:cxn>
                    <a:cxn ang="0">
                      <a:pos x="5" y="63"/>
                    </a:cxn>
                    <a:cxn ang="0">
                      <a:pos x="14" y="81"/>
                    </a:cxn>
                    <a:cxn ang="0">
                      <a:pos x="53" y="84"/>
                    </a:cxn>
                    <a:cxn ang="0">
                      <a:pos x="98" y="78"/>
                    </a:cxn>
                    <a:cxn ang="0">
                      <a:pos x="122" y="93"/>
                    </a:cxn>
                    <a:cxn ang="0">
                      <a:pos x="98" y="102"/>
                    </a:cxn>
                    <a:cxn ang="0">
                      <a:pos x="125" y="117"/>
                    </a:cxn>
                    <a:cxn ang="0">
                      <a:pos x="155" y="132"/>
                    </a:cxn>
                    <a:cxn ang="0">
                      <a:pos x="185" y="135"/>
                    </a:cxn>
                    <a:cxn ang="0">
                      <a:pos x="200" y="168"/>
                    </a:cxn>
                    <a:cxn ang="0">
                      <a:pos x="239" y="204"/>
                    </a:cxn>
                    <a:cxn ang="0">
                      <a:pos x="227" y="207"/>
                    </a:cxn>
                    <a:cxn ang="0">
                      <a:pos x="245" y="213"/>
                    </a:cxn>
                    <a:cxn ang="0">
                      <a:pos x="293" y="225"/>
                    </a:cxn>
                    <a:cxn ang="0">
                      <a:pos x="296" y="198"/>
                    </a:cxn>
                    <a:cxn ang="0">
                      <a:pos x="299" y="168"/>
                    </a:cxn>
                    <a:cxn ang="0">
                      <a:pos x="383" y="147"/>
                    </a:cxn>
                    <a:cxn ang="0">
                      <a:pos x="260" y="81"/>
                    </a:cxn>
                    <a:cxn ang="0">
                      <a:pos x="134" y="36"/>
                    </a:cxn>
                    <a:cxn ang="0">
                      <a:pos x="59" y="12"/>
                    </a:cxn>
                    <a:cxn ang="0">
                      <a:pos x="11" y="0"/>
                    </a:cxn>
                  </a:cxnLst>
                  <a:rect l="0" t="0" r="r" b="b"/>
                  <a:pathLst>
                    <a:path w="383" h="225">
                      <a:moveTo>
                        <a:pt x="11" y="0"/>
                      </a:moveTo>
                      <a:cubicBezTo>
                        <a:pt x="17" y="19"/>
                        <a:pt x="20" y="29"/>
                        <a:pt x="41" y="36"/>
                      </a:cubicBezTo>
                      <a:cubicBezTo>
                        <a:pt x="54" y="32"/>
                        <a:pt x="64" y="35"/>
                        <a:pt x="77" y="39"/>
                      </a:cubicBezTo>
                      <a:cubicBezTo>
                        <a:pt x="85" y="51"/>
                        <a:pt x="85" y="55"/>
                        <a:pt x="71" y="60"/>
                      </a:cubicBezTo>
                      <a:cubicBezTo>
                        <a:pt x="54" y="54"/>
                        <a:pt x="37" y="51"/>
                        <a:pt x="20" y="45"/>
                      </a:cubicBezTo>
                      <a:cubicBezTo>
                        <a:pt x="5" y="50"/>
                        <a:pt x="12" y="56"/>
                        <a:pt x="23" y="60"/>
                      </a:cubicBezTo>
                      <a:cubicBezTo>
                        <a:pt x="17" y="61"/>
                        <a:pt x="10" y="59"/>
                        <a:pt x="5" y="63"/>
                      </a:cubicBezTo>
                      <a:cubicBezTo>
                        <a:pt x="0" y="67"/>
                        <a:pt x="8" y="79"/>
                        <a:pt x="14" y="81"/>
                      </a:cubicBezTo>
                      <a:cubicBezTo>
                        <a:pt x="27" y="84"/>
                        <a:pt x="40" y="83"/>
                        <a:pt x="53" y="84"/>
                      </a:cubicBezTo>
                      <a:cubicBezTo>
                        <a:pt x="78" y="92"/>
                        <a:pt x="75" y="86"/>
                        <a:pt x="98" y="78"/>
                      </a:cubicBezTo>
                      <a:cubicBezTo>
                        <a:pt x="102" y="91"/>
                        <a:pt x="109" y="90"/>
                        <a:pt x="122" y="93"/>
                      </a:cubicBezTo>
                      <a:cubicBezTo>
                        <a:pt x="113" y="107"/>
                        <a:pt x="112" y="97"/>
                        <a:pt x="98" y="102"/>
                      </a:cubicBezTo>
                      <a:cubicBezTo>
                        <a:pt x="107" y="108"/>
                        <a:pt x="116" y="111"/>
                        <a:pt x="125" y="117"/>
                      </a:cubicBezTo>
                      <a:cubicBezTo>
                        <a:pt x="133" y="129"/>
                        <a:pt x="142" y="128"/>
                        <a:pt x="155" y="132"/>
                      </a:cubicBezTo>
                      <a:cubicBezTo>
                        <a:pt x="167" y="128"/>
                        <a:pt x="174" y="131"/>
                        <a:pt x="185" y="135"/>
                      </a:cubicBezTo>
                      <a:cubicBezTo>
                        <a:pt x="189" y="146"/>
                        <a:pt x="200" y="161"/>
                        <a:pt x="200" y="168"/>
                      </a:cubicBezTo>
                      <a:cubicBezTo>
                        <a:pt x="213" y="180"/>
                        <a:pt x="229" y="189"/>
                        <a:pt x="239" y="204"/>
                      </a:cubicBezTo>
                      <a:cubicBezTo>
                        <a:pt x="241" y="207"/>
                        <a:pt x="225" y="204"/>
                        <a:pt x="227" y="207"/>
                      </a:cubicBezTo>
                      <a:cubicBezTo>
                        <a:pt x="231" y="212"/>
                        <a:pt x="245" y="213"/>
                        <a:pt x="245" y="213"/>
                      </a:cubicBezTo>
                      <a:cubicBezTo>
                        <a:pt x="262" y="207"/>
                        <a:pt x="279" y="216"/>
                        <a:pt x="293" y="225"/>
                      </a:cubicBezTo>
                      <a:cubicBezTo>
                        <a:pt x="311" y="219"/>
                        <a:pt x="311" y="208"/>
                        <a:pt x="296" y="198"/>
                      </a:cubicBezTo>
                      <a:cubicBezTo>
                        <a:pt x="285" y="182"/>
                        <a:pt x="277" y="175"/>
                        <a:pt x="299" y="168"/>
                      </a:cubicBezTo>
                      <a:cubicBezTo>
                        <a:pt x="319" y="182"/>
                        <a:pt x="366" y="164"/>
                        <a:pt x="383" y="147"/>
                      </a:cubicBezTo>
                      <a:lnTo>
                        <a:pt x="260" y="81"/>
                      </a:lnTo>
                      <a:lnTo>
                        <a:pt x="134" y="36"/>
                      </a:lnTo>
                      <a:lnTo>
                        <a:pt x="59" y="12"/>
                      </a:lnTo>
                      <a:lnTo>
                        <a:pt x="11" y="0"/>
                      </a:lnTo>
                      <a:close/>
                    </a:path>
                  </a:pathLst>
                </a:custGeom>
                <a:solidFill>
                  <a:schemeClr val="bg2"/>
                </a:solidFill>
                <a:ln w="9525">
                  <a:noFill/>
                  <a:round/>
                  <a:headEnd/>
                  <a:tailEnd/>
                </a:ln>
                <a:effectLst/>
              </p:spPr>
              <p:txBody>
                <a:bodyPr wrap="none" anchor="ctr"/>
                <a:lstStyle/>
                <a:p>
                  <a:endParaRPr lang="ja-JP" altLang="en-US"/>
                </a:p>
              </p:txBody>
            </p:sp>
            <p:sp>
              <p:nvSpPr>
                <p:cNvPr id="4190" name="Freeform 94"/>
                <p:cNvSpPr>
                  <a:spLocks/>
                </p:cNvSpPr>
                <p:nvPr/>
              </p:nvSpPr>
              <p:spPr bwMode="ltGray">
                <a:xfrm>
                  <a:off x="2516" y="522"/>
                  <a:ext cx="81" cy="39"/>
                </a:xfrm>
                <a:custGeom>
                  <a:avLst/>
                  <a:gdLst/>
                  <a:ahLst/>
                  <a:cxnLst>
                    <a:cxn ang="0">
                      <a:pos x="18" y="33"/>
                    </a:cxn>
                    <a:cxn ang="0">
                      <a:pos x="60" y="0"/>
                    </a:cxn>
                    <a:cxn ang="0">
                      <a:pos x="81" y="18"/>
                    </a:cxn>
                    <a:cxn ang="0">
                      <a:pos x="54" y="24"/>
                    </a:cxn>
                    <a:cxn ang="0">
                      <a:pos x="27" y="39"/>
                    </a:cxn>
                    <a:cxn ang="0">
                      <a:pos x="18" y="33"/>
                    </a:cxn>
                  </a:cxnLst>
                  <a:rect l="0" t="0" r="r" b="b"/>
                  <a:pathLst>
                    <a:path w="81" h="39">
                      <a:moveTo>
                        <a:pt x="18" y="33"/>
                      </a:moveTo>
                      <a:cubicBezTo>
                        <a:pt x="0" y="6"/>
                        <a:pt x="43" y="6"/>
                        <a:pt x="60" y="0"/>
                      </a:cubicBezTo>
                      <a:cubicBezTo>
                        <a:pt x="72" y="4"/>
                        <a:pt x="77" y="6"/>
                        <a:pt x="81" y="18"/>
                      </a:cubicBezTo>
                      <a:cubicBezTo>
                        <a:pt x="70" y="25"/>
                        <a:pt x="66" y="28"/>
                        <a:pt x="54" y="24"/>
                      </a:cubicBezTo>
                      <a:cubicBezTo>
                        <a:pt x="44" y="27"/>
                        <a:pt x="27" y="39"/>
                        <a:pt x="27" y="39"/>
                      </a:cubicBezTo>
                      <a:cubicBezTo>
                        <a:pt x="18" y="36"/>
                        <a:pt x="4" y="19"/>
                        <a:pt x="18" y="33"/>
                      </a:cubicBezTo>
                      <a:close/>
                    </a:path>
                  </a:pathLst>
                </a:custGeom>
                <a:solidFill>
                  <a:schemeClr val="bg2"/>
                </a:solidFill>
                <a:ln w="9525">
                  <a:noFill/>
                  <a:round/>
                  <a:headEnd/>
                  <a:tailEnd/>
                </a:ln>
                <a:effectLst/>
              </p:spPr>
              <p:txBody>
                <a:bodyPr wrap="none" anchor="ctr"/>
                <a:lstStyle/>
                <a:p>
                  <a:endParaRPr lang="ja-JP" altLang="en-US"/>
                </a:p>
              </p:txBody>
            </p:sp>
            <p:sp>
              <p:nvSpPr>
                <p:cNvPr id="4191" name="Freeform 95"/>
                <p:cNvSpPr>
                  <a:spLocks/>
                </p:cNvSpPr>
                <p:nvPr/>
              </p:nvSpPr>
              <p:spPr bwMode="ltGray">
                <a:xfrm>
                  <a:off x="2576" y="657"/>
                  <a:ext cx="93" cy="40"/>
                </a:xfrm>
                <a:custGeom>
                  <a:avLst/>
                  <a:gdLst/>
                  <a:ahLst/>
                  <a:cxnLst>
                    <a:cxn ang="0">
                      <a:pos x="15" y="36"/>
                    </a:cxn>
                    <a:cxn ang="0">
                      <a:pos x="51" y="6"/>
                    </a:cxn>
                    <a:cxn ang="0">
                      <a:pos x="69" y="0"/>
                    </a:cxn>
                    <a:cxn ang="0">
                      <a:pos x="93" y="15"/>
                    </a:cxn>
                    <a:cxn ang="0">
                      <a:pos x="42" y="39"/>
                    </a:cxn>
                    <a:cxn ang="0">
                      <a:pos x="9" y="36"/>
                    </a:cxn>
                    <a:cxn ang="0">
                      <a:pos x="12" y="27"/>
                    </a:cxn>
                    <a:cxn ang="0">
                      <a:pos x="15" y="36"/>
                    </a:cxn>
                  </a:cxnLst>
                  <a:rect l="0" t="0" r="r" b="b"/>
                  <a:pathLst>
                    <a:path w="93" h="40">
                      <a:moveTo>
                        <a:pt x="15" y="36"/>
                      </a:moveTo>
                      <a:cubicBezTo>
                        <a:pt x="0" y="14"/>
                        <a:pt x="36" y="10"/>
                        <a:pt x="51" y="6"/>
                      </a:cubicBezTo>
                      <a:cubicBezTo>
                        <a:pt x="57" y="4"/>
                        <a:pt x="69" y="0"/>
                        <a:pt x="69" y="0"/>
                      </a:cubicBezTo>
                      <a:cubicBezTo>
                        <a:pt x="82" y="3"/>
                        <a:pt x="89" y="2"/>
                        <a:pt x="93" y="15"/>
                      </a:cubicBezTo>
                      <a:cubicBezTo>
                        <a:pt x="59" y="24"/>
                        <a:pt x="65" y="16"/>
                        <a:pt x="42" y="39"/>
                      </a:cubicBezTo>
                      <a:cubicBezTo>
                        <a:pt x="31" y="38"/>
                        <a:pt x="19" y="40"/>
                        <a:pt x="9" y="36"/>
                      </a:cubicBezTo>
                      <a:cubicBezTo>
                        <a:pt x="6" y="35"/>
                        <a:pt x="9" y="27"/>
                        <a:pt x="12" y="27"/>
                      </a:cubicBezTo>
                      <a:cubicBezTo>
                        <a:pt x="15" y="27"/>
                        <a:pt x="14" y="33"/>
                        <a:pt x="15" y="36"/>
                      </a:cubicBezTo>
                      <a:close/>
                    </a:path>
                  </a:pathLst>
                </a:custGeom>
                <a:solidFill>
                  <a:schemeClr val="bg2"/>
                </a:solidFill>
                <a:ln w="9525">
                  <a:noFill/>
                  <a:round/>
                  <a:headEnd/>
                  <a:tailEnd/>
                </a:ln>
                <a:effectLst/>
              </p:spPr>
              <p:txBody>
                <a:bodyPr wrap="none" anchor="ctr"/>
                <a:lstStyle/>
                <a:p>
                  <a:endParaRPr lang="ja-JP" altLang="en-US"/>
                </a:p>
              </p:txBody>
            </p:sp>
            <p:sp>
              <p:nvSpPr>
                <p:cNvPr id="4192" name="Freeform 96"/>
                <p:cNvSpPr>
                  <a:spLocks/>
                </p:cNvSpPr>
                <p:nvPr/>
              </p:nvSpPr>
              <p:spPr bwMode="ltGray">
                <a:xfrm>
                  <a:off x="2625" y="680"/>
                  <a:ext cx="53" cy="31"/>
                </a:xfrm>
                <a:custGeom>
                  <a:avLst/>
                  <a:gdLst/>
                  <a:ahLst/>
                  <a:cxnLst>
                    <a:cxn ang="0">
                      <a:pos x="14" y="25"/>
                    </a:cxn>
                    <a:cxn ang="0">
                      <a:pos x="35" y="1"/>
                    </a:cxn>
                    <a:cxn ang="0">
                      <a:pos x="47" y="4"/>
                    </a:cxn>
                    <a:cxn ang="0">
                      <a:pos x="32" y="25"/>
                    </a:cxn>
                    <a:cxn ang="0">
                      <a:pos x="23" y="31"/>
                    </a:cxn>
                    <a:cxn ang="0">
                      <a:pos x="14" y="25"/>
                    </a:cxn>
                  </a:cxnLst>
                  <a:rect l="0" t="0" r="r" b="b"/>
                  <a:pathLst>
                    <a:path w="53" h="31">
                      <a:moveTo>
                        <a:pt x="14" y="25"/>
                      </a:moveTo>
                      <a:cubicBezTo>
                        <a:pt x="8" y="6"/>
                        <a:pt x="19" y="5"/>
                        <a:pt x="35" y="1"/>
                      </a:cubicBezTo>
                      <a:cubicBezTo>
                        <a:pt x="39" y="2"/>
                        <a:pt x="46" y="0"/>
                        <a:pt x="47" y="4"/>
                      </a:cubicBezTo>
                      <a:cubicBezTo>
                        <a:pt x="53" y="24"/>
                        <a:pt x="41" y="21"/>
                        <a:pt x="32" y="25"/>
                      </a:cubicBezTo>
                      <a:cubicBezTo>
                        <a:pt x="29" y="27"/>
                        <a:pt x="26" y="29"/>
                        <a:pt x="23" y="31"/>
                      </a:cubicBezTo>
                      <a:cubicBezTo>
                        <a:pt x="14" y="28"/>
                        <a:pt x="0" y="11"/>
                        <a:pt x="14" y="25"/>
                      </a:cubicBezTo>
                      <a:close/>
                    </a:path>
                  </a:pathLst>
                </a:custGeom>
                <a:solidFill>
                  <a:schemeClr val="bg2"/>
                </a:solidFill>
                <a:ln w="9525">
                  <a:noFill/>
                  <a:round/>
                  <a:headEnd/>
                  <a:tailEnd/>
                </a:ln>
                <a:effectLst/>
              </p:spPr>
              <p:txBody>
                <a:bodyPr wrap="none" anchor="ctr"/>
                <a:lstStyle/>
                <a:p>
                  <a:endParaRPr lang="ja-JP" altLang="en-US"/>
                </a:p>
              </p:txBody>
            </p:sp>
            <p:sp>
              <p:nvSpPr>
                <p:cNvPr id="4193" name="Freeform 97"/>
                <p:cNvSpPr>
                  <a:spLocks/>
                </p:cNvSpPr>
                <p:nvPr/>
              </p:nvSpPr>
              <p:spPr bwMode="ltGray">
                <a:xfrm>
                  <a:off x="2629" y="744"/>
                  <a:ext cx="62" cy="21"/>
                </a:xfrm>
                <a:custGeom>
                  <a:avLst/>
                  <a:gdLst/>
                  <a:ahLst/>
                  <a:cxnLst>
                    <a:cxn ang="0">
                      <a:pos x="25" y="21"/>
                    </a:cxn>
                    <a:cxn ang="0">
                      <a:pos x="31" y="0"/>
                    </a:cxn>
                    <a:cxn ang="0">
                      <a:pos x="25" y="21"/>
                    </a:cxn>
                  </a:cxnLst>
                  <a:rect l="0" t="0" r="r" b="b"/>
                  <a:pathLst>
                    <a:path w="62" h="21">
                      <a:moveTo>
                        <a:pt x="25" y="21"/>
                      </a:moveTo>
                      <a:cubicBezTo>
                        <a:pt x="0" y="4"/>
                        <a:pt x="10" y="5"/>
                        <a:pt x="31" y="0"/>
                      </a:cubicBezTo>
                      <a:cubicBezTo>
                        <a:pt x="62" y="6"/>
                        <a:pt x="40" y="16"/>
                        <a:pt x="25" y="21"/>
                      </a:cubicBezTo>
                      <a:close/>
                    </a:path>
                  </a:pathLst>
                </a:custGeom>
                <a:solidFill>
                  <a:schemeClr val="bg2"/>
                </a:solidFill>
                <a:ln w="9525">
                  <a:noFill/>
                  <a:round/>
                  <a:headEnd/>
                  <a:tailEnd/>
                </a:ln>
                <a:effectLst/>
              </p:spPr>
              <p:txBody>
                <a:bodyPr wrap="none" anchor="ctr"/>
                <a:lstStyle/>
                <a:p>
                  <a:endParaRPr lang="ja-JP" altLang="en-US"/>
                </a:p>
              </p:txBody>
            </p:sp>
            <p:sp>
              <p:nvSpPr>
                <p:cNvPr id="4194" name="Freeform 98"/>
                <p:cNvSpPr>
                  <a:spLocks/>
                </p:cNvSpPr>
                <p:nvPr/>
              </p:nvSpPr>
              <p:spPr bwMode="ltGray">
                <a:xfrm>
                  <a:off x="2642" y="777"/>
                  <a:ext cx="45" cy="31"/>
                </a:xfrm>
                <a:custGeom>
                  <a:avLst/>
                  <a:gdLst/>
                  <a:ahLst/>
                  <a:cxnLst>
                    <a:cxn ang="0">
                      <a:pos x="0" y="12"/>
                    </a:cxn>
                    <a:cxn ang="0">
                      <a:pos x="45" y="15"/>
                    </a:cxn>
                    <a:cxn ang="0">
                      <a:pos x="15" y="15"/>
                    </a:cxn>
                    <a:cxn ang="0">
                      <a:pos x="0" y="12"/>
                    </a:cxn>
                  </a:cxnLst>
                  <a:rect l="0" t="0" r="r" b="b"/>
                  <a:pathLst>
                    <a:path w="45" h="31">
                      <a:moveTo>
                        <a:pt x="0" y="12"/>
                      </a:moveTo>
                      <a:cubicBezTo>
                        <a:pt x="17" y="0"/>
                        <a:pt x="29" y="4"/>
                        <a:pt x="45" y="15"/>
                      </a:cubicBezTo>
                      <a:cubicBezTo>
                        <a:pt x="34" y="31"/>
                        <a:pt x="29" y="20"/>
                        <a:pt x="15" y="15"/>
                      </a:cubicBezTo>
                      <a:cubicBezTo>
                        <a:pt x="10" y="13"/>
                        <a:pt x="0" y="12"/>
                        <a:pt x="0" y="12"/>
                      </a:cubicBezTo>
                      <a:close/>
                    </a:path>
                  </a:pathLst>
                </a:custGeom>
                <a:solidFill>
                  <a:schemeClr val="bg2"/>
                </a:solidFill>
                <a:ln w="9525">
                  <a:noFill/>
                  <a:round/>
                  <a:headEnd/>
                  <a:tailEnd/>
                </a:ln>
                <a:effectLst/>
              </p:spPr>
              <p:txBody>
                <a:bodyPr wrap="none" anchor="ctr"/>
                <a:lstStyle/>
                <a:p>
                  <a:endParaRPr lang="ja-JP" altLang="en-US"/>
                </a:p>
              </p:txBody>
            </p:sp>
            <p:sp>
              <p:nvSpPr>
                <p:cNvPr id="4195" name="Freeform 99"/>
                <p:cNvSpPr>
                  <a:spLocks/>
                </p:cNvSpPr>
                <p:nvPr/>
              </p:nvSpPr>
              <p:spPr bwMode="ltGray">
                <a:xfrm>
                  <a:off x="2735" y="828"/>
                  <a:ext cx="54" cy="30"/>
                </a:xfrm>
                <a:custGeom>
                  <a:avLst/>
                  <a:gdLst/>
                  <a:ahLst/>
                  <a:cxnLst>
                    <a:cxn ang="0">
                      <a:pos x="0" y="24"/>
                    </a:cxn>
                    <a:cxn ang="0">
                      <a:pos x="18" y="30"/>
                    </a:cxn>
                    <a:cxn ang="0">
                      <a:pos x="0" y="24"/>
                    </a:cxn>
                  </a:cxnLst>
                  <a:rect l="0" t="0" r="r" b="b"/>
                  <a:pathLst>
                    <a:path w="54" h="30">
                      <a:moveTo>
                        <a:pt x="0" y="24"/>
                      </a:moveTo>
                      <a:cubicBezTo>
                        <a:pt x="16" y="0"/>
                        <a:pt x="54" y="18"/>
                        <a:pt x="18" y="30"/>
                      </a:cubicBezTo>
                      <a:cubicBezTo>
                        <a:pt x="13" y="28"/>
                        <a:pt x="0" y="18"/>
                        <a:pt x="0" y="24"/>
                      </a:cubicBezTo>
                      <a:close/>
                    </a:path>
                  </a:pathLst>
                </a:custGeom>
                <a:solidFill>
                  <a:schemeClr val="bg2"/>
                </a:solidFill>
                <a:ln w="9525">
                  <a:noFill/>
                  <a:round/>
                  <a:headEnd/>
                  <a:tailEnd/>
                </a:ln>
                <a:effectLst/>
              </p:spPr>
              <p:txBody>
                <a:bodyPr wrap="none" anchor="ctr"/>
                <a:lstStyle/>
                <a:p>
                  <a:endParaRPr lang="ja-JP" altLang="en-US"/>
                </a:p>
              </p:txBody>
            </p:sp>
            <p:sp>
              <p:nvSpPr>
                <p:cNvPr id="4196" name="Freeform 100"/>
                <p:cNvSpPr>
                  <a:spLocks/>
                </p:cNvSpPr>
                <p:nvPr/>
              </p:nvSpPr>
              <p:spPr bwMode="ltGray">
                <a:xfrm>
                  <a:off x="2714" y="863"/>
                  <a:ext cx="40" cy="24"/>
                </a:xfrm>
                <a:custGeom>
                  <a:avLst/>
                  <a:gdLst/>
                  <a:ahLst/>
                  <a:cxnLst>
                    <a:cxn ang="0">
                      <a:pos x="6" y="10"/>
                    </a:cxn>
                    <a:cxn ang="0">
                      <a:pos x="33" y="4"/>
                    </a:cxn>
                    <a:cxn ang="0">
                      <a:pos x="12" y="19"/>
                    </a:cxn>
                    <a:cxn ang="0">
                      <a:pos x="6" y="10"/>
                    </a:cxn>
                  </a:cxnLst>
                  <a:rect l="0" t="0" r="r" b="b"/>
                  <a:pathLst>
                    <a:path w="40" h="24">
                      <a:moveTo>
                        <a:pt x="6" y="10"/>
                      </a:moveTo>
                      <a:cubicBezTo>
                        <a:pt x="17" y="3"/>
                        <a:pt x="21" y="0"/>
                        <a:pt x="33" y="4"/>
                      </a:cubicBezTo>
                      <a:cubicBezTo>
                        <a:pt x="40" y="24"/>
                        <a:pt x="33" y="22"/>
                        <a:pt x="12" y="19"/>
                      </a:cubicBezTo>
                      <a:cubicBezTo>
                        <a:pt x="2" y="12"/>
                        <a:pt x="0" y="16"/>
                        <a:pt x="6" y="10"/>
                      </a:cubicBezTo>
                      <a:close/>
                    </a:path>
                  </a:pathLst>
                </a:custGeom>
                <a:solidFill>
                  <a:schemeClr val="bg2"/>
                </a:solidFill>
                <a:ln w="9525">
                  <a:noFill/>
                  <a:round/>
                  <a:headEnd/>
                  <a:tailEnd/>
                </a:ln>
                <a:effectLst/>
              </p:spPr>
              <p:txBody>
                <a:bodyPr wrap="none" anchor="ctr"/>
                <a:lstStyle/>
                <a:p>
                  <a:endParaRPr lang="ja-JP" altLang="en-US"/>
                </a:p>
              </p:txBody>
            </p:sp>
            <p:sp>
              <p:nvSpPr>
                <p:cNvPr id="4197" name="Freeform 101"/>
                <p:cNvSpPr>
                  <a:spLocks/>
                </p:cNvSpPr>
                <p:nvPr/>
              </p:nvSpPr>
              <p:spPr bwMode="ltGray">
                <a:xfrm>
                  <a:off x="2729" y="898"/>
                  <a:ext cx="30" cy="20"/>
                </a:xfrm>
                <a:custGeom>
                  <a:avLst/>
                  <a:gdLst/>
                  <a:ahLst/>
                  <a:cxnLst>
                    <a:cxn ang="0">
                      <a:pos x="3" y="5"/>
                    </a:cxn>
                    <a:cxn ang="0">
                      <a:pos x="30" y="14"/>
                    </a:cxn>
                    <a:cxn ang="0">
                      <a:pos x="12" y="14"/>
                    </a:cxn>
                    <a:cxn ang="0">
                      <a:pos x="3" y="5"/>
                    </a:cxn>
                  </a:cxnLst>
                  <a:rect l="0" t="0" r="r" b="b"/>
                  <a:pathLst>
                    <a:path w="30" h="20">
                      <a:moveTo>
                        <a:pt x="3" y="5"/>
                      </a:moveTo>
                      <a:cubicBezTo>
                        <a:pt x="16" y="1"/>
                        <a:pt x="25" y="0"/>
                        <a:pt x="30" y="14"/>
                      </a:cubicBezTo>
                      <a:cubicBezTo>
                        <a:pt x="23" y="16"/>
                        <a:pt x="19" y="20"/>
                        <a:pt x="12" y="14"/>
                      </a:cubicBezTo>
                      <a:cubicBezTo>
                        <a:pt x="0" y="4"/>
                        <a:pt x="11" y="5"/>
                        <a:pt x="3" y="5"/>
                      </a:cubicBezTo>
                      <a:close/>
                    </a:path>
                  </a:pathLst>
                </a:custGeom>
                <a:solidFill>
                  <a:schemeClr val="bg2"/>
                </a:solidFill>
                <a:ln w="9525">
                  <a:noFill/>
                  <a:round/>
                  <a:headEnd/>
                  <a:tailEnd/>
                </a:ln>
                <a:effectLst/>
              </p:spPr>
              <p:txBody>
                <a:bodyPr wrap="none" anchor="ctr"/>
                <a:lstStyle/>
                <a:p>
                  <a:endParaRPr lang="ja-JP" altLang="en-US"/>
                </a:p>
              </p:txBody>
            </p:sp>
            <p:sp>
              <p:nvSpPr>
                <p:cNvPr id="4198" name="Freeform 102"/>
                <p:cNvSpPr>
                  <a:spLocks/>
                </p:cNvSpPr>
                <p:nvPr/>
              </p:nvSpPr>
              <p:spPr bwMode="ltGray">
                <a:xfrm>
                  <a:off x="2953" y="975"/>
                  <a:ext cx="62" cy="41"/>
                </a:xfrm>
                <a:custGeom>
                  <a:avLst/>
                  <a:gdLst/>
                  <a:ahLst/>
                  <a:cxnLst>
                    <a:cxn ang="0">
                      <a:pos x="49" y="18"/>
                    </a:cxn>
                    <a:cxn ang="0">
                      <a:pos x="4" y="21"/>
                    </a:cxn>
                    <a:cxn ang="0">
                      <a:pos x="16" y="0"/>
                    </a:cxn>
                    <a:cxn ang="0">
                      <a:pos x="46" y="3"/>
                    </a:cxn>
                    <a:cxn ang="0">
                      <a:pos x="61" y="18"/>
                    </a:cxn>
                    <a:cxn ang="0">
                      <a:pos x="49" y="18"/>
                    </a:cxn>
                  </a:cxnLst>
                  <a:rect l="0" t="0" r="r" b="b"/>
                  <a:pathLst>
                    <a:path w="62" h="41">
                      <a:moveTo>
                        <a:pt x="49" y="18"/>
                      </a:moveTo>
                      <a:cubicBezTo>
                        <a:pt x="41" y="41"/>
                        <a:pt x="20" y="31"/>
                        <a:pt x="4" y="21"/>
                      </a:cubicBezTo>
                      <a:cubicBezTo>
                        <a:pt x="0" y="8"/>
                        <a:pt x="3" y="4"/>
                        <a:pt x="16" y="0"/>
                      </a:cubicBezTo>
                      <a:cubicBezTo>
                        <a:pt x="27" y="4"/>
                        <a:pt x="34" y="7"/>
                        <a:pt x="46" y="3"/>
                      </a:cubicBezTo>
                      <a:cubicBezTo>
                        <a:pt x="49" y="5"/>
                        <a:pt x="62" y="12"/>
                        <a:pt x="61" y="18"/>
                      </a:cubicBezTo>
                      <a:cubicBezTo>
                        <a:pt x="58" y="29"/>
                        <a:pt x="51" y="20"/>
                        <a:pt x="49" y="18"/>
                      </a:cubicBezTo>
                      <a:close/>
                    </a:path>
                  </a:pathLst>
                </a:custGeom>
                <a:solidFill>
                  <a:schemeClr val="bg2"/>
                </a:solidFill>
                <a:ln w="9525">
                  <a:noFill/>
                  <a:round/>
                  <a:headEnd/>
                  <a:tailEnd/>
                </a:ln>
                <a:effectLst/>
              </p:spPr>
              <p:txBody>
                <a:bodyPr wrap="none" anchor="ctr"/>
                <a:lstStyle/>
                <a:p>
                  <a:endParaRPr lang="ja-JP" altLang="en-US"/>
                </a:p>
              </p:txBody>
            </p:sp>
            <p:sp>
              <p:nvSpPr>
                <p:cNvPr id="4199" name="Freeform 103"/>
                <p:cNvSpPr>
                  <a:spLocks/>
                </p:cNvSpPr>
                <p:nvPr/>
              </p:nvSpPr>
              <p:spPr bwMode="ltGray">
                <a:xfrm>
                  <a:off x="3022" y="981"/>
                  <a:ext cx="45" cy="18"/>
                </a:xfrm>
                <a:custGeom>
                  <a:avLst/>
                  <a:gdLst/>
                  <a:ahLst/>
                  <a:cxnLst>
                    <a:cxn ang="0">
                      <a:pos x="25" y="15"/>
                    </a:cxn>
                    <a:cxn ang="0">
                      <a:pos x="16" y="0"/>
                    </a:cxn>
                    <a:cxn ang="0">
                      <a:pos x="34" y="18"/>
                    </a:cxn>
                    <a:cxn ang="0">
                      <a:pos x="25" y="15"/>
                    </a:cxn>
                  </a:cxnLst>
                  <a:rect l="0" t="0" r="r" b="b"/>
                  <a:pathLst>
                    <a:path w="45" h="18">
                      <a:moveTo>
                        <a:pt x="25" y="15"/>
                      </a:moveTo>
                      <a:cubicBezTo>
                        <a:pt x="13" y="11"/>
                        <a:pt x="0" y="10"/>
                        <a:pt x="16" y="0"/>
                      </a:cubicBezTo>
                      <a:cubicBezTo>
                        <a:pt x="31" y="3"/>
                        <a:pt x="45" y="2"/>
                        <a:pt x="34" y="18"/>
                      </a:cubicBezTo>
                      <a:cubicBezTo>
                        <a:pt x="31" y="17"/>
                        <a:pt x="25" y="15"/>
                        <a:pt x="25" y="15"/>
                      </a:cubicBezTo>
                      <a:close/>
                    </a:path>
                  </a:pathLst>
                </a:custGeom>
                <a:solidFill>
                  <a:schemeClr val="bg2"/>
                </a:solidFill>
                <a:ln w="9525">
                  <a:noFill/>
                  <a:round/>
                  <a:headEnd/>
                  <a:tailEnd/>
                </a:ln>
                <a:effectLst/>
              </p:spPr>
              <p:txBody>
                <a:bodyPr wrap="none" anchor="ctr"/>
                <a:lstStyle/>
                <a:p>
                  <a:endParaRPr lang="ja-JP" altLang="en-US"/>
                </a:p>
              </p:txBody>
            </p:sp>
            <p:sp>
              <p:nvSpPr>
                <p:cNvPr id="4200" name="Freeform 104"/>
                <p:cNvSpPr>
                  <a:spLocks/>
                </p:cNvSpPr>
                <p:nvPr/>
              </p:nvSpPr>
              <p:spPr bwMode="ltGray">
                <a:xfrm>
                  <a:off x="2973" y="1015"/>
                  <a:ext cx="45" cy="23"/>
                </a:xfrm>
                <a:custGeom>
                  <a:avLst/>
                  <a:gdLst/>
                  <a:ahLst/>
                  <a:cxnLst>
                    <a:cxn ang="0">
                      <a:pos x="8" y="8"/>
                    </a:cxn>
                    <a:cxn ang="0">
                      <a:pos x="38" y="8"/>
                    </a:cxn>
                    <a:cxn ang="0">
                      <a:pos x="17" y="23"/>
                    </a:cxn>
                    <a:cxn ang="0">
                      <a:pos x="8" y="8"/>
                    </a:cxn>
                  </a:cxnLst>
                  <a:rect l="0" t="0" r="r" b="b"/>
                  <a:pathLst>
                    <a:path w="45" h="23">
                      <a:moveTo>
                        <a:pt x="8" y="8"/>
                      </a:moveTo>
                      <a:cubicBezTo>
                        <a:pt x="18" y="5"/>
                        <a:pt x="27" y="0"/>
                        <a:pt x="38" y="8"/>
                      </a:cubicBezTo>
                      <a:cubicBezTo>
                        <a:pt x="45" y="13"/>
                        <a:pt x="17" y="23"/>
                        <a:pt x="17" y="23"/>
                      </a:cubicBezTo>
                      <a:cubicBezTo>
                        <a:pt x="10" y="21"/>
                        <a:pt x="0" y="16"/>
                        <a:pt x="8" y="8"/>
                      </a:cubicBezTo>
                      <a:close/>
                    </a:path>
                  </a:pathLst>
                </a:custGeom>
                <a:solidFill>
                  <a:schemeClr val="bg2"/>
                </a:solidFill>
                <a:ln w="9525">
                  <a:noFill/>
                  <a:round/>
                  <a:headEnd/>
                  <a:tailEnd/>
                </a:ln>
                <a:effectLst/>
              </p:spPr>
              <p:txBody>
                <a:bodyPr wrap="none" anchor="ctr"/>
                <a:lstStyle/>
                <a:p>
                  <a:endParaRPr lang="ja-JP" altLang="en-US"/>
                </a:p>
              </p:txBody>
            </p:sp>
            <p:sp>
              <p:nvSpPr>
                <p:cNvPr id="4201" name="Freeform 105"/>
                <p:cNvSpPr>
                  <a:spLocks/>
                </p:cNvSpPr>
                <p:nvPr/>
              </p:nvSpPr>
              <p:spPr bwMode="ltGray">
                <a:xfrm>
                  <a:off x="3325" y="985"/>
                  <a:ext cx="50" cy="26"/>
                </a:xfrm>
                <a:custGeom>
                  <a:avLst/>
                  <a:gdLst/>
                  <a:ahLst/>
                  <a:cxnLst>
                    <a:cxn ang="0">
                      <a:pos x="22" y="2"/>
                    </a:cxn>
                    <a:cxn ang="0">
                      <a:pos x="37" y="14"/>
                    </a:cxn>
                    <a:cxn ang="0">
                      <a:pos x="10" y="26"/>
                    </a:cxn>
                    <a:cxn ang="0">
                      <a:pos x="22" y="2"/>
                    </a:cxn>
                  </a:cxnLst>
                  <a:rect l="0" t="0" r="r" b="b"/>
                  <a:pathLst>
                    <a:path w="50" h="26">
                      <a:moveTo>
                        <a:pt x="22" y="2"/>
                      </a:moveTo>
                      <a:cubicBezTo>
                        <a:pt x="29" y="0"/>
                        <a:pt x="50" y="1"/>
                        <a:pt x="37" y="14"/>
                      </a:cubicBezTo>
                      <a:cubicBezTo>
                        <a:pt x="32" y="19"/>
                        <a:pt x="17" y="24"/>
                        <a:pt x="10" y="26"/>
                      </a:cubicBezTo>
                      <a:cubicBezTo>
                        <a:pt x="4" y="8"/>
                        <a:pt x="0" y="2"/>
                        <a:pt x="22" y="2"/>
                      </a:cubicBezTo>
                      <a:close/>
                    </a:path>
                  </a:pathLst>
                </a:custGeom>
                <a:solidFill>
                  <a:schemeClr val="bg2"/>
                </a:solidFill>
                <a:ln w="9525">
                  <a:noFill/>
                  <a:round/>
                  <a:headEnd/>
                  <a:tailEnd/>
                </a:ln>
                <a:effectLst/>
              </p:spPr>
              <p:txBody>
                <a:bodyPr wrap="none" anchor="ctr"/>
                <a:lstStyle/>
                <a:p>
                  <a:endParaRPr lang="ja-JP" altLang="en-US"/>
                </a:p>
              </p:txBody>
            </p:sp>
            <p:sp>
              <p:nvSpPr>
                <p:cNvPr id="4202" name="Freeform 106"/>
                <p:cNvSpPr>
                  <a:spLocks/>
                </p:cNvSpPr>
                <p:nvPr/>
              </p:nvSpPr>
              <p:spPr bwMode="ltGray">
                <a:xfrm>
                  <a:off x="3578" y="1091"/>
                  <a:ext cx="24" cy="17"/>
                </a:xfrm>
                <a:custGeom>
                  <a:avLst/>
                  <a:gdLst/>
                  <a:ahLst/>
                  <a:cxnLst>
                    <a:cxn ang="0">
                      <a:pos x="0" y="13"/>
                    </a:cxn>
                    <a:cxn ang="0">
                      <a:pos x="24" y="4"/>
                    </a:cxn>
                    <a:cxn ang="0">
                      <a:pos x="0" y="13"/>
                    </a:cxn>
                  </a:cxnLst>
                  <a:rect l="0" t="0" r="r" b="b"/>
                  <a:pathLst>
                    <a:path w="24" h="17">
                      <a:moveTo>
                        <a:pt x="0" y="13"/>
                      </a:moveTo>
                      <a:cubicBezTo>
                        <a:pt x="8" y="2"/>
                        <a:pt x="11" y="0"/>
                        <a:pt x="24" y="4"/>
                      </a:cubicBezTo>
                      <a:cubicBezTo>
                        <a:pt x="16" y="15"/>
                        <a:pt x="13" y="17"/>
                        <a:pt x="0" y="13"/>
                      </a:cubicBezTo>
                      <a:close/>
                    </a:path>
                  </a:pathLst>
                </a:custGeom>
                <a:solidFill>
                  <a:schemeClr val="bg2"/>
                </a:solidFill>
                <a:ln w="9525">
                  <a:noFill/>
                  <a:round/>
                  <a:headEnd/>
                  <a:tailEnd/>
                </a:ln>
                <a:effectLst/>
              </p:spPr>
              <p:txBody>
                <a:bodyPr wrap="none" anchor="ctr"/>
                <a:lstStyle/>
                <a:p>
                  <a:endParaRPr lang="ja-JP" altLang="en-US"/>
                </a:p>
              </p:txBody>
            </p:sp>
            <p:sp>
              <p:nvSpPr>
                <p:cNvPr id="4203" name="Freeform 107"/>
                <p:cNvSpPr>
                  <a:spLocks/>
                </p:cNvSpPr>
                <p:nvPr/>
              </p:nvSpPr>
              <p:spPr bwMode="ltGray">
                <a:xfrm>
                  <a:off x="1234" y="639"/>
                  <a:ext cx="2308" cy="2297"/>
                </a:xfrm>
                <a:custGeom>
                  <a:avLst/>
                  <a:gdLst/>
                  <a:ahLst/>
                  <a:cxnLst>
                    <a:cxn ang="0">
                      <a:pos x="844" y="111"/>
                    </a:cxn>
                    <a:cxn ang="0">
                      <a:pos x="871" y="201"/>
                    </a:cxn>
                    <a:cxn ang="0">
                      <a:pos x="925" y="90"/>
                    </a:cxn>
                    <a:cxn ang="0">
                      <a:pos x="1126" y="30"/>
                    </a:cxn>
                    <a:cxn ang="0">
                      <a:pos x="1030" y="129"/>
                    </a:cxn>
                    <a:cxn ang="0">
                      <a:pos x="1000" y="195"/>
                    </a:cxn>
                    <a:cxn ang="0">
                      <a:pos x="1117" y="258"/>
                    </a:cxn>
                    <a:cxn ang="0">
                      <a:pos x="1240" y="273"/>
                    </a:cxn>
                    <a:cxn ang="0">
                      <a:pos x="1105" y="366"/>
                    </a:cxn>
                    <a:cxn ang="0">
                      <a:pos x="1219" y="312"/>
                    </a:cxn>
                    <a:cxn ang="0">
                      <a:pos x="1306" y="294"/>
                    </a:cxn>
                    <a:cxn ang="0">
                      <a:pos x="1498" y="288"/>
                    </a:cxn>
                    <a:cxn ang="0">
                      <a:pos x="1606" y="393"/>
                    </a:cxn>
                    <a:cxn ang="0">
                      <a:pos x="1750" y="420"/>
                    </a:cxn>
                    <a:cxn ang="0">
                      <a:pos x="1864" y="426"/>
                    </a:cxn>
                    <a:cxn ang="0">
                      <a:pos x="2065" y="441"/>
                    </a:cxn>
                    <a:cxn ang="0">
                      <a:pos x="2260" y="408"/>
                    </a:cxn>
                    <a:cxn ang="0">
                      <a:pos x="2245" y="516"/>
                    </a:cxn>
                    <a:cxn ang="0">
                      <a:pos x="2182" y="641"/>
                    </a:cxn>
                    <a:cxn ang="0">
                      <a:pos x="2152" y="749"/>
                    </a:cxn>
                    <a:cxn ang="0">
                      <a:pos x="2148" y="861"/>
                    </a:cxn>
                    <a:cxn ang="0">
                      <a:pos x="2074" y="977"/>
                    </a:cxn>
                    <a:cxn ang="0">
                      <a:pos x="2058" y="769"/>
                    </a:cxn>
                    <a:cxn ang="0">
                      <a:pos x="2094" y="623"/>
                    </a:cxn>
                    <a:cxn ang="0">
                      <a:pos x="2012" y="717"/>
                    </a:cxn>
                    <a:cxn ang="0">
                      <a:pos x="1716" y="861"/>
                    </a:cxn>
                    <a:cxn ang="0">
                      <a:pos x="1762" y="1127"/>
                    </a:cxn>
                    <a:cxn ang="0">
                      <a:pos x="1584" y="1263"/>
                    </a:cxn>
                    <a:cxn ang="0">
                      <a:pos x="1560" y="1445"/>
                    </a:cxn>
                    <a:cxn ang="0">
                      <a:pos x="1476" y="1329"/>
                    </a:cxn>
                    <a:cxn ang="0">
                      <a:pos x="1414" y="1251"/>
                    </a:cxn>
                    <a:cxn ang="0">
                      <a:pos x="1332" y="1349"/>
                    </a:cxn>
                    <a:cxn ang="0">
                      <a:pos x="1342" y="1383"/>
                    </a:cxn>
                    <a:cxn ang="0">
                      <a:pos x="1348" y="1517"/>
                    </a:cxn>
                    <a:cxn ang="0">
                      <a:pos x="1300" y="1663"/>
                    </a:cxn>
                    <a:cxn ang="0">
                      <a:pos x="1118" y="1769"/>
                    </a:cxn>
                    <a:cxn ang="0">
                      <a:pos x="940" y="1773"/>
                    </a:cxn>
                    <a:cxn ang="0">
                      <a:pos x="972" y="2031"/>
                    </a:cxn>
                    <a:cxn ang="0">
                      <a:pos x="840" y="2091"/>
                    </a:cxn>
                    <a:cxn ang="0">
                      <a:pos x="736" y="1943"/>
                    </a:cxn>
                    <a:cxn ang="0">
                      <a:pos x="800" y="2247"/>
                    </a:cxn>
                    <a:cxn ang="0">
                      <a:pos x="694" y="2085"/>
                    </a:cxn>
                    <a:cxn ang="0">
                      <a:pos x="690" y="1807"/>
                    </a:cxn>
                    <a:cxn ang="0">
                      <a:pos x="598" y="1565"/>
                    </a:cxn>
                    <a:cxn ang="0">
                      <a:pos x="434" y="1627"/>
                    </a:cxn>
                    <a:cxn ang="0">
                      <a:pos x="282" y="1829"/>
                    </a:cxn>
                    <a:cxn ang="0">
                      <a:pos x="252" y="1467"/>
                    </a:cxn>
                    <a:cxn ang="0">
                      <a:pos x="232" y="1357"/>
                    </a:cxn>
                    <a:cxn ang="0">
                      <a:pos x="176" y="1149"/>
                    </a:cxn>
                    <a:cxn ang="0">
                      <a:pos x="138" y="1021"/>
                    </a:cxn>
                    <a:cxn ang="0">
                      <a:pos x="132" y="1253"/>
                    </a:cxn>
                    <a:cxn ang="0">
                      <a:pos x="22" y="1151"/>
                    </a:cxn>
                    <a:cxn ang="0">
                      <a:pos x="206" y="681"/>
                    </a:cxn>
                    <a:cxn ang="0">
                      <a:pos x="404" y="515"/>
                    </a:cxn>
                    <a:cxn ang="0">
                      <a:pos x="386" y="673"/>
                    </a:cxn>
                    <a:cxn ang="0">
                      <a:pos x="378" y="733"/>
                    </a:cxn>
                    <a:cxn ang="0">
                      <a:pos x="498" y="599"/>
                    </a:cxn>
                    <a:cxn ang="0">
                      <a:pos x="494" y="411"/>
                    </a:cxn>
                    <a:cxn ang="0">
                      <a:pos x="500" y="375"/>
                    </a:cxn>
                  </a:cxnLst>
                  <a:rect l="0" t="0" r="r" b="b"/>
                  <a:pathLst>
                    <a:path w="2308" h="2297">
                      <a:moveTo>
                        <a:pt x="847" y="63"/>
                      </a:moveTo>
                      <a:cubicBezTo>
                        <a:pt x="856" y="89"/>
                        <a:pt x="868" y="59"/>
                        <a:pt x="883" y="54"/>
                      </a:cubicBezTo>
                      <a:cubicBezTo>
                        <a:pt x="892" y="51"/>
                        <a:pt x="901" y="48"/>
                        <a:pt x="910" y="45"/>
                      </a:cubicBezTo>
                      <a:cubicBezTo>
                        <a:pt x="913" y="44"/>
                        <a:pt x="919" y="42"/>
                        <a:pt x="919" y="42"/>
                      </a:cubicBezTo>
                      <a:cubicBezTo>
                        <a:pt x="922" y="43"/>
                        <a:pt x="951" y="46"/>
                        <a:pt x="934" y="60"/>
                      </a:cubicBezTo>
                      <a:cubicBezTo>
                        <a:pt x="930" y="63"/>
                        <a:pt x="924" y="62"/>
                        <a:pt x="919" y="63"/>
                      </a:cubicBezTo>
                      <a:cubicBezTo>
                        <a:pt x="899" y="56"/>
                        <a:pt x="879" y="70"/>
                        <a:pt x="865" y="84"/>
                      </a:cubicBezTo>
                      <a:cubicBezTo>
                        <a:pt x="863" y="102"/>
                        <a:pt x="865" y="118"/>
                        <a:pt x="844" y="111"/>
                      </a:cubicBezTo>
                      <a:cubicBezTo>
                        <a:pt x="818" y="114"/>
                        <a:pt x="807" y="111"/>
                        <a:pt x="799" y="135"/>
                      </a:cubicBezTo>
                      <a:cubicBezTo>
                        <a:pt x="800" y="139"/>
                        <a:pt x="799" y="144"/>
                        <a:pt x="802" y="147"/>
                      </a:cubicBezTo>
                      <a:cubicBezTo>
                        <a:pt x="807" y="151"/>
                        <a:pt x="820" y="153"/>
                        <a:pt x="820" y="153"/>
                      </a:cubicBezTo>
                      <a:cubicBezTo>
                        <a:pt x="840" y="149"/>
                        <a:pt x="846" y="140"/>
                        <a:pt x="862" y="129"/>
                      </a:cubicBezTo>
                      <a:cubicBezTo>
                        <a:pt x="866" y="132"/>
                        <a:pt x="877" y="136"/>
                        <a:pt x="874" y="144"/>
                      </a:cubicBezTo>
                      <a:cubicBezTo>
                        <a:pt x="872" y="151"/>
                        <a:pt x="867" y="157"/>
                        <a:pt x="862" y="162"/>
                      </a:cubicBezTo>
                      <a:cubicBezTo>
                        <a:pt x="856" y="168"/>
                        <a:pt x="844" y="180"/>
                        <a:pt x="844" y="180"/>
                      </a:cubicBezTo>
                      <a:cubicBezTo>
                        <a:pt x="848" y="202"/>
                        <a:pt x="849" y="205"/>
                        <a:pt x="871" y="201"/>
                      </a:cubicBezTo>
                      <a:cubicBezTo>
                        <a:pt x="882" y="194"/>
                        <a:pt x="888" y="189"/>
                        <a:pt x="892" y="177"/>
                      </a:cubicBezTo>
                      <a:cubicBezTo>
                        <a:pt x="890" y="170"/>
                        <a:pt x="884" y="164"/>
                        <a:pt x="883" y="156"/>
                      </a:cubicBezTo>
                      <a:cubicBezTo>
                        <a:pt x="878" y="102"/>
                        <a:pt x="934" y="96"/>
                        <a:pt x="973" y="90"/>
                      </a:cubicBezTo>
                      <a:cubicBezTo>
                        <a:pt x="992" y="96"/>
                        <a:pt x="1006" y="97"/>
                        <a:pt x="1027" y="99"/>
                      </a:cubicBezTo>
                      <a:cubicBezTo>
                        <a:pt x="1029" y="100"/>
                        <a:pt x="1051" y="110"/>
                        <a:pt x="1042" y="93"/>
                      </a:cubicBezTo>
                      <a:cubicBezTo>
                        <a:pt x="1034" y="79"/>
                        <a:pt x="1013" y="80"/>
                        <a:pt x="1000" y="78"/>
                      </a:cubicBezTo>
                      <a:cubicBezTo>
                        <a:pt x="981" y="72"/>
                        <a:pt x="985" y="69"/>
                        <a:pt x="961" y="72"/>
                      </a:cubicBezTo>
                      <a:cubicBezTo>
                        <a:pt x="948" y="76"/>
                        <a:pt x="938" y="86"/>
                        <a:pt x="925" y="90"/>
                      </a:cubicBezTo>
                      <a:cubicBezTo>
                        <a:pt x="919" y="73"/>
                        <a:pt x="932" y="70"/>
                        <a:pt x="946" y="60"/>
                      </a:cubicBezTo>
                      <a:cubicBezTo>
                        <a:pt x="952" y="56"/>
                        <a:pt x="964" y="48"/>
                        <a:pt x="964" y="48"/>
                      </a:cubicBezTo>
                      <a:cubicBezTo>
                        <a:pt x="967" y="43"/>
                        <a:pt x="978" y="25"/>
                        <a:pt x="985" y="21"/>
                      </a:cubicBezTo>
                      <a:cubicBezTo>
                        <a:pt x="993" y="16"/>
                        <a:pt x="1004" y="17"/>
                        <a:pt x="1012" y="12"/>
                      </a:cubicBezTo>
                      <a:cubicBezTo>
                        <a:pt x="1020" y="7"/>
                        <a:pt x="1039" y="0"/>
                        <a:pt x="1039" y="0"/>
                      </a:cubicBezTo>
                      <a:cubicBezTo>
                        <a:pt x="1060" y="2"/>
                        <a:pt x="1068" y="1"/>
                        <a:pt x="1084" y="12"/>
                      </a:cubicBezTo>
                      <a:cubicBezTo>
                        <a:pt x="1091" y="33"/>
                        <a:pt x="1084" y="28"/>
                        <a:pt x="1099" y="33"/>
                      </a:cubicBezTo>
                      <a:cubicBezTo>
                        <a:pt x="1110" y="29"/>
                        <a:pt x="1115" y="34"/>
                        <a:pt x="1126" y="30"/>
                      </a:cubicBezTo>
                      <a:cubicBezTo>
                        <a:pt x="1140" y="34"/>
                        <a:pt x="1150" y="32"/>
                        <a:pt x="1159" y="45"/>
                      </a:cubicBezTo>
                      <a:cubicBezTo>
                        <a:pt x="1167" y="78"/>
                        <a:pt x="1154" y="97"/>
                        <a:pt x="1123" y="105"/>
                      </a:cubicBezTo>
                      <a:cubicBezTo>
                        <a:pt x="1110" y="114"/>
                        <a:pt x="1106" y="126"/>
                        <a:pt x="1093" y="135"/>
                      </a:cubicBezTo>
                      <a:cubicBezTo>
                        <a:pt x="1086" y="146"/>
                        <a:pt x="1039" y="169"/>
                        <a:pt x="1024" y="174"/>
                      </a:cubicBezTo>
                      <a:cubicBezTo>
                        <a:pt x="1015" y="188"/>
                        <a:pt x="1011" y="186"/>
                        <a:pt x="994" y="183"/>
                      </a:cubicBezTo>
                      <a:cubicBezTo>
                        <a:pt x="991" y="180"/>
                        <a:pt x="986" y="178"/>
                        <a:pt x="985" y="174"/>
                      </a:cubicBezTo>
                      <a:cubicBezTo>
                        <a:pt x="983" y="163"/>
                        <a:pt x="1004" y="150"/>
                        <a:pt x="1012" y="147"/>
                      </a:cubicBezTo>
                      <a:cubicBezTo>
                        <a:pt x="1018" y="141"/>
                        <a:pt x="1024" y="135"/>
                        <a:pt x="1030" y="129"/>
                      </a:cubicBezTo>
                      <a:cubicBezTo>
                        <a:pt x="1034" y="125"/>
                        <a:pt x="1018" y="133"/>
                        <a:pt x="1012" y="135"/>
                      </a:cubicBezTo>
                      <a:cubicBezTo>
                        <a:pt x="1006" y="137"/>
                        <a:pt x="1000" y="141"/>
                        <a:pt x="994" y="144"/>
                      </a:cubicBezTo>
                      <a:cubicBezTo>
                        <a:pt x="988" y="148"/>
                        <a:pt x="976" y="156"/>
                        <a:pt x="976" y="156"/>
                      </a:cubicBezTo>
                      <a:cubicBezTo>
                        <a:pt x="969" y="167"/>
                        <a:pt x="963" y="167"/>
                        <a:pt x="952" y="174"/>
                      </a:cubicBezTo>
                      <a:cubicBezTo>
                        <a:pt x="938" y="195"/>
                        <a:pt x="936" y="186"/>
                        <a:pt x="946" y="201"/>
                      </a:cubicBezTo>
                      <a:cubicBezTo>
                        <a:pt x="952" y="199"/>
                        <a:pt x="958" y="197"/>
                        <a:pt x="964" y="195"/>
                      </a:cubicBezTo>
                      <a:cubicBezTo>
                        <a:pt x="967" y="194"/>
                        <a:pt x="973" y="192"/>
                        <a:pt x="973" y="192"/>
                      </a:cubicBezTo>
                      <a:cubicBezTo>
                        <a:pt x="994" y="199"/>
                        <a:pt x="985" y="200"/>
                        <a:pt x="1000" y="195"/>
                      </a:cubicBezTo>
                      <a:cubicBezTo>
                        <a:pt x="1018" y="222"/>
                        <a:pt x="982" y="200"/>
                        <a:pt x="1006" y="216"/>
                      </a:cubicBezTo>
                      <a:cubicBezTo>
                        <a:pt x="1019" y="212"/>
                        <a:pt x="1031" y="221"/>
                        <a:pt x="1042" y="228"/>
                      </a:cubicBezTo>
                      <a:cubicBezTo>
                        <a:pt x="1050" y="216"/>
                        <a:pt x="1053" y="210"/>
                        <a:pt x="1066" y="219"/>
                      </a:cubicBezTo>
                      <a:cubicBezTo>
                        <a:pt x="1076" y="234"/>
                        <a:pt x="1073" y="223"/>
                        <a:pt x="1063" y="234"/>
                      </a:cubicBezTo>
                      <a:cubicBezTo>
                        <a:pt x="1058" y="239"/>
                        <a:pt x="1051" y="252"/>
                        <a:pt x="1051" y="252"/>
                      </a:cubicBezTo>
                      <a:cubicBezTo>
                        <a:pt x="1063" y="260"/>
                        <a:pt x="1076" y="262"/>
                        <a:pt x="1090" y="267"/>
                      </a:cubicBezTo>
                      <a:cubicBezTo>
                        <a:pt x="1096" y="265"/>
                        <a:pt x="1102" y="263"/>
                        <a:pt x="1108" y="261"/>
                      </a:cubicBezTo>
                      <a:cubicBezTo>
                        <a:pt x="1111" y="260"/>
                        <a:pt x="1117" y="258"/>
                        <a:pt x="1117" y="258"/>
                      </a:cubicBezTo>
                      <a:cubicBezTo>
                        <a:pt x="1119" y="264"/>
                        <a:pt x="1121" y="270"/>
                        <a:pt x="1123" y="276"/>
                      </a:cubicBezTo>
                      <a:cubicBezTo>
                        <a:pt x="1124" y="279"/>
                        <a:pt x="1126" y="285"/>
                        <a:pt x="1126" y="285"/>
                      </a:cubicBezTo>
                      <a:cubicBezTo>
                        <a:pt x="1113" y="289"/>
                        <a:pt x="1114" y="296"/>
                        <a:pt x="1111" y="309"/>
                      </a:cubicBezTo>
                      <a:cubicBezTo>
                        <a:pt x="1112" y="314"/>
                        <a:pt x="1110" y="320"/>
                        <a:pt x="1114" y="324"/>
                      </a:cubicBezTo>
                      <a:cubicBezTo>
                        <a:pt x="1124" y="334"/>
                        <a:pt x="1133" y="301"/>
                        <a:pt x="1138" y="294"/>
                      </a:cubicBezTo>
                      <a:cubicBezTo>
                        <a:pt x="1144" y="286"/>
                        <a:pt x="1156" y="286"/>
                        <a:pt x="1165" y="285"/>
                      </a:cubicBezTo>
                      <a:cubicBezTo>
                        <a:pt x="1180" y="275"/>
                        <a:pt x="1199" y="271"/>
                        <a:pt x="1216" y="267"/>
                      </a:cubicBezTo>
                      <a:cubicBezTo>
                        <a:pt x="1228" y="259"/>
                        <a:pt x="1235" y="258"/>
                        <a:pt x="1240" y="273"/>
                      </a:cubicBezTo>
                      <a:cubicBezTo>
                        <a:pt x="1230" y="283"/>
                        <a:pt x="1224" y="287"/>
                        <a:pt x="1210" y="291"/>
                      </a:cubicBezTo>
                      <a:cubicBezTo>
                        <a:pt x="1202" y="296"/>
                        <a:pt x="1183" y="303"/>
                        <a:pt x="1183" y="303"/>
                      </a:cubicBezTo>
                      <a:cubicBezTo>
                        <a:pt x="1167" y="328"/>
                        <a:pt x="1163" y="332"/>
                        <a:pt x="1135" y="339"/>
                      </a:cubicBezTo>
                      <a:cubicBezTo>
                        <a:pt x="1125" y="349"/>
                        <a:pt x="1119" y="350"/>
                        <a:pt x="1105" y="354"/>
                      </a:cubicBezTo>
                      <a:cubicBezTo>
                        <a:pt x="1085" y="347"/>
                        <a:pt x="1075" y="345"/>
                        <a:pt x="1054" y="342"/>
                      </a:cubicBezTo>
                      <a:cubicBezTo>
                        <a:pt x="1054" y="342"/>
                        <a:pt x="1062" y="355"/>
                        <a:pt x="1069" y="357"/>
                      </a:cubicBezTo>
                      <a:cubicBezTo>
                        <a:pt x="1075" y="359"/>
                        <a:pt x="1081" y="359"/>
                        <a:pt x="1087" y="360"/>
                      </a:cubicBezTo>
                      <a:cubicBezTo>
                        <a:pt x="1093" y="362"/>
                        <a:pt x="1105" y="366"/>
                        <a:pt x="1105" y="366"/>
                      </a:cubicBezTo>
                      <a:cubicBezTo>
                        <a:pt x="1116" y="362"/>
                        <a:pt x="1123" y="359"/>
                        <a:pt x="1135" y="363"/>
                      </a:cubicBezTo>
                      <a:cubicBezTo>
                        <a:pt x="1138" y="360"/>
                        <a:pt x="1140" y="356"/>
                        <a:pt x="1144" y="354"/>
                      </a:cubicBezTo>
                      <a:cubicBezTo>
                        <a:pt x="1147" y="352"/>
                        <a:pt x="1152" y="348"/>
                        <a:pt x="1153" y="351"/>
                      </a:cubicBezTo>
                      <a:cubicBezTo>
                        <a:pt x="1154" y="357"/>
                        <a:pt x="1147" y="369"/>
                        <a:pt x="1147" y="369"/>
                      </a:cubicBezTo>
                      <a:cubicBezTo>
                        <a:pt x="1148" y="373"/>
                        <a:pt x="1146" y="380"/>
                        <a:pt x="1150" y="381"/>
                      </a:cubicBezTo>
                      <a:cubicBezTo>
                        <a:pt x="1162" y="384"/>
                        <a:pt x="1162" y="348"/>
                        <a:pt x="1165" y="345"/>
                      </a:cubicBezTo>
                      <a:cubicBezTo>
                        <a:pt x="1166" y="343"/>
                        <a:pt x="1195" y="321"/>
                        <a:pt x="1201" y="318"/>
                      </a:cubicBezTo>
                      <a:cubicBezTo>
                        <a:pt x="1207" y="315"/>
                        <a:pt x="1219" y="312"/>
                        <a:pt x="1219" y="312"/>
                      </a:cubicBezTo>
                      <a:cubicBezTo>
                        <a:pt x="1220" y="318"/>
                        <a:pt x="1219" y="325"/>
                        <a:pt x="1222" y="330"/>
                      </a:cubicBezTo>
                      <a:cubicBezTo>
                        <a:pt x="1224" y="333"/>
                        <a:pt x="1223" y="324"/>
                        <a:pt x="1225" y="321"/>
                      </a:cubicBezTo>
                      <a:cubicBezTo>
                        <a:pt x="1227" y="317"/>
                        <a:pt x="1230" y="314"/>
                        <a:pt x="1234" y="312"/>
                      </a:cubicBezTo>
                      <a:cubicBezTo>
                        <a:pt x="1240" y="309"/>
                        <a:pt x="1252" y="306"/>
                        <a:pt x="1252" y="306"/>
                      </a:cubicBezTo>
                      <a:cubicBezTo>
                        <a:pt x="1268" y="310"/>
                        <a:pt x="1273" y="324"/>
                        <a:pt x="1258" y="336"/>
                      </a:cubicBezTo>
                      <a:cubicBezTo>
                        <a:pt x="1253" y="340"/>
                        <a:pt x="1246" y="341"/>
                        <a:pt x="1240" y="345"/>
                      </a:cubicBezTo>
                      <a:cubicBezTo>
                        <a:pt x="1225" y="368"/>
                        <a:pt x="1262" y="342"/>
                        <a:pt x="1270" y="339"/>
                      </a:cubicBezTo>
                      <a:cubicBezTo>
                        <a:pt x="1277" y="317"/>
                        <a:pt x="1282" y="302"/>
                        <a:pt x="1306" y="294"/>
                      </a:cubicBezTo>
                      <a:cubicBezTo>
                        <a:pt x="1320" y="298"/>
                        <a:pt x="1320" y="305"/>
                        <a:pt x="1333" y="309"/>
                      </a:cubicBezTo>
                      <a:cubicBezTo>
                        <a:pt x="1365" y="301"/>
                        <a:pt x="1327" y="312"/>
                        <a:pt x="1354" y="300"/>
                      </a:cubicBezTo>
                      <a:cubicBezTo>
                        <a:pt x="1360" y="297"/>
                        <a:pt x="1372" y="294"/>
                        <a:pt x="1372" y="294"/>
                      </a:cubicBezTo>
                      <a:cubicBezTo>
                        <a:pt x="1387" y="299"/>
                        <a:pt x="1378" y="298"/>
                        <a:pt x="1399" y="291"/>
                      </a:cubicBezTo>
                      <a:cubicBezTo>
                        <a:pt x="1405" y="289"/>
                        <a:pt x="1417" y="285"/>
                        <a:pt x="1417" y="285"/>
                      </a:cubicBezTo>
                      <a:cubicBezTo>
                        <a:pt x="1424" y="287"/>
                        <a:pt x="1431" y="288"/>
                        <a:pt x="1438" y="291"/>
                      </a:cubicBezTo>
                      <a:cubicBezTo>
                        <a:pt x="1444" y="294"/>
                        <a:pt x="1456" y="303"/>
                        <a:pt x="1456" y="303"/>
                      </a:cubicBezTo>
                      <a:cubicBezTo>
                        <a:pt x="1475" y="284"/>
                        <a:pt x="1464" y="284"/>
                        <a:pt x="1498" y="288"/>
                      </a:cubicBezTo>
                      <a:cubicBezTo>
                        <a:pt x="1513" y="293"/>
                        <a:pt x="1524" y="300"/>
                        <a:pt x="1540" y="303"/>
                      </a:cubicBezTo>
                      <a:cubicBezTo>
                        <a:pt x="1553" y="322"/>
                        <a:pt x="1536" y="347"/>
                        <a:pt x="1516" y="354"/>
                      </a:cubicBezTo>
                      <a:cubicBezTo>
                        <a:pt x="1500" y="349"/>
                        <a:pt x="1511" y="359"/>
                        <a:pt x="1495" y="363"/>
                      </a:cubicBezTo>
                      <a:cubicBezTo>
                        <a:pt x="1474" y="368"/>
                        <a:pt x="1453" y="376"/>
                        <a:pt x="1432" y="381"/>
                      </a:cubicBezTo>
                      <a:cubicBezTo>
                        <a:pt x="1443" y="385"/>
                        <a:pt x="1485" y="376"/>
                        <a:pt x="1495" y="375"/>
                      </a:cubicBezTo>
                      <a:cubicBezTo>
                        <a:pt x="1511" y="370"/>
                        <a:pt x="1524" y="376"/>
                        <a:pt x="1540" y="381"/>
                      </a:cubicBezTo>
                      <a:cubicBezTo>
                        <a:pt x="1549" y="384"/>
                        <a:pt x="1567" y="390"/>
                        <a:pt x="1567" y="390"/>
                      </a:cubicBezTo>
                      <a:cubicBezTo>
                        <a:pt x="1577" y="406"/>
                        <a:pt x="1590" y="398"/>
                        <a:pt x="1606" y="393"/>
                      </a:cubicBezTo>
                      <a:cubicBezTo>
                        <a:pt x="1608" y="386"/>
                        <a:pt x="1608" y="380"/>
                        <a:pt x="1618" y="381"/>
                      </a:cubicBezTo>
                      <a:cubicBezTo>
                        <a:pt x="1624" y="382"/>
                        <a:pt x="1636" y="387"/>
                        <a:pt x="1636" y="387"/>
                      </a:cubicBezTo>
                      <a:cubicBezTo>
                        <a:pt x="1650" y="408"/>
                        <a:pt x="1650" y="398"/>
                        <a:pt x="1645" y="414"/>
                      </a:cubicBezTo>
                      <a:cubicBezTo>
                        <a:pt x="1650" y="428"/>
                        <a:pt x="1652" y="438"/>
                        <a:pt x="1660" y="450"/>
                      </a:cubicBezTo>
                      <a:cubicBezTo>
                        <a:pt x="1671" y="443"/>
                        <a:pt x="1669" y="436"/>
                        <a:pt x="1681" y="432"/>
                      </a:cubicBezTo>
                      <a:cubicBezTo>
                        <a:pt x="1694" y="435"/>
                        <a:pt x="1702" y="439"/>
                        <a:pt x="1714" y="435"/>
                      </a:cubicBezTo>
                      <a:cubicBezTo>
                        <a:pt x="1724" y="438"/>
                        <a:pt x="1731" y="444"/>
                        <a:pt x="1741" y="447"/>
                      </a:cubicBezTo>
                      <a:cubicBezTo>
                        <a:pt x="1760" y="441"/>
                        <a:pt x="1761" y="437"/>
                        <a:pt x="1750" y="420"/>
                      </a:cubicBezTo>
                      <a:cubicBezTo>
                        <a:pt x="1751" y="417"/>
                        <a:pt x="1750" y="413"/>
                        <a:pt x="1753" y="411"/>
                      </a:cubicBezTo>
                      <a:cubicBezTo>
                        <a:pt x="1758" y="407"/>
                        <a:pt x="1771" y="405"/>
                        <a:pt x="1771" y="405"/>
                      </a:cubicBezTo>
                      <a:cubicBezTo>
                        <a:pt x="1786" y="407"/>
                        <a:pt x="1808" y="404"/>
                        <a:pt x="1813" y="420"/>
                      </a:cubicBezTo>
                      <a:cubicBezTo>
                        <a:pt x="1810" y="423"/>
                        <a:pt x="1804" y="425"/>
                        <a:pt x="1804" y="429"/>
                      </a:cubicBezTo>
                      <a:cubicBezTo>
                        <a:pt x="1804" y="433"/>
                        <a:pt x="1810" y="436"/>
                        <a:pt x="1813" y="435"/>
                      </a:cubicBezTo>
                      <a:cubicBezTo>
                        <a:pt x="1820" y="433"/>
                        <a:pt x="1816" y="420"/>
                        <a:pt x="1822" y="417"/>
                      </a:cubicBezTo>
                      <a:cubicBezTo>
                        <a:pt x="1826" y="414"/>
                        <a:pt x="1832" y="415"/>
                        <a:pt x="1837" y="414"/>
                      </a:cubicBezTo>
                      <a:cubicBezTo>
                        <a:pt x="1858" y="421"/>
                        <a:pt x="1850" y="416"/>
                        <a:pt x="1864" y="426"/>
                      </a:cubicBezTo>
                      <a:cubicBezTo>
                        <a:pt x="1874" y="440"/>
                        <a:pt x="1867" y="436"/>
                        <a:pt x="1888" y="429"/>
                      </a:cubicBezTo>
                      <a:cubicBezTo>
                        <a:pt x="1894" y="427"/>
                        <a:pt x="1906" y="423"/>
                        <a:pt x="1906" y="423"/>
                      </a:cubicBezTo>
                      <a:cubicBezTo>
                        <a:pt x="1927" y="427"/>
                        <a:pt x="1916" y="424"/>
                        <a:pt x="1939" y="432"/>
                      </a:cubicBezTo>
                      <a:cubicBezTo>
                        <a:pt x="1942" y="433"/>
                        <a:pt x="1948" y="435"/>
                        <a:pt x="1948" y="435"/>
                      </a:cubicBezTo>
                      <a:cubicBezTo>
                        <a:pt x="1954" y="444"/>
                        <a:pt x="1972" y="456"/>
                        <a:pt x="1972" y="456"/>
                      </a:cubicBezTo>
                      <a:cubicBezTo>
                        <a:pt x="1984" y="453"/>
                        <a:pt x="1991" y="449"/>
                        <a:pt x="2002" y="444"/>
                      </a:cubicBezTo>
                      <a:cubicBezTo>
                        <a:pt x="2008" y="441"/>
                        <a:pt x="2020" y="438"/>
                        <a:pt x="2020" y="438"/>
                      </a:cubicBezTo>
                      <a:cubicBezTo>
                        <a:pt x="2036" y="441"/>
                        <a:pt x="2049" y="445"/>
                        <a:pt x="2065" y="441"/>
                      </a:cubicBezTo>
                      <a:cubicBezTo>
                        <a:pt x="2059" y="423"/>
                        <a:pt x="2065" y="423"/>
                        <a:pt x="2083" y="417"/>
                      </a:cubicBezTo>
                      <a:cubicBezTo>
                        <a:pt x="2090" y="415"/>
                        <a:pt x="2095" y="409"/>
                        <a:pt x="2101" y="405"/>
                      </a:cubicBezTo>
                      <a:cubicBezTo>
                        <a:pt x="2104" y="403"/>
                        <a:pt x="2110" y="399"/>
                        <a:pt x="2110" y="399"/>
                      </a:cubicBezTo>
                      <a:cubicBezTo>
                        <a:pt x="2119" y="400"/>
                        <a:pt x="2136" y="402"/>
                        <a:pt x="2146" y="405"/>
                      </a:cubicBezTo>
                      <a:cubicBezTo>
                        <a:pt x="2155" y="407"/>
                        <a:pt x="2173" y="414"/>
                        <a:pt x="2173" y="414"/>
                      </a:cubicBezTo>
                      <a:cubicBezTo>
                        <a:pt x="2189" y="403"/>
                        <a:pt x="2197" y="405"/>
                        <a:pt x="2215" y="411"/>
                      </a:cubicBezTo>
                      <a:cubicBezTo>
                        <a:pt x="2222" y="413"/>
                        <a:pt x="2233" y="423"/>
                        <a:pt x="2233" y="423"/>
                      </a:cubicBezTo>
                      <a:cubicBezTo>
                        <a:pt x="2244" y="419"/>
                        <a:pt x="2249" y="412"/>
                        <a:pt x="2260" y="408"/>
                      </a:cubicBezTo>
                      <a:cubicBezTo>
                        <a:pt x="2271" y="412"/>
                        <a:pt x="2280" y="413"/>
                        <a:pt x="2290" y="420"/>
                      </a:cubicBezTo>
                      <a:cubicBezTo>
                        <a:pt x="2287" y="434"/>
                        <a:pt x="2284" y="442"/>
                        <a:pt x="2299" y="447"/>
                      </a:cubicBezTo>
                      <a:cubicBezTo>
                        <a:pt x="2308" y="460"/>
                        <a:pt x="2304" y="463"/>
                        <a:pt x="2293" y="474"/>
                      </a:cubicBezTo>
                      <a:cubicBezTo>
                        <a:pt x="2284" y="471"/>
                        <a:pt x="2275" y="468"/>
                        <a:pt x="2266" y="465"/>
                      </a:cubicBezTo>
                      <a:cubicBezTo>
                        <a:pt x="2263" y="464"/>
                        <a:pt x="2257" y="462"/>
                        <a:pt x="2257" y="462"/>
                      </a:cubicBezTo>
                      <a:cubicBezTo>
                        <a:pt x="2242" y="465"/>
                        <a:pt x="2235" y="462"/>
                        <a:pt x="2221" y="465"/>
                      </a:cubicBezTo>
                      <a:cubicBezTo>
                        <a:pt x="2229" y="477"/>
                        <a:pt x="2234" y="480"/>
                        <a:pt x="2221" y="489"/>
                      </a:cubicBezTo>
                      <a:cubicBezTo>
                        <a:pt x="2214" y="509"/>
                        <a:pt x="2227" y="512"/>
                        <a:pt x="2245" y="516"/>
                      </a:cubicBezTo>
                      <a:cubicBezTo>
                        <a:pt x="2248" y="518"/>
                        <a:pt x="2252" y="519"/>
                        <a:pt x="2254" y="522"/>
                      </a:cubicBezTo>
                      <a:cubicBezTo>
                        <a:pt x="2257" y="527"/>
                        <a:pt x="2260" y="540"/>
                        <a:pt x="2260" y="540"/>
                      </a:cubicBezTo>
                      <a:cubicBezTo>
                        <a:pt x="2253" y="550"/>
                        <a:pt x="2248" y="554"/>
                        <a:pt x="2236" y="558"/>
                      </a:cubicBezTo>
                      <a:cubicBezTo>
                        <a:pt x="2230" y="567"/>
                        <a:pt x="2228" y="575"/>
                        <a:pt x="2221" y="582"/>
                      </a:cubicBezTo>
                      <a:lnTo>
                        <a:pt x="2212" y="623"/>
                      </a:lnTo>
                      <a:lnTo>
                        <a:pt x="2218" y="643"/>
                      </a:lnTo>
                      <a:lnTo>
                        <a:pt x="2198" y="631"/>
                      </a:lnTo>
                      <a:lnTo>
                        <a:pt x="2182" y="641"/>
                      </a:lnTo>
                      <a:lnTo>
                        <a:pt x="2176" y="655"/>
                      </a:lnTo>
                      <a:lnTo>
                        <a:pt x="2156" y="659"/>
                      </a:lnTo>
                      <a:lnTo>
                        <a:pt x="2146" y="673"/>
                      </a:lnTo>
                      <a:lnTo>
                        <a:pt x="2132" y="687"/>
                      </a:lnTo>
                      <a:lnTo>
                        <a:pt x="2132" y="709"/>
                      </a:lnTo>
                      <a:lnTo>
                        <a:pt x="2136" y="727"/>
                      </a:lnTo>
                      <a:lnTo>
                        <a:pt x="2150" y="729"/>
                      </a:lnTo>
                      <a:lnTo>
                        <a:pt x="2152" y="749"/>
                      </a:lnTo>
                      <a:lnTo>
                        <a:pt x="2176" y="763"/>
                      </a:lnTo>
                      <a:lnTo>
                        <a:pt x="2180" y="779"/>
                      </a:lnTo>
                      <a:lnTo>
                        <a:pt x="2158" y="769"/>
                      </a:lnTo>
                      <a:lnTo>
                        <a:pt x="2152" y="789"/>
                      </a:lnTo>
                      <a:lnTo>
                        <a:pt x="2166" y="807"/>
                      </a:lnTo>
                      <a:lnTo>
                        <a:pt x="2152" y="821"/>
                      </a:lnTo>
                      <a:lnTo>
                        <a:pt x="2146" y="839"/>
                      </a:lnTo>
                      <a:lnTo>
                        <a:pt x="2148" y="861"/>
                      </a:lnTo>
                      <a:lnTo>
                        <a:pt x="2132" y="879"/>
                      </a:lnTo>
                      <a:lnTo>
                        <a:pt x="2128" y="907"/>
                      </a:lnTo>
                      <a:lnTo>
                        <a:pt x="2118" y="925"/>
                      </a:lnTo>
                      <a:lnTo>
                        <a:pt x="2118" y="945"/>
                      </a:lnTo>
                      <a:lnTo>
                        <a:pt x="2100" y="963"/>
                      </a:lnTo>
                      <a:lnTo>
                        <a:pt x="2100" y="979"/>
                      </a:lnTo>
                      <a:lnTo>
                        <a:pt x="2088" y="983"/>
                      </a:lnTo>
                      <a:lnTo>
                        <a:pt x="2074" y="977"/>
                      </a:lnTo>
                      <a:lnTo>
                        <a:pt x="2086" y="961"/>
                      </a:lnTo>
                      <a:lnTo>
                        <a:pt x="2104" y="945"/>
                      </a:lnTo>
                      <a:lnTo>
                        <a:pt x="2110" y="925"/>
                      </a:lnTo>
                      <a:lnTo>
                        <a:pt x="2106" y="893"/>
                      </a:lnTo>
                      <a:lnTo>
                        <a:pt x="2090" y="865"/>
                      </a:lnTo>
                      <a:lnTo>
                        <a:pt x="2070" y="837"/>
                      </a:lnTo>
                      <a:lnTo>
                        <a:pt x="2056" y="797"/>
                      </a:lnTo>
                      <a:lnTo>
                        <a:pt x="2058" y="769"/>
                      </a:lnTo>
                      <a:lnTo>
                        <a:pt x="2062" y="745"/>
                      </a:lnTo>
                      <a:lnTo>
                        <a:pt x="2080" y="731"/>
                      </a:lnTo>
                      <a:lnTo>
                        <a:pt x="2098" y="701"/>
                      </a:lnTo>
                      <a:lnTo>
                        <a:pt x="2108" y="677"/>
                      </a:lnTo>
                      <a:lnTo>
                        <a:pt x="2106" y="663"/>
                      </a:lnTo>
                      <a:lnTo>
                        <a:pt x="2116" y="623"/>
                      </a:lnTo>
                      <a:lnTo>
                        <a:pt x="2106" y="603"/>
                      </a:lnTo>
                      <a:lnTo>
                        <a:pt x="2094" y="623"/>
                      </a:lnTo>
                      <a:lnTo>
                        <a:pt x="2100" y="641"/>
                      </a:lnTo>
                      <a:lnTo>
                        <a:pt x="2076" y="665"/>
                      </a:lnTo>
                      <a:lnTo>
                        <a:pt x="2060" y="659"/>
                      </a:lnTo>
                      <a:lnTo>
                        <a:pt x="2060" y="639"/>
                      </a:lnTo>
                      <a:lnTo>
                        <a:pt x="2022" y="657"/>
                      </a:lnTo>
                      <a:lnTo>
                        <a:pt x="2020" y="679"/>
                      </a:lnTo>
                      <a:lnTo>
                        <a:pt x="2004" y="703"/>
                      </a:lnTo>
                      <a:lnTo>
                        <a:pt x="2012" y="717"/>
                      </a:lnTo>
                      <a:lnTo>
                        <a:pt x="1968" y="731"/>
                      </a:lnTo>
                      <a:lnTo>
                        <a:pt x="1962" y="711"/>
                      </a:lnTo>
                      <a:lnTo>
                        <a:pt x="1934" y="719"/>
                      </a:lnTo>
                      <a:lnTo>
                        <a:pt x="1906" y="735"/>
                      </a:lnTo>
                      <a:lnTo>
                        <a:pt x="1854" y="737"/>
                      </a:lnTo>
                      <a:lnTo>
                        <a:pt x="1814" y="753"/>
                      </a:lnTo>
                      <a:lnTo>
                        <a:pt x="1810" y="767"/>
                      </a:lnTo>
                      <a:lnTo>
                        <a:pt x="1716" y="861"/>
                      </a:lnTo>
                      <a:lnTo>
                        <a:pt x="1738" y="877"/>
                      </a:lnTo>
                      <a:lnTo>
                        <a:pt x="1762" y="889"/>
                      </a:lnTo>
                      <a:lnTo>
                        <a:pt x="1794" y="875"/>
                      </a:lnTo>
                      <a:lnTo>
                        <a:pt x="1820" y="905"/>
                      </a:lnTo>
                      <a:lnTo>
                        <a:pt x="1826" y="953"/>
                      </a:lnTo>
                      <a:lnTo>
                        <a:pt x="1820" y="1021"/>
                      </a:lnTo>
                      <a:lnTo>
                        <a:pt x="1800" y="1059"/>
                      </a:lnTo>
                      <a:lnTo>
                        <a:pt x="1762" y="1127"/>
                      </a:lnTo>
                      <a:lnTo>
                        <a:pt x="1734" y="1151"/>
                      </a:lnTo>
                      <a:lnTo>
                        <a:pt x="1706" y="1191"/>
                      </a:lnTo>
                      <a:lnTo>
                        <a:pt x="1670" y="1207"/>
                      </a:lnTo>
                      <a:lnTo>
                        <a:pt x="1648" y="1209"/>
                      </a:lnTo>
                      <a:lnTo>
                        <a:pt x="1636" y="1193"/>
                      </a:lnTo>
                      <a:lnTo>
                        <a:pt x="1620" y="1215"/>
                      </a:lnTo>
                      <a:lnTo>
                        <a:pt x="1592" y="1239"/>
                      </a:lnTo>
                      <a:lnTo>
                        <a:pt x="1584" y="1263"/>
                      </a:lnTo>
                      <a:lnTo>
                        <a:pt x="1564" y="1281"/>
                      </a:lnTo>
                      <a:lnTo>
                        <a:pt x="1534" y="1295"/>
                      </a:lnTo>
                      <a:lnTo>
                        <a:pt x="1536" y="1317"/>
                      </a:lnTo>
                      <a:lnTo>
                        <a:pt x="1560" y="1337"/>
                      </a:lnTo>
                      <a:lnTo>
                        <a:pt x="1574" y="1375"/>
                      </a:lnTo>
                      <a:lnTo>
                        <a:pt x="1580" y="1409"/>
                      </a:lnTo>
                      <a:lnTo>
                        <a:pt x="1574" y="1427"/>
                      </a:lnTo>
                      <a:lnTo>
                        <a:pt x="1560" y="1445"/>
                      </a:lnTo>
                      <a:lnTo>
                        <a:pt x="1526" y="1449"/>
                      </a:lnTo>
                      <a:lnTo>
                        <a:pt x="1500" y="1445"/>
                      </a:lnTo>
                      <a:lnTo>
                        <a:pt x="1506" y="1393"/>
                      </a:lnTo>
                      <a:lnTo>
                        <a:pt x="1500" y="1377"/>
                      </a:lnTo>
                      <a:lnTo>
                        <a:pt x="1510" y="1369"/>
                      </a:lnTo>
                      <a:lnTo>
                        <a:pt x="1506" y="1355"/>
                      </a:lnTo>
                      <a:lnTo>
                        <a:pt x="1478" y="1341"/>
                      </a:lnTo>
                      <a:lnTo>
                        <a:pt x="1476" y="1329"/>
                      </a:lnTo>
                      <a:lnTo>
                        <a:pt x="1488" y="1315"/>
                      </a:lnTo>
                      <a:lnTo>
                        <a:pt x="1482" y="1295"/>
                      </a:lnTo>
                      <a:lnTo>
                        <a:pt x="1460" y="1281"/>
                      </a:lnTo>
                      <a:lnTo>
                        <a:pt x="1436" y="1279"/>
                      </a:lnTo>
                      <a:lnTo>
                        <a:pt x="1416" y="1299"/>
                      </a:lnTo>
                      <a:lnTo>
                        <a:pt x="1402" y="1299"/>
                      </a:lnTo>
                      <a:lnTo>
                        <a:pt x="1398" y="1283"/>
                      </a:lnTo>
                      <a:lnTo>
                        <a:pt x="1414" y="1251"/>
                      </a:lnTo>
                      <a:lnTo>
                        <a:pt x="1396" y="1243"/>
                      </a:lnTo>
                      <a:lnTo>
                        <a:pt x="1368" y="1269"/>
                      </a:lnTo>
                      <a:lnTo>
                        <a:pt x="1336" y="1283"/>
                      </a:lnTo>
                      <a:lnTo>
                        <a:pt x="1326" y="1293"/>
                      </a:lnTo>
                      <a:lnTo>
                        <a:pt x="1306" y="1295"/>
                      </a:lnTo>
                      <a:lnTo>
                        <a:pt x="1308" y="1323"/>
                      </a:lnTo>
                      <a:lnTo>
                        <a:pt x="1328" y="1325"/>
                      </a:lnTo>
                      <a:lnTo>
                        <a:pt x="1332" y="1349"/>
                      </a:lnTo>
                      <a:lnTo>
                        <a:pt x="1346" y="1353"/>
                      </a:lnTo>
                      <a:lnTo>
                        <a:pt x="1376" y="1337"/>
                      </a:lnTo>
                      <a:lnTo>
                        <a:pt x="1392" y="1345"/>
                      </a:lnTo>
                      <a:lnTo>
                        <a:pt x="1410" y="1357"/>
                      </a:lnTo>
                      <a:lnTo>
                        <a:pt x="1408" y="1367"/>
                      </a:lnTo>
                      <a:lnTo>
                        <a:pt x="1380" y="1365"/>
                      </a:lnTo>
                      <a:lnTo>
                        <a:pt x="1358" y="1379"/>
                      </a:lnTo>
                      <a:lnTo>
                        <a:pt x="1342" y="1383"/>
                      </a:lnTo>
                      <a:lnTo>
                        <a:pt x="1342" y="1397"/>
                      </a:lnTo>
                      <a:lnTo>
                        <a:pt x="1322" y="1411"/>
                      </a:lnTo>
                      <a:lnTo>
                        <a:pt x="1326" y="1425"/>
                      </a:lnTo>
                      <a:lnTo>
                        <a:pt x="1350" y="1439"/>
                      </a:lnTo>
                      <a:lnTo>
                        <a:pt x="1354" y="1475"/>
                      </a:lnTo>
                      <a:lnTo>
                        <a:pt x="1370" y="1507"/>
                      </a:lnTo>
                      <a:lnTo>
                        <a:pt x="1378" y="1519"/>
                      </a:lnTo>
                      <a:lnTo>
                        <a:pt x="1348" y="1517"/>
                      </a:lnTo>
                      <a:lnTo>
                        <a:pt x="1366" y="1537"/>
                      </a:lnTo>
                      <a:lnTo>
                        <a:pt x="1366" y="1547"/>
                      </a:lnTo>
                      <a:lnTo>
                        <a:pt x="1344" y="1565"/>
                      </a:lnTo>
                      <a:lnTo>
                        <a:pt x="1364" y="1581"/>
                      </a:lnTo>
                      <a:lnTo>
                        <a:pt x="1368" y="1601"/>
                      </a:lnTo>
                      <a:lnTo>
                        <a:pt x="1352" y="1619"/>
                      </a:lnTo>
                      <a:lnTo>
                        <a:pt x="1334" y="1635"/>
                      </a:lnTo>
                      <a:lnTo>
                        <a:pt x="1300" y="1663"/>
                      </a:lnTo>
                      <a:lnTo>
                        <a:pt x="1290" y="1693"/>
                      </a:lnTo>
                      <a:lnTo>
                        <a:pt x="1258" y="1725"/>
                      </a:lnTo>
                      <a:lnTo>
                        <a:pt x="1220" y="1747"/>
                      </a:lnTo>
                      <a:lnTo>
                        <a:pt x="1198" y="1765"/>
                      </a:lnTo>
                      <a:lnTo>
                        <a:pt x="1172" y="1765"/>
                      </a:lnTo>
                      <a:lnTo>
                        <a:pt x="1140" y="1763"/>
                      </a:lnTo>
                      <a:lnTo>
                        <a:pt x="1124" y="1753"/>
                      </a:lnTo>
                      <a:lnTo>
                        <a:pt x="1118" y="1769"/>
                      </a:lnTo>
                      <a:lnTo>
                        <a:pt x="1088" y="1779"/>
                      </a:lnTo>
                      <a:lnTo>
                        <a:pt x="1046" y="1783"/>
                      </a:lnTo>
                      <a:lnTo>
                        <a:pt x="1030" y="1801"/>
                      </a:lnTo>
                      <a:lnTo>
                        <a:pt x="1016" y="1793"/>
                      </a:lnTo>
                      <a:lnTo>
                        <a:pt x="1014" y="1767"/>
                      </a:lnTo>
                      <a:lnTo>
                        <a:pt x="992" y="1757"/>
                      </a:lnTo>
                      <a:lnTo>
                        <a:pt x="968" y="1761"/>
                      </a:lnTo>
                      <a:lnTo>
                        <a:pt x="940" y="1773"/>
                      </a:lnTo>
                      <a:lnTo>
                        <a:pt x="912" y="1783"/>
                      </a:lnTo>
                      <a:lnTo>
                        <a:pt x="890" y="1815"/>
                      </a:lnTo>
                      <a:lnTo>
                        <a:pt x="908" y="1849"/>
                      </a:lnTo>
                      <a:lnTo>
                        <a:pt x="924" y="1875"/>
                      </a:lnTo>
                      <a:lnTo>
                        <a:pt x="946" y="1909"/>
                      </a:lnTo>
                      <a:lnTo>
                        <a:pt x="970" y="1955"/>
                      </a:lnTo>
                      <a:lnTo>
                        <a:pt x="972" y="1989"/>
                      </a:lnTo>
                      <a:lnTo>
                        <a:pt x="972" y="2031"/>
                      </a:lnTo>
                      <a:lnTo>
                        <a:pt x="966" y="2051"/>
                      </a:lnTo>
                      <a:lnTo>
                        <a:pt x="952" y="2071"/>
                      </a:lnTo>
                      <a:lnTo>
                        <a:pt x="932" y="2071"/>
                      </a:lnTo>
                      <a:lnTo>
                        <a:pt x="906" y="2077"/>
                      </a:lnTo>
                      <a:lnTo>
                        <a:pt x="878" y="2091"/>
                      </a:lnTo>
                      <a:lnTo>
                        <a:pt x="862" y="2103"/>
                      </a:lnTo>
                      <a:lnTo>
                        <a:pt x="850" y="2101"/>
                      </a:lnTo>
                      <a:lnTo>
                        <a:pt x="840" y="2091"/>
                      </a:lnTo>
                      <a:lnTo>
                        <a:pt x="852" y="2067"/>
                      </a:lnTo>
                      <a:lnTo>
                        <a:pt x="822" y="2047"/>
                      </a:lnTo>
                      <a:lnTo>
                        <a:pt x="806" y="2019"/>
                      </a:lnTo>
                      <a:lnTo>
                        <a:pt x="802" y="1997"/>
                      </a:lnTo>
                      <a:lnTo>
                        <a:pt x="782" y="1977"/>
                      </a:lnTo>
                      <a:lnTo>
                        <a:pt x="760" y="1963"/>
                      </a:lnTo>
                      <a:lnTo>
                        <a:pt x="756" y="1937"/>
                      </a:lnTo>
                      <a:lnTo>
                        <a:pt x="736" y="1943"/>
                      </a:lnTo>
                      <a:lnTo>
                        <a:pt x="736" y="1977"/>
                      </a:lnTo>
                      <a:lnTo>
                        <a:pt x="724" y="2007"/>
                      </a:lnTo>
                      <a:lnTo>
                        <a:pt x="708" y="2033"/>
                      </a:lnTo>
                      <a:lnTo>
                        <a:pt x="726" y="2067"/>
                      </a:lnTo>
                      <a:lnTo>
                        <a:pt x="734" y="2113"/>
                      </a:lnTo>
                      <a:lnTo>
                        <a:pt x="752" y="2129"/>
                      </a:lnTo>
                      <a:lnTo>
                        <a:pt x="798" y="2197"/>
                      </a:lnTo>
                      <a:lnTo>
                        <a:pt x="800" y="2247"/>
                      </a:lnTo>
                      <a:lnTo>
                        <a:pt x="818" y="2293"/>
                      </a:lnTo>
                      <a:lnTo>
                        <a:pt x="806" y="2297"/>
                      </a:lnTo>
                      <a:lnTo>
                        <a:pt x="774" y="2259"/>
                      </a:lnTo>
                      <a:lnTo>
                        <a:pt x="744" y="2225"/>
                      </a:lnTo>
                      <a:lnTo>
                        <a:pt x="732" y="2193"/>
                      </a:lnTo>
                      <a:lnTo>
                        <a:pt x="728" y="2151"/>
                      </a:lnTo>
                      <a:lnTo>
                        <a:pt x="716" y="2125"/>
                      </a:lnTo>
                      <a:lnTo>
                        <a:pt x="694" y="2085"/>
                      </a:lnTo>
                      <a:lnTo>
                        <a:pt x="676" y="2055"/>
                      </a:lnTo>
                      <a:lnTo>
                        <a:pt x="688" y="2021"/>
                      </a:lnTo>
                      <a:lnTo>
                        <a:pt x="702" y="1985"/>
                      </a:lnTo>
                      <a:lnTo>
                        <a:pt x="702" y="1947"/>
                      </a:lnTo>
                      <a:lnTo>
                        <a:pt x="688" y="1919"/>
                      </a:lnTo>
                      <a:lnTo>
                        <a:pt x="698" y="1885"/>
                      </a:lnTo>
                      <a:lnTo>
                        <a:pt x="690" y="1841"/>
                      </a:lnTo>
                      <a:lnTo>
                        <a:pt x="690" y="1807"/>
                      </a:lnTo>
                      <a:lnTo>
                        <a:pt x="656" y="1825"/>
                      </a:lnTo>
                      <a:lnTo>
                        <a:pt x="630" y="1829"/>
                      </a:lnTo>
                      <a:lnTo>
                        <a:pt x="620" y="1819"/>
                      </a:lnTo>
                      <a:lnTo>
                        <a:pt x="628" y="1763"/>
                      </a:lnTo>
                      <a:lnTo>
                        <a:pt x="624" y="1715"/>
                      </a:lnTo>
                      <a:lnTo>
                        <a:pt x="600" y="1641"/>
                      </a:lnTo>
                      <a:lnTo>
                        <a:pt x="598" y="1585"/>
                      </a:lnTo>
                      <a:lnTo>
                        <a:pt x="598" y="1565"/>
                      </a:lnTo>
                      <a:lnTo>
                        <a:pt x="582" y="1563"/>
                      </a:lnTo>
                      <a:lnTo>
                        <a:pt x="580" y="1595"/>
                      </a:lnTo>
                      <a:lnTo>
                        <a:pt x="548" y="1597"/>
                      </a:lnTo>
                      <a:lnTo>
                        <a:pt x="536" y="1583"/>
                      </a:lnTo>
                      <a:lnTo>
                        <a:pt x="502" y="1587"/>
                      </a:lnTo>
                      <a:lnTo>
                        <a:pt x="490" y="1607"/>
                      </a:lnTo>
                      <a:lnTo>
                        <a:pt x="470" y="1625"/>
                      </a:lnTo>
                      <a:lnTo>
                        <a:pt x="434" y="1627"/>
                      </a:lnTo>
                      <a:lnTo>
                        <a:pt x="394" y="1659"/>
                      </a:lnTo>
                      <a:lnTo>
                        <a:pt x="348" y="1671"/>
                      </a:lnTo>
                      <a:lnTo>
                        <a:pt x="322" y="1691"/>
                      </a:lnTo>
                      <a:lnTo>
                        <a:pt x="322" y="1749"/>
                      </a:lnTo>
                      <a:lnTo>
                        <a:pt x="300" y="1779"/>
                      </a:lnTo>
                      <a:lnTo>
                        <a:pt x="300" y="1805"/>
                      </a:lnTo>
                      <a:lnTo>
                        <a:pt x="286" y="1813"/>
                      </a:lnTo>
                      <a:lnTo>
                        <a:pt x="282" y="1829"/>
                      </a:lnTo>
                      <a:lnTo>
                        <a:pt x="264" y="1839"/>
                      </a:lnTo>
                      <a:lnTo>
                        <a:pt x="248" y="1835"/>
                      </a:lnTo>
                      <a:lnTo>
                        <a:pt x="238" y="1815"/>
                      </a:lnTo>
                      <a:lnTo>
                        <a:pt x="238" y="1769"/>
                      </a:lnTo>
                      <a:lnTo>
                        <a:pt x="234" y="1695"/>
                      </a:lnTo>
                      <a:lnTo>
                        <a:pt x="232" y="1607"/>
                      </a:lnTo>
                      <a:lnTo>
                        <a:pt x="240" y="1531"/>
                      </a:lnTo>
                      <a:lnTo>
                        <a:pt x="252" y="1467"/>
                      </a:lnTo>
                      <a:lnTo>
                        <a:pt x="270" y="1451"/>
                      </a:lnTo>
                      <a:lnTo>
                        <a:pt x="268" y="1425"/>
                      </a:lnTo>
                      <a:lnTo>
                        <a:pt x="276" y="1409"/>
                      </a:lnTo>
                      <a:lnTo>
                        <a:pt x="262" y="1397"/>
                      </a:lnTo>
                      <a:lnTo>
                        <a:pt x="244" y="1415"/>
                      </a:lnTo>
                      <a:lnTo>
                        <a:pt x="234" y="1405"/>
                      </a:lnTo>
                      <a:lnTo>
                        <a:pt x="228" y="1377"/>
                      </a:lnTo>
                      <a:lnTo>
                        <a:pt x="232" y="1357"/>
                      </a:lnTo>
                      <a:lnTo>
                        <a:pt x="254" y="1359"/>
                      </a:lnTo>
                      <a:lnTo>
                        <a:pt x="240" y="1337"/>
                      </a:lnTo>
                      <a:lnTo>
                        <a:pt x="256" y="1333"/>
                      </a:lnTo>
                      <a:lnTo>
                        <a:pt x="228" y="1307"/>
                      </a:lnTo>
                      <a:lnTo>
                        <a:pt x="236" y="1265"/>
                      </a:lnTo>
                      <a:lnTo>
                        <a:pt x="244" y="1237"/>
                      </a:lnTo>
                      <a:lnTo>
                        <a:pt x="208" y="1207"/>
                      </a:lnTo>
                      <a:lnTo>
                        <a:pt x="176" y="1149"/>
                      </a:lnTo>
                      <a:lnTo>
                        <a:pt x="168" y="1101"/>
                      </a:lnTo>
                      <a:lnTo>
                        <a:pt x="180" y="1075"/>
                      </a:lnTo>
                      <a:lnTo>
                        <a:pt x="164" y="1051"/>
                      </a:lnTo>
                      <a:lnTo>
                        <a:pt x="170" y="971"/>
                      </a:lnTo>
                      <a:lnTo>
                        <a:pt x="196" y="921"/>
                      </a:lnTo>
                      <a:lnTo>
                        <a:pt x="186" y="895"/>
                      </a:lnTo>
                      <a:lnTo>
                        <a:pt x="152" y="975"/>
                      </a:lnTo>
                      <a:lnTo>
                        <a:pt x="138" y="1021"/>
                      </a:lnTo>
                      <a:lnTo>
                        <a:pt x="148" y="1037"/>
                      </a:lnTo>
                      <a:lnTo>
                        <a:pt x="126" y="1055"/>
                      </a:lnTo>
                      <a:lnTo>
                        <a:pt x="130" y="1107"/>
                      </a:lnTo>
                      <a:lnTo>
                        <a:pt x="158" y="1087"/>
                      </a:lnTo>
                      <a:lnTo>
                        <a:pt x="150" y="1133"/>
                      </a:lnTo>
                      <a:lnTo>
                        <a:pt x="146" y="1217"/>
                      </a:lnTo>
                      <a:lnTo>
                        <a:pt x="144" y="1233"/>
                      </a:lnTo>
                      <a:lnTo>
                        <a:pt x="132" y="1253"/>
                      </a:lnTo>
                      <a:lnTo>
                        <a:pt x="110" y="1255"/>
                      </a:lnTo>
                      <a:lnTo>
                        <a:pt x="96" y="1285"/>
                      </a:lnTo>
                      <a:lnTo>
                        <a:pt x="76" y="1281"/>
                      </a:lnTo>
                      <a:lnTo>
                        <a:pt x="50" y="1293"/>
                      </a:lnTo>
                      <a:lnTo>
                        <a:pt x="18" y="1291"/>
                      </a:lnTo>
                      <a:lnTo>
                        <a:pt x="0" y="1251"/>
                      </a:lnTo>
                      <a:lnTo>
                        <a:pt x="2" y="1209"/>
                      </a:lnTo>
                      <a:lnTo>
                        <a:pt x="22" y="1151"/>
                      </a:lnTo>
                      <a:lnTo>
                        <a:pt x="52" y="1081"/>
                      </a:lnTo>
                      <a:lnTo>
                        <a:pt x="84" y="1019"/>
                      </a:lnTo>
                      <a:lnTo>
                        <a:pt x="108" y="973"/>
                      </a:lnTo>
                      <a:lnTo>
                        <a:pt x="124" y="945"/>
                      </a:lnTo>
                      <a:lnTo>
                        <a:pt x="150" y="891"/>
                      </a:lnTo>
                      <a:lnTo>
                        <a:pt x="176" y="855"/>
                      </a:lnTo>
                      <a:lnTo>
                        <a:pt x="186" y="765"/>
                      </a:lnTo>
                      <a:lnTo>
                        <a:pt x="206" y="681"/>
                      </a:lnTo>
                      <a:lnTo>
                        <a:pt x="268" y="593"/>
                      </a:lnTo>
                      <a:lnTo>
                        <a:pt x="328" y="513"/>
                      </a:lnTo>
                      <a:lnTo>
                        <a:pt x="380" y="457"/>
                      </a:lnTo>
                      <a:lnTo>
                        <a:pt x="422" y="403"/>
                      </a:lnTo>
                      <a:lnTo>
                        <a:pt x="430" y="431"/>
                      </a:lnTo>
                      <a:lnTo>
                        <a:pt x="434" y="471"/>
                      </a:lnTo>
                      <a:lnTo>
                        <a:pt x="404" y="493"/>
                      </a:lnTo>
                      <a:lnTo>
                        <a:pt x="404" y="515"/>
                      </a:lnTo>
                      <a:lnTo>
                        <a:pt x="396" y="557"/>
                      </a:lnTo>
                      <a:lnTo>
                        <a:pt x="464" y="475"/>
                      </a:lnTo>
                      <a:lnTo>
                        <a:pt x="438" y="531"/>
                      </a:lnTo>
                      <a:lnTo>
                        <a:pt x="464" y="549"/>
                      </a:lnTo>
                      <a:lnTo>
                        <a:pt x="450" y="575"/>
                      </a:lnTo>
                      <a:lnTo>
                        <a:pt x="426" y="607"/>
                      </a:lnTo>
                      <a:lnTo>
                        <a:pt x="406" y="635"/>
                      </a:lnTo>
                      <a:lnTo>
                        <a:pt x="386" y="673"/>
                      </a:lnTo>
                      <a:lnTo>
                        <a:pt x="354" y="693"/>
                      </a:lnTo>
                      <a:lnTo>
                        <a:pt x="322" y="727"/>
                      </a:lnTo>
                      <a:lnTo>
                        <a:pt x="320" y="759"/>
                      </a:lnTo>
                      <a:lnTo>
                        <a:pt x="308" y="785"/>
                      </a:lnTo>
                      <a:lnTo>
                        <a:pt x="328" y="803"/>
                      </a:lnTo>
                      <a:lnTo>
                        <a:pt x="358" y="759"/>
                      </a:lnTo>
                      <a:lnTo>
                        <a:pt x="362" y="741"/>
                      </a:lnTo>
                      <a:lnTo>
                        <a:pt x="378" y="733"/>
                      </a:lnTo>
                      <a:lnTo>
                        <a:pt x="390" y="703"/>
                      </a:lnTo>
                      <a:lnTo>
                        <a:pt x="414" y="709"/>
                      </a:lnTo>
                      <a:lnTo>
                        <a:pt x="420" y="695"/>
                      </a:lnTo>
                      <a:lnTo>
                        <a:pt x="408" y="679"/>
                      </a:lnTo>
                      <a:lnTo>
                        <a:pt x="430" y="655"/>
                      </a:lnTo>
                      <a:lnTo>
                        <a:pt x="438" y="629"/>
                      </a:lnTo>
                      <a:lnTo>
                        <a:pt x="478" y="593"/>
                      </a:lnTo>
                      <a:lnTo>
                        <a:pt x="498" y="599"/>
                      </a:lnTo>
                      <a:lnTo>
                        <a:pt x="518" y="585"/>
                      </a:lnTo>
                      <a:lnTo>
                        <a:pt x="522" y="563"/>
                      </a:lnTo>
                      <a:lnTo>
                        <a:pt x="502" y="549"/>
                      </a:lnTo>
                      <a:lnTo>
                        <a:pt x="466" y="551"/>
                      </a:lnTo>
                      <a:lnTo>
                        <a:pt x="446" y="525"/>
                      </a:lnTo>
                      <a:lnTo>
                        <a:pt x="462" y="473"/>
                      </a:lnTo>
                      <a:lnTo>
                        <a:pt x="480" y="433"/>
                      </a:lnTo>
                      <a:lnTo>
                        <a:pt x="494" y="411"/>
                      </a:lnTo>
                      <a:lnTo>
                        <a:pt x="494" y="441"/>
                      </a:lnTo>
                      <a:lnTo>
                        <a:pt x="510" y="439"/>
                      </a:lnTo>
                      <a:lnTo>
                        <a:pt x="520" y="419"/>
                      </a:lnTo>
                      <a:lnTo>
                        <a:pt x="512" y="377"/>
                      </a:lnTo>
                      <a:lnTo>
                        <a:pt x="534" y="369"/>
                      </a:lnTo>
                      <a:lnTo>
                        <a:pt x="536" y="355"/>
                      </a:lnTo>
                      <a:lnTo>
                        <a:pt x="522" y="347"/>
                      </a:lnTo>
                      <a:lnTo>
                        <a:pt x="500" y="375"/>
                      </a:lnTo>
                      <a:lnTo>
                        <a:pt x="490" y="391"/>
                      </a:lnTo>
                      <a:lnTo>
                        <a:pt x="438" y="419"/>
                      </a:lnTo>
                      <a:lnTo>
                        <a:pt x="438" y="391"/>
                      </a:lnTo>
                      <a:lnTo>
                        <a:pt x="494" y="331"/>
                      </a:lnTo>
                      <a:lnTo>
                        <a:pt x="608" y="231"/>
                      </a:lnTo>
                      <a:lnTo>
                        <a:pt x="704" y="157"/>
                      </a:lnTo>
                      <a:lnTo>
                        <a:pt x="847" y="63"/>
                      </a:lnTo>
                      <a:close/>
                    </a:path>
                  </a:pathLst>
                </a:custGeom>
                <a:solidFill>
                  <a:schemeClr val="bg2"/>
                </a:solidFill>
                <a:ln w="9525">
                  <a:noFill/>
                  <a:round/>
                  <a:headEnd/>
                  <a:tailEnd/>
                </a:ln>
                <a:effectLst/>
              </p:spPr>
              <p:txBody>
                <a:bodyPr wrap="none" anchor="ctr"/>
                <a:lstStyle/>
                <a:p>
                  <a:endParaRPr lang="ja-JP" altLang="en-US"/>
                </a:p>
              </p:txBody>
            </p:sp>
            <p:sp>
              <p:nvSpPr>
                <p:cNvPr id="4204" name="Freeform 108"/>
                <p:cNvSpPr>
                  <a:spLocks/>
                </p:cNvSpPr>
                <p:nvPr/>
              </p:nvSpPr>
              <p:spPr bwMode="ltGray">
                <a:xfrm>
                  <a:off x="2810" y="2105"/>
                  <a:ext cx="58" cy="87"/>
                </a:xfrm>
                <a:custGeom>
                  <a:avLst/>
                  <a:gdLst/>
                  <a:ahLst/>
                  <a:cxnLst>
                    <a:cxn ang="0">
                      <a:pos x="0" y="23"/>
                    </a:cxn>
                    <a:cxn ang="0">
                      <a:pos x="2" y="17"/>
                    </a:cxn>
                    <a:cxn ang="0">
                      <a:pos x="14" y="13"/>
                    </a:cxn>
                    <a:cxn ang="0">
                      <a:pos x="36" y="5"/>
                    </a:cxn>
                    <a:cxn ang="0">
                      <a:pos x="46" y="19"/>
                    </a:cxn>
                    <a:cxn ang="0">
                      <a:pos x="58" y="33"/>
                    </a:cxn>
                    <a:cxn ang="0">
                      <a:pos x="40" y="71"/>
                    </a:cxn>
                    <a:cxn ang="0">
                      <a:pos x="38" y="83"/>
                    </a:cxn>
                    <a:cxn ang="0">
                      <a:pos x="26" y="87"/>
                    </a:cxn>
                    <a:cxn ang="0">
                      <a:pos x="12" y="75"/>
                    </a:cxn>
                    <a:cxn ang="0">
                      <a:pos x="18" y="43"/>
                    </a:cxn>
                    <a:cxn ang="0">
                      <a:pos x="6" y="41"/>
                    </a:cxn>
                    <a:cxn ang="0">
                      <a:pos x="0" y="23"/>
                    </a:cxn>
                  </a:cxnLst>
                  <a:rect l="0" t="0" r="r" b="b"/>
                  <a:pathLst>
                    <a:path w="58" h="87">
                      <a:moveTo>
                        <a:pt x="0" y="23"/>
                      </a:moveTo>
                      <a:cubicBezTo>
                        <a:pt x="1" y="21"/>
                        <a:pt x="0" y="18"/>
                        <a:pt x="2" y="17"/>
                      </a:cubicBezTo>
                      <a:cubicBezTo>
                        <a:pt x="5" y="15"/>
                        <a:pt x="14" y="13"/>
                        <a:pt x="14" y="13"/>
                      </a:cubicBezTo>
                      <a:cubicBezTo>
                        <a:pt x="18" y="0"/>
                        <a:pt x="23" y="3"/>
                        <a:pt x="36" y="5"/>
                      </a:cubicBezTo>
                      <a:cubicBezTo>
                        <a:pt x="52" y="2"/>
                        <a:pt x="55" y="5"/>
                        <a:pt x="46" y="19"/>
                      </a:cubicBezTo>
                      <a:cubicBezTo>
                        <a:pt x="51" y="26"/>
                        <a:pt x="55" y="25"/>
                        <a:pt x="58" y="33"/>
                      </a:cubicBezTo>
                      <a:cubicBezTo>
                        <a:pt x="49" y="47"/>
                        <a:pt x="45" y="55"/>
                        <a:pt x="40" y="71"/>
                      </a:cubicBezTo>
                      <a:cubicBezTo>
                        <a:pt x="42" y="76"/>
                        <a:pt x="44" y="79"/>
                        <a:pt x="38" y="83"/>
                      </a:cubicBezTo>
                      <a:cubicBezTo>
                        <a:pt x="34" y="85"/>
                        <a:pt x="26" y="87"/>
                        <a:pt x="26" y="87"/>
                      </a:cubicBezTo>
                      <a:cubicBezTo>
                        <a:pt x="23" y="79"/>
                        <a:pt x="20" y="78"/>
                        <a:pt x="12" y="75"/>
                      </a:cubicBezTo>
                      <a:cubicBezTo>
                        <a:pt x="15" y="64"/>
                        <a:pt x="15" y="54"/>
                        <a:pt x="18" y="43"/>
                      </a:cubicBezTo>
                      <a:cubicBezTo>
                        <a:pt x="15" y="34"/>
                        <a:pt x="12" y="33"/>
                        <a:pt x="6" y="41"/>
                      </a:cubicBezTo>
                      <a:cubicBezTo>
                        <a:pt x="2" y="34"/>
                        <a:pt x="0" y="31"/>
                        <a:pt x="0" y="23"/>
                      </a:cubicBezTo>
                      <a:close/>
                    </a:path>
                  </a:pathLst>
                </a:custGeom>
                <a:solidFill>
                  <a:schemeClr val="bg2"/>
                </a:solidFill>
                <a:ln w="9525">
                  <a:noFill/>
                  <a:round/>
                  <a:headEnd/>
                  <a:tailEnd/>
                </a:ln>
                <a:effectLst/>
              </p:spPr>
              <p:txBody>
                <a:bodyPr wrap="none" anchor="ctr"/>
                <a:lstStyle/>
                <a:p>
                  <a:endParaRPr lang="ja-JP" altLang="en-US"/>
                </a:p>
              </p:txBody>
            </p:sp>
            <p:sp>
              <p:nvSpPr>
                <p:cNvPr id="4205" name="Freeform 109"/>
                <p:cNvSpPr>
                  <a:spLocks/>
                </p:cNvSpPr>
                <p:nvPr/>
              </p:nvSpPr>
              <p:spPr bwMode="ltGray">
                <a:xfrm>
                  <a:off x="2840" y="1841"/>
                  <a:ext cx="279" cy="307"/>
                </a:xfrm>
                <a:custGeom>
                  <a:avLst/>
                  <a:gdLst/>
                  <a:ahLst/>
                  <a:cxnLst>
                    <a:cxn ang="0">
                      <a:pos x="44" y="251"/>
                    </a:cxn>
                    <a:cxn ang="0">
                      <a:pos x="28" y="265"/>
                    </a:cxn>
                    <a:cxn ang="0">
                      <a:pos x="10" y="271"/>
                    </a:cxn>
                    <a:cxn ang="0">
                      <a:pos x="4" y="269"/>
                    </a:cxn>
                    <a:cxn ang="0">
                      <a:pos x="0" y="257"/>
                    </a:cxn>
                    <a:cxn ang="0">
                      <a:pos x="22" y="241"/>
                    </a:cxn>
                    <a:cxn ang="0">
                      <a:pos x="34" y="237"/>
                    </a:cxn>
                    <a:cxn ang="0">
                      <a:pos x="48" y="223"/>
                    </a:cxn>
                    <a:cxn ang="0">
                      <a:pos x="66" y="217"/>
                    </a:cxn>
                    <a:cxn ang="0">
                      <a:pos x="82" y="219"/>
                    </a:cxn>
                    <a:cxn ang="0">
                      <a:pos x="94" y="215"/>
                    </a:cxn>
                    <a:cxn ang="0">
                      <a:pos x="104" y="205"/>
                    </a:cxn>
                    <a:cxn ang="0">
                      <a:pos x="122" y="211"/>
                    </a:cxn>
                    <a:cxn ang="0">
                      <a:pos x="128" y="195"/>
                    </a:cxn>
                    <a:cxn ang="0">
                      <a:pos x="146" y="183"/>
                    </a:cxn>
                    <a:cxn ang="0">
                      <a:pos x="142" y="165"/>
                    </a:cxn>
                    <a:cxn ang="0">
                      <a:pos x="154" y="161"/>
                    </a:cxn>
                    <a:cxn ang="0">
                      <a:pos x="166" y="163"/>
                    </a:cxn>
                    <a:cxn ang="0">
                      <a:pos x="170" y="183"/>
                    </a:cxn>
                    <a:cxn ang="0">
                      <a:pos x="194" y="163"/>
                    </a:cxn>
                    <a:cxn ang="0">
                      <a:pos x="180" y="149"/>
                    </a:cxn>
                    <a:cxn ang="0">
                      <a:pos x="192" y="131"/>
                    </a:cxn>
                    <a:cxn ang="0">
                      <a:pos x="208" y="145"/>
                    </a:cxn>
                    <a:cxn ang="0">
                      <a:pos x="228" y="121"/>
                    </a:cxn>
                    <a:cxn ang="0">
                      <a:pos x="224" y="95"/>
                    </a:cxn>
                    <a:cxn ang="0">
                      <a:pos x="232" y="55"/>
                    </a:cxn>
                    <a:cxn ang="0">
                      <a:pos x="230" y="37"/>
                    </a:cxn>
                    <a:cxn ang="0">
                      <a:pos x="222" y="25"/>
                    </a:cxn>
                    <a:cxn ang="0">
                      <a:pos x="218" y="13"/>
                    </a:cxn>
                    <a:cxn ang="0">
                      <a:pos x="230" y="3"/>
                    </a:cxn>
                    <a:cxn ang="0">
                      <a:pos x="244" y="17"/>
                    </a:cxn>
                    <a:cxn ang="0">
                      <a:pos x="246" y="31"/>
                    </a:cxn>
                    <a:cxn ang="0">
                      <a:pos x="254" y="53"/>
                    </a:cxn>
                    <a:cxn ang="0">
                      <a:pos x="266" y="69"/>
                    </a:cxn>
                    <a:cxn ang="0">
                      <a:pos x="276" y="93"/>
                    </a:cxn>
                    <a:cxn ang="0">
                      <a:pos x="262" y="137"/>
                    </a:cxn>
                    <a:cxn ang="0">
                      <a:pos x="246" y="177"/>
                    </a:cxn>
                    <a:cxn ang="0">
                      <a:pos x="240" y="231"/>
                    </a:cxn>
                    <a:cxn ang="0">
                      <a:pos x="220" y="229"/>
                    </a:cxn>
                    <a:cxn ang="0">
                      <a:pos x="206" y="237"/>
                    </a:cxn>
                    <a:cxn ang="0">
                      <a:pos x="188" y="239"/>
                    </a:cxn>
                    <a:cxn ang="0">
                      <a:pos x="168" y="245"/>
                    </a:cxn>
                    <a:cxn ang="0">
                      <a:pos x="150" y="239"/>
                    </a:cxn>
                    <a:cxn ang="0">
                      <a:pos x="140" y="267"/>
                    </a:cxn>
                    <a:cxn ang="0">
                      <a:pos x="130" y="281"/>
                    </a:cxn>
                    <a:cxn ang="0">
                      <a:pos x="110" y="271"/>
                    </a:cxn>
                    <a:cxn ang="0">
                      <a:pos x="104" y="243"/>
                    </a:cxn>
                    <a:cxn ang="0">
                      <a:pos x="82" y="253"/>
                    </a:cxn>
                    <a:cxn ang="0">
                      <a:pos x="64" y="255"/>
                    </a:cxn>
                    <a:cxn ang="0">
                      <a:pos x="50" y="255"/>
                    </a:cxn>
                    <a:cxn ang="0">
                      <a:pos x="52" y="261"/>
                    </a:cxn>
                    <a:cxn ang="0">
                      <a:pos x="50" y="267"/>
                    </a:cxn>
                    <a:cxn ang="0">
                      <a:pos x="80" y="259"/>
                    </a:cxn>
                    <a:cxn ang="0">
                      <a:pos x="86" y="257"/>
                    </a:cxn>
                    <a:cxn ang="0">
                      <a:pos x="98" y="261"/>
                    </a:cxn>
                    <a:cxn ang="0">
                      <a:pos x="96" y="269"/>
                    </a:cxn>
                    <a:cxn ang="0">
                      <a:pos x="80" y="291"/>
                    </a:cxn>
                    <a:cxn ang="0">
                      <a:pos x="60" y="289"/>
                    </a:cxn>
                    <a:cxn ang="0">
                      <a:pos x="50" y="307"/>
                    </a:cxn>
                    <a:cxn ang="0">
                      <a:pos x="36" y="291"/>
                    </a:cxn>
                    <a:cxn ang="0">
                      <a:pos x="44" y="273"/>
                    </a:cxn>
                    <a:cxn ang="0">
                      <a:pos x="40" y="261"/>
                    </a:cxn>
                    <a:cxn ang="0">
                      <a:pos x="44" y="251"/>
                    </a:cxn>
                  </a:cxnLst>
                  <a:rect l="0" t="0" r="r" b="b"/>
                  <a:pathLst>
                    <a:path w="279" h="307">
                      <a:moveTo>
                        <a:pt x="44" y="251"/>
                      </a:moveTo>
                      <a:cubicBezTo>
                        <a:pt x="38" y="255"/>
                        <a:pt x="35" y="262"/>
                        <a:pt x="28" y="265"/>
                      </a:cubicBezTo>
                      <a:cubicBezTo>
                        <a:pt x="22" y="268"/>
                        <a:pt x="10" y="271"/>
                        <a:pt x="10" y="271"/>
                      </a:cubicBezTo>
                      <a:cubicBezTo>
                        <a:pt x="8" y="270"/>
                        <a:pt x="5" y="271"/>
                        <a:pt x="4" y="269"/>
                      </a:cubicBezTo>
                      <a:cubicBezTo>
                        <a:pt x="2" y="266"/>
                        <a:pt x="0" y="257"/>
                        <a:pt x="0" y="257"/>
                      </a:cubicBezTo>
                      <a:cubicBezTo>
                        <a:pt x="5" y="249"/>
                        <a:pt x="13" y="245"/>
                        <a:pt x="22" y="241"/>
                      </a:cubicBezTo>
                      <a:cubicBezTo>
                        <a:pt x="26" y="239"/>
                        <a:pt x="34" y="237"/>
                        <a:pt x="34" y="237"/>
                      </a:cubicBezTo>
                      <a:cubicBezTo>
                        <a:pt x="37" y="233"/>
                        <a:pt x="44" y="226"/>
                        <a:pt x="48" y="223"/>
                      </a:cubicBezTo>
                      <a:cubicBezTo>
                        <a:pt x="53" y="220"/>
                        <a:pt x="66" y="217"/>
                        <a:pt x="66" y="217"/>
                      </a:cubicBezTo>
                      <a:cubicBezTo>
                        <a:pt x="71" y="218"/>
                        <a:pt x="77" y="219"/>
                        <a:pt x="82" y="219"/>
                      </a:cubicBezTo>
                      <a:cubicBezTo>
                        <a:pt x="86" y="219"/>
                        <a:pt x="94" y="215"/>
                        <a:pt x="94" y="215"/>
                      </a:cubicBezTo>
                      <a:cubicBezTo>
                        <a:pt x="96" y="212"/>
                        <a:pt x="100" y="205"/>
                        <a:pt x="104" y="205"/>
                      </a:cubicBezTo>
                      <a:cubicBezTo>
                        <a:pt x="110" y="205"/>
                        <a:pt x="122" y="211"/>
                        <a:pt x="122" y="211"/>
                      </a:cubicBezTo>
                      <a:cubicBezTo>
                        <a:pt x="132" y="208"/>
                        <a:pt x="130" y="204"/>
                        <a:pt x="128" y="195"/>
                      </a:cubicBezTo>
                      <a:cubicBezTo>
                        <a:pt x="136" y="190"/>
                        <a:pt x="141" y="191"/>
                        <a:pt x="146" y="183"/>
                      </a:cubicBezTo>
                      <a:cubicBezTo>
                        <a:pt x="144" y="179"/>
                        <a:pt x="136" y="170"/>
                        <a:pt x="142" y="165"/>
                      </a:cubicBezTo>
                      <a:cubicBezTo>
                        <a:pt x="145" y="163"/>
                        <a:pt x="154" y="161"/>
                        <a:pt x="154" y="161"/>
                      </a:cubicBezTo>
                      <a:cubicBezTo>
                        <a:pt x="159" y="175"/>
                        <a:pt x="151" y="158"/>
                        <a:pt x="166" y="163"/>
                      </a:cubicBezTo>
                      <a:cubicBezTo>
                        <a:pt x="163" y="173"/>
                        <a:pt x="158" y="179"/>
                        <a:pt x="170" y="183"/>
                      </a:cubicBezTo>
                      <a:cubicBezTo>
                        <a:pt x="182" y="179"/>
                        <a:pt x="181" y="167"/>
                        <a:pt x="194" y="163"/>
                      </a:cubicBezTo>
                      <a:cubicBezTo>
                        <a:pt x="192" y="157"/>
                        <a:pt x="180" y="149"/>
                        <a:pt x="180" y="149"/>
                      </a:cubicBezTo>
                      <a:cubicBezTo>
                        <a:pt x="173" y="138"/>
                        <a:pt x="182" y="134"/>
                        <a:pt x="192" y="131"/>
                      </a:cubicBezTo>
                      <a:cubicBezTo>
                        <a:pt x="206" y="136"/>
                        <a:pt x="191" y="149"/>
                        <a:pt x="208" y="145"/>
                      </a:cubicBezTo>
                      <a:cubicBezTo>
                        <a:pt x="212" y="133"/>
                        <a:pt x="216" y="125"/>
                        <a:pt x="228" y="121"/>
                      </a:cubicBezTo>
                      <a:cubicBezTo>
                        <a:pt x="231" y="112"/>
                        <a:pt x="226" y="104"/>
                        <a:pt x="224" y="95"/>
                      </a:cubicBezTo>
                      <a:cubicBezTo>
                        <a:pt x="228" y="82"/>
                        <a:pt x="223" y="68"/>
                        <a:pt x="232" y="55"/>
                      </a:cubicBezTo>
                      <a:cubicBezTo>
                        <a:pt x="234" y="45"/>
                        <a:pt x="239" y="43"/>
                        <a:pt x="230" y="37"/>
                      </a:cubicBezTo>
                      <a:cubicBezTo>
                        <a:pt x="227" y="33"/>
                        <a:pt x="224" y="30"/>
                        <a:pt x="222" y="25"/>
                      </a:cubicBezTo>
                      <a:cubicBezTo>
                        <a:pt x="221" y="21"/>
                        <a:pt x="218" y="13"/>
                        <a:pt x="218" y="13"/>
                      </a:cubicBezTo>
                      <a:cubicBezTo>
                        <a:pt x="221" y="5"/>
                        <a:pt x="221" y="0"/>
                        <a:pt x="230" y="3"/>
                      </a:cubicBezTo>
                      <a:cubicBezTo>
                        <a:pt x="233" y="11"/>
                        <a:pt x="236" y="14"/>
                        <a:pt x="244" y="17"/>
                      </a:cubicBezTo>
                      <a:cubicBezTo>
                        <a:pt x="248" y="29"/>
                        <a:pt x="234" y="23"/>
                        <a:pt x="246" y="31"/>
                      </a:cubicBezTo>
                      <a:cubicBezTo>
                        <a:pt x="242" y="42"/>
                        <a:pt x="246" y="47"/>
                        <a:pt x="254" y="53"/>
                      </a:cubicBezTo>
                      <a:cubicBezTo>
                        <a:pt x="257" y="61"/>
                        <a:pt x="259" y="64"/>
                        <a:pt x="266" y="69"/>
                      </a:cubicBezTo>
                      <a:cubicBezTo>
                        <a:pt x="269" y="78"/>
                        <a:pt x="271" y="85"/>
                        <a:pt x="276" y="93"/>
                      </a:cubicBezTo>
                      <a:cubicBezTo>
                        <a:pt x="279" y="107"/>
                        <a:pt x="272" y="127"/>
                        <a:pt x="262" y="137"/>
                      </a:cubicBezTo>
                      <a:cubicBezTo>
                        <a:pt x="245" y="131"/>
                        <a:pt x="250" y="164"/>
                        <a:pt x="246" y="177"/>
                      </a:cubicBezTo>
                      <a:cubicBezTo>
                        <a:pt x="244" y="197"/>
                        <a:pt x="245" y="212"/>
                        <a:pt x="240" y="231"/>
                      </a:cubicBezTo>
                      <a:cubicBezTo>
                        <a:pt x="232" y="229"/>
                        <a:pt x="228" y="226"/>
                        <a:pt x="220" y="229"/>
                      </a:cubicBezTo>
                      <a:cubicBezTo>
                        <a:pt x="217" y="237"/>
                        <a:pt x="215" y="240"/>
                        <a:pt x="206" y="237"/>
                      </a:cubicBezTo>
                      <a:cubicBezTo>
                        <a:pt x="203" y="247"/>
                        <a:pt x="196" y="242"/>
                        <a:pt x="188" y="239"/>
                      </a:cubicBezTo>
                      <a:cubicBezTo>
                        <a:pt x="181" y="241"/>
                        <a:pt x="175" y="243"/>
                        <a:pt x="168" y="245"/>
                      </a:cubicBezTo>
                      <a:cubicBezTo>
                        <a:pt x="162" y="243"/>
                        <a:pt x="150" y="239"/>
                        <a:pt x="150" y="239"/>
                      </a:cubicBezTo>
                      <a:cubicBezTo>
                        <a:pt x="153" y="253"/>
                        <a:pt x="150" y="257"/>
                        <a:pt x="140" y="267"/>
                      </a:cubicBezTo>
                      <a:cubicBezTo>
                        <a:pt x="135" y="281"/>
                        <a:pt x="140" y="278"/>
                        <a:pt x="130" y="281"/>
                      </a:cubicBezTo>
                      <a:cubicBezTo>
                        <a:pt x="121" y="278"/>
                        <a:pt x="113" y="281"/>
                        <a:pt x="110" y="271"/>
                      </a:cubicBezTo>
                      <a:cubicBezTo>
                        <a:pt x="114" y="259"/>
                        <a:pt x="116" y="251"/>
                        <a:pt x="104" y="243"/>
                      </a:cubicBezTo>
                      <a:cubicBezTo>
                        <a:pt x="93" y="245"/>
                        <a:pt x="88" y="244"/>
                        <a:pt x="82" y="253"/>
                      </a:cubicBezTo>
                      <a:cubicBezTo>
                        <a:pt x="67" y="248"/>
                        <a:pt x="73" y="246"/>
                        <a:pt x="64" y="255"/>
                      </a:cubicBezTo>
                      <a:cubicBezTo>
                        <a:pt x="56" y="252"/>
                        <a:pt x="53" y="245"/>
                        <a:pt x="50" y="255"/>
                      </a:cubicBezTo>
                      <a:cubicBezTo>
                        <a:pt x="51" y="257"/>
                        <a:pt x="52" y="259"/>
                        <a:pt x="52" y="261"/>
                      </a:cubicBezTo>
                      <a:cubicBezTo>
                        <a:pt x="52" y="263"/>
                        <a:pt x="48" y="266"/>
                        <a:pt x="50" y="267"/>
                      </a:cubicBezTo>
                      <a:cubicBezTo>
                        <a:pt x="55" y="269"/>
                        <a:pt x="76" y="260"/>
                        <a:pt x="80" y="259"/>
                      </a:cubicBezTo>
                      <a:cubicBezTo>
                        <a:pt x="82" y="258"/>
                        <a:pt x="86" y="257"/>
                        <a:pt x="86" y="257"/>
                      </a:cubicBezTo>
                      <a:cubicBezTo>
                        <a:pt x="90" y="258"/>
                        <a:pt x="94" y="260"/>
                        <a:pt x="98" y="261"/>
                      </a:cubicBezTo>
                      <a:cubicBezTo>
                        <a:pt x="101" y="262"/>
                        <a:pt x="97" y="266"/>
                        <a:pt x="96" y="269"/>
                      </a:cubicBezTo>
                      <a:cubicBezTo>
                        <a:pt x="92" y="281"/>
                        <a:pt x="91" y="284"/>
                        <a:pt x="80" y="291"/>
                      </a:cubicBezTo>
                      <a:cubicBezTo>
                        <a:pt x="72" y="283"/>
                        <a:pt x="71" y="286"/>
                        <a:pt x="60" y="289"/>
                      </a:cubicBezTo>
                      <a:cubicBezTo>
                        <a:pt x="55" y="304"/>
                        <a:pt x="59" y="298"/>
                        <a:pt x="50" y="307"/>
                      </a:cubicBezTo>
                      <a:cubicBezTo>
                        <a:pt x="39" y="304"/>
                        <a:pt x="42" y="300"/>
                        <a:pt x="36" y="291"/>
                      </a:cubicBezTo>
                      <a:cubicBezTo>
                        <a:pt x="41" y="277"/>
                        <a:pt x="38" y="283"/>
                        <a:pt x="44" y="273"/>
                      </a:cubicBezTo>
                      <a:cubicBezTo>
                        <a:pt x="43" y="269"/>
                        <a:pt x="36" y="263"/>
                        <a:pt x="40" y="261"/>
                      </a:cubicBezTo>
                      <a:cubicBezTo>
                        <a:pt x="48" y="256"/>
                        <a:pt x="47" y="259"/>
                        <a:pt x="44" y="251"/>
                      </a:cubicBezTo>
                      <a:close/>
                    </a:path>
                  </a:pathLst>
                </a:custGeom>
                <a:solidFill>
                  <a:schemeClr val="bg2"/>
                </a:solidFill>
                <a:ln w="9525">
                  <a:noFill/>
                  <a:round/>
                  <a:headEnd/>
                  <a:tailEnd/>
                </a:ln>
                <a:effectLst/>
              </p:spPr>
              <p:txBody>
                <a:bodyPr wrap="none" anchor="ctr"/>
                <a:lstStyle/>
                <a:p>
                  <a:endParaRPr lang="ja-JP" altLang="en-US"/>
                </a:p>
              </p:txBody>
            </p:sp>
            <p:sp>
              <p:nvSpPr>
                <p:cNvPr id="4206" name="Freeform 110"/>
                <p:cNvSpPr>
                  <a:spLocks/>
                </p:cNvSpPr>
                <p:nvPr/>
              </p:nvSpPr>
              <p:spPr bwMode="ltGray">
                <a:xfrm>
                  <a:off x="3063" y="1757"/>
                  <a:ext cx="138" cy="113"/>
                </a:xfrm>
                <a:custGeom>
                  <a:avLst/>
                  <a:gdLst/>
                  <a:ahLst/>
                  <a:cxnLst>
                    <a:cxn ang="0">
                      <a:pos x="7" y="81"/>
                    </a:cxn>
                    <a:cxn ang="0">
                      <a:pos x="11" y="63"/>
                    </a:cxn>
                    <a:cxn ang="0">
                      <a:pos x="23" y="69"/>
                    </a:cxn>
                    <a:cxn ang="0">
                      <a:pos x="29" y="51"/>
                    </a:cxn>
                    <a:cxn ang="0">
                      <a:pos x="31" y="45"/>
                    </a:cxn>
                    <a:cxn ang="0">
                      <a:pos x="25" y="15"/>
                    </a:cxn>
                    <a:cxn ang="0">
                      <a:pos x="35" y="3"/>
                    </a:cxn>
                    <a:cxn ang="0">
                      <a:pos x="57" y="17"/>
                    </a:cxn>
                    <a:cxn ang="0">
                      <a:pos x="79" y="41"/>
                    </a:cxn>
                    <a:cxn ang="0">
                      <a:pos x="99" y="35"/>
                    </a:cxn>
                    <a:cxn ang="0">
                      <a:pos x="113" y="37"/>
                    </a:cxn>
                    <a:cxn ang="0">
                      <a:pos x="127" y="25"/>
                    </a:cxn>
                    <a:cxn ang="0">
                      <a:pos x="125" y="39"/>
                    </a:cxn>
                    <a:cxn ang="0">
                      <a:pos x="111" y="45"/>
                    </a:cxn>
                    <a:cxn ang="0">
                      <a:pos x="109" y="57"/>
                    </a:cxn>
                    <a:cxn ang="0">
                      <a:pos x="95" y="73"/>
                    </a:cxn>
                    <a:cxn ang="0">
                      <a:pos x="83" y="77"/>
                    </a:cxn>
                    <a:cxn ang="0">
                      <a:pos x="73" y="101"/>
                    </a:cxn>
                    <a:cxn ang="0">
                      <a:pos x="69" y="113"/>
                    </a:cxn>
                    <a:cxn ang="0">
                      <a:pos x="51" y="99"/>
                    </a:cxn>
                    <a:cxn ang="0">
                      <a:pos x="33" y="87"/>
                    </a:cxn>
                    <a:cxn ang="0">
                      <a:pos x="17" y="95"/>
                    </a:cxn>
                    <a:cxn ang="0">
                      <a:pos x="7" y="81"/>
                    </a:cxn>
                  </a:cxnLst>
                  <a:rect l="0" t="0" r="r" b="b"/>
                  <a:pathLst>
                    <a:path w="138" h="113">
                      <a:moveTo>
                        <a:pt x="7" y="81"/>
                      </a:moveTo>
                      <a:cubicBezTo>
                        <a:pt x="2" y="73"/>
                        <a:pt x="1" y="66"/>
                        <a:pt x="11" y="63"/>
                      </a:cubicBezTo>
                      <a:cubicBezTo>
                        <a:pt x="11" y="63"/>
                        <a:pt x="21" y="71"/>
                        <a:pt x="23" y="69"/>
                      </a:cubicBezTo>
                      <a:cubicBezTo>
                        <a:pt x="23" y="69"/>
                        <a:pt x="28" y="54"/>
                        <a:pt x="29" y="51"/>
                      </a:cubicBezTo>
                      <a:cubicBezTo>
                        <a:pt x="30" y="49"/>
                        <a:pt x="31" y="45"/>
                        <a:pt x="31" y="45"/>
                      </a:cubicBezTo>
                      <a:cubicBezTo>
                        <a:pt x="30" y="34"/>
                        <a:pt x="28" y="26"/>
                        <a:pt x="25" y="15"/>
                      </a:cubicBezTo>
                      <a:cubicBezTo>
                        <a:pt x="27" y="6"/>
                        <a:pt x="25" y="0"/>
                        <a:pt x="35" y="3"/>
                      </a:cubicBezTo>
                      <a:cubicBezTo>
                        <a:pt x="42" y="13"/>
                        <a:pt x="44" y="15"/>
                        <a:pt x="57" y="17"/>
                      </a:cubicBezTo>
                      <a:cubicBezTo>
                        <a:pt x="61" y="29"/>
                        <a:pt x="66" y="37"/>
                        <a:pt x="79" y="41"/>
                      </a:cubicBezTo>
                      <a:cubicBezTo>
                        <a:pt x="94" y="36"/>
                        <a:pt x="87" y="38"/>
                        <a:pt x="99" y="35"/>
                      </a:cubicBezTo>
                      <a:cubicBezTo>
                        <a:pt x="106" y="25"/>
                        <a:pt x="104" y="34"/>
                        <a:pt x="113" y="37"/>
                      </a:cubicBezTo>
                      <a:cubicBezTo>
                        <a:pt x="120" y="32"/>
                        <a:pt x="119" y="28"/>
                        <a:pt x="127" y="25"/>
                      </a:cubicBezTo>
                      <a:cubicBezTo>
                        <a:pt x="138" y="29"/>
                        <a:pt x="131" y="33"/>
                        <a:pt x="125" y="39"/>
                      </a:cubicBezTo>
                      <a:cubicBezTo>
                        <a:pt x="122" y="48"/>
                        <a:pt x="119" y="48"/>
                        <a:pt x="111" y="45"/>
                      </a:cubicBezTo>
                      <a:cubicBezTo>
                        <a:pt x="98" y="48"/>
                        <a:pt x="99" y="50"/>
                        <a:pt x="109" y="57"/>
                      </a:cubicBezTo>
                      <a:cubicBezTo>
                        <a:pt x="117" y="69"/>
                        <a:pt x="105" y="70"/>
                        <a:pt x="95" y="73"/>
                      </a:cubicBezTo>
                      <a:cubicBezTo>
                        <a:pt x="91" y="74"/>
                        <a:pt x="83" y="77"/>
                        <a:pt x="83" y="77"/>
                      </a:cubicBezTo>
                      <a:cubicBezTo>
                        <a:pt x="80" y="86"/>
                        <a:pt x="76" y="92"/>
                        <a:pt x="73" y="101"/>
                      </a:cubicBezTo>
                      <a:cubicBezTo>
                        <a:pt x="72" y="105"/>
                        <a:pt x="69" y="113"/>
                        <a:pt x="69" y="113"/>
                      </a:cubicBezTo>
                      <a:cubicBezTo>
                        <a:pt x="58" y="110"/>
                        <a:pt x="60" y="106"/>
                        <a:pt x="51" y="99"/>
                      </a:cubicBezTo>
                      <a:cubicBezTo>
                        <a:pt x="45" y="95"/>
                        <a:pt x="33" y="87"/>
                        <a:pt x="33" y="87"/>
                      </a:cubicBezTo>
                      <a:cubicBezTo>
                        <a:pt x="25" y="92"/>
                        <a:pt x="26" y="98"/>
                        <a:pt x="17" y="95"/>
                      </a:cubicBezTo>
                      <a:cubicBezTo>
                        <a:pt x="16" y="93"/>
                        <a:pt x="0" y="81"/>
                        <a:pt x="7" y="81"/>
                      </a:cubicBezTo>
                      <a:close/>
                    </a:path>
                  </a:pathLst>
                </a:custGeom>
                <a:solidFill>
                  <a:schemeClr val="bg2"/>
                </a:solidFill>
                <a:ln w="9525">
                  <a:noFill/>
                  <a:round/>
                  <a:headEnd/>
                  <a:tailEnd/>
                </a:ln>
                <a:effectLst/>
              </p:spPr>
              <p:txBody>
                <a:bodyPr wrap="none" anchor="ctr"/>
                <a:lstStyle/>
                <a:p>
                  <a:endParaRPr lang="ja-JP" altLang="en-US"/>
                </a:p>
              </p:txBody>
            </p:sp>
            <p:sp>
              <p:nvSpPr>
                <p:cNvPr id="4207" name="Freeform 111"/>
                <p:cNvSpPr>
                  <a:spLocks/>
                </p:cNvSpPr>
                <p:nvPr/>
              </p:nvSpPr>
              <p:spPr bwMode="ltGray">
                <a:xfrm>
                  <a:off x="3202" y="1742"/>
                  <a:ext cx="46" cy="34"/>
                </a:xfrm>
                <a:custGeom>
                  <a:avLst/>
                  <a:gdLst/>
                  <a:ahLst/>
                  <a:cxnLst>
                    <a:cxn ang="0">
                      <a:pos x="0" y="24"/>
                    </a:cxn>
                    <a:cxn ang="0">
                      <a:pos x="24" y="0"/>
                    </a:cxn>
                    <a:cxn ang="0">
                      <a:pos x="46" y="16"/>
                    </a:cxn>
                    <a:cxn ang="0">
                      <a:pos x="24" y="20"/>
                    </a:cxn>
                    <a:cxn ang="0">
                      <a:pos x="0" y="24"/>
                    </a:cxn>
                  </a:cxnLst>
                  <a:rect l="0" t="0" r="r" b="b"/>
                  <a:pathLst>
                    <a:path w="46" h="34">
                      <a:moveTo>
                        <a:pt x="0" y="24"/>
                      </a:moveTo>
                      <a:cubicBezTo>
                        <a:pt x="22" y="17"/>
                        <a:pt x="7" y="12"/>
                        <a:pt x="24" y="0"/>
                      </a:cubicBezTo>
                      <a:cubicBezTo>
                        <a:pt x="43" y="6"/>
                        <a:pt x="21" y="12"/>
                        <a:pt x="46" y="16"/>
                      </a:cubicBezTo>
                      <a:cubicBezTo>
                        <a:pt x="42" y="28"/>
                        <a:pt x="34" y="23"/>
                        <a:pt x="24" y="20"/>
                      </a:cubicBezTo>
                      <a:cubicBezTo>
                        <a:pt x="3" y="34"/>
                        <a:pt x="12" y="16"/>
                        <a:pt x="0" y="24"/>
                      </a:cubicBezTo>
                      <a:close/>
                    </a:path>
                  </a:pathLst>
                </a:custGeom>
                <a:solidFill>
                  <a:schemeClr val="bg2"/>
                </a:solidFill>
                <a:ln w="9525">
                  <a:noFill/>
                  <a:round/>
                  <a:headEnd/>
                  <a:tailEnd/>
                </a:ln>
                <a:effectLst/>
              </p:spPr>
              <p:txBody>
                <a:bodyPr wrap="none" anchor="ctr"/>
                <a:lstStyle/>
                <a:p>
                  <a:endParaRPr lang="ja-JP" altLang="en-US"/>
                </a:p>
              </p:txBody>
            </p:sp>
            <p:sp>
              <p:nvSpPr>
                <p:cNvPr id="4208" name="Freeform 112"/>
                <p:cNvSpPr>
                  <a:spLocks/>
                </p:cNvSpPr>
                <p:nvPr/>
              </p:nvSpPr>
              <p:spPr bwMode="ltGray">
                <a:xfrm>
                  <a:off x="3241" y="1699"/>
                  <a:ext cx="39" cy="47"/>
                </a:xfrm>
                <a:custGeom>
                  <a:avLst/>
                  <a:gdLst/>
                  <a:ahLst/>
                  <a:cxnLst>
                    <a:cxn ang="0">
                      <a:pos x="17" y="43"/>
                    </a:cxn>
                    <a:cxn ang="0">
                      <a:pos x="13" y="17"/>
                    </a:cxn>
                    <a:cxn ang="0">
                      <a:pos x="29" y="19"/>
                    </a:cxn>
                    <a:cxn ang="0">
                      <a:pos x="25" y="33"/>
                    </a:cxn>
                    <a:cxn ang="0">
                      <a:pos x="17" y="43"/>
                    </a:cxn>
                  </a:cxnLst>
                  <a:rect l="0" t="0" r="r" b="b"/>
                  <a:pathLst>
                    <a:path w="39" h="47">
                      <a:moveTo>
                        <a:pt x="17" y="43"/>
                      </a:moveTo>
                      <a:cubicBezTo>
                        <a:pt x="0" y="39"/>
                        <a:pt x="6" y="28"/>
                        <a:pt x="13" y="17"/>
                      </a:cubicBezTo>
                      <a:cubicBezTo>
                        <a:pt x="7" y="0"/>
                        <a:pt x="24" y="16"/>
                        <a:pt x="29" y="19"/>
                      </a:cubicBezTo>
                      <a:cubicBezTo>
                        <a:pt x="36" y="29"/>
                        <a:pt x="39" y="30"/>
                        <a:pt x="25" y="33"/>
                      </a:cubicBezTo>
                      <a:cubicBezTo>
                        <a:pt x="21" y="46"/>
                        <a:pt x="25" y="47"/>
                        <a:pt x="17" y="43"/>
                      </a:cubicBezTo>
                      <a:close/>
                    </a:path>
                  </a:pathLst>
                </a:custGeom>
                <a:solidFill>
                  <a:schemeClr val="bg2"/>
                </a:solidFill>
                <a:ln w="9525">
                  <a:noFill/>
                  <a:round/>
                  <a:headEnd/>
                  <a:tailEnd/>
                </a:ln>
                <a:effectLst/>
              </p:spPr>
              <p:txBody>
                <a:bodyPr wrap="none" anchor="ctr"/>
                <a:lstStyle/>
                <a:p>
                  <a:endParaRPr lang="ja-JP" altLang="en-US"/>
                </a:p>
              </p:txBody>
            </p:sp>
            <p:sp>
              <p:nvSpPr>
                <p:cNvPr id="4209" name="Freeform 113"/>
                <p:cNvSpPr>
                  <a:spLocks/>
                </p:cNvSpPr>
                <p:nvPr/>
              </p:nvSpPr>
              <p:spPr bwMode="ltGray">
                <a:xfrm>
                  <a:off x="3285" y="1686"/>
                  <a:ext cx="25" cy="27"/>
                </a:xfrm>
                <a:custGeom>
                  <a:avLst/>
                  <a:gdLst/>
                  <a:ahLst/>
                  <a:cxnLst>
                    <a:cxn ang="0">
                      <a:pos x="11" y="18"/>
                    </a:cxn>
                    <a:cxn ang="0">
                      <a:pos x="7" y="8"/>
                    </a:cxn>
                    <a:cxn ang="0">
                      <a:pos x="19" y="0"/>
                    </a:cxn>
                    <a:cxn ang="0">
                      <a:pos x="11" y="18"/>
                    </a:cxn>
                  </a:cxnLst>
                  <a:rect l="0" t="0" r="r" b="b"/>
                  <a:pathLst>
                    <a:path w="25" h="27">
                      <a:moveTo>
                        <a:pt x="11" y="18"/>
                      </a:moveTo>
                      <a:cubicBezTo>
                        <a:pt x="6" y="16"/>
                        <a:pt x="0" y="16"/>
                        <a:pt x="7" y="8"/>
                      </a:cubicBezTo>
                      <a:cubicBezTo>
                        <a:pt x="10" y="4"/>
                        <a:pt x="19" y="0"/>
                        <a:pt x="19" y="0"/>
                      </a:cubicBezTo>
                      <a:cubicBezTo>
                        <a:pt x="25" y="9"/>
                        <a:pt x="20" y="27"/>
                        <a:pt x="11" y="18"/>
                      </a:cubicBezTo>
                      <a:close/>
                    </a:path>
                  </a:pathLst>
                </a:custGeom>
                <a:solidFill>
                  <a:schemeClr val="bg2"/>
                </a:solidFill>
                <a:ln w="9525">
                  <a:noFill/>
                  <a:round/>
                  <a:headEnd/>
                  <a:tailEnd/>
                </a:ln>
                <a:effectLst/>
              </p:spPr>
              <p:txBody>
                <a:bodyPr wrap="none" anchor="ctr"/>
                <a:lstStyle/>
                <a:p>
                  <a:endParaRPr lang="ja-JP" altLang="en-US"/>
                </a:p>
              </p:txBody>
            </p:sp>
            <p:sp>
              <p:nvSpPr>
                <p:cNvPr id="4210" name="Freeform 114"/>
                <p:cNvSpPr>
                  <a:spLocks/>
                </p:cNvSpPr>
                <p:nvPr/>
              </p:nvSpPr>
              <p:spPr bwMode="ltGray">
                <a:xfrm>
                  <a:off x="3069" y="1506"/>
                  <a:ext cx="62" cy="238"/>
                </a:xfrm>
                <a:custGeom>
                  <a:avLst/>
                  <a:gdLst/>
                  <a:ahLst/>
                  <a:cxnLst>
                    <a:cxn ang="0">
                      <a:pos x="3" y="60"/>
                    </a:cxn>
                    <a:cxn ang="0">
                      <a:pos x="11" y="32"/>
                    </a:cxn>
                    <a:cxn ang="0">
                      <a:pos x="13" y="2"/>
                    </a:cxn>
                    <a:cxn ang="0">
                      <a:pos x="19" y="6"/>
                    </a:cxn>
                    <a:cxn ang="0">
                      <a:pos x="25" y="30"/>
                    </a:cxn>
                    <a:cxn ang="0">
                      <a:pos x="49" y="94"/>
                    </a:cxn>
                    <a:cxn ang="0">
                      <a:pos x="57" y="122"/>
                    </a:cxn>
                    <a:cxn ang="0">
                      <a:pos x="61" y="134"/>
                    </a:cxn>
                    <a:cxn ang="0">
                      <a:pos x="51" y="148"/>
                    </a:cxn>
                    <a:cxn ang="0">
                      <a:pos x="39" y="144"/>
                    </a:cxn>
                    <a:cxn ang="0">
                      <a:pos x="27" y="162"/>
                    </a:cxn>
                    <a:cxn ang="0">
                      <a:pos x="51" y="220"/>
                    </a:cxn>
                    <a:cxn ang="0">
                      <a:pos x="35" y="230"/>
                    </a:cxn>
                    <a:cxn ang="0">
                      <a:pos x="11" y="238"/>
                    </a:cxn>
                    <a:cxn ang="0">
                      <a:pos x="11" y="196"/>
                    </a:cxn>
                    <a:cxn ang="0">
                      <a:pos x="9" y="140"/>
                    </a:cxn>
                    <a:cxn ang="0">
                      <a:pos x="19" y="122"/>
                    </a:cxn>
                    <a:cxn ang="0">
                      <a:pos x="1" y="76"/>
                    </a:cxn>
                    <a:cxn ang="0">
                      <a:pos x="3" y="60"/>
                    </a:cxn>
                  </a:cxnLst>
                  <a:rect l="0" t="0" r="r" b="b"/>
                  <a:pathLst>
                    <a:path w="62" h="238">
                      <a:moveTo>
                        <a:pt x="3" y="60"/>
                      </a:moveTo>
                      <a:cubicBezTo>
                        <a:pt x="5" y="47"/>
                        <a:pt x="4" y="42"/>
                        <a:pt x="11" y="32"/>
                      </a:cubicBezTo>
                      <a:cubicBezTo>
                        <a:pt x="12" y="22"/>
                        <a:pt x="10" y="12"/>
                        <a:pt x="13" y="2"/>
                      </a:cubicBezTo>
                      <a:cubicBezTo>
                        <a:pt x="14" y="0"/>
                        <a:pt x="18" y="4"/>
                        <a:pt x="19" y="6"/>
                      </a:cubicBezTo>
                      <a:cubicBezTo>
                        <a:pt x="24" y="13"/>
                        <a:pt x="23" y="22"/>
                        <a:pt x="25" y="30"/>
                      </a:cubicBezTo>
                      <a:cubicBezTo>
                        <a:pt x="31" y="53"/>
                        <a:pt x="44" y="71"/>
                        <a:pt x="49" y="94"/>
                      </a:cubicBezTo>
                      <a:cubicBezTo>
                        <a:pt x="51" y="104"/>
                        <a:pt x="54" y="113"/>
                        <a:pt x="57" y="122"/>
                      </a:cubicBezTo>
                      <a:cubicBezTo>
                        <a:pt x="58" y="126"/>
                        <a:pt x="61" y="134"/>
                        <a:pt x="61" y="134"/>
                      </a:cubicBezTo>
                      <a:cubicBezTo>
                        <a:pt x="59" y="144"/>
                        <a:pt x="62" y="155"/>
                        <a:pt x="51" y="148"/>
                      </a:cubicBezTo>
                      <a:cubicBezTo>
                        <a:pt x="48" y="143"/>
                        <a:pt x="47" y="137"/>
                        <a:pt x="39" y="144"/>
                      </a:cubicBezTo>
                      <a:cubicBezTo>
                        <a:pt x="34" y="149"/>
                        <a:pt x="27" y="162"/>
                        <a:pt x="27" y="162"/>
                      </a:cubicBezTo>
                      <a:cubicBezTo>
                        <a:pt x="31" y="184"/>
                        <a:pt x="44" y="199"/>
                        <a:pt x="51" y="220"/>
                      </a:cubicBezTo>
                      <a:cubicBezTo>
                        <a:pt x="47" y="231"/>
                        <a:pt x="47" y="232"/>
                        <a:pt x="35" y="230"/>
                      </a:cubicBezTo>
                      <a:cubicBezTo>
                        <a:pt x="23" y="222"/>
                        <a:pt x="21" y="232"/>
                        <a:pt x="11" y="238"/>
                      </a:cubicBezTo>
                      <a:cubicBezTo>
                        <a:pt x="4" y="227"/>
                        <a:pt x="10" y="208"/>
                        <a:pt x="11" y="196"/>
                      </a:cubicBezTo>
                      <a:cubicBezTo>
                        <a:pt x="9" y="179"/>
                        <a:pt x="3" y="157"/>
                        <a:pt x="9" y="140"/>
                      </a:cubicBezTo>
                      <a:cubicBezTo>
                        <a:pt x="11" y="133"/>
                        <a:pt x="17" y="129"/>
                        <a:pt x="19" y="122"/>
                      </a:cubicBezTo>
                      <a:cubicBezTo>
                        <a:pt x="13" y="105"/>
                        <a:pt x="17" y="86"/>
                        <a:pt x="1" y="76"/>
                      </a:cubicBezTo>
                      <a:cubicBezTo>
                        <a:pt x="0" y="72"/>
                        <a:pt x="3" y="50"/>
                        <a:pt x="3" y="60"/>
                      </a:cubicBezTo>
                      <a:close/>
                    </a:path>
                  </a:pathLst>
                </a:custGeom>
                <a:solidFill>
                  <a:schemeClr val="bg2"/>
                </a:solidFill>
                <a:ln w="9525">
                  <a:noFill/>
                  <a:round/>
                  <a:headEnd/>
                  <a:tailEnd/>
                </a:ln>
                <a:effectLst/>
              </p:spPr>
              <p:txBody>
                <a:bodyPr wrap="none" anchor="ctr"/>
                <a:lstStyle/>
                <a:p>
                  <a:endParaRPr lang="ja-JP" altLang="en-US"/>
                </a:p>
              </p:txBody>
            </p:sp>
            <p:sp>
              <p:nvSpPr>
                <p:cNvPr id="4211" name="Freeform 115"/>
                <p:cNvSpPr>
                  <a:spLocks/>
                </p:cNvSpPr>
                <p:nvPr/>
              </p:nvSpPr>
              <p:spPr bwMode="ltGray">
                <a:xfrm>
                  <a:off x="1518" y="2478"/>
                  <a:ext cx="47" cy="114"/>
                </a:xfrm>
                <a:custGeom>
                  <a:avLst/>
                  <a:gdLst/>
                  <a:ahLst/>
                  <a:cxnLst>
                    <a:cxn ang="0">
                      <a:pos x="6" y="58"/>
                    </a:cxn>
                    <a:cxn ang="0">
                      <a:pos x="20" y="0"/>
                    </a:cxn>
                    <a:cxn ang="0">
                      <a:pos x="36" y="28"/>
                    </a:cxn>
                    <a:cxn ang="0">
                      <a:pos x="38" y="46"/>
                    </a:cxn>
                    <a:cxn ang="0">
                      <a:pos x="42" y="58"/>
                    </a:cxn>
                    <a:cxn ang="0">
                      <a:pos x="26" y="104"/>
                    </a:cxn>
                    <a:cxn ang="0">
                      <a:pos x="8" y="108"/>
                    </a:cxn>
                    <a:cxn ang="0">
                      <a:pos x="0" y="74"/>
                    </a:cxn>
                    <a:cxn ang="0">
                      <a:pos x="2" y="66"/>
                    </a:cxn>
                    <a:cxn ang="0">
                      <a:pos x="6" y="58"/>
                    </a:cxn>
                  </a:cxnLst>
                  <a:rect l="0" t="0" r="r" b="b"/>
                  <a:pathLst>
                    <a:path w="47" h="114">
                      <a:moveTo>
                        <a:pt x="6" y="58"/>
                      </a:moveTo>
                      <a:cubicBezTo>
                        <a:pt x="3" y="48"/>
                        <a:pt x="6" y="5"/>
                        <a:pt x="20" y="0"/>
                      </a:cubicBezTo>
                      <a:cubicBezTo>
                        <a:pt x="32" y="4"/>
                        <a:pt x="32" y="17"/>
                        <a:pt x="36" y="28"/>
                      </a:cubicBezTo>
                      <a:cubicBezTo>
                        <a:pt x="33" y="38"/>
                        <a:pt x="33" y="32"/>
                        <a:pt x="38" y="46"/>
                      </a:cubicBezTo>
                      <a:cubicBezTo>
                        <a:pt x="39" y="50"/>
                        <a:pt x="42" y="58"/>
                        <a:pt x="42" y="58"/>
                      </a:cubicBezTo>
                      <a:cubicBezTo>
                        <a:pt x="44" y="77"/>
                        <a:pt x="47" y="97"/>
                        <a:pt x="26" y="104"/>
                      </a:cubicBezTo>
                      <a:cubicBezTo>
                        <a:pt x="19" y="111"/>
                        <a:pt x="17" y="114"/>
                        <a:pt x="8" y="108"/>
                      </a:cubicBezTo>
                      <a:cubicBezTo>
                        <a:pt x="4" y="97"/>
                        <a:pt x="4" y="85"/>
                        <a:pt x="0" y="74"/>
                      </a:cubicBezTo>
                      <a:cubicBezTo>
                        <a:pt x="1" y="71"/>
                        <a:pt x="1" y="69"/>
                        <a:pt x="2" y="66"/>
                      </a:cubicBezTo>
                      <a:cubicBezTo>
                        <a:pt x="6" y="51"/>
                        <a:pt x="6" y="50"/>
                        <a:pt x="6" y="58"/>
                      </a:cubicBezTo>
                      <a:close/>
                    </a:path>
                  </a:pathLst>
                </a:custGeom>
                <a:solidFill>
                  <a:schemeClr val="bg2"/>
                </a:solidFill>
                <a:ln w="9525">
                  <a:noFill/>
                  <a:round/>
                  <a:headEnd/>
                  <a:tailEnd/>
                </a:ln>
                <a:effectLst/>
              </p:spPr>
              <p:txBody>
                <a:bodyPr wrap="none" anchor="ctr"/>
                <a:lstStyle/>
                <a:p>
                  <a:endParaRPr lang="ja-JP" altLang="en-US"/>
                </a:p>
              </p:txBody>
            </p:sp>
            <p:sp>
              <p:nvSpPr>
                <p:cNvPr id="4212" name="Freeform 116"/>
                <p:cNvSpPr>
                  <a:spLocks/>
                </p:cNvSpPr>
                <p:nvPr/>
              </p:nvSpPr>
              <p:spPr bwMode="ltGray">
                <a:xfrm>
                  <a:off x="1194" y="1923"/>
                  <a:ext cx="55" cy="239"/>
                </a:xfrm>
                <a:custGeom>
                  <a:avLst/>
                  <a:gdLst/>
                  <a:ahLst/>
                  <a:cxnLst>
                    <a:cxn ang="0">
                      <a:pos x="24" y="11"/>
                    </a:cxn>
                    <a:cxn ang="0">
                      <a:pos x="28" y="27"/>
                    </a:cxn>
                    <a:cxn ang="0">
                      <a:pos x="32" y="39"/>
                    </a:cxn>
                    <a:cxn ang="0">
                      <a:pos x="48" y="81"/>
                    </a:cxn>
                    <a:cxn ang="0">
                      <a:pos x="44" y="111"/>
                    </a:cxn>
                    <a:cxn ang="0">
                      <a:pos x="22" y="197"/>
                    </a:cxn>
                    <a:cxn ang="0">
                      <a:pos x="10" y="221"/>
                    </a:cxn>
                    <a:cxn ang="0">
                      <a:pos x="2" y="233"/>
                    </a:cxn>
                    <a:cxn ang="0">
                      <a:pos x="0" y="239"/>
                    </a:cxn>
                    <a:cxn ang="0">
                      <a:pos x="2" y="123"/>
                    </a:cxn>
                    <a:cxn ang="0">
                      <a:pos x="16" y="29"/>
                    </a:cxn>
                    <a:cxn ang="0">
                      <a:pos x="24" y="11"/>
                    </a:cxn>
                  </a:cxnLst>
                  <a:rect l="0" t="0" r="r" b="b"/>
                  <a:pathLst>
                    <a:path w="55" h="239">
                      <a:moveTo>
                        <a:pt x="24" y="11"/>
                      </a:moveTo>
                      <a:cubicBezTo>
                        <a:pt x="30" y="29"/>
                        <a:pt x="21" y="0"/>
                        <a:pt x="28" y="27"/>
                      </a:cubicBezTo>
                      <a:cubicBezTo>
                        <a:pt x="29" y="31"/>
                        <a:pt x="32" y="39"/>
                        <a:pt x="32" y="39"/>
                      </a:cubicBezTo>
                      <a:cubicBezTo>
                        <a:pt x="27" y="55"/>
                        <a:pt x="31" y="75"/>
                        <a:pt x="48" y="81"/>
                      </a:cubicBezTo>
                      <a:cubicBezTo>
                        <a:pt x="55" y="91"/>
                        <a:pt x="47" y="101"/>
                        <a:pt x="44" y="111"/>
                      </a:cubicBezTo>
                      <a:cubicBezTo>
                        <a:pt x="35" y="139"/>
                        <a:pt x="31" y="169"/>
                        <a:pt x="22" y="197"/>
                      </a:cubicBezTo>
                      <a:cubicBezTo>
                        <a:pt x="19" y="205"/>
                        <a:pt x="14" y="213"/>
                        <a:pt x="10" y="221"/>
                      </a:cubicBezTo>
                      <a:cubicBezTo>
                        <a:pt x="8" y="225"/>
                        <a:pt x="5" y="229"/>
                        <a:pt x="2" y="233"/>
                      </a:cubicBezTo>
                      <a:cubicBezTo>
                        <a:pt x="1" y="235"/>
                        <a:pt x="0" y="239"/>
                        <a:pt x="0" y="239"/>
                      </a:cubicBezTo>
                      <a:lnTo>
                        <a:pt x="2" y="123"/>
                      </a:lnTo>
                      <a:lnTo>
                        <a:pt x="16" y="29"/>
                      </a:lnTo>
                      <a:lnTo>
                        <a:pt x="24" y="11"/>
                      </a:lnTo>
                      <a:close/>
                    </a:path>
                  </a:pathLst>
                </a:custGeom>
                <a:solidFill>
                  <a:schemeClr val="bg2"/>
                </a:solidFill>
                <a:ln w="9525">
                  <a:noFill/>
                  <a:round/>
                  <a:headEnd/>
                  <a:tailEnd/>
                </a:ln>
                <a:effectLst/>
              </p:spPr>
              <p:txBody>
                <a:bodyPr wrap="none" anchor="ctr"/>
                <a:lstStyle/>
                <a:p>
                  <a:endParaRPr lang="ja-JP" altLang="en-US"/>
                </a:p>
              </p:txBody>
            </p:sp>
            <p:sp>
              <p:nvSpPr>
                <p:cNvPr id="4213" name="Freeform 117"/>
                <p:cNvSpPr>
                  <a:spLocks/>
                </p:cNvSpPr>
                <p:nvPr/>
              </p:nvSpPr>
              <p:spPr bwMode="ltGray">
                <a:xfrm>
                  <a:off x="1827" y="2741"/>
                  <a:ext cx="291" cy="399"/>
                </a:xfrm>
                <a:custGeom>
                  <a:avLst/>
                  <a:gdLst/>
                  <a:ahLst/>
                  <a:cxnLst>
                    <a:cxn ang="0">
                      <a:pos x="33" y="55"/>
                    </a:cxn>
                    <a:cxn ang="0">
                      <a:pos x="13" y="45"/>
                    </a:cxn>
                    <a:cxn ang="0">
                      <a:pos x="7" y="41"/>
                    </a:cxn>
                    <a:cxn ang="0">
                      <a:pos x="3" y="23"/>
                    </a:cxn>
                    <a:cxn ang="0">
                      <a:pos x="17" y="5"/>
                    </a:cxn>
                    <a:cxn ang="0">
                      <a:pos x="29" y="15"/>
                    </a:cxn>
                    <a:cxn ang="0">
                      <a:pos x="41" y="31"/>
                    </a:cxn>
                    <a:cxn ang="0">
                      <a:pos x="59" y="37"/>
                    </a:cxn>
                    <a:cxn ang="0">
                      <a:pos x="83" y="77"/>
                    </a:cxn>
                    <a:cxn ang="0">
                      <a:pos x="103" y="97"/>
                    </a:cxn>
                    <a:cxn ang="0">
                      <a:pos x="137" y="141"/>
                    </a:cxn>
                    <a:cxn ang="0">
                      <a:pos x="185" y="195"/>
                    </a:cxn>
                    <a:cxn ang="0">
                      <a:pos x="191" y="207"/>
                    </a:cxn>
                    <a:cxn ang="0">
                      <a:pos x="215" y="219"/>
                    </a:cxn>
                    <a:cxn ang="0">
                      <a:pos x="241" y="239"/>
                    </a:cxn>
                    <a:cxn ang="0">
                      <a:pos x="227" y="239"/>
                    </a:cxn>
                    <a:cxn ang="0">
                      <a:pos x="215" y="231"/>
                    </a:cxn>
                    <a:cxn ang="0">
                      <a:pos x="205" y="239"/>
                    </a:cxn>
                    <a:cxn ang="0">
                      <a:pos x="221" y="255"/>
                    </a:cxn>
                    <a:cxn ang="0">
                      <a:pos x="237" y="285"/>
                    </a:cxn>
                    <a:cxn ang="0">
                      <a:pos x="241" y="297"/>
                    </a:cxn>
                    <a:cxn ang="0">
                      <a:pos x="253" y="307"/>
                    </a:cxn>
                    <a:cxn ang="0">
                      <a:pos x="255" y="289"/>
                    </a:cxn>
                    <a:cxn ang="0">
                      <a:pos x="271" y="283"/>
                    </a:cxn>
                    <a:cxn ang="0">
                      <a:pos x="273" y="295"/>
                    </a:cxn>
                    <a:cxn ang="0">
                      <a:pos x="279" y="299"/>
                    </a:cxn>
                    <a:cxn ang="0">
                      <a:pos x="291" y="311"/>
                    </a:cxn>
                    <a:cxn ang="0">
                      <a:pos x="275" y="315"/>
                    </a:cxn>
                    <a:cxn ang="0">
                      <a:pos x="277" y="335"/>
                    </a:cxn>
                    <a:cxn ang="0">
                      <a:pos x="281" y="367"/>
                    </a:cxn>
                    <a:cxn ang="0">
                      <a:pos x="273" y="393"/>
                    </a:cxn>
                    <a:cxn ang="0">
                      <a:pos x="271" y="399"/>
                    </a:cxn>
                    <a:cxn ang="0">
                      <a:pos x="257" y="385"/>
                    </a:cxn>
                    <a:cxn ang="0">
                      <a:pos x="239" y="379"/>
                    </a:cxn>
                    <a:cxn ang="0">
                      <a:pos x="213" y="355"/>
                    </a:cxn>
                    <a:cxn ang="0">
                      <a:pos x="201" y="347"/>
                    </a:cxn>
                    <a:cxn ang="0">
                      <a:pos x="189" y="333"/>
                    </a:cxn>
                    <a:cxn ang="0">
                      <a:pos x="175" y="315"/>
                    </a:cxn>
                    <a:cxn ang="0">
                      <a:pos x="153" y="281"/>
                    </a:cxn>
                    <a:cxn ang="0">
                      <a:pos x="133" y="245"/>
                    </a:cxn>
                    <a:cxn ang="0">
                      <a:pos x="117" y="209"/>
                    </a:cxn>
                    <a:cxn ang="0">
                      <a:pos x="119" y="195"/>
                    </a:cxn>
                    <a:cxn ang="0">
                      <a:pos x="93" y="167"/>
                    </a:cxn>
                    <a:cxn ang="0">
                      <a:pos x="85" y="149"/>
                    </a:cxn>
                    <a:cxn ang="0">
                      <a:pos x="73" y="117"/>
                    </a:cxn>
                    <a:cxn ang="0">
                      <a:pos x="55" y="107"/>
                    </a:cxn>
                    <a:cxn ang="0">
                      <a:pos x="41" y="79"/>
                    </a:cxn>
                    <a:cxn ang="0">
                      <a:pos x="29" y="55"/>
                    </a:cxn>
                    <a:cxn ang="0">
                      <a:pos x="33" y="55"/>
                    </a:cxn>
                  </a:cxnLst>
                  <a:rect l="0" t="0" r="r" b="b"/>
                  <a:pathLst>
                    <a:path w="291" h="399">
                      <a:moveTo>
                        <a:pt x="33" y="55"/>
                      </a:moveTo>
                      <a:cubicBezTo>
                        <a:pt x="20" y="52"/>
                        <a:pt x="27" y="55"/>
                        <a:pt x="13" y="45"/>
                      </a:cubicBezTo>
                      <a:cubicBezTo>
                        <a:pt x="11" y="44"/>
                        <a:pt x="7" y="41"/>
                        <a:pt x="7" y="41"/>
                      </a:cubicBezTo>
                      <a:cubicBezTo>
                        <a:pt x="2" y="34"/>
                        <a:pt x="0" y="31"/>
                        <a:pt x="3" y="23"/>
                      </a:cubicBezTo>
                      <a:cubicBezTo>
                        <a:pt x="5" y="8"/>
                        <a:pt x="2" y="0"/>
                        <a:pt x="17" y="5"/>
                      </a:cubicBezTo>
                      <a:cubicBezTo>
                        <a:pt x="21" y="9"/>
                        <a:pt x="26" y="11"/>
                        <a:pt x="29" y="15"/>
                      </a:cubicBezTo>
                      <a:cubicBezTo>
                        <a:pt x="34" y="21"/>
                        <a:pt x="32" y="27"/>
                        <a:pt x="41" y="31"/>
                      </a:cubicBezTo>
                      <a:cubicBezTo>
                        <a:pt x="47" y="34"/>
                        <a:pt x="59" y="37"/>
                        <a:pt x="59" y="37"/>
                      </a:cubicBezTo>
                      <a:cubicBezTo>
                        <a:pt x="69" y="53"/>
                        <a:pt x="67" y="66"/>
                        <a:pt x="83" y="77"/>
                      </a:cubicBezTo>
                      <a:cubicBezTo>
                        <a:pt x="88" y="84"/>
                        <a:pt x="96" y="92"/>
                        <a:pt x="103" y="97"/>
                      </a:cubicBezTo>
                      <a:cubicBezTo>
                        <a:pt x="113" y="111"/>
                        <a:pt x="119" y="135"/>
                        <a:pt x="137" y="141"/>
                      </a:cubicBezTo>
                      <a:cubicBezTo>
                        <a:pt x="150" y="161"/>
                        <a:pt x="168" y="178"/>
                        <a:pt x="185" y="195"/>
                      </a:cubicBezTo>
                      <a:cubicBezTo>
                        <a:pt x="202" y="212"/>
                        <a:pt x="178" y="191"/>
                        <a:pt x="191" y="207"/>
                      </a:cubicBezTo>
                      <a:cubicBezTo>
                        <a:pt x="196" y="214"/>
                        <a:pt x="208" y="214"/>
                        <a:pt x="215" y="219"/>
                      </a:cubicBezTo>
                      <a:cubicBezTo>
                        <a:pt x="219" y="230"/>
                        <a:pt x="231" y="236"/>
                        <a:pt x="241" y="239"/>
                      </a:cubicBezTo>
                      <a:cubicBezTo>
                        <a:pt x="235" y="241"/>
                        <a:pt x="234" y="243"/>
                        <a:pt x="227" y="239"/>
                      </a:cubicBezTo>
                      <a:cubicBezTo>
                        <a:pt x="223" y="237"/>
                        <a:pt x="215" y="231"/>
                        <a:pt x="215" y="231"/>
                      </a:cubicBezTo>
                      <a:cubicBezTo>
                        <a:pt x="211" y="232"/>
                        <a:pt x="205" y="233"/>
                        <a:pt x="205" y="239"/>
                      </a:cubicBezTo>
                      <a:cubicBezTo>
                        <a:pt x="205" y="245"/>
                        <a:pt x="218" y="251"/>
                        <a:pt x="221" y="255"/>
                      </a:cubicBezTo>
                      <a:cubicBezTo>
                        <a:pt x="229" y="266"/>
                        <a:pt x="233" y="273"/>
                        <a:pt x="237" y="285"/>
                      </a:cubicBezTo>
                      <a:cubicBezTo>
                        <a:pt x="238" y="289"/>
                        <a:pt x="237" y="295"/>
                        <a:pt x="241" y="297"/>
                      </a:cubicBezTo>
                      <a:cubicBezTo>
                        <a:pt x="249" y="303"/>
                        <a:pt x="245" y="299"/>
                        <a:pt x="253" y="307"/>
                      </a:cubicBezTo>
                      <a:cubicBezTo>
                        <a:pt x="258" y="293"/>
                        <a:pt x="258" y="299"/>
                        <a:pt x="255" y="289"/>
                      </a:cubicBezTo>
                      <a:cubicBezTo>
                        <a:pt x="258" y="279"/>
                        <a:pt x="262" y="281"/>
                        <a:pt x="271" y="283"/>
                      </a:cubicBezTo>
                      <a:cubicBezTo>
                        <a:pt x="289" y="301"/>
                        <a:pt x="270" y="278"/>
                        <a:pt x="273" y="295"/>
                      </a:cubicBezTo>
                      <a:cubicBezTo>
                        <a:pt x="273" y="297"/>
                        <a:pt x="277" y="297"/>
                        <a:pt x="279" y="299"/>
                      </a:cubicBezTo>
                      <a:cubicBezTo>
                        <a:pt x="283" y="303"/>
                        <a:pt x="291" y="311"/>
                        <a:pt x="291" y="311"/>
                      </a:cubicBezTo>
                      <a:cubicBezTo>
                        <a:pt x="288" y="325"/>
                        <a:pt x="285" y="322"/>
                        <a:pt x="275" y="315"/>
                      </a:cubicBezTo>
                      <a:cubicBezTo>
                        <a:pt x="272" y="323"/>
                        <a:pt x="274" y="327"/>
                        <a:pt x="277" y="335"/>
                      </a:cubicBezTo>
                      <a:cubicBezTo>
                        <a:pt x="275" y="347"/>
                        <a:pt x="277" y="356"/>
                        <a:pt x="281" y="367"/>
                      </a:cubicBezTo>
                      <a:cubicBezTo>
                        <a:pt x="278" y="376"/>
                        <a:pt x="276" y="384"/>
                        <a:pt x="273" y="393"/>
                      </a:cubicBezTo>
                      <a:cubicBezTo>
                        <a:pt x="272" y="395"/>
                        <a:pt x="271" y="399"/>
                        <a:pt x="271" y="399"/>
                      </a:cubicBezTo>
                      <a:cubicBezTo>
                        <a:pt x="260" y="395"/>
                        <a:pt x="266" y="399"/>
                        <a:pt x="257" y="385"/>
                      </a:cubicBezTo>
                      <a:cubicBezTo>
                        <a:pt x="253" y="380"/>
                        <a:pt x="239" y="379"/>
                        <a:pt x="239" y="379"/>
                      </a:cubicBezTo>
                      <a:cubicBezTo>
                        <a:pt x="232" y="369"/>
                        <a:pt x="223" y="362"/>
                        <a:pt x="213" y="355"/>
                      </a:cubicBezTo>
                      <a:cubicBezTo>
                        <a:pt x="209" y="352"/>
                        <a:pt x="201" y="347"/>
                        <a:pt x="201" y="347"/>
                      </a:cubicBezTo>
                      <a:cubicBezTo>
                        <a:pt x="196" y="340"/>
                        <a:pt x="197" y="336"/>
                        <a:pt x="189" y="333"/>
                      </a:cubicBezTo>
                      <a:cubicBezTo>
                        <a:pt x="183" y="327"/>
                        <a:pt x="181" y="321"/>
                        <a:pt x="175" y="315"/>
                      </a:cubicBezTo>
                      <a:cubicBezTo>
                        <a:pt x="170" y="299"/>
                        <a:pt x="164" y="292"/>
                        <a:pt x="153" y="281"/>
                      </a:cubicBezTo>
                      <a:cubicBezTo>
                        <a:pt x="149" y="270"/>
                        <a:pt x="140" y="255"/>
                        <a:pt x="133" y="245"/>
                      </a:cubicBezTo>
                      <a:cubicBezTo>
                        <a:pt x="131" y="231"/>
                        <a:pt x="121" y="222"/>
                        <a:pt x="117" y="209"/>
                      </a:cubicBezTo>
                      <a:cubicBezTo>
                        <a:pt x="121" y="198"/>
                        <a:pt x="129" y="205"/>
                        <a:pt x="119" y="195"/>
                      </a:cubicBezTo>
                      <a:cubicBezTo>
                        <a:pt x="100" y="200"/>
                        <a:pt x="101" y="179"/>
                        <a:pt x="93" y="167"/>
                      </a:cubicBezTo>
                      <a:cubicBezTo>
                        <a:pt x="89" y="162"/>
                        <a:pt x="85" y="149"/>
                        <a:pt x="85" y="149"/>
                      </a:cubicBezTo>
                      <a:cubicBezTo>
                        <a:pt x="84" y="140"/>
                        <a:pt x="80" y="124"/>
                        <a:pt x="73" y="117"/>
                      </a:cubicBezTo>
                      <a:cubicBezTo>
                        <a:pt x="68" y="112"/>
                        <a:pt x="55" y="107"/>
                        <a:pt x="55" y="107"/>
                      </a:cubicBezTo>
                      <a:cubicBezTo>
                        <a:pt x="48" y="97"/>
                        <a:pt x="51" y="85"/>
                        <a:pt x="41" y="79"/>
                      </a:cubicBezTo>
                      <a:cubicBezTo>
                        <a:pt x="40" y="77"/>
                        <a:pt x="29" y="57"/>
                        <a:pt x="29" y="55"/>
                      </a:cubicBezTo>
                      <a:cubicBezTo>
                        <a:pt x="29" y="54"/>
                        <a:pt x="32" y="55"/>
                        <a:pt x="33" y="55"/>
                      </a:cubicBezTo>
                      <a:close/>
                    </a:path>
                  </a:pathLst>
                </a:custGeom>
                <a:solidFill>
                  <a:schemeClr val="bg2"/>
                </a:solidFill>
                <a:ln w="9525">
                  <a:noFill/>
                  <a:round/>
                  <a:headEnd/>
                  <a:tailEnd/>
                </a:ln>
                <a:effectLst/>
              </p:spPr>
              <p:txBody>
                <a:bodyPr wrap="none" anchor="ctr"/>
                <a:lstStyle/>
                <a:p>
                  <a:endParaRPr lang="ja-JP" altLang="en-US"/>
                </a:p>
              </p:txBody>
            </p:sp>
            <p:sp>
              <p:nvSpPr>
                <p:cNvPr id="4214" name="Freeform 118"/>
                <p:cNvSpPr>
                  <a:spLocks/>
                </p:cNvSpPr>
                <p:nvPr/>
              </p:nvSpPr>
              <p:spPr bwMode="ltGray">
                <a:xfrm>
                  <a:off x="1834" y="2825"/>
                  <a:ext cx="31" cy="33"/>
                </a:xfrm>
                <a:custGeom>
                  <a:avLst/>
                  <a:gdLst/>
                  <a:ahLst/>
                  <a:cxnLst>
                    <a:cxn ang="0">
                      <a:pos x="18" y="21"/>
                    </a:cxn>
                    <a:cxn ang="0">
                      <a:pos x="0" y="3"/>
                    </a:cxn>
                    <a:cxn ang="0">
                      <a:pos x="22" y="5"/>
                    </a:cxn>
                    <a:cxn ang="0">
                      <a:pos x="18" y="21"/>
                    </a:cxn>
                  </a:cxnLst>
                  <a:rect l="0" t="0" r="r" b="b"/>
                  <a:pathLst>
                    <a:path w="31" h="33">
                      <a:moveTo>
                        <a:pt x="18" y="21"/>
                      </a:moveTo>
                      <a:cubicBezTo>
                        <a:pt x="8" y="18"/>
                        <a:pt x="3" y="13"/>
                        <a:pt x="0" y="3"/>
                      </a:cubicBezTo>
                      <a:cubicBezTo>
                        <a:pt x="8" y="0"/>
                        <a:pt x="14" y="2"/>
                        <a:pt x="22" y="5"/>
                      </a:cubicBezTo>
                      <a:cubicBezTo>
                        <a:pt x="31" y="33"/>
                        <a:pt x="2" y="16"/>
                        <a:pt x="18" y="21"/>
                      </a:cubicBezTo>
                      <a:close/>
                    </a:path>
                  </a:pathLst>
                </a:custGeom>
                <a:solidFill>
                  <a:schemeClr val="bg2"/>
                </a:solidFill>
                <a:ln w="9525">
                  <a:noFill/>
                  <a:round/>
                  <a:headEnd/>
                  <a:tailEnd/>
                </a:ln>
                <a:effectLst/>
              </p:spPr>
              <p:txBody>
                <a:bodyPr wrap="none" anchor="ctr"/>
                <a:lstStyle/>
                <a:p>
                  <a:endParaRPr lang="ja-JP" altLang="en-US"/>
                </a:p>
              </p:txBody>
            </p:sp>
            <p:sp>
              <p:nvSpPr>
                <p:cNvPr id="4215" name="Freeform 119"/>
                <p:cNvSpPr>
                  <a:spLocks/>
                </p:cNvSpPr>
                <p:nvPr/>
              </p:nvSpPr>
              <p:spPr bwMode="ltGray">
                <a:xfrm>
                  <a:off x="1872" y="2876"/>
                  <a:ext cx="28" cy="34"/>
                </a:xfrm>
                <a:custGeom>
                  <a:avLst/>
                  <a:gdLst/>
                  <a:ahLst/>
                  <a:cxnLst>
                    <a:cxn ang="0">
                      <a:pos x="16" y="28"/>
                    </a:cxn>
                    <a:cxn ang="0">
                      <a:pos x="0" y="12"/>
                    </a:cxn>
                    <a:cxn ang="0">
                      <a:pos x="14" y="6"/>
                    </a:cxn>
                    <a:cxn ang="0">
                      <a:pos x="28" y="30"/>
                    </a:cxn>
                    <a:cxn ang="0">
                      <a:pos x="16" y="28"/>
                    </a:cxn>
                  </a:cxnLst>
                  <a:rect l="0" t="0" r="r" b="b"/>
                  <a:pathLst>
                    <a:path w="28" h="34">
                      <a:moveTo>
                        <a:pt x="16" y="28"/>
                      </a:moveTo>
                      <a:cubicBezTo>
                        <a:pt x="11" y="21"/>
                        <a:pt x="7" y="17"/>
                        <a:pt x="0" y="12"/>
                      </a:cubicBezTo>
                      <a:cubicBezTo>
                        <a:pt x="3" y="2"/>
                        <a:pt x="5" y="0"/>
                        <a:pt x="14" y="6"/>
                      </a:cubicBezTo>
                      <a:cubicBezTo>
                        <a:pt x="20" y="14"/>
                        <a:pt x="25" y="21"/>
                        <a:pt x="28" y="30"/>
                      </a:cubicBezTo>
                      <a:cubicBezTo>
                        <a:pt x="15" y="34"/>
                        <a:pt x="22" y="22"/>
                        <a:pt x="16" y="28"/>
                      </a:cubicBezTo>
                      <a:close/>
                    </a:path>
                  </a:pathLst>
                </a:custGeom>
                <a:solidFill>
                  <a:schemeClr val="bg2"/>
                </a:solidFill>
                <a:ln w="9525">
                  <a:noFill/>
                  <a:round/>
                  <a:headEnd/>
                  <a:tailEnd/>
                </a:ln>
                <a:effectLst/>
              </p:spPr>
              <p:txBody>
                <a:bodyPr wrap="none" anchor="ctr"/>
                <a:lstStyle/>
                <a:p>
                  <a:endParaRPr lang="ja-JP" altLang="en-US"/>
                </a:p>
              </p:txBody>
            </p:sp>
            <p:sp>
              <p:nvSpPr>
                <p:cNvPr id="4216" name="Freeform 120"/>
                <p:cNvSpPr>
                  <a:spLocks/>
                </p:cNvSpPr>
                <p:nvPr/>
              </p:nvSpPr>
              <p:spPr bwMode="ltGray">
                <a:xfrm>
                  <a:off x="1902" y="2956"/>
                  <a:ext cx="28" cy="23"/>
                </a:xfrm>
                <a:custGeom>
                  <a:avLst/>
                  <a:gdLst/>
                  <a:ahLst/>
                  <a:cxnLst>
                    <a:cxn ang="0">
                      <a:pos x="14" y="20"/>
                    </a:cxn>
                    <a:cxn ang="0">
                      <a:pos x="14" y="0"/>
                    </a:cxn>
                    <a:cxn ang="0">
                      <a:pos x="28" y="14"/>
                    </a:cxn>
                    <a:cxn ang="0">
                      <a:pos x="26" y="22"/>
                    </a:cxn>
                    <a:cxn ang="0">
                      <a:pos x="14" y="20"/>
                    </a:cxn>
                  </a:cxnLst>
                  <a:rect l="0" t="0" r="r" b="b"/>
                  <a:pathLst>
                    <a:path w="28" h="23">
                      <a:moveTo>
                        <a:pt x="14" y="20"/>
                      </a:moveTo>
                      <a:cubicBezTo>
                        <a:pt x="8" y="11"/>
                        <a:pt x="0" y="5"/>
                        <a:pt x="14" y="0"/>
                      </a:cubicBezTo>
                      <a:cubicBezTo>
                        <a:pt x="20" y="2"/>
                        <a:pt x="28" y="14"/>
                        <a:pt x="28" y="14"/>
                      </a:cubicBezTo>
                      <a:cubicBezTo>
                        <a:pt x="27" y="17"/>
                        <a:pt x="28" y="21"/>
                        <a:pt x="26" y="22"/>
                      </a:cubicBezTo>
                      <a:cubicBezTo>
                        <a:pt x="24" y="23"/>
                        <a:pt x="8" y="14"/>
                        <a:pt x="14" y="20"/>
                      </a:cubicBezTo>
                      <a:close/>
                    </a:path>
                  </a:pathLst>
                </a:custGeom>
                <a:solidFill>
                  <a:schemeClr val="bg2"/>
                </a:solidFill>
                <a:ln w="9525">
                  <a:noFill/>
                  <a:round/>
                  <a:headEnd/>
                  <a:tailEnd/>
                </a:ln>
                <a:effectLst/>
              </p:spPr>
              <p:txBody>
                <a:bodyPr wrap="none" anchor="ctr"/>
                <a:lstStyle/>
                <a:p>
                  <a:endParaRPr lang="ja-JP" altLang="en-US"/>
                </a:p>
              </p:txBody>
            </p:sp>
            <p:sp>
              <p:nvSpPr>
                <p:cNvPr id="4217" name="Freeform 121"/>
                <p:cNvSpPr>
                  <a:spLocks/>
                </p:cNvSpPr>
                <p:nvPr/>
              </p:nvSpPr>
              <p:spPr bwMode="ltGray">
                <a:xfrm>
                  <a:off x="2208" y="2448"/>
                  <a:ext cx="77" cy="60"/>
                </a:xfrm>
                <a:custGeom>
                  <a:avLst/>
                  <a:gdLst/>
                  <a:ahLst/>
                  <a:cxnLst>
                    <a:cxn ang="0">
                      <a:pos x="14" y="54"/>
                    </a:cxn>
                    <a:cxn ang="0">
                      <a:pos x="0" y="40"/>
                    </a:cxn>
                    <a:cxn ang="0">
                      <a:pos x="20" y="10"/>
                    </a:cxn>
                    <a:cxn ang="0">
                      <a:pos x="30" y="2"/>
                    </a:cxn>
                    <a:cxn ang="0">
                      <a:pos x="42" y="6"/>
                    </a:cxn>
                    <a:cxn ang="0">
                      <a:pos x="62" y="4"/>
                    </a:cxn>
                    <a:cxn ang="0">
                      <a:pos x="74" y="12"/>
                    </a:cxn>
                    <a:cxn ang="0">
                      <a:pos x="68" y="32"/>
                    </a:cxn>
                    <a:cxn ang="0">
                      <a:pos x="46" y="44"/>
                    </a:cxn>
                    <a:cxn ang="0">
                      <a:pos x="40" y="56"/>
                    </a:cxn>
                    <a:cxn ang="0">
                      <a:pos x="28" y="60"/>
                    </a:cxn>
                    <a:cxn ang="0">
                      <a:pos x="14" y="54"/>
                    </a:cxn>
                  </a:cxnLst>
                  <a:rect l="0" t="0" r="r" b="b"/>
                  <a:pathLst>
                    <a:path w="77" h="60">
                      <a:moveTo>
                        <a:pt x="14" y="54"/>
                      </a:moveTo>
                      <a:cubicBezTo>
                        <a:pt x="4" y="52"/>
                        <a:pt x="3" y="49"/>
                        <a:pt x="0" y="40"/>
                      </a:cubicBezTo>
                      <a:cubicBezTo>
                        <a:pt x="2" y="25"/>
                        <a:pt x="5" y="15"/>
                        <a:pt x="20" y="10"/>
                      </a:cubicBezTo>
                      <a:cubicBezTo>
                        <a:pt x="23" y="6"/>
                        <a:pt x="24" y="1"/>
                        <a:pt x="30" y="2"/>
                      </a:cubicBezTo>
                      <a:cubicBezTo>
                        <a:pt x="34" y="2"/>
                        <a:pt x="42" y="6"/>
                        <a:pt x="42" y="6"/>
                      </a:cubicBezTo>
                      <a:cubicBezTo>
                        <a:pt x="49" y="4"/>
                        <a:pt x="55" y="0"/>
                        <a:pt x="62" y="4"/>
                      </a:cubicBezTo>
                      <a:cubicBezTo>
                        <a:pt x="66" y="6"/>
                        <a:pt x="74" y="12"/>
                        <a:pt x="74" y="12"/>
                      </a:cubicBezTo>
                      <a:cubicBezTo>
                        <a:pt x="77" y="22"/>
                        <a:pt x="75" y="25"/>
                        <a:pt x="68" y="32"/>
                      </a:cubicBezTo>
                      <a:cubicBezTo>
                        <a:pt x="56" y="28"/>
                        <a:pt x="54" y="36"/>
                        <a:pt x="46" y="44"/>
                      </a:cubicBezTo>
                      <a:cubicBezTo>
                        <a:pt x="45" y="47"/>
                        <a:pt x="43" y="54"/>
                        <a:pt x="40" y="56"/>
                      </a:cubicBezTo>
                      <a:cubicBezTo>
                        <a:pt x="36" y="58"/>
                        <a:pt x="28" y="60"/>
                        <a:pt x="28" y="60"/>
                      </a:cubicBezTo>
                      <a:cubicBezTo>
                        <a:pt x="23" y="59"/>
                        <a:pt x="9" y="54"/>
                        <a:pt x="14" y="54"/>
                      </a:cubicBezTo>
                      <a:close/>
                    </a:path>
                  </a:pathLst>
                </a:custGeom>
                <a:solidFill>
                  <a:schemeClr val="bg2"/>
                </a:solidFill>
                <a:ln w="9525">
                  <a:noFill/>
                  <a:round/>
                  <a:headEnd/>
                  <a:tailEnd/>
                </a:ln>
                <a:effectLst/>
              </p:spPr>
              <p:txBody>
                <a:bodyPr wrap="none" anchor="ctr"/>
                <a:lstStyle/>
                <a:p>
                  <a:endParaRPr lang="ja-JP" altLang="en-US"/>
                </a:p>
              </p:txBody>
            </p:sp>
            <p:sp>
              <p:nvSpPr>
                <p:cNvPr id="4218" name="Freeform 122"/>
                <p:cNvSpPr>
                  <a:spLocks/>
                </p:cNvSpPr>
                <p:nvPr/>
              </p:nvSpPr>
              <p:spPr bwMode="ltGray">
                <a:xfrm>
                  <a:off x="2531" y="2342"/>
                  <a:ext cx="59" cy="102"/>
                </a:xfrm>
                <a:custGeom>
                  <a:avLst/>
                  <a:gdLst/>
                  <a:ahLst/>
                  <a:cxnLst>
                    <a:cxn ang="0">
                      <a:pos x="35" y="60"/>
                    </a:cxn>
                    <a:cxn ang="0">
                      <a:pos x="39" y="78"/>
                    </a:cxn>
                    <a:cxn ang="0">
                      <a:pos x="37" y="84"/>
                    </a:cxn>
                    <a:cxn ang="0">
                      <a:pos x="33" y="90"/>
                    </a:cxn>
                    <a:cxn ang="0">
                      <a:pos x="29" y="102"/>
                    </a:cxn>
                    <a:cxn ang="0">
                      <a:pos x="3" y="78"/>
                    </a:cxn>
                    <a:cxn ang="0">
                      <a:pos x="9" y="64"/>
                    </a:cxn>
                    <a:cxn ang="0">
                      <a:pos x="7" y="46"/>
                    </a:cxn>
                    <a:cxn ang="0">
                      <a:pos x="21" y="30"/>
                    </a:cxn>
                    <a:cxn ang="0">
                      <a:pos x="43" y="0"/>
                    </a:cxn>
                    <a:cxn ang="0">
                      <a:pos x="49" y="14"/>
                    </a:cxn>
                    <a:cxn ang="0">
                      <a:pos x="51" y="34"/>
                    </a:cxn>
                    <a:cxn ang="0">
                      <a:pos x="39" y="66"/>
                    </a:cxn>
                    <a:cxn ang="0">
                      <a:pos x="35" y="60"/>
                    </a:cxn>
                  </a:cxnLst>
                  <a:rect l="0" t="0" r="r" b="b"/>
                  <a:pathLst>
                    <a:path w="59" h="102">
                      <a:moveTo>
                        <a:pt x="35" y="60"/>
                      </a:moveTo>
                      <a:cubicBezTo>
                        <a:pt x="32" y="68"/>
                        <a:pt x="34" y="71"/>
                        <a:pt x="39" y="78"/>
                      </a:cubicBezTo>
                      <a:cubicBezTo>
                        <a:pt x="38" y="80"/>
                        <a:pt x="38" y="82"/>
                        <a:pt x="37" y="84"/>
                      </a:cubicBezTo>
                      <a:cubicBezTo>
                        <a:pt x="36" y="86"/>
                        <a:pt x="34" y="88"/>
                        <a:pt x="33" y="90"/>
                      </a:cubicBezTo>
                      <a:cubicBezTo>
                        <a:pt x="31" y="94"/>
                        <a:pt x="29" y="102"/>
                        <a:pt x="29" y="102"/>
                      </a:cubicBezTo>
                      <a:cubicBezTo>
                        <a:pt x="7" y="98"/>
                        <a:pt x="18" y="88"/>
                        <a:pt x="3" y="78"/>
                      </a:cubicBezTo>
                      <a:cubicBezTo>
                        <a:pt x="0" y="70"/>
                        <a:pt x="0" y="67"/>
                        <a:pt x="9" y="64"/>
                      </a:cubicBezTo>
                      <a:cubicBezTo>
                        <a:pt x="15" y="56"/>
                        <a:pt x="12" y="54"/>
                        <a:pt x="7" y="46"/>
                      </a:cubicBezTo>
                      <a:cubicBezTo>
                        <a:pt x="10" y="33"/>
                        <a:pt x="11" y="37"/>
                        <a:pt x="21" y="30"/>
                      </a:cubicBezTo>
                      <a:cubicBezTo>
                        <a:pt x="28" y="19"/>
                        <a:pt x="36" y="10"/>
                        <a:pt x="43" y="0"/>
                      </a:cubicBezTo>
                      <a:cubicBezTo>
                        <a:pt x="52" y="3"/>
                        <a:pt x="52" y="6"/>
                        <a:pt x="49" y="14"/>
                      </a:cubicBezTo>
                      <a:cubicBezTo>
                        <a:pt x="59" y="17"/>
                        <a:pt x="53" y="25"/>
                        <a:pt x="51" y="34"/>
                      </a:cubicBezTo>
                      <a:cubicBezTo>
                        <a:pt x="54" y="46"/>
                        <a:pt x="49" y="59"/>
                        <a:pt x="39" y="66"/>
                      </a:cubicBezTo>
                      <a:cubicBezTo>
                        <a:pt x="32" y="61"/>
                        <a:pt x="31" y="64"/>
                        <a:pt x="35" y="60"/>
                      </a:cubicBezTo>
                      <a:close/>
                    </a:path>
                  </a:pathLst>
                </a:custGeom>
                <a:solidFill>
                  <a:schemeClr val="bg2"/>
                </a:solidFill>
                <a:ln w="9525">
                  <a:noFill/>
                  <a:round/>
                  <a:headEnd/>
                  <a:tailEnd/>
                </a:ln>
                <a:effectLst/>
              </p:spPr>
              <p:txBody>
                <a:bodyPr wrap="none" anchor="ctr"/>
                <a:lstStyle/>
                <a:p>
                  <a:endParaRPr lang="ja-JP" altLang="en-US"/>
                </a:p>
              </p:txBody>
            </p:sp>
            <p:sp>
              <p:nvSpPr>
                <p:cNvPr id="4219" name="Freeform 123"/>
                <p:cNvSpPr>
                  <a:spLocks/>
                </p:cNvSpPr>
                <p:nvPr/>
              </p:nvSpPr>
              <p:spPr bwMode="ltGray">
                <a:xfrm>
                  <a:off x="2738" y="2316"/>
                  <a:ext cx="35" cy="32"/>
                </a:xfrm>
                <a:custGeom>
                  <a:avLst/>
                  <a:gdLst/>
                  <a:ahLst/>
                  <a:cxnLst>
                    <a:cxn ang="0">
                      <a:pos x="4" y="22"/>
                    </a:cxn>
                    <a:cxn ang="0">
                      <a:pos x="20" y="0"/>
                    </a:cxn>
                    <a:cxn ang="0">
                      <a:pos x="12" y="22"/>
                    </a:cxn>
                    <a:cxn ang="0">
                      <a:pos x="4" y="22"/>
                    </a:cxn>
                  </a:cxnLst>
                  <a:rect l="0" t="0" r="r" b="b"/>
                  <a:pathLst>
                    <a:path w="35" h="32">
                      <a:moveTo>
                        <a:pt x="4" y="22"/>
                      </a:moveTo>
                      <a:cubicBezTo>
                        <a:pt x="6" y="13"/>
                        <a:pt x="13" y="5"/>
                        <a:pt x="20" y="0"/>
                      </a:cubicBezTo>
                      <a:cubicBezTo>
                        <a:pt x="35" y="5"/>
                        <a:pt x="19" y="17"/>
                        <a:pt x="12" y="22"/>
                      </a:cubicBezTo>
                      <a:cubicBezTo>
                        <a:pt x="9" y="32"/>
                        <a:pt x="0" y="31"/>
                        <a:pt x="4" y="22"/>
                      </a:cubicBezTo>
                      <a:close/>
                    </a:path>
                  </a:pathLst>
                </a:custGeom>
                <a:solidFill>
                  <a:schemeClr val="bg2"/>
                </a:solidFill>
                <a:ln w="9525">
                  <a:noFill/>
                  <a:round/>
                  <a:headEnd/>
                  <a:tailEnd/>
                </a:ln>
                <a:effectLst/>
              </p:spPr>
              <p:txBody>
                <a:bodyPr wrap="none" anchor="ctr"/>
                <a:lstStyle/>
                <a:p>
                  <a:endParaRPr lang="ja-JP" altLang="en-US"/>
                </a:p>
              </p:txBody>
            </p:sp>
            <p:sp>
              <p:nvSpPr>
                <p:cNvPr id="4220" name="Freeform 124"/>
                <p:cNvSpPr>
                  <a:spLocks/>
                </p:cNvSpPr>
                <p:nvPr/>
              </p:nvSpPr>
              <p:spPr bwMode="ltGray">
                <a:xfrm>
                  <a:off x="2786" y="2270"/>
                  <a:ext cx="30" cy="16"/>
                </a:xfrm>
                <a:custGeom>
                  <a:avLst/>
                  <a:gdLst/>
                  <a:ahLst/>
                  <a:cxnLst>
                    <a:cxn ang="0">
                      <a:pos x="4" y="12"/>
                    </a:cxn>
                    <a:cxn ang="0">
                      <a:pos x="14" y="0"/>
                    </a:cxn>
                    <a:cxn ang="0">
                      <a:pos x="6" y="14"/>
                    </a:cxn>
                    <a:cxn ang="0">
                      <a:pos x="0" y="16"/>
                    </a:cxn>
                    <a:cxn ang="0">
                      <a:pos x="4" y="12"/>
                    </a:cxn>
                  </a:cxnLst>
                  <a:rect l="0" t="0" r="r" b="b"/>
                  <a:pathLst>
                    <a:path w="30" h="16">
                      <a:moveTo>
                        <a:pt x="4" y="12"/>
                      </a:moveTo>
                      <a:cubicBezTo>
                        <a:pt x="1" y="3"/>
                        <a:pt x="6" y="3"/>
                        <a:pt x="14" y="0"/>
                      </a:cubicBezTo>
                      <a:cubicBezTo>
                        <a:pt x="30" y="5"/>
                        <a:pt x="14" y="12"/>
                        <a:pt x="6" y="14"/>
                      </a:cubicBezTo>
                      <a:cubicBezTo>
                        <a:pt x="4" y="14"/>
                        <a:pt x="2" y="15"/>
                        <a:pt x="0" y="16"/>
                      </a:cubicBezTo>
                      <a:cubicBezTo>
                        <a:pt x="2" y="9"/>
                        <a:pt x="1" y="9"/>
                        <a:pt x="4" y="12"/>
                      </a:cubicBezTo>
                      <a:close/>
                    </a:path>
                  </a:pathLst>
                </a:custGeom>
                <a:solidFill>
                  <a:schemeClr val="bg2"/>
                </a:solidFill>
                <a:ln w="9525">
                  <a:noFill/>
                  <a:round/>
                  <a:headEnd/>
                  <a:tailEnd/>
                </a:ln>
                <a:effectLst/>
              </p:spPr>
              <p:txBody>
                <a:bodyPr wrap="none" anchor="ctr"/>
                <a:lstStyle/>
                <a:p>
                  <a:endParaRPr lang="ja-JP" altLang="en-US"/>
                </a:p>
              </p:txBody>
            </p:sp>
          </p:grpSp>
          <p:grpSp>
            <p:nvGrpSpPr>
              <p:cNvPr id="8" name="Group 125"/>
              <p:cNvGrpSpPr>
                <a:grpSpLocks/>
              </p:cNvGrpSpPr>
              <p:nvPr/>
            </p:nvGrpSpPr>
            <p:grpSpPr bwMode="auto">
              <a:xfrm>
                <a:off x="1186" y="459"/>
                <a:ext cx="3318" cy="3405"/>
                <a:chOff x="1186" y="459"/>
                <a:chExt cx="3318" cy="3405"/>
              </a:xfrm>
            </p:grpSpPr>
            <p:sp>
              <p:nvSpPr>
                <p:cNvPr id="4222" name="Freeform 126"/>
                <p:cNvSpPr>
                  <a:spLocks/>
                </p:cNvSpPr>
                <p:nvPr/>
              </p:nvSpPr>
              <p:spPr bwMode="ltGray">
                <a:xfrm>
                  <a:off x="2178" y="2849"/>
                  <a:ext cx="292" cy="274"/>
                </a:xfrm>
                <a:custGeom>
                  <a:avLst/>
                  <a:gdLst/>
                  <a:ahLst/>
                  <a:cxnLst>
                    <a:cxn ang="0">
                      <a:pos x="69" y="73"/>
                    </a:cxn>
                    <a:cxn ang="0">
                      <a:pos x="102" y="79"/>
                    </a:cxn>
                    <a:cxn ang="0">
                      <a:pos x="177" y="34"/>
                    </a:cxn>
                    <a:cxn ang="0">
                      <a:pos x="195" y="22"/>
                    </a:cxn>
                    <a:cxn ang="0">
                      <a:pos x="204" y="16"/>
                    </a:cxn>
                    <a:cxn ang="0">
                      <a:pos x="210" y="7"/>
                    </a:cxn>
                    <a:cxn ang="0">
                      <a:pos x="228" y="1"/>
                    </a:cxn>
                    <a:cxn ang="0">
                      <a:pos x="255" y="22"/>
                    </a:cxn>
                    <a:cxn ang="0">
                      <a:pos x="267" y="25"/>
                    </a:cxn>
                    <a:cxn ang="0">
                      <a:pos x="285" y="31"/>
                    </a:cxn>
                    <a:cxn ang="0">
                      <a:pos x="291" y="40"/>
                    </a:cxn>
                    <a:cxn ang="0">
                      <a:pos x="282" y="43"/>
                    </a:cxn>
                    <a:cxn ang="0">
                      <a:pos x="252" y="70"/>
                    </a:cxn>
                    <a:cxn ang="0">
                      <a:pos x="240" y="97"/>
                    </a:cxn>
                    <a:cxn ang="0">
                      <a:pos x="249" y="124"/>
                    </a:cxn>
                    <a:cxn ang="0">
                      <a:pos x="270" y="145"/>
                    </a:cxn>
                    <a:cxn ang="0">
                      <a:pos x="252" y="169"/>
                    </a:cxn>
                    <a:cxn ang="0">
                      <a:pos x="237" y="196"/>
                    </a:cxn>
                    <a:cxn ang="0">
                      <a:pos x="219" y="205"/>
                    </a:cxn>
                    <a:cxn ang="0">
                      <a:pos x="201" y="256"/>
                    </a:cxn>
                    <a:cxn ang="0">
                      <a:pos x="165" y="274"/>
                    </a:cxn>
                    <a:cxn ang="0">
                      <a:pos x="156" y="271"/>
                    </a:cxn>
                    <a:cxn ang="0">
                      <a:pos x="153" y="262"/>
                    </a:cxn>
                    <a:cxn ang="0">
                      <a:pos x="135" y="256"/>
                    </a:cxn>
                    <a:cxn ang="0">
                      <a:pos x="120" y="241"/>
                    </a:cxn>
                    <a:cxn ang="0">
                      <a:pos x="102" y="247"/>
                    </a:cxn>
                    <a:cxn ang="0">
                      <a:pos x="81" y="241"/>
                    </a:cxn>
                    <a:cxn ang="0">
                      <a:pos x="78" y="232"/>
                    </a:cxn>
                    <a:cxn ang="0">
                      <a:pos x="69" y="226"/>
                    </a:cxn>
                    <a:cxn ang="0">
                      <a:pos x="42" y="223"/>
                    </a:cxn>
                    <a:cxn ang="0">
                      <a:pos x="33" y="175"/>
                    </a:cxn>
                    <a:cxn ang="0">
                      <a:pos x="15" y="169"/>
                    </a:cxn>
                    <a:cxn ang="0">
                      <a:pos x="0" y="118"/>
                    </a:cxn>
                    <a:cxn ang="0">
                      <a:pos x="18" y="82"/>
                    </a:cxn>
                    <a:cxn ang="0">
                      <a:pos x="57" y="100"/>
                    </a:cxn>
                    <a:cxn ang="0">
                      <a:pos x="69" y="73"/>
                    </a:cxn>
                  </a:cxnLst>
                  <a:rect l="0" t="0" r="r" b="b"/>
                  <a:pathLst>
                    <a:path w="292" h="274">
                      <a:moveTo>
                        <a:pt x="69" y="73"/>
                      </a:moveTo>
                      <a:cubicBezTo>
                        <a:pt x="83" y="82"/>
                        <a:pt x="85" y="82"/>
                        <a:pt x="102" y="79"/>
                      </a:cubicBezTo>
                      <a:cubicBezTo>
                        <a:pt x="129" y="61"/>
                        <a:pt x="143" y="39"/>
                        <a:pt x="177" y="34"/>
                      </a:cubicBezTo>
                      <a:cubicBezTo>
                        <a:pt x="183" y="30"/>
                        <a:pt x="189" y="26"/>
                        <a:pt x="195" y="22"/>
                      </a:cubicBezTo>
                      <a:cubicBezTo>
                        <a:pt x="198" y="20"/>
                        <a:pt x="204" y="16"/>
                        <a:pt x="204" y="16"/>
                      </a:cubicBezTo>
                      <a:cubicBezTo>
                        <a:pt x="206" y="13"/>
                        <a:pt x="207" y="9"/>
                        <a:pt x="210" y="7"/>
                      </a:cubicBezTo>
                      <a:cubicBezTo>
                        <a:pt x="215" y="4"/>
                        <a:pt x="228" y="1"/>
                        <a:pt x="228" y="1"/>
                      </a:cubicBezTo>
                      <a:cubicBezTo>
                        <a:pt x="250" y="5"/>
                        <a:pt x="240" y="0"/>
                        <a:pt x="255" y="22"/>
                      </a:cubicBezTo>
                      <a:cubicBezTo>
                        <a:pt x="257" y="25"/>
                        <a:pt x="263" y="24"/>
                        <a:pt x="267" y="25"/>
                      </a:cubicBezTo>
                      <a:cubicBezTo>
                        <a:pt x="273" y="27"/>
                        <a:pt x="285" y="31"/>
                        <a:pt x="285" y="31"/>
                      </a:cubicBezTo>
                      <a:cubicBezTo>
                        <a:pt x="287" y="34"/>
                        <a:pt x="292" y="37"/>
                        <a:pt x="291" y="40"/>
                      </a:cubicBezTo>
                      <a:cubicBezTo>
                        <a:pt x="290" y="43"/>
                        <a:pt x="284" y="41"/>
                        <a:pt x="282" y="43"/>
                      </a:cubicBezTo>
                      <a:cubicBezTo>
                        <a:pt x="266" y="59"/>
                        <a:pt x="273" y="63"/>
                        <a:pt x="252" y="70"/>
                      </a:cubicBezTo>
                      <a:cubicBezTo>
                        <a:pt x="247" y="78"/>
                        <a:pt x="240" y="97"/>
                        <a:pt x="240" y="97"/>
                      </a:cubicBezTo>
                      <a:cubicBezTo>
                        <a:pt x="254" y="118"/>
                        <a:pt x="254" y="108"/>
                        <a:pt x="249" y="124"/>
                      </a:cubicBezTo>
                      <a:cubicBezTo>
                        <a:pt x="252" y="133"/>
                        <a:pt x="270" y="145"/>
                        <a:pt x="270" y="145"/>
                      </a:cubicBezTo>
                      <a:cubicBezTo>
                        <a:pt x="278" y="170"/>
                        <a:pt x="277" y="164"/>
                        <a:pt x="252" y="169"/>
                      </a:cubicBezTo>
                      <a:cubicBezTo>
                        <a:pt x="247" y="176"/>
                        <a:pt x="244" y="190"/>
                        <a:pt x="237" y="196"/>
                      </a:cubicBezTo>
                      <a:cubicBezTo>
                        <a:pt x="232" y="200"/>
                        <a:pt x="225" y="201"/>
                        <a:pt x="219" y="205"/>
                      </a:cubicBezTo>
                      <a:cubicBezTo>
                        <a:pt x="209" y="220"/>
                        <a:pt x="207" y="238"/>
                        <a:pt x="201" y="256"/>
                      </a:cubicBezTo>
                      <a:cubicBezTo>
                        <a:pt x="199" y="262"/>
                        <a:pt x="171" y="272"/>
                        <a:pt x="165" y="274"/>
                      </a:cubicBezTo>
                      <a:cubicBezTo>
                        <a:pt x="162" y="273"/>
                        <a:pt x="158" y="273"/>
                        <a:pt x="156" y="271"/>
                      </a:cubicBezTo>
                      <a:cubicBezTo>
                        <a:pt x="154" y="269"/>
                        <a:pt x="156" y="264"/>
                        <a:pt x="153" y="262"/>
                      </a:cubicBezTo>
                      <a:cubicBezTo>
                        <a:pt x="148" y="258"/>
                        <a:pt x="135" y="256"/>
                        <a:pt x="135" y="256"/>
                      </a:cubicBezTo>
                      <a:cubicBezTo>
                        <a:pt x="132" y="252"/>
                        <a:pt x="127" y="241"/>
                        <a:pt x="120" y="241"/>
                      </a:cubicBezTo>
                      <a:cubicBezTo>
                        <a:pt x="114" y="241"/>
                        <a:pt x="102" y="247"/>
                        <a:pt x="102" y="247"/>
                      </a:cubicBezTo>
                      <a:cubicBezTo>
                        <a:pt x="95" y="245"/>
                        <a:pt x="87" y="246"/>
                        <a:pt x="81" y="241"/>
                      </a:cubicBezTo>
                      <a:cubicBezTo>
                        <a:pt x="79" y="239"/>
                        <a:pt x="80" y="234"/>
                        <a:pt x="78" y="232"/>
                      </a:cubicBezTo>
                      <a:cubicBezTo>
                        <a:pt x="76" y="229"/>
                        <a:pt x="72" y="228"/>
                        <a:pt x="69" y="226"/>
                      </a:cubicBezTo>
                      <a:cubicBezTo>
                        <a:pt x="60" y="229"/>
                        <a:pt x="42" y="223"/>
                        <a:pt x="42" y="223"/>
                      </a:cubicBezTo>
                      <a:cubicBezTo>
                        <a:pt x="33" y="210"/>
                        <a:pt x="44" y="187"/>
                        <a:pt x="33" y="175"/>
                      </a:cubicBezTo>
                      <a:cubicBezTo>
                        <a:pt x="29" y="170"/>
                        <a:pt x="15" y="169"/>
                        <a:pt x="15" y="169"/>
                      </a:cubicBezTo>
                      <a:cubicBezTo>
                        <a:pt x="9" y="151"/>
                        <a:pt x="3" y="137"/>
                        <a:pt x="0" y="118"/>
                      </a:cubicBezTo>
                      <a:cubicBezTo>
                        <a:pt x="3" y="102"/>
                        <a:pt x="2" y="87"/>
                        <a:pt x="18" y="82"/>
                      </a:cubicBezTo>
                      <a:cubicBezTo>
                        <a:pt x="34" y="93"/>
                        <a:pt x="40" y="94"/>
                        <a:pt x="57" y="100"/>
                      </a:cubicBezTo>
                      <a:cubicBezTo>
                        <a:pt x="52" y="86"/>
                        <a:pt x="53" y="73"/>
                        <a:pt x="69" y="73"/>
                      </a:cubicBezTo>
                      <a:close/>
                    </a:path>
                  </a:pathLst>
                </a:custGeom>
                <a:solidFill>
                  <a:schemeClr val="accent1"/>
                </a:solidFill>
                <a:ln w="9525">
                  <a:noFill/>
                  <a:round/>
                  <a:headEnd/>
                  <a:tailEnd/>
                </a:ln>
                <a:effectLst/>
              </p:spPr>
              <p:txBody>
                <a:bodyPr wrap="none" anchor="ctr"/>
                <a:lstStyle/>
                <a:p>
                  <a:endParaRPr lang="ja-JP" altLang="en-US"/>
                </a:p>
              </p:txBody>
            </p:sp>
            <p:sp>
              <p:nvSpPr>
                <p:cNvPr id="4223" name="Freeform 127"/>
                <p:cNvSpPr>
                  <a:spLocks/>
                </p:cNvSpPr>
                <p:nvPr/>
              </p:nvSpPr>
              <p:spPr bwMode="ltGray">
                <a:xfrm>
                  <a:off x="2088" y="3114"/>
                  <a:ext cx="384" cy="144"/>
                </a:xfrm>
                <a:custGeom>
                  <a:avLst/>
                  <a:gdLst/>
                  <a:ahLst/>
                  <a:cxnLst>
                    <a:cxn ang="0">
                      <a:pos x="0" y="12"/>
                    </a:cxn>
                    <a:cxn ang="0">
                      <a:pos x="48" y="12"/>
                    </a:cxn>
                    <a:cxn ang="0">
                      <a:pos x="75" y="21"/>
                    </a:cxn>
                    <a:cxn ang="0">
                      <a:pos x="108" y="45"/>
                    </a:cxn>
                    <a:cxn ang="0">
                      <a:pos x="126" y="51"/>
                    </a:cxn>
                    <a:cxn ang="0">
                      <a:pos x="153" y="48"/>
                    </a:cxn>
                    <a:cxn ang="0">
                      <a:pos x="201" y="66"/>
                    </a:cxn>
                    <a:cxn ang="0">
                      <a:pos x="228" y="78"/>
                    </a:cxn>
                    <a:cxn ang="0">
                      <a:pos x="234" y="99"/>
                    </a:cxn>
                    <a:cxn ang="0">
                      <a:pos x="297" y="117"/>
                    </a:cxn>
                    <a:cxn ang="0">
                      <a:pos x="324" y="126"/>
                    </a:cxn>
                    <a:cxn ang="0">
                      <a:pos x="384" y="135"/>
                    </a:cxn>
                    <a:cxn ang="0">
                      <a:pos x="342" y="135"/>
                    </a:cxn>
                    <a:cxn ang="0">
                      <a:pos x="267" y="117"/>
                    </a:cxn>
                    <a:cxn ang="0">
                      <a:pos x="240" y="105"/>
                    </a:cxn>
                    <a:cxn ang="0">
                      <a:pos x="189" y="102"/>
                    </a:cxn>
                    <a:cxn ang="0">
                      <a:pos x="144" y="87"/>
                    </a:cxn>
                    <a:cxn ang="0">
                      <a:pos x="75" y="63"/>
                    </a:cxn>
                    <a:cxn ang="0">
                      <a:pos x="0" y="12"/>
                    </a:cxn>
                  </a:cxnLst>
                  <a:rect l="0" t="0" r="r" b="b"/>
                  <a:pathLst>
                    <a:path w="384" h="144">
                      <a:moveTo>
                        <a:pt x="0" y="12"/>
                      </a:moveTo>
                      <a:cubicBezTo>
                        <a:pt x="18" y="0"/>
                        <a:pt x="27" y="5"/>
                        <a:pt x="48" y="12"/>
                      </a:cubicBezTo>
                      <a:cubicBezTo>
                        <a:pt x="57" y="15"/>
                        <a:pt x="75" y="21"/>
                        <a:pt x="75" y="21"/>
                      </a:cubicBezTo>
                      <a:cubicBezTo>
                        <a:pt x="83" y="33"/>
                        <a:pt x="95" y="39"/>
                        <a:pt x="108" y="45"/>
                      </a:cubicBezTo>
                      <a:cubicBezTo>
                        <a:pt x="114" y="48"/>
                        <a:pt x="126" y="51"/>
                        <a:pt x="126" y="51"/>
                      </a:cubicBezTo>
                      <a:cubicBezTo>
                        <a:pt x="138" y="43"/>
                        <a:pt x="141" y="40"/>
                        <a:pt x="153" y="48"/>
                      </a:cubicBezTo>
                      <a:cubicBezTo>
                        <a:pt x="164" y="65"/>
                        <a:pt x="182" y="64"/>
                        <a:pt x="201" y="66"/>
                      </a:cubicBezTo>
                      <a:cubicBezTo>
                        <a:pt x="222" y="73"/>
                        <a:pt x="214" y="68"/>
                        <a:pt x="228" y="78"/>
                      </a:cubicBezTo>
                      <a:cubicBezTo>
                        <a:pt x="214" y="88"/>
                        <a:pt x="222" y="91"/>
                        <a:pt x="234" y="99"/>
                      </a:cubicBezTo>
                      <a:cubicBezTo>
                        <a:pt x="261" y="95"/>
                        <a:pt x="273" y="109"/>
                        <a:pt x="297" y="117"/>
                      </a:cubicBezTo>
                      <a:cubicBezTo>
                        <a:pt x="306" y="120"/>
                        <a:pt x="324" y="126"/>
                        <a:pt x="324" y="126"/>
                      </a:cubicBezTo>
                      <a:cubicBezTo>
                        <a:pt x="344" y="121"/>
                        <a:pt x="364" y="128"/>
                        <a:pt x="384" y="135"/>
                      </a:cubicBezTo>
                      <a:cubicBezTo>
                        <a:pt x="370" y="144"/>
                        <a:pt x="359" y="137"/>
                        <a:pt x="342" y="135"/>
                      </a:cubicBezTo>
                      <a:cubicBezTo>
                        <a:pt x="328" y="140"/>
                        <a:pt x="281" y="126"/>
                        <a:pt x="267" y="117"/>
                      </a:cubicBezTo>
                      <a:cubicBezTo>
                        <a:pt x="259" y="112"/>
                        <a:pt x="240" y="105"/>
                        <a:pt x="240" y="105"/>
                      </a:cubicBezTo>
                      <a:cubicBezTo>
                        <a:pt x="226" y="110"/>
                        <a:pt x="203" y="103"/>
                        <a:pt x="189" y="102"/>
                      </a:cubicBezTo>
                      <a:cubicBezTo>
                        <a:pt x="174" y="107"/>
                        <a:pt x="158" y="94"/>
                        <a:pt x="144" y="87"/>
                      </a:cubicBezTo>
                      <a:cubicBezTo>
                        <a:pt x="122" y="76"/>
                        <a:pt x="99" y="68"/>
                        <a:pt x="75" y="63"/>
                      </a:cubicBezTo>
                      <a:cubicBezTo>
                        <a:pt x="51" y="47"/>
                        <a:pt x="10" y="43"/>
                        <a:pt x="0" y="12"/>
                      </a:cubicBezTo>
                      <a:close/>
                    </a:path>
                  </a:pathLst>
                </a:custGeom>
                <a:solidFill>
                  <a:schemeClr val="accent1"/>
                </a:solidFill>
                <a:ln w="9525">
                  <a:noFill/>
                  <a:round/>
                  <a:headEnd/>
                  <a:tailEnd/>
                </a:ln>
                <a:effectLst/>
              </p:spPr>
              <p:txBody>
                <a:bodyPr wrap="none" anchor="ctr"/>
                <a:lstStyle/>
                <a:p>
                  <a:endParaRPr lang="ja-JP" altLang="en-US"/>
                </a:p>
              </p:txBody>
            </p:sp>
            <p:sp>
              <p:nvSpPr>
                <p:cNvPr id="4224" name="Freeform 128"/>
                <p:cNvSpPr>
                  <a:spLocks/>
                </p:cNvSpPr>
                <p:nvPr/>
              </p:nvSpPr>
              <p:spPr bwMode="ltGray">
                <a:xfrm>
                  <a:off x="2133" y="3042"/>
                  <a:ext cx="30" cy="24"/>
                </a:xfrm>
                <a:custGeom>
                  <a:avLst/>
                  <a:gdLst/>
                  <a:ahLst/>
                  <a:cxnLst>
                    <a:cxn ang="0">
                      <a:pos x="18" y="24"/>
                    </a:cxn>
                    <a:cxn ang="0">
                      <a:pos x="9" y="0"/>
                    </a:cxn>
                    <a:cxn ang="0">
                      <a:pos x="18" y="24"/>
                    </a:cxn>
                  </a:cxnLst>
                  <a:rect l="0" t="0" r="r" b="b"/>
                  <a:pathLst>
                    <a:path w="30" h="24">
                      <a:moveTo>
                        <a:pt x="18" y="24"/>
                      </a:moveTo>
                      <a:cubicBezTo>
                        <a:pt x="6" y="16"/>
                        <a:pt x="0" y="13"/>
                        <a:pt x="9" y="0"/>
                      </a:cubicBezTo>
                      <a:cubicBezTo>
                        <a:pt x="23" y="3"/>
                        <a:pt x="30" y="12"/>
                        <a:pt x="18" y="24"/>
                      </a:cubicBezTo>
                      <a:close/>
                    </a:path>
                  </a:pathLst>
                </a:custGeom>
                <a:solidFill>
                  <a:schemeClr val="accent1"/>
                </a:solidFill>
                <a:ln w="9525">
                  <a:noFill/>
                  <a:round/>
                  <a:headEnd/>
                  <a:tailEnd/>
                </a:ln>
                <a:effectLst/>
              </p:spPr>
              <p:txBody>
                <a:bodyPr wrap="none" anchor="ctr"/>
                <a:lstStyle/>
                <a:p>
                  <a:endParaRPr lang="ja-JP" altLang="en-US"/>
                </a:p>
              </p:txBody>
            </p:sp>
            <p:sp>
              <p:nvSpPr>
                <p:cNvPr id="4225" name="Freeform 129"/>
                <p:cNvSpPr>
                  <a:spLocks/>
                </p:cNvSpPr>
                <p:nvPr/>
              </p:nvSpPr>
              <p:spPr bwMode="ltGray">
                <a:xfrm>
                  <a:off x="2428" y="2730"/>
                  <a:ext cx="75" cy="63"/>
                </a:xfrm>
                <a:custGeom>
                  <a:avLst/>
                  <a:gdLst/>
                  <a:ahLst/>
                  <a:cxnLst>
                    <a:cxn ang="0">
                      <a:pos x="8" y="51"/>
                    </a:cxn>
                    <a:cxn ang="0">
                      <a:pos x="50" y="0"/>
                    </a:cxn>
                    <a:cxn ang="0">
                      <a:pos x="44" y="30"/>
                    </a:cxn>
                    <a:cxn ang="0">
                      <a:pos x="11" y="57"/>
                    </a:cxn>
                    <a:cxn ang="0">
                      <a:pos x="2" y="60"/>
                    </a:cxn>
                    <a:cxn ang="0">
                      <a:pos x="8" y="51"/>
                    </a:cxn>
                  </a:cxnLst>
                  <a:rect l="0" t="0" r="r" b="b"/>
                  <a:pathLst>
                    <a:path w="75" h="63">
                      <a:moveTo>
                        <a:pt x="8" y="51"/>
                      </a:moveTo>
                      <a:cubicBezTo>
                        <a:pt x="27" y="38"/>
                        <a:pt x="43" y="22"/>
                        <a:pt x="50" y="0"/>
                      </a:cubicBezTo>
                      <a:cubicBezTo>
                        <a:pt x="75" y="6"/>
                        <a:pt x="57" y="21"/>
                        <a:pt x="44" y="30"/>
                      </a:cubicBezTo>
                      <a:cubicBezTo>
                        <a:pt x="36" y="43"/>
                        <a:pt x="23" y="49"/>
                        <a:pt x="11" y="57"/>
                      </a:cubicBezTo>
                      <a:cubicBezTo>
                        <a:pt x="8" y="59"/>
                        <a:pt x="3" y="63"/>
                        <a:pt x="2" y="60"/>
                      </a:cubicBezTo>
                      <a:cubicBezTo>
                        <a:pt x="0" y="57"/>
                        <a:pt x="6" y="54"/>
                        <a:pt x="8" y="51"/>
                      </a:cubicBezTo>
                      <a:close/>
                    </a:path>
                  </a:pathLst>
                </a:custGeom>
                <a:solidFill>
                  <a:schemeClr val="accent1"/>
                </a:solidFill>
                <a:ln w="9525">
                  <a:noFill/>
                  <a:round/>
                  <a:headEnd/>
                  <a:tailEnd/>
                </a:ln>
                <a:effectLst/>
              </p:spPr>
              <p:txBody>
                <a:bodyPr wrap="none" anchor="ctr"/>
                <a:lstStyle/>
                <a:p>
                  <a:endParaRPr lang="ja-JP" altLang="en-US"/>
                </a:p>
              </p:txBody>
            </p:sp>
            <p:sp>
              <p:nvSpPr>
                <p:cNvPr id="4226" name="Freeform 130"/>
                <p:cNvSpPr>
                  <a:spLocks/>
                </p:cNvSpPr>
                <p:nvPr/>
              </p:nvSpPr>
              <p:spPr bwMode="ltGray">
                <a:xfrm>
                  <a:off x="2498" y="2523"/>
                  <a:ext cx="163" cy="279"/>
                </a:xfrm>
                <a:custGeom>
                  <a:avLst/>
                  <a:gdLst/>
                  <a:ahLst/>
                  <a:cxnLst>
                    <a:cxn ang="0">
                      <a:pos x="31" y="126"/>
                    </a:cxn>
                    <a:cxn ang="0">
                      <a:pos x="19" y="105"/>
                    </a:cxn>
                    <a:cxn ang="0">
                      <a:pos x="16" y="72"/>
                    </a:cxn>
                    <a:cxn ang="0">
                      <a:pos x="46" y="0"/>
                    </a:cxn>
                    <a:cxn ang="0">
                      <a:pos x="76" y="15"/>
                    </a:cxn>
                    <a:cxn ang="0">
                      <a:pos x="64" y="81"/>
                    </a:cxn>
                    <a:cxn ang="0">
                      <a:pos x="49" y="99"/>
                    </a:cxn>
                    <a:cxn ang="0">
                      <a:pos x="43" y="117"/>
                    </a:cxn>
                    <a:cxn ang="0">
                      <a:pos x="64" y="135"/>
                    </a:cxn>
                    <a:cxn ang="0">
                      <a:pos x="100" y="144"/>
                    </a:cxn>
                    <a:cxn ang="0">
                      <a:pos x="115" y="141"/>
                    </a:cxn>
                    <a:cxn ang="0">
                      <a:pos x="124" y="153"/>
                    </a:cxn>
                    <a:cxn ang="0">
                      <a:pos x="106" y="156"/>
                    </a:cxn>
                    <a:cxn ang="0">
                      <a:pos x="145" y="186"/>
                    </a:cxn>
                    <a:cxn ang="0">
                      <a:pos x="163" y="210"/>
                    </a:cxn>
                    <a:cxn ang="0">
                      <a:pos x="148" y="231"/>
                    </a:cxn>
                    <a:cxn ang="0">
                      <a:pos x="124" y="228"/>
                    </a:cxn>
                    <a:cxn ang="0">
                      <a:pos x="127" y="258"/>
                    </a:cxn>
                    <a:cxn ang="0">
                      <a:pos x="100" y="252"/>
                    </a:cxn>
                    <a:cxn ang="0">
                      <a:pos x="97" y="264"/>
                    </a:cxn>
                    <a:cxn ang="0">
                      <a:pos x="79" y="270"/>
                    </a:cxn>
                    <a:cxn ang="0">
                      <a:pos x="88" y="234"/>
                    </a:cxn>
                    <a:cxn ang="0">
                      <a:pos x="109" y="228"/>
                    </a:cxn>
                    <a:cxn ang="0">
                      <a:pos x="136" y="219"/>
                    </a:cxn>
                    <a:cxn ang="0">
                      <a:pos x="139" y="210"/>
                    </a:cxn>
                    <a:cxn ang="0">
                      <a:pos x="127" y="192"/>
                    </a:cxn>
                    <a:cxn ang="0">
                      <a:pos x="118" y="195"/>
                    </a:cxn>
                    <a:cxn ang="0">
                      <a:pos x="121" y="204"/>
                    </a:cxn>
                    <a:cxn ang="0">
                      <a:pos x="88" y="195"/>
                    </a:cxn>
                    <a:cxn ang="0">
                      <a:pos x="76" y="156"/>
                    </a:cxn>
                    <a:cxn ang="0">
                      <a:pos x="49" y="150"/>
                    </a:cxn>
                    <a:cxn ang="0">
                      <a:pos x="40" y="180"/>
                    </a:cxn>
                    <a:cxn ang="0">
                      <a:pos x="13" y="162"/>
                    </a:cxn>
                    <a:cxn ang="0">
                      <a:pos x="16" y="150"/>
                    </a:cxn>
                    <a:cxn ang="0">
                      <a:pos x="25" y="141"/>
                    </a:cxn>
                    <a:cxn ang="0">
                      <a:pos x="28" y="123"/>
                    </a:cxn>
                    <a:cxn ang="0">
                      <a:pos x="31" y="126"/>
                    </a:cxn>
                  </a:cxnLst>
                  <a:rect l="0" t="0" r="r" b="b"/>
                  <a:pathLst>
                    <a:path w="163" h="279">
                      <a:moveTo>
                        <a:pt x="31" y="126"/>
                      </a:moveTo>
                      <a:cubicBezTo>
                        <a:pt x="18" y="122"/>
                        <a:pt x="15" y="118"/>
                        <a:pt x="19" y="105"/>
                      </a:cubicBezTo>
                      <a:cubicBezTo>
                        <a:pt x="0" y="99"/>
                        <a:pt x="0" y="83"/>
                        <a:pt x="16" y="72"/>
                      </a:cubicBezTo>
                      <a:cubicBezTo>
                        <a:pt x="24" y="47"/>
                        <a:pt x="31" y="22"/>
                        <a:pt x="46" y="0"/>
                      </a:cubicBezTo>
                      <a:cubicBezTo>
                        <a:pt x="60" y="3"/>
                        <a:pt x="71" y="1"/>
                        <a:pt x="76" y="15"/>
                      </a:cubicBezTo>
                      <a:cubicBezTo>
                        <a:pt x="74" y="32"/>
                        <a:pt x="75" y="65"/>
                        <a:pt x="64" y="81"/>
                      </a:cubicBezTo>
                      <a:cubicBezTo>
                        <a:pt x="55" y="95"/>
                        <a:pt x="56" y="84"/>
                        <a:pt x="49" y="99"/>
                      </a:cubicBezTo>
                      <a:cubicBezTo>
                        <a:pt x="46" y="105"/>
                        <a:pt x="43" y="117"/>
                        <a:pt x="43" y="117"/>
                      </a:cubicBezTo>
                      <a:cubicBezTo>
                        <a:pt x="47" y="129"/>
                        <a:pt x="53" y="128"/>
                        <a:pt x="64" y="135"/>
                      </a:cubicBezTo>
                      <a:cubicBezTo>
                        <a:pt x="79" y="130"/>
                        <a:pt x="86" y="139"/>
                        <a:pt x="100" y="144"/>
                      </a:cubicBezTo>
                      <a:cubicBezTo>
                        <a:pt x="105" y="143"/>
                        <a:pt x="110" y="141"/>
                        <a:pt x="115" y="141"/>
                      </a:cubicBezTo>
                      <a:cubicBezTo>
                        <a:pt x="117" y="141"/>
                        <a:pt x="140" y="144"/>
                        <a:pt x="124" y="153"/>
                      </a:cubicBezTo>
                      <a:cubicBezTo>
                        <a:pt x="119" y="156"/>
                        <a:pt x="112" y="155"/>
                        <a:pt x="106" y="156"/>
                      </a:cubicBezTo>
                      <a:cubicBezTo>
                        <a:pt x="117" y="173"/>
                        <a:pt x="126" y="181"/>
                        <a:pt x="145" y="186"/>
                      </a:cubicBezTo>
                      <a:cubicBezTo>
                        <a:pt x="155" y="193"/>
                        <a:pt x="159" y="198"/>
                        <a:pt x="163" y="210"/>
                      </a:cubicBezTo>
                      <a:cubicBezTo>
                        <a:pt x="156" y="231"/>
                        <a:pt x="163" y="226"/>
                        <a:pt x="148" y="231"/>
                      </a:cubicBezTo>
                      <a:cubicBezTo>
                        <a:pt x="142" y="267"/>
                        <a:pt x="143" y="234"/>
                        <a:pt x="124" y="228"/>
                      </a:cubicBezTo>
                      <a:cubicBezTo>
                        <a:pt x="116" y="241"/>
                        <a:pt x="109" y="252"/>
                        <a:pt x="127" y="258"/>
                      </a:cubicBezTo>
                      <a:cubicBezTo>
                        <a:pt x="120" y="279"/>
                        <a:pt x="111" y="256"/>
                        <a:pt x="100" y="252"/>
                      </a:cubicBezTo>
                      <a:cubicBezTo>
                        <a:pt x="99" y="256"/>
                        <a:pt x="100" y="261"/>
                        <a:pt x="97" y="264"/>
                      </a:cubicBezTo>
                      <a:cubicBezTo>
                        <a:pt x="92" y="268"/>
                        <a:pt x="79" y="270"/>
                        <a:pt x="79" y="270"/>
                      </a:cubicBezTo>
                      <a:cubicBezTo>
                        <a:pt x="74" y="256"/>
                        <a:pt x="80" y="246"/>
                        <a:pt x="88" y="234"/>
                      </a:cubicBezTo>
                      <a:cubicBezTo>
                        <a:pt x="120" y="240"/>
                        <a:pt x="91" y="239"/>
                        <a:pt x="109" y="228"/>
                      </a:cubicBezTo>
                      <a:cubicBezTo>
                        <a:pt x="117" y="223"/>
                        <a:pt x="136" y="219"/>
                        <a:pt x="136" y="219"/>
                      </a:cubicBezTo>
                      <a:cubicBezTo>
                        <a:pt x="137" y="216"/>
                        <a:pt x="140" y="213"/>
                        <a:pt x="139" y="210"/>
                      </a:cubicBezTo>
                      <a:cubicBezTo>
                        <a:pt x="137" y="203"/>
                        <a:pt x="127" y="192"/>
                        <a:pt x="127" y="192"/>
                      </a:cubicBezTo>
                      <a:cubicBezTo>
                        <a:pt x="124" y="193"/>
                        <a:pt x="119" y="192"/>
                        <a:pt x="118" y="195"/>
                      </a:cubicBezTo>
                      <a:cubicBezTo>
                        <a:pt x="117" y="198"/>
                        <a:pt x="124" y="203"/>
                        <a:pt x="121" y="204"/>
                      </a:cubicBezTo>
                      <a:cubicBezTo>
                        <a:pt x="111" y="209"/>
                        <a:pt x="88" y="195"/>
                        <a:pt x="88" y="195"/>
                      </a:cubicBezTo>
                      <a:cubicBezTo>
                        <a:pt x="95" y="173"/>
                        <a:pt x="106" y="166"/>
                        <a:pt x="76" y="156"/>
                      </a:cubicBezTo>
                      <a:cubicBezTo>
                        <a:pt x="64" y="160"/>
                        <a:pt x="61" y="154"/>
                        <a:pt x="49" y="150"/>
                      </a:cubicBezTo>
                      <a:cubicBezTo>
                        <a:pt x="42" y="172"/>
                        <a:pt x="45" y="162"/>
                        <a:pt x="40" y="180"/>
                      </a:cubicBezTo>
                      <a:cubicBezTo>
                        <a:pt x="25" y="176"/>
                        <a:pt x="25" y="170"/>
                        <a:pt x="13" y="162"/>
                      </a:cubicBezTo>
                      <a:cubicBezTo>
                        <a:pt x="14" y="158"/>
                        <a:pt x="14" y="154"/>
                        <a:pt x="16" y="150"/>
                      </a:cubicBezTo>
                      <a:cubicBezTo>
                        <a:pt x="18" y="146"/>
                        <a:pt x="23" y="145"/>
                        <a:pt x="25" y="141"/>
                      </a:cubicBezTo>
                      <a:cubicBezTo>
                        <a:pt x="27" y="135"/>
                        <a:pt x="26" y="129"/>
                        <a:pt x="28" y="123"/>
                      </a:cubicBezTo>
                      <a:cubicBezTo>
                        <a:pt x="29" y="122"/>
                        <a:pt x="30" y="125"/>
                        <a:pt x="31" y="126"/>
                      </a:cubicBezTo>
                      <a:close/>
                    </a:path>
                  </a:pathLst>
                </a:custGeom>
                <a:solidFill>
                  <a:schemeClr val="accent1"/>
                </a:solidFill>
                <a:ln w="9525">
                  <a:noFill/>
                  <a:round/>
                  <a:headEnd/>
                  <a:tailEnd/>
                </a:ln>
                <a:effectLst/>
              </p:spPr>
              <p:txBody>
                <a:bodyPr wrap="none" anchor="ctr"/>
                <a:lstStyle/>
                <a:p>
                  <a:endParaRPr lang="ja-JP" altLang="en-US"/>
                </a:p>
              </p:txBody>
            </p:sp>
            <p:sp>
              <p:nvSpPr>
                <p:cNvPr id="4227" name="Freeform 131"/>
                <p:cNvSpPr>
                  <a:spLocks/>
                </p:cNvSpPr>
                <p:nvPr/>
              </p:nvSpPr>
              <p:spPr bwMode="ltGray">
                <a:xfrm>
                  <a:off x="2541" y="2799"/>
                  <a:ext cx="153" cy="99"/>
                </a:xfrm>
                <a:custGeom>
                  <a:avLst/>
                  <a:gdLst/>
                  <a:ahLst/>
                  <a:cxnLst>
                    <a:cxn ang="0">
                      <a:pos x="3" y="54"/>
                    </a:cxn>
                    <a:cxn ang="0">
                      <a:pos x="36" y="30"/>
                    </a:cxn>
                    <a:cxn ang="0">
                      <a:pos x="63" y="24"/>
                    </a:cxn>
                    <a:cxn ang="0">
                      <a:pos x="69" y="33"/>
                    </a:cxn>
                    <a:cxn ang="0">
                      <a:pos x="105" y="12"/>
                    </a:cxn>
                    <a:cxn ang="0">
                      <a:pos x="123" y="0"/>
                    </a:cxn>
                    <a:cxn ang="0">
                      <a:pos x="147" y="30"/>
                    </a:cxn>
                    <a:cxn ang="0">
                      <a:pos x="132" y="84"/>
                    </a:cxn>
                    <a:cxn ang="0">
                      <a:pos x="102" y="99"/>
                    </a:cxn>
                    <a:cxn ang="0">
                      <a:pos x="75" y="84"/>
                    </a:cxn>
                    <a:cxn ang="0">
                      <a:pos x="63" y="48"/>
                    </a:cxn>
                    <a:cxn ang="0">
                      <a:pos x="45" y="57"/>
                    </a:cxn>
                    <a:cxn ang="0">
                      <a:pos x="27" y="51"/>
                    </a:cxn>
                    <a:cxn ang="0">
                      <a:pos x="0" y="66"/>
                    </a:cxn>
                    <a:cxn ang="0">
                      <a:pos x="3" y="54"/>
                    </a:cxn>
                  </a:cxnLst>
                  <a:rect l="0" t="0" r="r" b="b"/>
                  <a:pathLst>
                    <a:path w="153" h="99">
                      <a:moveTo>
                        <a:pt x="3" y="54"/>
                      </a:moveTo>
                      <a:cubicBezTo>
                        <a:pt x="9" y="35"/>
                        <a:pt x="17" y="34"/>
                        <a:pt x="36" y="30"/>
                      </a:cubicBezTo>
                      <a:cubicBezTo>
                        <a:pt x="47" y="23"/>
                        <a:pt x="51" y="20"/>
                        <a:pt x="63" y="24"/>
                      </a:cubicBezTo>
                      <a:cubicBezTo>
                        <a:pt x="65" y="27"/>
                        <a:pt x="66" y="32"/>
                        <a:pt x="69" y="33"/>
                      </a:cubicBezTo>
                      <a:cubicBezTo>
                        <a:pt x="69" y="33"/>
                        <a:pt x="100" y="15"/>
                        <a:pt x="105" y="12"/>
                      </a:cubicBezTo>
                      <a:cubicBezTo>
                        <a:pt x="111" y="8"/>
                        <a:pt x="123" y="0"/>
                        <a:pt x="123" y="0"/>
                      </a:cubicBezTo>
                      <a:cubicBezTo>
                        <a:pt x="136" y="9"/>
                        <a:pt x="134" y="21"/>
                        <a:pt x="147" y="30"/>
                      </a:cubicBezTo>
                      <a:cubicBezTo>
                        <a:pt x="153" y="47"/>
                        <a:pt x="142" y="69"/>
                        <a:pt x="132" y="84"/>
                      </a:cubicBezTo>
                      <a:cubicBezTo>
                        <a:pt x="116" y="60"/>
                        <a:pt x="114" y="91"/>
                        <a:pt x="102" y="99"/>
                      </a:cubicBezTo>
                      <a:cubicBezTo>
                        <a:pt x="92" y="96"/>
                        <a:pt x="75" y="84"/>
                        <a:pt x="75" y="84"/>
                      </a:cubicBezTo>
                      <a:cubicBezTo>
                        <a:pt x="70" y="70"/>
                        <a:pt x="82" y="54"/>
                        <a:pt x="63" y="48"/>
                      </a:cubicBezTo>
                      <a:cubicBezTo>
                        <a:pt x="57" y="50"/>
                        <a:pt x="52" y="57"/>
                        <a:pt x="45" y="57"/>
                      </a:cubicBezTo>
                      <a:cubicBezTo>
                        <a:pt x="39" y="57"/>
                        <a:pt x="27" y="51"/>
                        <a:pt x="27" y="51"/>
                      </a:cubicBezTo>
                      <a:cubicBezTo>
                        <a:pt x="16" y="55"/>
                        <a:pt x="11" y="62"/>
                        <a:pt x="0" y="66"/>
                      </a:cubicBezTo>
                      <a:cubicBezTo>
                        <a:pt x="0" y="65"/>
                        <a:pt x="11" y="29"/>
                        <a:pt x="3" y="54"/>
                      </a:cubicBezTo>
                      <a:close/>
                    </a:path>
                  </a:pathLst>
                </a:custGeom>
                <a:solidFill>
                  <a:schemeClr val="accent1"/>
                </a:solidFill>
                <a:ln w="9525">
                  <a:noFill/>
                  <a:round/>
                  <a:headEnd/>
                  <a:tailEnd/>
                </a:ln>
                <a:effectLst/>
              </p:spPr>
              <p:txBody>
                <a:bodyPr wrap="none" anchor="ctr"/>
                <a:lstStyle/>
                <a:p>
                  <a:endParaRPr lang="ja-JP" altLang="en-US"/>
                </a:p>
              </p:txBody>
            </p:sp>
            <p:sp>
              <p:nvSpPr>
                <p:cNvPr id="4228" name="Freeform 132"/>
                <p:cNvSpPr>
                  <a:spLocks/>
                </p:cNvSpPr>
                <p:nvPr/>
              </p:nvSpPr>
              <p:spPr bwMode="ltGray">
                <a:xfrm>
                  <a:off x="2552" y="2720"/>
                  <a:ext cx="29" cy="43"/>
                </a:xfrm>
                <a:custGeom>
                  <a:avLst/>
                  <a:gdLst/>
                  <a:ahLst/>
                  <a:cxnLst>
                    <a:cxn ang="0">
                      <a:pos x="1" y="34"/>
                    </a:cxn>
                    <a:cxn ang="0">
                      <a:pos x="22" y="13"/>
                    </a:cxn>
                    <a:cxn ang="0">
                      <a:pos x="19" y="31"/>
                    </a:cxn>
                    <a:cxn ang="0">
                      <a:pos x="1" y="34"/>
                    </a:cxn>
                  </a:cxnLst>
                  <a:rect l="0" t="0" r="r" b="b"/>
                  <a:pathLst>
                    <a:path w="29" h="43">
                      <a:moveTo>
                        <a:pt x="1" y="34"/>
                      </a:moveTo>
                      <a:cubicBezTo>
                        <a:pt x="4" y="13"/>
                        <a:pt x="2" y="0"/>
                        <a:pt x="22" y="13"/>
                      </a:cubicBezTo>
                      <a:cubicBezTo>
                        <a:pt x="24" y="20"/>
                        <a:pt x="29" y="25"/>
                        <a:pt x="19" y="31"/>
                      </a:cubicBezTo>
                      <a:cubicBezTo>
                        <a:pt x="0" y="43"/>
                        <a:pt x="1" y="42"/>
                        <a:pt x="1" y="34"/>
                      </a:cubicBezTo>
                      <a:close/>
                    </a:path>
                  </a:pathLst>
                </a:custGeom>
                <a:solidFill>
                  <a:schemeClr val="accent1"/>
                </a:solidFill>
                <a:ln w="9525">
                  <a:noFill/>
                  <a:round/>
                  <a:headEnd/>
                  <a:tailEnd/>
                </a:ln>
                <a:effectLst/>
              </p:spPr>
              <p:txBody>
                <a:bodyPr wrap="none" anchor="ctr"/>
                <a:lstStyle/>
                <a:p>
                  <a:endParaRPr lang="ja-JP" altLang="en-US"/>
                </a:p>
              </p:txBody>
            </p:sp>
            <p:sp>
              <p:nvSpPr>
                <p:cNvPr id="4229" name="Freeform 133"/>
                <p:cNvSpPr>
                  <a:spLocks/>
                </p:cNvSpPr>
                <p:nvPr/>
              </p:nvSpPr>
              <p:spPr bwMode="ltGray">
                <a:xfrm>
                  <a:off x="2712" y="3000"/>
                  <a:ext cx="48" cy="81"/>
                </a:xfrm>
                <a:custGeom>
                  <a:avLst/>
                  <a:gdLst/>
                  <a:ahLst/>
                  <a:cxnLst>
                    <a:cxn ang="0">
                      <a:pos x="24" y="81"/>
                    </a:cxn>
                    <a:cxn ang="0">
                      <a:pos x="0" y="63"/>
                    </a:cxn>
                    <a:cxn ang="0">
                      <a:pos x="0" y="33"/>
                    </a:cxn>
                    <a:cxn ang="0">
                      <a:pos x="12" y="0"/>
                    </a:cxn>
                    <a:cxn ang="0">
                      <a:pos x="21" y="21"/>
                    </a:cxn>
                    <a:cxn ang="0">
                      <a:pos x="24" y="42"/>
                    </a:cxn>
                    <a:cxn ang="0">
                      <a:pos x="24" y="60"/>
                    </a:cxn>
                    <a:cxn ang="0">
                      <a:pos x="24" y="81"/>
                    </a:cxn>
                  </a:cxnLst>
                  <a:rect l="0" t="0" r="r" b="b"/>
                  <a:pathLst>
                    <a:path w="48" h="81">
                      <a:moveTo>
                        <a:pt x="24" y="81"/>
                      </a:moveTo>
                      <a:cubicBezTo>
                        <a:pt x="13" y="77"/>
                        <a:pt x="10" y="70"/>
                        <a:pt x="0" y="63"/>
                      </a:cubicBezTo>
                      <a:cubicBezTo>
                        <a:pt x="4" y="50"/>
                        <a:pt x="23" y="41"/>
                        <a:pt x="0" y="33"/>
                      </a:cubicBezTo>
                      <a:cubicBezTo>
                        <a:pt x="3" y="19"/>
                        <a:pt x="4" y="11"/>
                        <a:pt x="12" y="0"/>
                      </a:cubicBezTo>
                      <a:cubicBezTo>
                        <a:pt x="25" y="4"/>
                        <a:pt x="25" y="9"/>
                        <a:pt x="21" y="21"/>
                      </a:cubicBezTo>
                      <a:cubicBezTo>
                        <a:pt x="43" y="25"/>
                        <a:pt x="46" y="35"/>
                        <a:pt x="24" y="42"/>
                      </a:cubicBezTo>
                      <a:cubicBezTo>
                        <a:pt x="15" y="69"/>
                        <a:pt x="48" y="44"/>
                        <a:pt x="24" y="60"/>
                      </a:cubicBezTo>
                      <a:cubicBezTo>
                        <a:pt x="21" y="70"/>
                        <a:pt x="24" y="71"/>
                        <a:pt x="24" y="81"/>
                      </a:cubicBezTo>
                      <a:close/>
                    </a:path>
                  </a:pathLst>
                </a:custGeom>
                <a:solidFill>
                  <a:schemeClr val="accent1"/>
                </a:solidFill>
                <a:ln w="9525">
                  <a:noFill/>
                  <a:round/>
                  <a:headEnd/>
                  <a:tailEnd/>
                </a:ln>
                <a:effectLst/>
              </p:spPr>
              <p:txBody>
                <a:bodyPr wrap="none" anchor="ctr"/>
                <a:lstStyle/>
                <a:p>
                  <a:endParaRPr lang="ja-JP" altLang="en-US"/>
                </a:p>
              </p:txBody>
            </p:sp>
            <p:sp>
              <p:nvSpPr>
                <p:cNvPr id="4230" name="Freeform 134"/>
                <p:cNvSpPr>
                  <a:spLocks/>
                </p:cNvSpPr>
                <p:nvPr/>
              </p:nvSpPr>
              <p:spPr bwMode="ltGray">
                <a:xfrm>
                  <a:off x="2670" y="3141"/>
                  <a:ext cx="38" cy="15"/>
                </a:xfrm>
                <a:custGeom>
                  <a:avLst/>
                  <a:gdLst/>
                  <a:ahLst/>
                  <a:cxnLst>
                    <a:cxn ang="0">
                      <a:pos x="24" y="15"/>
                    </a:cxn>
                    <a:cxn ang="0">
                      <a:pos x="18" y="0"/>
                    </a:cxn>
                    <a:cxn ang="0">
                      <a:pos x="33" y="12"/>
                    </a:cxn>
                    <a:cxn ang="0">
                      <a:pos x="24" y="15"/>
                    </a:cxn>
                  </a:cxnLst>
                  <a:rect l="0" t="0" r="r" b="b"/>
                  <a:pathLst>
                    <a:path w="38" h="15">
                      <a:moveTo>
                        <a:pt x="24" y="15"/>
                      </a:moveTo>
                      <a:cubicBezTo>
                        <a:pt x="13" y="12"/>
                        <a:pt x="0" y="6"/>
                        <a:pt x="18" y="0"/>
                      </a:cubicBezTo>
                      <a:cubicBezTo>
                        <a:pt x="21" y="1"/>
                        <a:pt x="38" y="1"/>
                        <a:pt x="33" y="12"/>
                      </a:cubicBezTo>
                      <a:cubicBezTo>
                        <a:pt x="32" y="15"/>
                        <a:pt x="24" y="15"/>
                        <a:pt x="24" y="15"/>
                      </a:cubicBezTo>
                      <a:close/>
                    </a:path>
                  </a:pathLst>
                </a:custGeom>
                <a:solidFill>
                  <a:schemeClr val="accent1"/>
                </a:solidFill>
                <a:ln w="9525">
                  <a:noFill/>
                  <a:round/>
                  <a:headEnd/>
                  <a:tailEnd/>
                </a:ln>
                <a:effectLst/>
              </p:spPr>
              <p:txBody>
                <a:bodyPr wrap="none" anchor="ctr"/>
                <a:lstStyle/>
                <a:p>
                  <a:endParaRPr lang="ja-JP" altLang="en-US"/>
                </a:p>
              </p:txBody>
            </p:sp>
            <p:sp>
              <p:nvSpPr>
                <p:cNvPr id="4231" name="Freeform 135"/>
                <p:cNvSpPr>
                  <a:spLocks/>
                </p:cNvSpPr>
                <p:nvPr/>
              </p:nvSpPr>
              <p:spPr bwMode="ltGray">
                <a:xfrm>
                  <a:off x="2727" y="3132"/>
                  <a:ext cx="75" cy="26"/>
                </a:xfrm>
                <a:custGeom>
                  <a:avLst/>
                  <a:gdLst/>
                  <a:ahLst/>
                  <a:cxnLst>
                    <a:cxn ang="0">
                      <a:pos x="9" y="18"/>
                    </a:cxn>
                    <a:cxn ang="0">
                      <a:pos x="24" y="12"/>
                    </a:cxn>
                    <a:cxn ang="0">
                      <a:pos x="42" y="6"/>
                    </a:cxn>
                    <a:cxn ang="0">
                      <a:pos x="75" y="21"/>
                    </a:cxn>
                    <a:cxn ang="0">
                      <a:pos x="48" y="18"/>
                    </a:cxn>
                    <a:cxn ang="0">
                      <a:pos x="39" y="15"/>
                    </a:cxn>
                    <a:cxn ang="0">
                      <a:pos x="9" y="18"/>
                    </a:cxn>
                  </a:cxnLst>
                  <a:rect l="0" t="0" r="r" b="b"/>
                  <a:pathLst>
                    <a:path w="75" h="26">
                      <a:moveTo>
                        <a:pt x="9" y="18"/>
                      </a:moveTo>
                      <a:cubicBezTo>
                        <a:pt x="21" y="0"/>
                        <a:pt x="8" y="14"/>
                        <a:pt x="24" y="12"/>
                      </a:cubicBezTo>
                      <a:cubicBezTo>
                        <a:pt x="30" y="11"/>
                        <a:pt x="42" y="6"/>
                        <a:pt x="42" y="6"/>
                      </a:cubicBezTo>
                      <a:cubicBezTo>
                        <a:pt x="59" y="9"/>
                        <a:pt x="66" y="7"/>
                        <a:pt x="75" y="21"/>
                      </a:cubicBezTo>
                      <a:cubicBezTo>
                        <a:pt x="60" y="26"/>
                        <a:pt x="69" y="25"/>
                        <a:pt x="48" y="18"/>
                      </a:cubicBezTo>
                      <a:cubicBezTo>
                        <a:pt x="45" y="17"/>
                        <a:pt x="39" y="15"/>
                        <a:pt x="39" y="15"/>
                      </a:cubicBezTo>
                      <a:cubicBezTo>
                        <a:pt x="30" y="18"/>
                        <a:pt x="0" y="9"/>
                        <a:pt x="9" y="18"/>
                      </a:cubicBezTo>
                      <a:close/>
                    </a:path>
                  </a:pathLst>
                </a:custGeom>
                <a:solidFill>
                  <a:schemeClr val="accent1"/>
                </a:solidFill>
                <a:ln w="9525">
                  <a:noFill/>
                  <a:round/>
                  <a:headEnd/>
                  <a:tailEnd/>
                </a:ln>
                <a:effectLst/>
              </p:spPr>
              <p:txBody>
                <a:bodyPr wrap="none" anchor="ctr"/>
                <a:lstStyle/>
                <a:p>
                  <a:endParaRPr lang="ja-JP" altLang="en-US"/>
                </a:p>
              </p:txBody>
            </p:sp>
            <p:sp>
              <p:nvSpPr>
                <p:cNvPr id="4232" name="Freeform 136"/>
                <p:cNvSpPr>
                  <a:spLocks/>
                </p:cNvSpPr>
                <p:nvPr/>
              </p:nvSpPr>
              <p:spPr bwMode="ltGray">
                <a:xfrm>
                  <a:off x="2466" y="3006"/>
                  <a:ext cx="184" cy="180"/>
                </a:xfrm>
                <a:custGeom>
                  <a:avLst/>
                  <a:gdLst/>
                  <a:ahLst/>
                  <a:cxnLst>
                    <a:cxn ang="0">
                      <a:pos x="21" y="12"/>
                    </a:cxn>
                    <a:cxn ang="0">
                      <a:pos x="51" y="0"/>
                    </a:cxn>
                    <a:cxn ang="0">
                      <a:pos x="117" y="27"/>
                    </a:cxn>
                    <a:cxn ang="0">
                      <a:pos x="150" y="18"/>
                    </a:cxn>
                    <a:cxn ang="0">
                      <a:pos x="171" y="0"/>
                    </a:cxn>
                    <a:cxn ang="0">
                      <a:pos x="162" y="21"/>
                    </a:cxn>
                    <a:cxn ang="0">
                      <a:pos x="147" y="45"/>
                    </a:cxn>
                    <a:cxn ang="0">
                      <a:pos x="105" y="36"/>
                    </a:cxn>
                    <a:cxn ang="0">
                      <a:pos x="78" y="24"/>
                    </a:cxn>
                    <a:cxn ang="0">
                      <a:pos x="69" y="21"/>
                    </a:cxn>
                    <a:cxn ang="0">
                      <a:pos x="33" y="33"/>
                    </a:cxn>
                    <a:cxn ang="0">
                      <a:pos x="27" y="42"/>
                    </a:cxn>
                    <a:cxn ang="0">
                      <a:pos x="63" y="78"/>
                    </a:cxn>
                    <a:cxn ang="0">
                      <a:pos x="120" y="72"/>
                    </a:cxn>
                    <a:cxn ang="0">
                      <a:pos x="93" y="81"/>
                    </a:cxn>
                    <a:cxn ang="0">
                      <a:pos x="75" y="87"/>
                    </a:cxn>
                    <a:cxn ang="0">
                      <a:pos x="84" y="123"/>
                    </a:cxn>
                    <a:cxn ang="0">
                      <a:pos x="99" y="150"/>
                    </a:cxn>
                    <a:cxn ang="0">
                      <a:pos x="78" y="159"/>
                    </a:cxn>
                    <a:cxn ang="0">
                      <a:pos x="66" y="147"/>
                    </a:cxn>
                    <a:cxn ang="0">
                      <a:pos x="54" y="129"/>
                    </a:cxn>
                    <a:cxn ang="0">
                      <a:pos x="36" y="123"/>
                    </a:cxn>
                    <a:cxn ang="0">
                      <a:pos x="18" y="180"/>
                    </a:cxn>
                    <a:cxn ang="0">
                      <a:pos x="21" y="141"/>
                    </a:cxn>
                    <a:cxn ang="0">
                      <a:pos x="0" y="117"/>
                    </a:cxn>
                    <a:cxn ang="0">
                      <a:pos x="9" y="78"/>
                    </a:cxn>
                    <a:cxn ang="0">
                      <a:pos x="18" y="51"/>
                    </a:cxn>
                    <a:cxn ang="0">
                      <a:pos x="21" y="12"/>
                    </a:cxn>
                  </a:cxnLst>
                  <a:rect l="0" t="0" r="r" b="b"/>
                  <a:pathLst>
                    <a:path w="184" h="180">
                      <a:moveTo>
                        <a:pt x="21" y="12"/>
                      </a:moveTo>
                      <a:cubicBezTo>
                        <a:pt x="32" y="9"/>
                        <a:pt x="40" y="4"/>
                        <a:pt x="51" y="0"/>
                      </a:cubicBezTo>
                      <a:cubicBezTo>
                        <a:pt x="69" y="12"/>
                        <a:pt x="96" y="20"/>
                        <a:pt x="117" y="27"/>
                      </a:cubicBezTo>
                      <a:cubicBezTo>
                        <a:pt x="144" y="20"/>
                        <a:pt x="133" y="24"/>
                        <a:pt x="150" y="18"/>
                      </a:cubicBezTo>
                      <a:cubicBezTo>
                        <a:pt x="154" y="6"/>
                        <a:pt x="159" y="4"/>
                        <a:pt x="171" y="0"/>
                      </a:cubicBezTo>
                      <a:cubicBezTo>
                        <a:pt x="184" y="13"/>
                        <a:pt x="178" y="17"/>
                        <a:pt x="162" y="21"/>
                      </a:cubicBezTo>
                      <a:cubicBezTo>
                        <a:pt x="151" y="37"/>
                        <a:pt x="166" y="35"/>
                        <a:pt x="147" y="45"/>
                      </a:cubicBezTo>
                      <a:cubicBezTo>
                        <a:pt x="133" y="42"/>
                        <a:pt x="105" y="36"/>
                        <a:pt x="105" y="36"/>
                      </a:cubicBezTo>
                      <a:cubicBezTo>
                        <a:pt x="91" y="26"/>
                        <a:pt x="99" y="31"/>
                        <a:pt x="78" y="24"/>
                      </a:cubicBezTo>
                      <a:cubicBezTo>
                        <a:pt x="75" y="23"/>
                        <a:pt x="69" y="21"/>
                        <a:pt x="69" y="21"/>
                      </a:cubicBezTo>
                      <a:cubicBezTo>
                        <a:pt x="56" y="25"/>
                        <a:pt x="44" y="25"/>
                        <a:pt x="33" y="33"/>
                      </a:cubicBezTo>
                      <a:cubicBezTo>
                        <a:pt x="31" y="36"/>
                        <a:pt x="28" y="38"/>
                        <a:pt x="27" y="42"/>
                      </a:cubicBezTo>
                      <a:cubicBezTo>
                        <a:pt x="26" y="49"/>
                        <a:pt x="56" y="76"/>
                        <a:pt x="63" y="78"/>
                      </a:cubicBezTo>
                      <a:lnTo>
                        <a:pt x="120" y="72"/>
                      </a:lnTo>
                      <a:cubicBezTo>
                        <a:pt x="120" y="72"/>
                        <a:pt x="93" y="81"/>
                        <a:pt x="93" y="81"/>
                      </a:cubicBezTo>
                      <a:cubicBezTo>
                        <a:pt x="87" y="83"/>
                        <a:pt x="75" y="87"/>
                        <a:pt x="75" y="87"/>
                      </a:cubicBezTo>
                      <a:cubicBezTo>
                        <a:pt x="79" y="108"/>
                        <a:pt x="88" y="101"/>
                        <a:pt x="84" y="123"/>
                      </a:cubicBezTo>
                      <a:cubicBezTo>
                        <a:pt x="88" y="137"/>
                        <a:pt x="95" y="137"/>
                        <a:pt x="99" y="150"/>
                      </a:cubicBezTo>
                      <a:cubicBezTo>
                        <a:pt x="94" y="164"/>
                        <a:pt x="91" y="155"/>
                        <a:pt x="78" y="159"/>
                      </a:cubicBezTo>
                      <a:cubicBezTo>
                        <a:pt x="63" y="154"/>
                        <a:pt x="73" y="160"/>
                        <a:pt x="66" y="147"/>
                      </a:cubicBezTo>
                      <a:cubicBezTo>
                        <a:pt x="62" y="141"/>
                        <a:pt x="54" y="129"/>
                        <a:pt x="54" y="129"/>
                      </a:cubicBezTo>
                      <a:cubicBezTo>
                        <a:pt x="50" y="114"/>
                        <a:pt x="46" y="108"/>
                        <a:pt x="36" y="123"/>
                      </a:cubicBezTo>
                      <a:cubicBezTo>
                        <a:pt x="41" y="137"/>
                        <a:pt x="30" y="172"/>
                        <a:pt x="18" y="180"/>
                      </a:cubicBezTo>
                      <a:cubicBezTo>
                        <a:pt x="13" y="166"/>
                        <a:pt x="18" y="155"/>
                        <a:pt x="21" y="141"/>
                      </a:cubicBezTo>
                      <a:cubicBezTo>
                        <a:pt x="7" y="120"/>
                        <a:pt x="15" y="127"/>
                        <a:pt x="0" y="117"/>
                      </a:cubicBezTo>
                      <a:cubicBezTo>
                        <a:pt x="3" y="104"/>
                        <a:pt x="6" y="91"/>
                        <a:pt x="9" y="78"/>
                      </a:cubicBezTo>
                      <a:cubicBezTo>
                        <a:pt x="11" y="69"/>
                        <a:pt x="18" y="51"/>
                        <a:pt x="18" y="51"/>
                      </a:cubicBezTo>
                      <a:cubicBezTo>
                        <a:pt x="9" y="37"/>
                        <a:pt x="8" y="25"/>
                        <a:pt x="21" y="12"/>
                      </a:cubicBezTo>
                      <a:close/>
                    </a:path>
                  </a:pathLst>
                </a:custGeom>
                <a:solidFill>
                  <a:schemeClr val="accent1"/>
                </a:solidFill>
                <a:ln w="9525">
                  <a:noFill/>
                  <a:round/>
                  <a:headEnd/>
                  <a:tailEnd/>
                </a:ln>
                <a:effectLst/>
              </p:spPr>
              <p:txBody>
                <a:bodyPr wrap="none" anchor="ctr"/>
                <a:lstStyle/>
                <a:p>
                  <a:endParaRPr lang="ja-JP" altLang="en-US"/>
                </a:p>
              </p:txBody>
            </p:sp>
            <p:sp>
              <p:nvSpPr>
                <p:cNvPr id="4233" name="Freeform 137"/>
                <p:cNvSpPr>
                  <a:spLocks/>
                </p:cNvSpPr>
                <p:nvPr/>
              </p:nvSpPr>
              <p:spPr bwMode="ltGray">
                <a:xfrm>
                  <a:off x="2466" y="3249"/>
                  <a:ext cx="114" cy="48"/>
                </a:xfrm>
                <a:custGeom>
                  <a:avLst/>
                  <a:gdLst/>
                  <a:ahLst/>
                  <a:cxnLst>
                    <a:cxn ang="0">
                      <a:pos x="27" y="0"/>
                    </a:cxn>
                    <a:cxn ang="0">
                      <a:pos x="45" y="3"/>
                    </a:cxn>
                    <a:cxn ang="0">
                      <a:pos x="63" y="9"/>
                    </a:cxn>
                    <a:cxn ang="0">
                      <a:pos x="114" y="6"/>
                    </a:cxn>
                    <a:cxn ang="0">
                      <a:pos x="111" y="15"/>
                    </a:cxn>
                    <a:cxn ang="0">
                      <a:pos x="93" y="21"/>
                    </a:cxn>
                    <a:cxn ang="0">
                      <a:pos x="51" y="18"/>
                    </a:cxn>
                    <a:cxn ang="0">
                      <a:pos x="39" y="21"/>
                    </a:cxn>
                    <a:cxn ang="0">
                      <a:pos x="48" y="27"/>
                    </a:cxn>
                    <a:cxn ang="0">
                      <a:pos x="33" y="48"/>
                    </a:cxn>
                    <a:cxn ang="0">
                      <a:pos x="0" y="24"/>
                    </a:cxn>
                    <a:cxn ang="0">
                      <a:pos x="24" y="12"/>
                    </a:cxn>
                    <a:cxn ang="0">
                      <a:pos x="27" y="0"/>
                    </a:cxn>
                  </a:cxnLst>
                  <a:rect l="0" t="0" r="r" b="b"/>
                  <a:pathLst>
                    <a:path w="114" h="48">
                      <a:moveTo>
                        <a:pt x="27" y="0"/>
                      </a:moveTo>
                      <a:cubicBezTo>
                        <a:pt x="33" y="1"/>
                        <a:pt x="39" y="2"/>
                        <a:pt x="45" y="3"/>
                      </a:cubicBezTo>
                      <a:cubicBezTo>
                        <a:pt x="51" y="5"/>
                        <a:pt x="63" y="9"/>
                        <a:pt x="63" y="9"/>
                      </a:cubicBezTo>
                      <a:cubicBezTo>
                        <a:pt x="81" y="5"/>
                        <a:pt x="96" y="2"/>
                        <a:pt x="114" y="6"/>
                      </a:cubicBezTo>
                      <a:cubicBezTo>
                        <a:pt x="113" y="9"/>
                        <a:pt x="114" y="13"/>
                        <a:pt x="111" y="15"/>
                      </a:cubicBezTo>
                      <a:cubicBezTo>
                        <a:pt x="106" y="19"/>
                        <a:pt x="93" y="21"/>
                        <a:pt x="93" y="21"/>
                      </a:cubicBezTo>
                      <a:cubicBezTo>
                        <a:pt x="79" y="20"/>
                        <a:pt x="65" y="18"/>
                        <a:pt x="51" y="18"/>
                      </a:cubicBezTo>
                      <a:cubicBezTo>
                        <a:pt x="47" y="18"/>
                        <a:pt x="40" y="17"/>
                        <a:pt x="39" y="21"/>
                      </a:cubicBezTo>
                      <a:cubicBezTo>
                        <a:pt x="38" y="24"/>
                        <a:pt x="45" y="25"/>
                        <a:pt x="48" y="27"/>
                      </a:cubicBezTo>
                      <a:cubicBezTo>
                        <a:pt x="53" y="42"/>
                        <a:pt x="47" y="44"/>
                        <a:pt x="33" y="48"/>
                      </a:cubicBezTo>
                      <a:cubicBezTo>
                        <a:pt x="20" y="39"/>
                        <a:pt x="15" y="29"/>
                        <a:pt x="0" y="24"/>
                      </a:cubicBezTo>
                      <a:cubicBezTo>
                        <a:pt x="14" y="15"/>
                        <a:pt x="15" y="26"/>
                        <a:pt x="24" y="12"/>
                      </a:cubicBezTo>
                      <a:cubicBezTo>
                        <a:pt x="20" y="1"/>
                        <a:pt x="18" y="4"/>
                        <a:pt x="27" y="0"/>
                      </a:cubicBezTo>
                      <a:close/>
                    </a:path>
                  </a:pathLst>
                </a:custGeom>
                <a:solidFill>
                  <a:schemeClr val="accent1"/>
                </a:solidFill>
                <a:ln w="9525">
                  <a:noFill/>
                  <a:round/>
                  <a:headEnd/>
                  <a:tailEnd/>
                </a:ln>
                <a:effectLst/>
              </p:spPr>
              <p:txBody>
                <a:bodyPr wrap="none" anchor="ctr"/>
                <a:lstStyle/>
                <a:p>
                  <a:endParaRPr lang="ja-JP" altLang="en-US"/>
                </a:p>
              </p:txBody>
            </p:sp>
            <p:sp>
              <p:nvSpPr>
                <p:cNvPr id="4234" name="Freeform 138"/>
                <p:cNvSpPr>
                  <a:spLocks/>
                </p:cNvSpPr>
                <p:nvPr/>
              </p:nvSpPr>
              <p:spPr bwMode="ltGray">
                <a:xfrm>
                  <a:off x="2604" y="3256"/>
                  <a:ext cx="97" cy="56"/>
                </a:xfrm>
                <a:custGeom>
                  <a:avLst/>
                  <a:gdLst/>
                  <a:ahLst/>
                  <a:cxnLst>
                    <a:cxn ang="0">
                      <a:pos x="3" y="50"/>
                    </a:cxn>
                    <a:cxn ang="0">
                      <a:pos x="6" y="35"/>
                    </a:cxn>
                    <a:cxn ang="0">
                      <a:pos x="78" y="8"/>
                    </a:cxn>
                    <a:cxn ang="0">
                      <a:pos x="90" y="2"/>
                    </a:cxn>
                    <a:cxn ang="0">
                      <a:pos x="96" y="20"/>
                    </a:cxn>
                    <a:cxn ang="0">
                      <a:pos x="87" y="23"/>
                    </a:cxn>
                    <a:cxn ang="0">
                      <a:pos x="78" y="29"/>
                    </a:cxn>
                    <a:cxn ang="0">
                      <a:pos x="60" y="35"/>
                    </a:cxn>
                    <a:cxn ang="0">
                      <a:pos x="15" y="56"/>
                    </a:cxn>
                    <a:cxn ang="0">
                      <a:pos x="3" y="53"/>
                    </a:cxn>
                    <a:cxn ang="0">
                      <a:pos x="0" y="44"/>
                    </a:cxn>
                    <a:cxn ang="0">
                      <a:pos x="3" y="50"/>
                    </a:cxn>
                  </a:cxnLst>
                  <a:rect l="0" t="0" r="r" b="b"/>
                  <a:pathLst>
                    <a:path w="97" h="56">
                      <a:moveTo>
                        <a:pt x="3" y="50"/>
                      </a:moveTo>
                      <a:cubicBezTo>
                        <a:pt x="4" y="45"/>
                        <a:pt x="3" y="39"/>
                        <a:pt x="6" y="35"/>
                      </a:cubicBezTo>
                      <a:cubicBezTo>
                        <a:pt x="11" y="26"/>
                        <a:pt x="67" y="10"/>
                        <a:pt x="78" y="8"/>
                      </a:cubicBezTo>
                      <a:cubicBezTo>
                        <a:pt x="56" y="1"/>
                        <a:pt x="84" y="0"/>
                        <a:pt x="90" y="2"/>
                      </a:cubicBezTo>
                      <a:cubicBezTo>
                        <a:pt x="92" y="8"/>
                        <a:pt x="94" y="14"/>
                        <a:pt x="96" y="20"/>
                      </a:cubicBezTo>
                      <a:cubicBezTo>
                        <a:pt x="97" y="23"/>
                        <a:pt x="90" y="22"/>
                        <a:pt x="87" y="23"/>
                      </a:cubicBezTo>
                      <a:cubicBezTo>
                        <a:pt x="84" y="25"/>
                        <a:pt x="81" y="28"/>
                        <a:pt x="78" y="29"/>
                      </a:cubicBezTo>
                      <a:cubicBezTo>
                        <a:pt x="72" y="32"/>
                        <a:pt x="66" y="33"/>
                        <a:pt x="60" y="35"/>
                      </a:cubicBezTo>
                      <a:cubicBezTo>
                        <a:pt x="44" y="40"/>
                        <a:pt x="31" y="51"/>
                        <a:pt x="15" y="56"/>
                      </a:cubicBezTo>
                      <a:cubicBezTo>
                        <a:pt x="11" y="55"/>
                        <a:pt x="6" y="56"/>
                        <a:pt x="3" y="53"/>
                      </a:cubicBezTo>
                      <a:cubicBezTo>
                        <a:pt x="1" y="51"/>
                        <a:pt x="0" y="47"/>
                        <a:pt x="0" y="44"/>
                      </a:cubicBezTo>
                      <a:cubicBezTo>
                        <a:pt x="0" y="42"/>
                        <a:pt x="2" y="48"/>
                        <a:pt x="3" y="50"/>
                      </a:cubicBezTo>
                      <a:close/>
                    </a:path>
                  </a:pathLst>
                </a:custGeom>
                <a:solidFill>
                  <a:schemeClr val="accent1"/>
                </a:solidFill>
                <a:ln w="9525">
                  <a:noFill/>
                  <a:round/>
                  <a:headEnd/>
                  <a:tailEnd/>
                </a:ln>
                <a:effectLst/>
              </p:spPr>
              <p:txBody>
                <a:bodyPr wrap="none" anchor="ctr"/>
                <a:lstStyle/>
                <a:p>
                  <a:endParaRPr lang="ja-JP" altLang="en-US"/>
                </a:p>
              </p:txBody>
            </p:sp>
            <p:sp>
              <p:nvSpPr>
                <p:cNvPr id="4235" name="Freeform 139"/>
                <p:cNvSpPr>
                  <a:spLocks/>
                </p:cNvSpPr>
                <p:nvPr/>
              </p:nvSpPr>
              <p:spPr bwMode="ltGray">
                <a:xfrm>
                  <a:off x="2822" y="3246"/>
                  <a:ext cx="22" cy="25"/>
                </a:xfrm>
                <a:custGeom>
                  <a:avLst/>
                  <a:gdLst/>
                  <a:ahLst/>
                  <a:cxnLst>
                    <a:cxn ang="0">
                      <a:pos x="7" y="18"/>
                    </a:cxn>
                    <a:cxn ang="0">
                      <a:pos x="22" y="15"/>
                    </a:cxn>
                    <a:cxn ang="0">
                      <a:pos x="7" y="18"/>
                    </a:cxn>
                  </a:cxnLst>
                  <a:rect l="0" t="0" r="r" b="b"/>
                  <a:pathLst>
                    <a:path w="22" h="25">
                      <a:moveTo>
                        <a:pt x="7" y="18"/>
                      </a:moveTo>
                      <a:cubicBezTo>
                        <a:pt x="11" y="7"/>
                        <a:pt x="17" y="0"/>
                        <a:pt x="22" y="15"/>
                      </a:cubicBezTo>
                      <a:cubicBezTo>
                        <a:pt x="3" y="21"/>
                        <a:pt x="0" y="25"/>
                        <a:pt x="7" y="18"/>
                      </a:cubicBezTo>
                      <a:close/>
                    </a:path>
                  </a:pathLst>
                </a:custGeom>
                <a:solidFill>
                  <a:schemeClr val="accent1"/>
                </a:solidFill>
                <a:ln w="9525">
                  <a:noFill/>
                  <a:round/>
                  <a:headEnd/>
                  <a:tailEnd/>
                </a:ln>
                <a:effectLst/>
              </p:spPr>
              <p:txBody>
                <a:bodyPr wrap="none" anchor="ctr"/>
                <a:lstStyle/>
                <a:p>
                  <a:endParaRPr lang="ja-JP" altLang="en-US"/>
                </a:p>
              </p:txBody>
            </p:sp>
            <p:sp>
              <p:nvSpPr>
                <p:cNvPr id="4236" name="Freeform 140"/>
                <p:cNvSpPr>
                  <a:spLocks/>
                </p:cNvSpPr>
                <p:nvPr/>
              </p:nvSpPr>
              <p:spPr bwMode="ltGray">
                <a:xfrm>
                  <a:off x="2913" y="3194"/>
                  <a:ext cx="29" cy="33"/>
                </a:xfrm>
                <a:custGeom>
                  <a:avLst/>
                  <a:gdLst/>
                  <a:ahLst/>
                  <a:cxnLst>
                    <a:cxn ang="0">
                      <a:pos x="12" y="28"/>
                    </a:cxn>
                    <a:cxn ang="0">
                      <a:pos x="27" y="22"/>
                    </a:cxn>
                    <a:cxn ang="0">
                      <a:pos x="24" y="31"/>
                    </a:cxn>
                    <a:cxn ang="0">
                      <a:pos x="12" y="28"/>
                    </a:cxn>
                  </a:cxnLst>
                  <a:rect l="0" t="0" r="r" b="b"/>
                  <a:pathLst>
                    <a:path w="29" h="33">
                      <a:moveTo>
                        <a:pt x="12" y="28"/>
                      </a:moveTo>
                      <a:cubicBezTo>
                        <a:pt x="10" y="23"/>
                        <a:pt x="0" y="0"/>
                        <a:pt x="27" y="22"/>
                      </a:cubicBezTo>
                      <a:cubicBezTo>
                        <a:pt x="29" y="24"/>
                        <a:pt x="27" y="30"/>
                        <a:pt x="24" y="31"/>
                      </a:cubicBezTo>
                      <a:cubicBezTo>
                        <a:pt x="20" y="33"/>
                        <a:pt x="16" y="29"/>
                        <a:pt x="12" y="28"/>
                      </a:cubicBezTo>
                      <a:close/>
                    </a:path>
                  </a:pathLst>
                </a:custGeom>
                <a:solidFill>
                  <a:schemeClr val="accent1"/>
                </a:solidFill>
                <a:ln w="9525">
                  <a:noFill/>
                  <a:round/>
                  <a:headEnd/>
                  <a:tailEnd/>
                </a:ln>
                <a:effectLst/>
              </p:spPr>
              <p:txBody>
                <a:bodyPr wrap="none" anchor="ctr"/>
                <a:lstStyle/>
                <a:p>
                  <a:endParaRPr lang="ja-JP" altLang="en-US"/>
                </a:p>
              </p:txBody>
            </p:sp>
            <p:sp>
              <p:nvSpPr>
                <p:cNvPr id="4237" name="Freeform 141"/>
                <p:cNvSpPr>
                  <a:spLocks/>
                </p:cNvSpPr>
                <p:nvPr/>
              </p:nvSpPr>
              <p:spPr bwMode="ltGray">
                <a:xfrm>
                  <a:off x="2894" y="3234"/>
                  <a:ext cx="33" cy="24"/>
                </a:xfrm>
                <a:custGeom>
                  <a:avLst/>
                  <a:gdLst/>
                  <a:ahLst/>
                  <a:cxnLst>
                    <a:cxn ang="0">
                      <a:pos x="25" y="0"/>
                    </a:cxn>
                    <a:cxn ang="0">
                      <a:pos x="25" y="0"/>
                    </a:cxn>
                  </a:cxnLst>
                  <a:rect l="0" t="0" r="r" b="b"/>
                  <a:pathLst>
                    <a:path w="33" h="24">
                      <a:moveTo>
                        <a:pt x="25" y="0"/>
                      </a:moveTo>
                      <a:cubicBezTo>
                        <a:pt x="33" y="24"/>
                        <a:pt x="0" y="17"/>
                        <a:pt x="25" y="0"/>
                      </a:cubicBezTo>
                      <a:close/>
                    </a:path>
                  </a:pathLst>
                </a:custGeom>
                <a:solidFill>
                  <a:schemeClr val="accent1"/>
                </a:solidFill>
                <a:ln w="9525">
                  <a:noFill/>
                  <a:round/>
                  <a:headEnd/>
                  <a:tailEnd/>
                </a:ln>
                <a:effectLst/>
              </p:spPr>
              <p:txBody>
                <a:bodyPr wrap="none" anchor="ctr"/>
                <a:lstStyle/>
                <a:p>
                  <a:endParaRPr lang="ja-JP" altLang="en-US"/>
                </a:p>
              </p:txBody>
            </p:sp>
            <p:sp>
              <p:nvSpPr>
                <p:cNvPr id="4238" name="Freeform 142"/>
                <p:cNvSpPr>
                  <a:spLocks/>
                </p:cNvSpPr>
                <p:nvPr/>
              </p:nvSpPr>
              <p:spPr bwMode="ltGray">
                <a:xfrm>
                  <a:off x="2814" y="3078"/>
                  <a:ext cx="607" cy="228"/>
                </a:xfrm>
                <a:custGeom>
                  <a:avLst/>
                  <a:gdLst/>
                  <a:ahLst/>
                  <a:cxnLst>
                    <a:cxn ang="0">
                      <a:pos x="238" y="186"/>
                    </a:cxn>
                    <a:cxn ang="0">
                      <a:pos x="217" y="177"/>
                    </a:cxn>
                    <a:cxn ang="0">
                      <a:pos x="223" y="201"/>
                    </a:cxn>
                    <a:cxn ang="0">
                      <a:pos x="244" y="192"/>
                    </a:cxn>
                    <a:cxn ang="0">
                      <a:pos x="262" y="198"/>
                    </a:cxn>
                    <a:cxn ang="0">
                      <a:pos x="334" y="216"/>
                    </a:cxn>
                    <a:cxn ang="0">
                      <a:pos x="382" y="213"/>
                    </a:cxn>
                    <a:cxn ang="0">
                      <a:pos x="385" y="204"/>
                    </a:cxn>
                    <a:cxn ang="0">
                      <a:pos x="367" y="192"/>
                    </a:cxn>
                    <a:cxn ang="0">
                      <a:pos x="361" y="183"/>
                    </a:cxn>
                    <a:cxn ang="0">
                      <a:pos x="379" y="189"/>
                    </a:cxn>
                    <a:cxn ang="0">
                      <a:pos x="433" y="171"/>
                    </a:cxn>
                    <a:cxn ang="0">
                      <a:pos x="469" y="186"/>
                    </a:cxn>
                    <a:cxn ang="0">
                      <a:pos x="511" y="216"/>
                    </a:cxn>
                    <a:cxn ang="0">
                      <a:pos x="538" y="228"/>
                    </a:cxn>
                    <a:cxn ang="0">
                      <a:pos x="577" y="225"/>
                    </a:cxn>
                    <a:cxn ang="0">
                      <a:pos x="601" y="222"/>
                    </a:cxn>
                    <a:cxn ang="0">
                      <a:pos x="592" y="204"/>
                    </a:cxn>
                    <a:cxn ang="0">
                      <a:pos x="571" y="201"/>
                    </a:cxn>
                    <a:cxn ang="0">
                      <a:pos x="553" y="189"/>
                    </a:cxn>
                    <a:cxn ang="0">
                      <a:pos x="535" y="183"/>
                    </a:cxn>
                    <a:cxn ang="0">
                      <a:pos x="505" y="153"/>
                    </a:cxn>
                    <a:cxn ang="0">
                      <a:pos x="502" y="144"/>
                    </a:cxn>
                    <a:cxn ang="0">
                      <a:pos x="511" y="141"/>
                    </a:cxn>
                    <a:cxn ang="0">
                      <a:pos x="502" y="123"/>
                    </a:cxn>
                    <a:cxn ang="0">
                      <a:pos x="475" y="114"/>
                    </a:cxn>
                    <a:cxn ang="0">
                      <a:pos x="466" y="111"/>
                    </a:cxn>
                    <a:cxn ang="0">
                      <a:pos x="355" y="66"/>
                    </a:cxn>
                    <a:cxn ang="0">
                      <a:pos x="280" y="42"/>
                    </a:cxn>
                    <a:cxn ang="0">
                      <a:pos x="241" y="33"/>
                    </a:cxn>
                    <a:cxn ang="0">
                      <a:pos x="223" y="27"/>
                    </a:cxn>
                    <a:cxn ang="0">
                      <a:pos x="178" y="42"/>
                    </a:cxn>
                    <a:cxn ang="0">
                      <a:pos x="166" y="18"/>
                    </a:cxn>
                    <a:cxn ang="0">
                      <a:pos x="142" y="9"/>
                    </a:cxn>
                    <a:cxn ang="0">
                      <a:pos x="142" y="24"/>
                    </a:cxn>
                    <a:cxn ang="0">
                      <a:pos x="166" y="39"/>
                    </a:cxn>
                    <a:cxn ang="0">
                      <a:pos x="172" y="48"/>
                    </a:cxn>
                    <a:cxn ang="0">
                      <a:pos x="163" y="51"/>
                    </a:cxn>
                    <a:cxn ang="0">
                      <a:pos x="151" y="63"/>
                    </a:cxn>
                    <a:cxn ang="0">
                      <a:pos x="124" y="72"/>
                    </a:cxn>
                    <a:cxn ang="0">
                      <a:pos x="109" y="48"/>
                    </a:cxn>
                    <a:cxn ang="0">
                      <a:pos x="88" y="6"/>
                    </a:cxn>
                    <a:cxn ang="0">
                      <a:pos x="61" y="3"/>
                    </a:cxn>
                    <a:cxn ang="0">
                      <a:pos x="52" y="0"/>
                    </a:cxn>
                    <a:cxn ang="0">
                      <a:pos x="13" y="15"/>
                    </a:cxn>
                    <a:cxn ang="0">
                      <a:pos x="34" y="39"/>
                    </a:cxn>
                    <a:cxn ang="0">
                      <a:pos x="49" y="54"/>
                    </a:cxn>
                    <a:cxn ang="0">
                      <a:pos x="67" y="48"/>
                    </a:cxn>
                    <a:cxn ang="0">
                      <a:pos x="94" y="51"/>
                    </a:cxn>
                    <a:cxn ang="0">
                      <a:pos x="76" y="57"/>
                    </a:cxn>
                    <a:cxn ang="0">
                      <a:pos x="49" y="66"/>
                    </a:cxn>
                    <a:cxn ang="0">
                      <a:pos x="70" y="93"/>
                    </a:cxn>
                    <a:cxn ang="0">
                      <a:pos x="97" y="66"/>
                    </a:cxn>
                    <a:cxn ang="0">
                      <a:pos x="97" y="93"/>
                    </a:cxn>
                    <a:cxn ang="0">
                      <a:pos x="115" y="99"/>
                    </a:cxn>
                    <a:cxn ang="0">
                      <a:pos x="133" y="93"/>
                    </a:cxn>
                    <a:cxn ang="0">
                      <a:pos x="136" y="102"/>
                    </a:cxn>
                    <a:cxn ang="0">
                      <a:pos x="220" y="132"/>
                    </a:cxn>
                    <a:cxn ang="0">
                      <a:pos x="238" y="147"/>
                    </a:cxn>
                    <a:cxn ang="0">
                      <a:pos x="274" y="198"/>
                    </a:cxn>
                    <a:cxn ang="0">
                      <a:pos x="238" y="186"/>
                    </a:cxn>
                  </a:cxnLst>
                  <a:rect l="0" t="0" r="r" b="b"/>
                  <a:pathLst>
                    <a:path w="607" h="228">
                      <a:moveTo>
                        <a:pt x="238" y="186"/>
                      </a:moveTo>
                      <a:cubicBezTo>
                        <a:pt x="234" y="173"/>
                        <a:pt x="229" y="173"/>
                        <a:pt x="217" y="177"/>
                      </a:cubicBezTo>
                      <a:cubicBezTo>
                        <a:pt x="209" y="189"/>
                        <a:pt x="208" y="196"/>
                        <a:pt x="223" y="201"/>
                      </a:cubicBezTo>
                      <a:cubicBezTo>
                        <a:pt x="230" y="199"/>
                        <a:pt x="236" y="192"/>
                        <a:pt x="244" y="192"/>
                      </a:cubicBezTo>
                      <a:cubicBezTo>
                        <a:pt x="250" y="192"/>
                        <a:pt x="262" y="198"/>
                        <a:pt x="262" y="198"/>
                      </a:cubicBezTo>
                      <a:cubicBezTo>
                        <a:pt x="291" y="192"/>
                        <a:pt x="307" y="211"/>
                        <a:pt x="334" y="216"/>
                      </a:cubicBezTo>
                      <a:cubicBezTo>
                        <a:pt x="350" y="212"/>
                        <a:pt x="364" y="215"/>
                        <a:pt x="382" y="213"/>
                      </a:cubicBezTo>
                      <a:cubicBezTo>
                        <a:pt x="383" y="210"/>
                        <a:pt x="387" y="207"/>
                        <a:pt x="385" y="204"/>
                      </a:cubicBezTo>
                      <a:cubicBezTo>
                        <a:pt x="381" y="198"/>
                        <a:pt x="367" y="192"/>
                        <a:pt x="367" y="192"/>
                      </a:cubicBezTo>
                      <a:cubicBezTo>
                        <a:pt x="365" y="189"/>
                        <a:pt x="358" y="184"/>
                        <a:pt x="361" y="183"/>
                      </a:cubicBezTo>
                      <a:cubicBezTo>
                        <a:pt x="367" y="181"/>
                        <a:pt x="379" y="189"/>
                        <a:pt x="379" y="189"/>
                      </a:cubicBezTo>
                      <a:cubicBezTo>
                        <a:pt x="398" y="183"/>
                        <a:pt x="413" y="175"/>
                        <a:pt x="433" y="171"/>
                      </a:cubicBezTo>
                      <a:cubicBezTo>
                        <a:pt x="447" y="176"/>
                        <a:pt x="457" y="178"/>
                        <a:pt x="469" y="186"/>
                      </a:cubicBezTo>
                      <a:cubicBezTo>
                        <a:pt x="478" y="200"/>
                        <a:pt x="497" y="207"/>
                        <a:pt x="511" y="216"/>
                      </a:cubicBezTo>
                      <a:cubicBezTo>
                        <a:pt x="519" y="221"/>
                        <a:pt x="538" y="228"/>
                        <a:pt x="538" y="228"/>
                      </a:cubicBezTo>
                      <a:cubicBezTo>
                        <a:pt x="563" y="220"/>
                        <a:pt x="550" y="221"/>
                        <a:pt x="577" y="225"/>
                      </a:cubicBezTo>
                      <a:cubicBezTo>
                        <a:pt x="585" y="224"/>
                        <a:pt x="594" y="226"/>
                        <a:pt x="601" y="222"/>
                      </a:cubicBezTo>
                      <a:cubicBezTo>
                        <a:pt x="607" y="219"/>
                        <a:pt x="598" y="207"/>
                        <a:pt x="592" y="204"/>
                      </a:cubicBezTo>
                      <a:cubicBezTo>
                        <a:pt x="586" y="201"/>
                        <a:pt x="578" y="202"/>
                        <a:pt x="571" y="201"/>
                      </a:cubicBezTo>
                      <a:cubicBezTo>
                        <a:pt x="565" y="197"/>
                        <a:pt x="560" y="191"/>
                        <a:pt x="553" y="189"/>
                      </a:cubicBezTo>
                      <a:cubicBezTo>
                        <a:pt x="547" y="187"/>
                        <a:pt x="535" y="183"/>
                        <a:pt x="535" y="183"/>
                      </a:cubicBezTo>
                      <a:cubicBezTo>
                        <a:pt x="531" y="170"/>
                        <a:pt x="517" y="161"/>
                        <a:pt x="505" y="153"/>
                      </a:cubicBezTo>
                      <a:cubicBezTo>
                        <a:pt x="504" y="150"/>
                        <a:pt x="501" y="147"/>
                        <a:pt x="502" y="144"/>
                      </a:cubicBezTo>
                      <a:cubicBezTo>
                        <a:pt x="503" y="141"/>
                        <a:pt x="510" y="144"/>
                        <a:pt x="511" y="141"/>
                      </a:cubicBezTo>
                      <a:cubicBezTo>
                        <a:pt x="512" y="138"/>
                        <a:pt x="503" y="124"/>
                        <a:pt x="502" y="123"/>
                      </a:cubicBezTo>
                      <a:cubicBezTo>
                        <a:pt x="502" y="123"/>
                        <a:pt x="480" y="116"/>
                        <a:pt x="475" y="114"/>
                      </a:cubicBezTo>
                      <a:cubicBezTo>
                        <a:pt x="472" y="113"/>
                        <a:pt x="466" y="111"/>
                        <a:pt x="466" y="111"/>
                      </a:cubicBezTo>
                      <a:cubicBezTo>
                        <a:pt x="437" y="82"/>
                        <a:pt x="395" y="70"/>
                        <a:pt x="355" y="66"/>
                      </a:cubicBezTo>
                      <a:cubicBezTo>
                        <a:pt x="330" y="58"/>
                        <a:pt x="305" y="48"/>
                        <a:pt x="280" y="42"/>
                      </a:cubicBezTo>
                      <a:cubicBezTo>
                        <a:pt x="264" y="47"/>
                        <a:pt x="255" y="39"/>
                        <a:pt x="241" y="33"/>
                      </a:cubicBezTo>
                      <a:cubicBezTo>
                        <a:pt x="235" y="30"/>
                        <a:pt x="223" y="27"/>
                        <a:pt x="223" y="27"/>
                      </a:cubicBezTo>
                      <a:cubicBezTo>
                        <a:pt x="205" y="30"/>
                        <a:pt x="195" y="36"/>
                        <a:pt x="178" y="42"/>
                      </a:cubicBezTo>
                      <a:cubicBezTo>
                        <a:pt x="170" y="31"/>
                        <a:pt x="161" y="32"/>
                        <a:pt x="166" y="18"/>
                      </a:cubicBezTo>
                      <a:cubicBezTo>
                        <a:pt x="158" y="7"/>
                        <a:pt x="155" y="5"/>
                        <a:pt x="142" y="9"/>
                      </a:cubicBezTo>
                      <a:cubicBezTo>
                        <a:pt x="148" y="27"/>
                        <a:pt x="165" y="18"/>
                        <a:pt x="142" y="24"/>
                      </a:cubicBezTo>
                      <a:cubicBezTo>
                        <a:pt x="146" y="37"/>
                        <a:pt x="153" y="36"/>
                        <a:pt x="166" y="39"/>
                      </a:cubicBezTo>
                      <a:cubicBezTo>
                        <a:pt x="168" y="42"/>
                        <a:pt x="173" y="45"/>
                        <a:pt x="172" y="48"/>
                      </a:cubicBezTo>
                      <a:cubicBezTo>
                        <a:pt x="171" y="51"/>
                        <a:pt x="165" y="49"/>
                        <a:pt x="163" y="51"/>
                      </a:cubicBezTo>
                      <a:cubicBezTo>
                        <a:pt x="147" y="67"/>
                        <a:pt x="175" y="55"/>
                        <a:pt x="151" y="63"/>
                      </a:cubicBezTo>
                      <a:cubicBezTo>
                        <a:pt x="142" y="76"/>
                        <a:pt x="139" y="76"/>
                        <a:pt x="124" y="72"/>
                      </a:cubicBezTo>
                      <a:cubicBezTo>
                        <a:pt x="117" y="51"/>
                        <a:pt x="123" y="58"/>
                        <a:pt x="109" y="48"/>
                      </a:cubicBezTo>
                      <a:cubicBezTo>
                        <a:pt x="99" y="33"/>
                        <a:pt x="104" y="17"/>
                        <a:pt x="88" y="6"/>
                      </a:cubicBezTo>
                      <a:cubicBezTo>
                        <a:pt x="73" y="11"/>
                        <a:pt x="82" y="10"/>
                        <a:pt x="61" y="3"/>
                      </a:cubicBezTo>
                      <a:cubicBezTo>
                        <a:pt x="58" y="2"/>
                        <a:pt x="52" y="0"/>
                        <a:pt x="52" y="0"/>
                      </a:cubicBezTo>
                      <a:cubicBezTo>
                        <a:pt x="38" y="4"/>
                        <a:pt x="25" y="7"/>
                        <a:pt x="13" y="15"/>
                      </a:cubicBezTo>
                      <a:cubicBezTo>
                        <a:pt x="0" y="35"/>
                        <a:pt x="17" y="36"/>
                        <a:pt x="34" y="39"/>
                      </a:cubicBezTo>
                      <a:cubicBezTo>
                        <a:pt x="37" y="43"/>
                        <a:pt x="42" y="54"/>
                        <a:pt x="49" y="54"/>
                      </a:cubicBezTo>
                      <a:cubicBezTo>
                        <a:pt x="55" y="54"/>
                        <a:pt x="67" y="48"/>
                        <a:pt x="67" y="48"/>
                      </a:cubicBezTo>
                      <a:cubicBezTo>
                        <a:pt x="76" y="49"/>
                        <a:pt x="88" y="45"/>
                        <a:pt x="94" y="51"/>
                      </a:cubicBezTo>
                      <a:cubicBezTo>
                        <a:pt x="98" y="55"/>
                        <a:pt x="82" y="55"/>
                        <a:pt x="76" y="57"/>
                      </a:cubicBezTo>
                      <a:cubicBezTo>
                        <a:pt x="67" y="60"/>
                        <a:pt x="49" y="66"/>
                        <a:pt x="49" y="66"/>
                      </a:cubicBezTo>
                      <a:cubicBezTo>
                        <a:pt x="53" y="81"/>
                        <a:pt x="58" y="85"/>
                        <a:pt x="70" y="93"/>
                      </a:cubicBezTo>
                      <a:cubicBezTo>
                        <a:pt x="88" y="87"/>
                        <a:pt x="81" y="71"/>
                        <a:pt x="97" y="66"/>
                      </a:cubicBezTo>
                      <a:cubicBezTo>
                        <a:pt x="97" y="68"/>
                        <a:pt x="90" y="88"/>
                        <a:pt x="97" y="93"/>
                      </a:cubicBezTo>
                      <a:cubicBezTo>
                        <a:pt x="102" y="97"/>
                        <a:pt x="115" y="99"/>
                        <a:pt x="115" y="99"/>
                      </a:cubicBezTo>
                      <a:cubicBezTo>
                        <a:pt x="120" y="91"/>
                        <a:pt x="121" y="84"/>
                        <a:pt x="133" y="93"/>
                      </a:cubicBezTo>
                      <a:cubicBezTo>
                        <a:pt x="135" y="95"/>
                        <a:pt x="134" y="100"/>
                        <a:pt x="136" y="102"/>
                      </a:cubicBezTo>
                      <a:cubicBezTo>
                        <a:pt x="150" y="120"/>
                        <a:pt x="199" y="125"/>
                        <a:pt x="220" y="132"/>
                      </a:cubicBezTo>
                      <a:cubicBezTo>
                        <a:pt x="226" y="138"/>
                        <a:pt x="233" y="141"/>
                        <a:pt x="238" y="147"/>
                      </a:cubicBezTo>
                      <a:cubicBezTo>
                        <a:pt x="254" y="167"/>
                        <a:pt x="238" y="198"/>
                        <a:pt x="274" y="198"/>
                      </a:cubicBezTo>
                      <a:lnTo>
                        <a:pt x="238" y="186"/>
                      </a:lnTo>
                      <a:close/>
                    </a:path>
                  </a:pathLst>
                </a:custGeom>
                <a:solidFill>
                  <a:schemeClr val="accent1"/>
                </a:solidFill>
                <a:ln w="9525">
                  <a:noFill/>
                  <a:round/>
                  <a:headEnd/>
                  <a:tailEnd/>
                </a:ln>
                <a:effectLst/>
              </p:spPr>
              <p:txBody>
                <a:bodyPr wrap="none" anchor="ctr"/>
                <a:lstStyle/>
                <a:p>
                  <a:endParaRPr lang="ja-JP" altLang="en-US"/>
                </a:p>
              </p:txBody>
            </p:sp>
            <p:sp>
              <p:nvSpPr>
                <p:cNvPr id="4239" name="Freeform 143"/>
                <p:cNvSpPr>
                  <a:spLocks/>
                </p:cNvSpPr>
                <p:nvPr/>
              </p:nvSpPr>
              <p:spPr bwMode="ltGray">
                <a:xfrm>
                  <a:off x="3282" y="3090"/>
                  <a:ext cx="58" cy="27"/>
                </a:xfrm>
                <a:custGeom>
                  <a:avLst/>
                  <a:gdLst/>
                  <a:ahLst/>
                  <a:cxnLst>
                    <a:cxn ang="0">
                      <a:pos x="6" y="9"/>
                    </a:cxn>
                    <a:cxn ang="0">
                      <a:pos x="24" y="3"/>
                    </a:cxn>
                    <a:cxn ang="0">
                      <a:pos x="33" y="0"/>
                    </a:cxn>
                    <a:cxn ang="0">
                      <a:pos x="12" y="18"/>
                    </a:cxn>
                    <a:cxn ang="0">
                      <a:pos x="3" y="24"/>
                    </a:cxn>
                    <a:cxn ang="0">
                      <a:pos x="6" y="9"/>
                    </a:cxn>
                  </a:cxnLst>
                  <a:rect l="0" t="0" r="r" b="b"/>
                  <a:pathLst>
                    <a:path w="58" h="27">
                      <a:moveTo>
                        <a:pt x="6" y="9"/>
                      </a:moveTo>
                      <a:cubicBezTo>
                        <a:pt x="12" y="7"/>
                        <a:pt x="18" y="5"/>
                        <a:pt x="24" y="3"/>
                      </a:cubicBezTo>
                      <a:cubicBezTo>
                        <a:pt x="27" y="2"/>
                        <a:pt x="33" y="0"/>
                        <a:pt x="33" y="0"/>
                      </a:cubicBezTo>
                      <a:cubicBezTo>
                        <a:pt x="58" y="8"/>
                        <a:pt x="19" y="14"/>
                        <a:pt x="12" y="18"/>
                      </a:cubicBezTo>
                      <a:cubicBezTo>
                        <a:pt x="9" y="20"/>
                        <a:pt x="5" y="27"/>
                        <a:pt x="3" y="24"/>
                      </a:cubicBezTo>
                      <a:cubicBezTo>
                        <a:pt x="0" y="20"/>
                        <a:pt x="5" y="14"/>
                        <a:pt x="6" y="9"/>
                      </a:cubicBezTo>
                      <a:close/>
                    </a:path>
                  </a:pathLst>
                </a:custGeom>
                <a:solidFill>
                  <a:schemeClr val="accent1"/>
                </a:solidFill>
                <a:ln w="9525">
                  <a:noFill/>
                  <a:round/>
                  <a:headEnd/>
                  <a:tailEnd/>
                </a:ln>
                <a:effectLst/>
              </p:spPr>
              <p:txBody>
                <a:bodyPr wrap="none" anchor="ctr"/>
                <a:lstStyle/>
                <a:p>
                  <a:endParaRPr lang="ja-JP" altLang="en-US"/>
                </a:p>
              </p:txBody>
            </p:sp>
            <p:sp>
              <p:nvSpPr>
                <p:cNvPr id="4240" name="Freeform 144"/>
                <p:cNvSpPr>
                  <a:spLocks/>
                </p:cNvSpPr>
                <p:nvPr/>
              </p:nvSpPr>
              <p:spPr bwMode="ltGray">
                <a:xfrm>
                  <a:off x="3396" y="3090"/>
                  <a:ext cx="13" cy="21"/>
                </a:xfrm>
                <a:custGeom>
                  <a:avLst/>
                  <a:gdLst/>
                  <a:ahLst/>
                  <a:cxnLst>
                    <a:cxn ang="0">
                      <a:pos x="0" y="18"/>
                    </a:cxn>
                    <a:cxn ang="0">
                      <a:pos x="9" y="21"/>
                    </a:cxn>
                    <a:cxn ang="0">
                      <a:pos x="0" y="18"/>
                    </a:cxn>
                  </a:cxnLst>
                  <a:rect l="0" t="0" r="r" b="b"/>
                  <a:pathLst>
                    <a:path w="13" h="21">
                      <a:moveTo>
                        <a:pt x="0" y="18"/>
                      </a:moveTo>
                      <a:cubicBezTo>
                        <a:pt x="5" y="0"/>
                        <a:pt x="13" y="5"/>
                        <a:pt x="9" y="21"/>
                      </a:cubicBezTo>
                      <a:cubicBezTo>
                        <a:pt x="6" y="20"/>
                        <a:pt x="0" y="18"/>
                        <a:pt x="0" y="18"/>
                      </a:cubicBezTo>
                      <a:close/>
                    </a:path>
                  </a:pathLst>
                </a:custGeom>
                <a:solidFill>
                  <a:schemeClr val="accent1"/>
                </a:solidFill>
                <a:ln w="9525">
                  <a:noFill/>
                  <a:round/>
                  <a:headEnd/>
                  <a:tailEnd/>
                </a:ln>
                <a:effectLst/>
              </p:spPr>
              <p:txBody>
                <a:bodyPr wrap="none" anchor="ctr"/>
                <a:lstStyle/>
                <a:p>
                  <a:endParaRPr lang="ja-JP" altLang="en-US"/>
                </a:p>
              </p:txBody>
            </p:sp>
            <p:sp>
              <p:nvSpPr>
                <p:cNvPr id="4241" name="Freeform 145"/>
                <p:cNvSpPr>
                  <a:spLocks/>
                </p:cNvSpPr>
                <p:nvPr/>
              </p:nvSpPr>
              <p:spPr bwMode="ltGray">
                <a:xfrm>
                  <a:off x="3348" y="3097"/>
                  <a:ext cx="146" cy="107"/>
                </a:xfrm>
                <a:custGeom>
                  <a:avLst/>
                  <a:gdLst/>
                  <a:ahLst/>
                  <a:cxnLst>
                    <a:cxn ang="0">
                      <a:pos x="93" y="20"/>
                    </a:cxn>
                    <a:cxn ang="0">
                      <a:pos x="90" y="2"/>
                    </a:cxn>
                    <a:cxn ang="0">
                      <a:pos x="117" y="20"/>
                    </a:cxn>
                    <a:cxn ang="0">
                      <a:pos x="135" y="32"/>
                    </a:cxn>
                    <a:cxn ang="0">
                      <a:pos x="132" y="56"/>
                    </a:cxn>
                    <a:cxn ang="0">
                      <a:pos x="111" y="44"/>
                    </a:cxn>
                    <a:cxn ang="0">
                      <a:pos x="108" y="62"/>
                    </a:cxn>
                    <a:cxn ang="0">
                      <a:pos x="105" y="77"/>
                    </a:cxn>
                    <a:cxn ang="0">
                      <a:pos x="87" y="86"/>
                    </a:cxn>
                    <a:cxn ang="0">
                      <a:pos x="51" y="107"/>
                    </a:cxn>
                    <a:cxn ang="0">
                      <a:pos x="33" y="101"/>
                    </a:cxn>
                    <a:cxn ang="0">
                      <a:pos x="18" y="98"/>
                    </a:cxn>
                    <a:cxn ang="0">
                      <a:pos x="0" y="92"/>
                    </a:cxn>
                    <a:cxn ang="0">
                      <a:pos x="12" y="77"/>
                    </a:cxn>
                    <a:cxn ang="0">
                      <a:pos x="30" y="83"/>
                    </a:cxn>
                    <a:cxn ang="0">
                      <a:pos x="60" y="80"/>
                    </a:cxn>
                    <a:cxn ang="0">
                      <a:pos x="87" y="59"/>
                    </a:cxn>
                    <a:cxn ang="0">
                      <a:pos x="93" y="20"/>
                    </a:cxn>
                  </a:cxnLst>
                  <a:rect l="0" t="0" r="r" b="b"/>
                  <a:pathLst>
                    <a:path w="146" h="107">
                      <a:moveTo>
                        <a:pt x="93" y="20"/>
                      </a:moveTo>
                      <a:cubicBezTo>
                        <a:pt x="90" y="16"/>
                        <a:pt x="78" y="0"/>
                        <a:pt x="90" y="2"/>
                      </a:cubicBezTo>
                      <a:cubicBezTo>
                        <a:pt x="90" y="2"/>
                        <a:pt x="112" y="17"/>
                        <a:pt x="117" y="20"/>
                      </a:cubicBezTo>
                      <a:cubicBezTo>
                        <a:pt x="123" y="24"/>
                        <a:pt x="135" y="32"/>
                        <a:pt x="135" y="32"/>
                      </a:cubicBezTo>
                      <a:cubicBezTo>
                        <a:pt x="142" y="53"/>
                        <a:pt x="146" y="46"/>
                        <a:pt x="132" y="56"/>
                      </a:cubicBezTo>
                      <a:cubicBezTo>
                        <a:pt x="120" y="48"/>
                        <a:pt x="125" y="39"/>
                        <a:pt x="111" y="44"/>
                      </a:cubicBezTo>
                      <a:cubicBezTo>
                        <a:pt x="117" y="61"/>
                        <a:pt x="114" y="46"/>
                        <a:pt x="108" y="62"/>
                      </a:cubicBezTo>
                      <a:cubicBezTo>
                        <a:pt x="106" y="67"/>
                        <a:pt x="108" y="73"/>
                        <a:pt x="105" y="77"/>
                      </a:cubicBezTo>
                      <a:cubicBezTo>
                        <a:pt x="101" y="84"/>
                        <a:pt x="92" y="83"/>
                        <a:pt x="87" y="86"/>
                      </a:cubicBezTo>
                      <a:cubicBezTo>
                        <a:pt x="76" y="92"/>
                        <a:pt x="62" y="100"/>
                        <a:pt x="51" y="107"/>
                      </a:cubicBezTo>
                      <a:cubicBezTo>
                        <a:pt x="45" y="105"/>
                        <a:pt x="39" y="102"/>
                        <a:pt x="33" y="101"/>
                      </a:cubicBezTo>
                      <a:cubicBezTo>
                        <a:pt x="28" y="100"/>
                        <a:pt x="23" y="99"/>
                        <a:pt x="18" y="98"/>
                      </a:cubicBezTo>
                      <a:cubicBezTo>
                        <a:pt x="12" y="96"/>
                        <a:pt x="0" y="92"/>
                        <a:pt x="0" y="92"/>
                      </a:cubicBezTo>
                      <a:cubicBezTo>
                        <a:pt x="2" y="86"/>
                        <a:pt x="3" y="77"/>
                        <a:pt x="12" y="77"/>
                      </a:cubicBezTo>
                      <a:cubicBezTo>
                        <a:pt x="18" y="77"/>
                        <a:pt x="30" y="83"/>
                        <a:pt x="30" y="83"/>
                      </a:cubicBezTo>
                      <a:cubicBezTo>
                        <a:pt x="45" y="79"/>
                        <a:pt x="47" y="71"/>
                        <a:pt x="60" y="80"/>
                      </a:cubicBezTo>
                      <a:cubicBezTo>
                        <a:pt x="71" y="76"/>
                        <a:pt x="87" y="59"/>
                        <a:pt x="87" y="59"/>
                      </a:cubicBezTo>
                      <a:cubicBezTo>
                        <a:pt x="93" y="30"/>
                        <a:pt x="103" y="54"/>
                        <a:pt x="93" y="20"/>
                      </a:cubicBezTo>
                      <a:close/>
                    </a:path>
                  </a:pathLst>
                </a:custGeom>
                <a:solidFill>
                  <a:schemeClr val="accent1"/>
                </a:solidFill>
                <a:ln w="9525">
                  <a:noFill/>
                  <a:round/>
                  <a:headEnd/>
                  <a:tailEnd/>
                </a:ln>
                <a:effectLst/>
              </p:spPr>
              <p:txBody>
                <a:bodyPr wrap="none" anchor="ctr"/>
                <a:lstStyle/>
                <a:p>
                  <a:endParaRPr lang="ja-JP" altLang="en-US"/>
                </a:p>
              </p:txBody>
            </p:sp>
            <p:sp>
              <p:nvSpPr>
                <p:cNvPr id="4242" name="Freeform 146"/>
                <p:cNvSpPr>
                  <a:spLocks/>
                </p:cNvSpPr>
                <p:nvPr/>
              </p:nvSpPr>
              <p:spPr bwMode="ltGray">
                <a:xfrm>
                  <a:off x="3530" y="3153"/>
                  <a:ext cx="34" cy="41"/>
                </a:xfrm>
                <a:custGeom>
                  <a:avLst/>
                  <a:gdLst/>
                  <a:ahLst/>
                  <a:cxnLst>
                    <a:cxn ang="0">
                      <a:pos x="13" y="24"/>
                    </a:cxn>
                    <a:cxn ang="0">
                      <a:pos x="13" y="0"/>
                    </a:cxn>
                    <a:cxn ang="0">
                      <a:pos x="34" y="24"/>
                    </a:cxn>
                    <a:cxn ang="0">
                      <a:pos x="13" y="33"/>
                    </a:cxn>
                    <a:cxn ang="0">
                      <a:pos x="13" y="24"/>
                    </a:cxn>
                  </a:cxnLst>
                  <a:rect l="0" t="0" r="r" b="b"/>
                  <a:pathLst>
                    <a:path w="34" h="41">
                      <a:moveTo>
                        <a:pt x="13" y="24"/>
                      </a:moveTo>
                      <a:cubicBezTo>
                        <a:pt x="5" y="12"/>
                        <a:pt x="0" y="9"/>
                        <a:pt x="13" y="0"/>
                      </a:cubicBezTo>
                      <a:cubicBezTo>
                        <a:pt x="24" y="7"/>
                        <a:pt x="25" y="15"/>
                        <a:pt x="34" y="24"/>
                      </a:cubicBezTo>
                      <a:cubicBezTo>
                        <a:pt x="29" y="38"/>
                        <a:pt x="26" y="41"/>
                        <a:pt x="13" y="33"/>
                      </a:cubicBezTo>
                      <a:cubicBezTo>
                        <a:pt x="10" y="23"/>
                        <a:pt x="7" y="24"/>
                        <a:pt x="13" y="24"/>
                      </a:cubicBezTo>
                      <a:close/>
                    </a:path>
                  </a:pathLst>
                </a:custGeom>
                <a:solidFill>
                  <a:schemeClr val="accent1"/>
                </a:solidFill>
                <a:ln w="9525">
                  <a:noFill/>
                  <a:round/>
                  <a:headEnd/>
                  <a:tailEnd/>
                </a:ln>
                <a:effectLst/>
              </p:spPr>
              <p:txBody>
                <a:bodyPr wrap="none" anchor="ctr"/>
                <a:lstStyle/>
                <a:p>
                  <a:endParaRPr lang="ja-JP" altLang="en-US"/>
                </a:p>
              </p:txBody>
            </p:sp>
            <p:sp>
              <p:nvSpPr>
                <p:cNvPr id="4243" name="Freeform 147"/>
                <p:cNvSpPr>
                  <a:spLocks/>
                </p:cNvSpPr>
                <p:nvPr/>
              </p:nvSpPr>
              <p:spPr bwMode="ltGray">
                <a:xfrm>
                  <a:off x="3572" y="3163"/>
                  <a:ext cx="39" cy="41"/>
                </a:xfrm>
                <a:custGeom>
                  <a:avLst/>
                  <a:gdLst/>
                  <a:ahLst/>
                  <a:cxnLst>
                    <a:cxn ang="0">
                      <a:pos x="7" y="20"/>
                    </a:cxn>
                    <a:cxn ang="0">
                      <a:pos x="31" y="17"/>
                    </a:cxn>
                    <a:cxn ang="0">
                      <a:pos x="1" y="23"/>
                    </a:cxn>
                    <a:cxn ang="0">
                      <a:pos x="7" y="20"/>
                    </a:cxn>
                  </a:cxnLst>
                  <a:rect l="0" t="0" r="r" b="b"/>
                  <a:pathLst>
                    <a:path w="39" h="41">
                      <a:moveTo>
                        <a:pt x="7" y="20"/>
                      </a:moveTo>
                      <a:cubicBezTo>
                        <a:pt x="0" y="0"/>
                        <a:pt x="20" y="13"/>
                        <a:pt x="31" y="17"/>
                      </a:cubicBezTo>
                      <a:cubicBezTo>
                        <a:pt x="39" y="41"/>
                        <a:pt x="2" y="25"/>
                        <a:pt x="1" y="23"/>
                      </a:cubicBezTo>
                      <a:cubicBezTo>
                        <a:pt x="0" y="21"/>
                        <a:pt x="5" y="21"/>
                        <a:pt x="7" y="20"/>
                      </a:cubicBezTo>
                      <a:close/>
                    </a:path>
                  </a:pathLst>
                </a:custGeom>
                <a:solidFill>
                  <a:schemeClr val="accent1"/>
                </a:solidFill>
                <a:ln w="9525">
                  <a:noFill/>
                  <a:round/>
                  <a:headEnd/>
                  <a:tailEnd/>
                </a:ln>
                <a:effectLst/>
              </p:spPr>
              <p:txBody>
                <a:bodyPr wrap="none" anchor="ctr"/>
                <a:lstStyle/>
                <a:p>
                  <a:endParaRPr lang="ja-JP" altLang="en-US"/>
                </a:p>
              </p:txBody>
            </p:sp>
            <p:sp>
              <p:nvSpPr>
                <p:cNvPr id="4244" name="Freeform 148"/>
                <p:cNvSpPr>
                  <a:spLocks/>
                </p:cNvSpPr>
                <p:nvPr/>
              </p:nvSpPr>
              <p:spPr bwMode="ltGray">
                <a:xfrm>
                  <a:off x="3638" y="3177"/>
                  <a:ext cx="26" cy="24"/>
                </a:xfrm>
                <a:custGeom>
                  <a:avLst/>
                  <a:gdLst/>
                  <a:ahLst/>
                  <a:cxnLst>
                    <a:cxn ang="0">
                      <a:pos x="16" y="21"/>
                    </a:cxn>
                    <a:cxn ang="0">
                      <a:pos x="13" y="0"/>
                    </a:cxn>
                    <a:cxn ang="0">
                      <a:pos x="22" y="24"/>
                    </a:cxn>
                    <a:cxn ang="0">
                      <a:pos x="16" y="21"/>
                    </a:cxn>
                  </a:cxnLst>
                  <a:rect l="0" t="0" r="r" b="b"/>
                  <a:pathLst>
                    <a:path w="26" h="24">
                      <a:moveTo>
                        <a:pt x="16" y="21"/>
                      </a:moveTo>
                      <a:cubicBezTo>
                        <a:pt x="4" y="13"/>
                        <a:pt x="0" y="9"/>
                        <a:pt x="13" y="0"/>
                      </a:cubicBezTo>
                      <a:cubicBezTo>
                        <a:pt x="24" y="8"/>
                        <a:pt x="26" y="11"/>
                        <a:pt x="22" y="24"/>
                      </a:cubicBezTo>
                      <a:cubicBezTo>
                        <a:pt x="8" y="21"/>
                        <a:pt x="6" y="21"/>
                        <a:pt x="16" y="21"/>
                      </a:cubicBezTo>
                      <a:close/>
                    </a:path>
                  </a:pathLst>
                </a:custGeom>
                <a:solidFill>
                  <a:schemeClr val="accent1"/>
                </a:solidFill>
                <a:ln w="9525">
                  <a:noFill/>
                  <a:round/>
                  <a:headEnd/>
                  <a:tailEnd/>
                </a:ln>
                <a:effectLst/>
              </p:spPr>
              <p:txBody>
                <a:bodyPr wrap="none" anchor="ctr"/>
                <a:lstStyle/>
                <a:p>
                  <a:endParaRPr lang="ja-JP" altLang="en-US"/>
                </a:p>
              </p:txBody>
            </p:sp>
            <p:sp>
              <p:nvSpPr>
                <p:cNvPr id="4245" name="Freeform 149"/>
                <p:cNvSpPr>
                  <a:spLocks/>
                </p:cNvSpPr>
                <p:nvPr/>
              </p:nvSpPr>
              <p:spPr bwMode="ltGray">
                <a:xfrm>
                  <a:off x="3671" y="3183"/>
                  <a:ext cx="28" cy="21"/>
                </a:xfrm>
                <a:custGeom>
                  <a:avLst/>
                  <a:gdLst/>
                  <a:ahLst/>
                  <a:cxnLst>
                    <a:cxn ang="0">
                      <a:pos x="16" y="21"/>
                    </a:cxn>
                    <a:cxn ang="0">
                      <a:pos x="13" y="0"/>
                    </a:cxn>
                    <a:cxn ang="0">
                      <a:pos x="25" y="12"/>
                    </a:cxn>
                    <a:cxn ang="0">
                      <a:pos x="16" y="21"/>
                    </a:cxn>
                  </a:cxnLst>
                  <a:rect l="0" t="0" r="r" b="b"/>
                  <a:pathLst>
                    <a:path w="28" h="21">
                      <a:moveTo>
                        <a:pt x="16" y="21"/>
                      </a:moveTo>
                      <a:cubicBezTo>
                        <a:pt x="4" y="13"/>
                        <a:pt x="0" y="9"/>
                        <a:pt x="13" y="0"/>
                      </a:cubicBezTo>
                      <a:cubicBezTo>
                        <a:pt x="18" y="2"/>
                        <a:pt x="28" y="2"/>
                        <a:pt x="25" y="12"/>
                      </a:cubicBezTo>
                      <a:cubicBezTo>
                        <a:pt x="24" y="16"/>
                        <a:pt x="16" y="21"/>
                        <a:pt x="16" y="21"/>
                      </a:cubicBezTo>
                      <a:close/>
                    </a:path>
                  </a:pathLst>
                </a:custGeom>
                <a:solidFill>
                  <a:schemeClr val="accent1"/>
                </a:solidFill>
                <a:ln w="9525">
                  <a:noFill/>
                  <a:round/>
                  <a:headEnd/>
                  <a:tailEnd/>
                </a:ln>
                <a:effectLst/>
              </p:spPr>
              <p:txBody>
                <a:bodyPr wrap="none" anchor="ctr"/>
                <a:lstStyle/>
                <a:p>
                  <a:endParaRPr lang="ja-JP" altLang="en-US"/>
                </a:p>
              </p:txBody>
            </p:sp>
            <p:sp>
              <p:nvSpPr>
                <p:cNvPr id="4246" name="Freeform 150"/>
                <p:cNvSpPr>
                  <a:spLocks/>
                </p:cNvSpPr>
                <p:nvPr/>
              </p:nvSpPr>
              <p:spPr bwMode="ltGray">
                <a:xfrm>
                  <a:off x="3666" y="3208"/>
                  <a:ext cx="24" cy="20"/>
                </a:xfrm>
                <a:custGeom>
                  <a:avLst/>
                  <a:gdLst/>
                  <a:ahLst/>
                  <a:cxnLst>
                    <a:cxn ang="0">
                      <a:pos x="0" y="8"/>
                    </a:cxn>
                    <a:cxn ang="0">
                      <a:pos x="24" y="14"/>
                    </a:cxn>
                    <a:cxn ang="0">
                      <a:pos x="3" y="14"/>
                    </a:cxn>
                    <a:cxn ang="0">
                      <a:pos x="0" y="8"/>
                    </a:cxn>
                  </a:cxnLst>
                  <a:rect l="0" t="0" r="r" b="b"/>
                  <a:pathLst>
                    <a:path w="24" h="20">
                      <a:moveTo>
                        <a:pt x="0" y="8"/>
                      </a:moveTo>
                      <a:cubicBezTo>
                        <a:pt x="13" y="0"/>
                        <a:pt x="16" y="2"/>
                        <a:pt x="24" y="14"/>
                      </a:cubicBezTo>
                      <a:cubicBezTo>
                        <a:pt x="17" y="16"/>
                        <a:pt x="11" y="20"/>
                        <a:pt x="3" y="14"/>
                      </a:cubicBezTo>
                      <a:cubicBezTo>
                        <a:pt x="0" y="11"/>
                        <a:pt x="0" y="0"/>
                        <a:pt x="0" y="8"/>
                      </a:cubicBezTo>
                      <a:close/>
                    </a:path>
                  </a:pathLst>
                </a:custGeom>
                <a:solidFill>
                  <a:schemeClr val="accent1"/>
                </a:solidFill>
                <a:ln w="9525">
                  <a:noFill/>
                  <a:round/>
                  <a:headEnd/>
                  <a:tailEnd/>
                </a:ln>
                <a:effectLst/>
              </p:spPr>
              <p:txBody>
                <a:bodyPr wrap="none" anchor="ctr"/>
                <a:lstStyle/>
                <a:p>
                  <a:endParaRPr lang="ja-JP" altLang="en-US"/>
                </a:p>
              </p:txBody>
            </p:sp>
            <p:sp>
              <p:nvSpPr>
                <p:cNvPr id="4247" name="Freeform 151"/>
                <p:cNvSpPr>
                  <a:spLocks/>
                </p:cNvSpPr>
                <p:nvPr/>
              </p:nvSpPr>
              <p:spPr bwMode="ltGray">
                <a:xfrm>
                  <a:off x="3723" y="3417"/>
                  <a:ext cx="81" cy="54"/>
                </a:xfrm>
                <a:custGeom>
                  <a:avLst/>
                  <a:gdLst/>
                  <a:ahLst/>
                  <a:cxnLst>
                    <a:cxn ang="0">
                      <a:pos x="39" y="27"/>
                    </a:cxn>
                    <a:cxn ang="0">
                      <a:pos x="45" y="6"/>
                    </a:cxn>
                    <a:cxn ang="0">
                      <a:pos x="81" y="33"/>
                    </a:cxn>
                    <a:cxn ang="0">
                      <a:pos x="39" y="27"/>
                    </a:cxn>
                  </a:cxnLst>
                  <a:rect l="0" t="0" r="r" b="b"/>
                  <a:pathLst>
                    <a:path w="81" h="54">
                      <a:moveTo>
                        <a:pt x="39" y="27"/>
                      </a:moveTo>
                      <a:cubicBezTo>
                        <a:pt x="27" y="9"/>
                        <a:pt x="0" y="0"/>
                        <a:pt x="45" y="6"/>
                      </a:cubicBezTo>
                      <a:cubicBezTo>
                        <a:pt x="59" y="15"/>
                        <a:pt x="70" y="22"/>
                        <a:pt x="81" y="33"/>
                      </a:cubicBezTo>
                      <a:cubicBezTo>
                        <a:pt x="74" y="54"/>
                        <a:pt x="50" y="38"/>
                        <a:pt x="39" y="27"/>
                      </a:cubicBezTo>
                      <a:close/>
                    </a:path>
                  </a:pathLst>
                </a:custGeom>
                <a:solidFill>
                  <a:schemeClr val="accent1"/>
                </a:solidFill>
                <a:ln w="9525">
                  <a:noFill/>
                  <a:round/>
                  <a:headEnd/>
                  <a:tailEnd/>
                </a:ln>
                <a:effectLst/>
              </p:spPr>
              <p:txBody>
                <a:bodyPr wrap="none" anchor="ctr"/>
                <a:lstStyle/>
                <a:p>
                  <a:endParaRPr lang="ja-JP" altLang="en-US"/>
                </a:p>
              </p:txBody>
            </p:sp>
            <p:sp>
              <p:nvSpPr>
                <p:cNvPr id="4248" name="Freeform 152"/>
                <p:cNvSpPr>
                  <a:spLocks/>
                </p:cNvSpPr>
                <p:nvPr/>
              </p:nvSpPr>
              <p:spPr bwMode="ltGray">
                <a:xfrm>
                  <a:off x="2353" y="3330"/>
                  <a:ext cx="1079" cy="486"/>
                </a:xfrm>
                <a:custGeom>
                  <a:avLst/>
                  <a:gdLst/>
                  <a:ahLst/>
                  <a:cxnLst>
                    <a:cxn ang="0">
                      <a:pos x="470" y="42"/>
                    </a:cxn>
                    <a:cxn ang="0">
                      <a:pos x="497" y="12"/>
                    </a:cxn>
                    <a:cxn ang="0">
                      <a:pos x="485" y="24"/>
                    </a:cxn>
                    <a:cxn ang="0">
                      <a:pos x="521" y="15"/>
                    </a:cxn>
                    <a:cxn ang="0">
                      <a:pos x="593" y="36"/>
                    </a:cxn>
                    <a:cxn ang="0">
                      <a:pos x="608" y="84"/>
                    </a:cxn>
                    <a:cxn ang="0">
                      <a:pos x="614" y="105"/>
                    </a:cxn>
                    <a:cxn ang="0">
                      <a:pos x="689" y="129"/>
                    </a:cxn>
                    <a:cxn ang="0">
                      <a:pos x="779" y="120"/>
                    </a:cxn>
                    <a:cxn ang="0">
                      <a:pos x="830" y="30"/>
                    </a:cxn>
                    <a:cxn ang="0">
                      <a:pos x="878" y="69"/>
                    </a:cxn>
                    <a:cxn ang="0">
                      <a:pos x="902" y="123"/>
                    </a:cxn>
                    <a:cxn ang="0">
                      <a:pos x="911" y="141"/>
                    </a:cxn>
                    <a:cxn ang="0">
                      <a:pos x="980" y="189"/>
                    </a:cxn>
                    <a:cxn ang="0">
                      <a:pos x="1010" y="231"/>
                    </a:cxn>
                    <a:cxn ang="0">
                      <a:pos x="1028" y="225"/>
                    </a:cxn>
                    <a:cxn ang="0">
                      <a:pos x="1052" y="249"/>
                    </a:cxn>
                    <a:cxn ang="0">
                      <a:pos x="1079" y="306"/>
                    </a:cxn>
                    <a:cxn ang="0">
                      <a:pos x="1004" y="399"/>
                    </a:cxn>
                    <a:cxn ang="0">
                      <a:pos x="947" y="444"/>
                    </a:cxn>
                    <a:cxn ang="0">
                      <a:pos x="842" y="465"/>
                    </a:cxn>
                    <a:cxn ang="0">
                      <a:pos x="818" y="480"/>
                    </a:cxn>
                    <a:cxn ang="0">
                      <a:pos x="722" y="480"/>
                    </a:cxn>
                    <a:cxn ang="0">
                      <a:pos x="674" y="456"/>
                    </a:cxn>
                    <a:cxn ang="0">
                      <a:pos x="677" y="402"/>
                    </a:cxn>
                    <a:cxn ang="0">
                      <a:pos x="647" y="414"/>
                    </a:cxn>
                    <a:cxn ang="0">
                      <a:pos x="602" y="441"/>
                    </a:cxn>
                    <a:cxn ang="0">
                      <a:pos x="512" y="399"/>
                    </a:cxn>
                    <a:cxn ang="0">
                      <a:pos x="416" y="402"/>
                    </a:cxn>
                    <a:cxn ang="0">
                      <a:pos x="320" y="411"/>
                    </a:cxn>
                    <a:cxn ang="0">
                      <a:pos x="239" y="405"/>
                    </a:cxn>
                    <a:cxn ang="0">
                      <a:pos x="179" y="423"/>
                    </a:cxn>
                    <a:cxn ang="0">
                      <a:pos x="116" y="378"/>
                    </a:cxn>
                    <a:cxn ang="0">
                      <a:pos x="2" y="261"/>
                    </a:cxn>
                    <a:cxn ang="0">
                      <a:pos x="17" y="249"/>
                    </a:cxn>
                    <a:cxn ang="0">
                      <a:pos x="2" y="204"/>
                    </a:cxn>
                    <a:cxn ang="0">
                      <a:pos x="20" y="198"/>
                    </a:cxn>
                    <a:cxn ang="0">
                      <a:pos x="179" y="171"/>
                    </a:cxn>
                    <a:cxn ang="0">
                      <a:pos x="233" y="123"/>
                    </a:cxn>
                    <a:cxn ang="0">
                      <a:pos x="272" y="111"/>
                    </a:cxn>
                    <a:cxn ang="0">
                      <a:pos x="317" y="69"/>
                    </a:cxn>
                    <a:cxn ang="0">
                      <a:pos x="386" y="84"/>
                    </a:cxn>
                    <a:cxn ang="0">
                      <a:pos x="404" y="90"/>
                    </a:cxn>
                    <a:cxn ang="0">
                      <a:pos x="437" y="102"/>
                    </a:cxn>
                    <a:cxn ang="0">
                      <a:pos x="449" y="60"/>
                    </a:cxn>
                  </a:cxnLst>
                  <a:rect l="0" t="0" r="r" b="b"/>
                  <a:pathLst>
                    <a:path w="1079" h="486">
                      <a:moveTo>
                        <a:pt x="449" y="60"/>
                      </a:moveTo>
                      <a:cubicBezTo>
                        <a:pt x="453" y="48"/>
                        <a:pt x="458" y="46"/>
                        <a:pt x="470" y="42"/>
                      </a:cubicBezTo>
                      <a:cubicBezTo>
                        <a:pt x="474" y="30"/>
                        <a:pt x="471" y="26"/>
                        <a:pt x="464" y="15"/>
                      </a:cubicBezTo>
                      <a:cubicBezTo>
                        <a:pt x="487" y="7"/>
                        <a:pt x="476" y="8"/>
                        <a:pt x="497" y="12"/>
                      </a:cubicBezTo>
                      <a:cubicBezTo>
                        <a:pt x="496" y="15"/>
                        <a:pt x="496" y="19"/>
                        <a:pt x="494" y="21"/>
                      </a:cubicBezTo>
                      <a:cubicBezTo>
                        <a:pt x="492" y="23"/>
                        <a:pt x="486" y="21"/>
                        <a:pt x="485" y="24"/>
                      </a:cubicBezTo>
                      <a:cubicBezTo>
                        <a:pt x="480" y="33"/>
                        <a:pt x="494" y="35"/>
                        <a:pt x="497" y="36"/>
                      </a:cubicBezTo>
                      <a:cubicBezTo>
                        <a:pt x="535" y="31"/>
                        <a:pt x="514" y="37"/>
                        <a:pt x="521" y="15"/>
                      </a:cubicBezTo>
                      <a:cubicBezTo>
                        <a:pt x="534" y="19"/>
                        <a:pt x="544" y="26"/>
                        <a:pt x="557" y="30"/>
                      </a:cubicBezTo>
                      <a:cubicBezTo>
                        <a:pt x="569" y="34"/>
                        <a:pt x="593" y="36"/>
                        <a:pt x="593" y="36"/>
                      </a:cubicBezTo>
                      <a:cubicBezTo>
                        <a:pt x="607" y="31"/>
                        <a:pt x="619" y="35"/>
                        <a:pt x="632" y="39"/>
                      </a:cubicBezTo>
                      <a:cubicBezTo>
                        <a:pt x="628" y="55"/>
                        <a:pt x="622" y="74"/>
                        <a:pt x="608" y="84"/>
                      </a:cubicBezTo>
                      <a:cubicBezTo>
                        <a:pt x="604" y="96"/>
                        <a:pt x="599" y="98"/>
                        <a:pt x="587" y="102"/>
                      </a:cubicBezTo>
                      <a:cubicBezTo>
                        <a:pt x="598" y="106"/>
                        <a:pt x="603" y="101"/>
                        <a:pt x="614" y="105"/>
                      </a:cubicBezTo>
                      <a:cubicBezTo>
                        <a:pt x="625" y="122"/>
                        <a:pt x="643" y="121"/>
                        <a:pt x="662" y="123"/>
                      </a:cubicBezTo>
                      <a:cubicBezTo>
                        <a:pt x="673" y="130"/>
                        <a:pt x="677" y="133"/>
                        <a:pt x="689" y="129"/>
                      </a:cubicBezTo>
                      <a:cubicBezTo>
                        <a:pt x="701" y="133"/>
                        <a:pt x="711" y="134"/>
                        <a:pt x="722" y="141"/>
                      </a:cubicBezTo>
                      <a:cubicBezTo>
                        <a:pt x="756" y="138"/>
                        <a:pt x="755" y="136"/>
                        <a:pt x="779" y="120"/>
                      </a:cubicBezTo>
                      <a:cubicBezTo>
                        <a:pt x="789" y="91"/>
                        <a:pt x="773" y="13"/>
                        <a:pt x="812" y="0"/>
                      </a:cubicBezTo>
                      <a:cubicBezTo>
                        <a:pt x="828" y="5"/>
                        <a:pt x="822" y="18"/>
                        <a:pt x="830" y="30"/>
                      </a:cubicBezTo>
                      <a:cubicBezTo>
                        <a:pt x="839" y="43"/>
                        <a:pt x="849" y="53"/>
                        <a:pt x="857" y="66"/>
                      </a:cubicBezTo>
                      <a:cubicBezTo>
                        <a:pt x="863" y="111"/>
                        <a:pt x="856" y="76"/>
                        <a:pt x="878" y="69"/>
                      </a:cubicBezTo>
                      <a:cubicBezTo>
                        <a:pt x="881" y="70"/>
                        <a:pt x="885" y="69"/>
                        <a:pt x="887" y="72"/>
                      </a:cubicBezTo>
                      <a:cubicBezTo>
                        <a:pt x="897" y="86"/>
                        <a:pt x="896" y="108"/>
                        <a:pt x="902" y="123"/>
                      </a:cubicBezTo>
                      <a:cubicBezTo>
                        <a:pt x="903" y="126"/>
                        <a:pt x="906" y="129"/>
                        <a:pt x="908" y="132"/>
                      </a:cubicBezTo>
                      <a:cubicBezTo>
                        <a:pt x="909" y="135"/>
                        <a:pt x="910" y="138"/>
                        <a:pt x="911" y="141"/>
                      </a:cubicBezTo>
                      <a:cubicBezTo>
                        <a:pt x="911" y="141"/>
                        <a:pt x="916" y="161"/>
                        <a:pt x="917" y="162"/>
                      </a:cubicBezTo>
                      <a:cubicBezTo>
                        <a:pt x="930" y="175"/>
                        <a:pt x="962" y="177"/>
                        <a:pt x="980" y="189"/>
                      </a:cubicBezTo>
                      <a:cubicBezTo>
                        <a:pt x="987" y="199"/>
                        <a:pt x="992" y="203"/>
                        <a:pt x="998" y="213"/>
                      </a:cubicBezTo>
                      <a:cubicBezTo>
                        <a:pt x="1002" y="219"/>
                        <a:pt x="1006" y="225"/>
                        <a:pt x="1010" y="231"/>
                      </a:cubicBezTo>
                      <a:cubicBezTo>
                        <a:pt x="1012" y="234"/>
                        <a:pt x="1016" y="240"/>
                        <a:pt x="1016" y="240"/>
                      </a:cubicBezTo>
                      <a:cubicBezTo>
                        <a:pt x="1023" y="220"/>
                        <a:pt x="999" y="219"/>
                        <a:pt x="1028" y="225"/>
                      </a:cubicBezTo>
                      <a:cubicBezTo>
                        <a:pt x="1030" y="231"/>
                        <a:pt x="1032" y="237"/>
                        <a:pt x="1034" y="243"/>
                      </a:cubicBezTo>
                      <a:cubicBezTo>
                        <a:pt x="1036" y="249"/>
                        <a:pt x="1052" y="249"/>
                        <a:pt x="1052" y="249"/>
                      </a:cubicBezTo>
                      <a:cubicBezTo>
                        <a:pt x="1073" y="270"/>
                        <a:pt x="1063" y="262"/>
                        <a:pt x="1079" y="273"/>
                      </a:cubicBezTo>
                      <a:cubicBezTo>
                        <a:pt x="1072" y="310"/>
                        <a:pt x="1079" y="264"/>
                        <a:pt x="1079" y="306"/>
                      </a:cubicBezTo>
                      <a:cubicBezTo>
                        <a:pt x="1079" y="330"/>
                        <a:pt x="1061" y="353"/>
                        <a:pt x="1049" y="372"/>
                      </a:cubicBezTo>
                      <a:cubicBezTo>
                        <a:pt x="1044" y="380"/>
                        <a:pt x="1011" y="394"/>
                        <a:pt x="1004" y="399"/>
                      </a:cubicBezTo>
                      <a:cubicBezTo>
                        <a:pt x="996" y="404"/>
                        <a:pt x="977" y="411"/>
                        <a:pt x="977" y="411"/>
                      </a:cubicBezTo>
                      <a:cubicBezTo>
                        <a:pt x="966" y="422"/>
                        <a:pt x="960" y="435"/>
                        <a:pt x="947" y="444"/>
                      </a:cubicBezTo>
                      <a:cubicBezTo>
                        <a:pt x="930" y="469"/>
                        <a:pt x="885" y="463"/>
                        <a:pt x="860" y="480"/>
                      </a:cubicBezTo>
                      <a:cubicBezTo>
                        <a:pt x="854" y="476"/>
                        <a:pt x="850" y="465"/>
                        <a:pt x="842" y="465"/>
                      </a:cubicBezTo>
                      <a:cubicBezTo>
                        <a:pt x="838" y="465"/>
                        <a:pt x="839" y="472"/>
                        <a:pt x="836" y="474"/>
                      </a:cubicBezTo>
                      <a:cubicBezTo>
                        <a:pt x="831" y="477"/>
                        <a:pt x="818" y="480"/>
                        <a:pt x="818" y="480"/>
                      </a:cubicBezTo>
                      <a:cubicBezTo>
                        <a:pt x="799" y="474"/>
                        <a:pt x="758" y="486"/>
                        <a:pt x="758" y="486"/>
                      </a:cubicBezTo>
                      <a:cubicBezTo>
                        <a:pt x="741" y="480"/>
                        <a:pt x="743" y="476"/>
                        <a:pt x="722" y="480"/>
                      </a:cubicBezTo>
                      <a:cubicBezTo>
                        <a:pt x="710" y="476"/>
                        <a:pt x="707" y="468"/>
                        <a:pt x="698" y="459"/>
                      </a:cubicBezTo>
                      <a:cubicBezTo>
                        <a:pt x="693" y="440"/>
                        <a:pt x="687" y="447"/>
                        <a:pt x="674" y="456"/>
                      </a:cubicBezTo>
                      <a:cubicBezTo>
                        <a:pt x="658" y="455"/>
                        <a:pt x="622" y="451"/>
                        <a:pt x="653" y="441"/>
                      </a:cubicBezTo>
                      <a:cubicBezTo>
                        <a:pt x="656" y="431"/>
                        <a:pt x="669" y="407"/>
                        <a:pt x="677" y="402"/>
                      </a:cubicBezTo>
                      <a:cubicBezTo>
                        <a:pt x="674" y="388"/>
                        <a:pt x="677" y="377"/>
                        <a:pt x="662" y="387"/>
                      </a:cubicBezTo>
                      <a:cubicBezTo>
                        <a:pt x="657" y="403"/>
                        <a:pt x="661" y="393"/>
                        <a:pt x="647" y="414"/>
                      </a:cubicBezTo>
                      <a:cubicBezTo>
                        <a:pt x="643" y="420"/>
                        <a:pt x="629" y="426"/>
                        <a:pt x="629" y="426"/>
                      </a:cubicBezTo>
                      <a:cubicBezTo>
                        <a:pt x="620" y="439"/>
                        <a:pt x="619" y="445"/>
                        <a:pt x="602" y="441"/>
                      </a:cubicBezTo>
                      <a:cubicBezTo>
                        <a:pt x="596" y="423"/>
                        <a:pt x="562" y="414"/>
                        <a:pt x="545" y="408"/>
                      </a:cubicBezTo>
                      <a:cubicBezTo>
                        <a:pt x="534" y="404"/>
                        <a:pt x="512" y="399"/>
                        <a:pt x="512" y="399"/>
                      </a:cubicBezTo>
                      <a:cubicBezTo>
                        <a:pt x="500" y="403"/>
                        <a:pt x="492" y="399"/>
                        <a:pt x="479" y="396"/>
                      </a:cubicBezTo>
                      <a:cubicBezTo>
                        <a:pt x="457" y="400"/>
                        <a:pt x="438" y="397"/>
                        <a:pt x="416" y="402"/>
                      </a:cubicBezTo>
                      <a:cubicBezTo>
                        <a:pt x="400" y="398"/>
                        <a:pt x="385" y="401"/>
                        <a:pt x="368" y="399"/>
                      </a:cubicBezTo>
                      <a:cubicBezTo>
                        <a:pt x="352" y="403"/>
                        <a:pt x="336" y="406"/>
                        <a:pt x="320" y="411"/>
                      </a:cubicBezTo>
                      <a:cubicBezTo>
                        <a:pt x="314" y="413"/>
                        <a:pt x="302" y="417"/>
                        <a:pt x="302" y="417"/>
                      </a:cubicBezTo>
                      <a:cubicBezTo>
                        <a:pt x="275" y="408"/>
                        <a:pt x="271" y="408"/>
                        <a:pt x="239" y="405"/>
                      </a:cubicBezTo>
                      <a:cubicBezTo>
                        <a:pt x="227" y="407"/>
                        <a:pt x="206" y="420"/>
                        <a:pt x="206" y="420"/>
                      </a:cubicBezTo>
                      <a:cubicBezTo>
                        <a:pt x="197" y="417"/>
                        <a:pt x="179" y="423"/>
                        <a:pt x="179" y="423"/>
                      </a:cubicBezTo>
                      <a:cubicBezTo>
                        <a:pt x="158" y="420"/>
                        <a:pt x="154" y="417"/>
                        <a:pt x="137" y="411"/>
                      </a:cubicBezTo>
                      <a:cubicBezTo>
                        <a:pt x="97" y="371"/>
                        <a:pt x="132" y="412"/>
                        <a:pt x="116" y="378"/>
                      </a:cubicBezTo>
                      <a:cubicBezTo>
                        <a:pt x="101" y="346"/>
                        <a:pt x="67" y="310"/>
                        <a:pt x="38" y="291"/>
                      </a:cubicBezTo>
                      <a:cubicBezTo>
                        <a:pt x="31" y="271"/>
                        <a:pt x="18" y="272"/>
                        <a:pt x="2" y="261"/>
                      </a:cubicBezTo>
                      <a:cubicBezTo>
                        <a:pt x="3" y="258"/>
                        <a:pt x="3" y="254"/>
                        <a:pt x="5" y="252"/>
                      </a:cubicBezTo>
                      <a:cubicBezTo>
                        <a:pt x="8" y="249"/>
                        <a:pt x="17" y="253"/>
                        <a:pt x="17" y="249"/>
                      </a:cubicBezTo>
                      <a:cubicBezTo>
                        <a:pt x="17" y="242"/>
                        <a:pt x="5" y="231"/>
                        <a:pt x="5" y="231"/>
                      </a:cubicBezTo>
                      <a:cubicBezTo>
                        <a:pt x="8" y="222"/>
                        <a:pt x="2" y="204"/>
                        <a:pt x="2" y="204"/>
                      </a:cubicBezTo>
                      <a:cubicBezTo>
                        <a:pt x="5" y="196"/>
                        <a:pt x="0" y="178"/>
                        <a:pt x="8" y="180"/>
                      </a:cubicBezTo>
                      <a:cubicBezTo>
                        <a:pt x="15" y="181"/>
                        <a:pt x="20" y="198"/>
                        <a:pt x="20" y="198"/>
                      </a:cubicBezTo>
                      <a:cubicBezTo>
                        <a:pt x="43" y="190"/>
                        <a:pt x="64" y="179"/>
                        <a:pt x="89" y="174"/>
                      </a:cubicBezTo>
                      <a:cubicBezTo>
                        <a:pt x="137" y="176"/>
                        <a:pt x="142" y="178"/>
                        <a:pt x="179" y="171"/>
                      </a:cubicBezTo>
                      <a:cubicBezTo>
                        <a:pt x="193" y="168"/>
                        <a:pt x="218" y="153"/>
                        <a:pt x="218" y="153"/>
                      </a:cubicBezTo>
                      <a:cubicBezTo>
                        <a:pt x="227" y="140"/>
                        <a:pt x="215" y="129"/>
                        <a:pt x="233" y="123"/>
                      </a:cubicBezTo>
                      <a:cubicBezTo>
                        <a:pt x="255" y="91"/>
                        <a:pt x="249" y="118"/>
                        <a:pt x="260" y="135"/>
                      </a:cubicBezTo>
                      <a:cubicBezTo>
                        <a:pt x="269" y="121"/>
                        <a:pt x="258" y="120"/>
                        <a:pt x="272" y="111"/>
                      </a:cubicBezTo>
                      <a:cubicBezTo>
                        <a:pt x="276" y="99"/>
                        <a:pt x="280" y="94"/>
                        <a:pt x="290" y="87"/>
                      </a:cubicBezTo>
                      <a:cubicBezTo>
                        <a:pt x="308" y="93"/>
                        <a:pt x="302" y="74"/>
                        <a:pt x="317" y="69"/>
                      </a:cubicBezTo>
                      <a:cubicBezTo>
                        <a:pt x="335" y="73"/>
                        <a:pt x="334" y="68"/>
                        <a:pt x="350" y="63"/>
                      </a:cubicBezTo>
                      <a:cubicBezTo>
                        <a:pt x="371" y="68"/>
                        <a:pt x="369" y="73"/>
                        <a:pt x="386" y="84"/>
                      </a:cubicBezTo>
                      <a:cubicBezTo>
                        <a:pt x="388" y="87"/>
                        <a:pt x="395" y="100"/>
                        <a:pt x="401" y="99"/>
                      </a:cubicBezTo>
                      <a:cubicBezTo>
                        <a:pt x="404" y="98"/>
                        <a:pt x="402" y="92"/>
                        <a:pt x="404" y="90"/>
                      </a:cubicBezTo>
                      <a:cubicBezTo>
                        <a:pt x="406" y="88"/>
                        <a:pt x="410" y="88"/>
                        <a:pt x="413" y="87"/>
                      </a:cubicBezTo>
                      <a:cubicBezTo>
                        <a:pt x="425" y="91"/>
                        <a:pt x="425" y="98"/>
                        <a:pt x="437" y="102"/>
                      </a:cubicBezTo>
                      <a:cubicBezTo>
                        <a:pt x="440" y="93"/>
                        <a:pt x="434" y="75"/>
                        <a:pt x="434" y="75"/>
                      </a:cubicBezTo>
                      <a:cubicBezTo>
                        <a:pt x="438" y="69"/>
                        <a:pt x="449" y="60"/>
                        <a:pt x="449" y="60"/>
                      </a:cubicBezTo>
                      <a:close/>
                    </a:path>
                  </a:pathLst>
                </a:custGeom>
                <a:solidFill>
                  <a:schemeClr val="accent1"/>
                </a:solidFill>
                <a:ln w="9525">
                  <a:noFill/>
                  <a:round/>
                  <a:headEnd/>
                  <a:tailEnd/>
                </a:ln>
                <a:effectLst/>
              </p:spPr>
              <p:txBody>
                <a:bodyPr wrap="none" anchor="ctr"/>
                <a:lstStyle/>
                <a:p>
                  <a:endParaRPr lang="ja-JP" altLang="en-US"/>
                </a:p>
              </p:txBody>
            </p:sp>
            <p:sp>
              <p:nvSpPr>
                <p:cNvPr id="4249" name="Freeform 153"/>
                <p:cNvSpPr>
                  <a:spLocks/>
                </p:cNvSpPr>
                <p:nvPr/>
              </p:nvSpPr>
              <p:spPr bwMode="ltGray">
                <a:xfrm>
                  <a:off x="3174" y="3822"/>
                  <a:ext cx="77" cy="42"/>
                </a:xfrm>
                <a:custGeom>
                  <a:avLst/>
                  <a:gdLst/>
                  <a:ahLst/>
                  <a:cxnLst>
                    <a:cxn ang="0">
                      <a:pos x="12" y="3"/>
                    </a:cxn>
                    <a:cxn ang="0">
                      <a:pos x="60" y="0"/>
                    </a:cxn>
                    <a:cxn ang="0">
                      <a:pos x="66" y="30"/>
                    </a:cxn>
                    <a:cxn ang="0">
                      <a:pos x="30" y="42"/>
                    </a:cxn>
                    <a:cxn ang="0">
                      <a:pos x="9" y="33"/>
                    </a:cxn>
                    <a:cxn ang="0">
                      <a:pos x="3" y="15"/>
                    </a:cxn>
                    <a:cxn ang="0">
                      <a:pos x="0" y="6"/>
                    </a:cxn>
                    <a:cxn ang="0">
                      <a:pos x="12" y="3"/>
                    </a:cxn>
                  </a:cxnLst>
                  <a:rect l="0" t="0" r="r" b="b"/>
                  <a:pathLst>
                    <a:path w="77" h="42">
                      <a:moveTo>
                        <a:pt x="12" y="3"/>
                      </a:moveTo>
                      <a:cubicBezTo>
                        <a:pt x="28" y="8"/>
                        <a:pt x="44" y="4"/>
                        <a:pt x="60" y="0"/>
                      </a:cubicBezTo>
                      <a:cubicBezTo>
                        <a:pt x="77" y="6"/>
                        <a:pt x="71" y="14"/>
                        <a:pt x="66" y="30"/>
                      </a:cubicBezTo>
                      <a:cubicBezTo>
                        <a:pt x="63" y="39"/>
                        <a:pt x="35" y="41"/>
                        <a:pt x="30" y="42"/>
                      </a:cubicBezTo>
                      <a:cubicBezTo>
                        <a:pt x="24" y="41"/>
                        <a:pt x="13" y="39"/>
                        <a:pt x="9" y="33"/>
                      </a:cubicBezTo>
                      <a:cubicBezTo>
                        <a:pt x="6" y="28"/>
                        <a:pt x="5" y="21"/>
                        <a:pt x="3" y="15"/>
                      </a:cubicBezTo>
                      <a:cubicBezTo>
                        <a:pt x="2" y="12"/>
                        <a:pt x="0" y="6"/>
                        <a:pt x="0" y="6"/>
                      </a:cubicBezTo>
                      <a:cubicBezTo>
                        <a:pt x="10" y="3"/>
                        <a:pt x="6" y="3"/>
                        <a:pt x="12" y="3"/>
                      </a:cubicBezTo>
                      <a:close/>
                    </a:path>
                  </a:pathLst>
                </a:custGeom>
                <a:solidFill>
                  <a:schemeClr val="accent1"/>
                </a:solidFill>
                <a:ln w="9525">
                  <a:noFill/>
                  <a:round/>
                  <a:headEnd/>
                  <a:tailEnd/>
                </a:ln>
                <a:effectLst/>
              </p:spPr>
              <p:txBody>
                <a:bodyPr wrap="none" anchor="ctr"/>
                <a:lstStyle/>
                <a:p>
                  <a:endParaRPr lang="ja-JP" altLang="en-US"/>
                </a:p>
              </p:txBody>
            </p:sp>
            <p:sp>
              <p:nvSpPr>
                <p:cNvPr id="4250" name="Freeform 154"/>
                <p:cNvSpPr>
                  <a:spLocks/>
                </p:cNvSpPr>
                <p:nvPr/>
              </p:nvSpPr>
              <p:spPr bwMode="ltGray">
                <a:xfrm>
                  <a:off x="3859" y="3327"/>
                  <a:ext cx="29" cy="18"/>
                </a:xfrm>
                <a:custGeom>
                  <a:avLst/>
                  <a:gdLst/>
                  <a:ahLst/>
                  <a:cxnLst>
                    <a:cxn ang="0">
                      <a:pos x="2" y="9"/>
                    </a:cxn>
                    <a:cxn ang="0">
                      <a:pos x="11" y="18"/>
                    </a:cxn>
                    <a:cxn ang="0">
                      <a:pos x="2" y="9"/>
                    </a:cxn>
                  </a:cxnLst>
                  <a:rect l="0" t="0" r="r" b="b"/>
                  <a:pathLst>
                    <a:path w="29" h="18">
                      <a:moveTo>
                        <a:pt x="2" y="9"/>
                      </a:moveTo>
                      <a:cubicBezTo>
                        <a:pt x="14" y="1"/>
                        <a:pt x="29" y="0"/>
                        <a:pt x="11" y="18"/>
                      </a:cubicBezTo>
                      <a:cubicBezTo>
                        <a:pt x="0" y="14"/>
                        <a:pt x="2" y="18"/>
                        <a:pt x="2" y="9"/>
                      </a:cubicBezTo>
                      <a:close/>
                    </a:path>
                  </a:pathLst>
                </a:custGeom>
                <a:solidFill>
                  <a:schemeClr val="accent1"/>
                </a:solidFill>
                <a:ln w="9525">
                  <a:noFill/>
                  <a:round/>
                  <a:headEnd/>
                  <a:tailEnd/>
                </a:ln>
                <a:effectLst/>
              </p:spPr>
              <p:txBody>
                <a:bodyPr wrap="none" anchor="ctr"/>
                <a:lstStyle/>
                <a:p>
                  <a:endParaRPr lang="ja-JP" altLang="en-US"/>
                </a:p>
              </p:txBody>
            </p:sp>
            <p:sp>
              <p:nvSpPr>
                <p:cNvPr id="4251" name="Freeform 155"/>
                <p:cNvSpPr>
                  <a:spLocks/>
                </p:cNvSpPr>
                <p:nvPr/>
              </p:nvSpPr>
              <p:spPr bwMode="ltGray">
                <a:xfrm>
                  <a:off x="3828" y="3281"/>
                  <a:ext cx="36" cy="49"/>
                </a:xfrm>
                <a:custGeom>
                  <a:avLst/>
                  <a:gdLst/>
                  <a:ahLst/>
                  <a:cxnLst>
                    <a:cxn ang="0">
                      <a:pos x="27" y="49"/>
                    </a:cxn>
                    <a:cxn ang="0">
                      <a:pos x="0" y="19"/>
                    </a:cxn>
                    <a:cxn ang="0">
                      <a:pos x="36" y="13"/>
                    </a:cxn>
                    <a:cxn ang="0">
                      <a:pos x="24" y="31"/>
                    </a:cxn>
                    <a:cxn ang="0">
                      <a:pos x="27" y="49"/>
                    </a:cxn>
                  </a:cxnLst>
                  <a:rect l="0" t="0" r="r" b="b"/>
                  <a:pathLst>
                    <a:path w="36" h="49">
                      <a:moveTo>
                        <a:pt x="27" y="49"/>
                      </a:moveTo>
                      <a:cubicBezTo>
                        <a:pt x="3" y="44"/>
                        <a:pt x="11" y="36"/>
                        <a:pt x="0" y="19"/>
                      </a:cubicBezTo>
                      <a:cubicBezTo>
                        <a:pt x="6" y="0"/>
                        <a:pt x="21" y="10"/>
                        <a:pt x="36" y="13"/>
                      </a:cubicBezTo>
                      <a:cubicBezTo>
                        <a:pt x="21" y="35"/>
                        <a:pt x="17" y="4"/>
                        <a:pt x="24" y="31"/>
                      </a:cubicBezTo>
                      <a:cubicBezTo>
                        <a:pt x="20" y="43"/>
                        <a:pt x="19" y="37"/>
                        <a:pt x="27" y="49"/>
                      </a:cubicBezTo>
                      <a:close/>
                    </a:path>
                  </a:pathLst>
                </a:custGeom>
                <a:solidFill>
                  <a:schemeClr val="accent1"/>
                </a:solidFill>
                <a:ln w="9525">
                  <a:noFill/>
                  <a:round/>
                  <a:headEnd/>
                  <a:tailEnd/>
                </a:ln>
                <a:effectLst/>
              </p:spPr>
              <p:txBody>
                <a:bodyPr wrap="none" anchor="ctr"/>
                <a:lstStyle/>
                <a:p>
                  <a:endParaRPr lang="ja-JP" altLang="en-US"/>
                </a:p>
              </p:txBody>
            </p:sp>
            <p:sp>
              <p:nvSpPr>
                <p:cNvPr id="4252" name="Freeform 156"/>
                <p:cNvSpPr>
                  <a:spLocks/>
                </p:cNvSpPr>
                <p:nvPr/>
              </p:nvSpPr>
              <p:spPr bwMode="ltGray">
                <a:xfrm>
                  <a:off x="4059" y="3251"/>
                  <a:ext cx="39" cy="25"/>
                </a:xfrm>
                <a:custGeom>
                  <a:avLst/>
                  <a:gdLst/>
                  <a:ahLst/>
                  <a:cxnLst>
                    <a:cxn ang="0">
                      <a:pos x="9" y="19"/>
                    </a:cxn>
                    <a:cxn ang="0">
                      <a:pos x="39" y="7"/>
                    </a:cxn>
                    <a:cxn ang="0">
                      <a:pos x="18" y="22"/>
                    </a:cxn>
                    <a:cxn ang="0">
                      <a:pos x="9" y="25"/>
                    </a:cxn>
                    <a:cxn ang="0">
                      <a:pos x="9" y="19"/>
                    </a:cxn>
                  </a:cxnLst>
                  <a:rect l="0" t="0" r="r" b="b"/>
                  <a:pathLst>
                    <a:path w="39" h="25">
                      <a:moveTo>
                        <a:pt x="9" y="19"/>
                      </a:moveTo>
                      <a:cubicBezTo>
                        <a:pt x="14" y="0"/>
                        <a:pt x="20" y="4"/>
                        <a:pt x="39" y="7"/>
                      </a:cubicBezTo>
                      <a:cubicBezTo>
                        <a:pt x="34" y="22"/>
                        <a:pt x="39" y="15"/>
                        <a:pt x="18" y="22"/>
                      </a:cubicBezTo>
                      <a:cubicBezTo>
                        <a:pt x="15" y="23"/>
                        <a:pt x="9" y="25"/>
                        <a:pt x="9" y="25"/>
                      </a:cubicBezTo>
                      <a:cubicBezTo>
                        <a:pt x="2" y="14"/>
                        <a:pt x="0" y="14"/>
                        <a:pt x="9" y="19"/>
                      </a:cubicBezTo>
                      <a:close/>
                    </a:path>
                  </a:pathLst>
                </a:custGeom>
                <a:solidFill>
                  <a:schemeClr val="accent1"/>
                </a:solidFill>
                <a:ln w="9525">
                  <a:noFill/>
                  <a:round/>
                  <a:headEnd/>
                  <a:tailEnd/>
                </a:ln>
                <a:effectLst/>
              </p:spPr>
              <p:txBody>
                <a:bodyPr wrap="none" anchor="ctr"/>
                <a:lstStyle/>
                <a:p>
                  <a:endParaRPr lang="ja-JP" altLang="en-US"/>
                </a:p>
              </p:txBody>
            </p:sp>
            <p:sp>
              <p:nvSpPr>
                <p:cNvPr id="4253" name="Freeform 157"/>
                <p:cNvSpPr>
                  <a:spLocks/>
                </p:cNvSpPr>
                <p:nvPr/>
              </p:nvSpPr>
              <p:spPr bwMode="ltGray">
                <a:xfrm>
                  <a:off x="4096" y="3201"/>
                  <a:ext cx="44" cy="33"/>
                </a:xfrm>
                <a:custGeom>
                  <a:avLst/>
                  <a:gdLst/>
                  <a:ahLst/>
                  <a:cxnLst>
                    <a:cxn ang="0">
                      <a:pos x="20" y="33"/>
                    </a:cxn>
                    <a:cxn ang="0">
                      <a:pos x="2" y="21"/>
                    </a:cxn>
                    <a:cxn ang="0">
                      <a:pos x="26" y="0"/>
                    </a:cxn>
                    <a:cxn ang="0">
                      <a:pos x="20" y="33"/>
                    </a:cxn>
                  </a:cxnLst>
                  <a:rect l="0" t="0" r="r" b="b"/>
                  <a:pathLst>
                    <a:path w="44" h="33">
                      <a:moveTo>
                        <a:pt x="20" y="33"/>
                      </a:moveTo>
                      <a:cubicBezTo>
                        <a:pt x="13" y="32"/>
                        <a:pt x="0" y="33"/>
                        <a:pt x="2" y="21"/>
                      </a:cubicBezTo>
                      <a:cubicBezTo>
                        <a:pt x="4" y="11"/>
                        <a:pt x="26" y="0"/>
                        <a:pt x="26" y="0"/>
                      </a:cubicBezTo>
                      <a:cubicBezTo>
                        <a:pt x="44" y="6"/>
                        <a:pt x="35" y="33"/>
                        <a:pt x="20" y="33"/>
                      </a:cubicBezTo>
                      <a:close/>
                    </a:path>
                  </a:pathLst>
                </a:custGeom>
                <a:solidFill>
                  <a:schemeClr val="accent1"/>
                </a:solidFill>
                <a:ln w="9525">
                  <a:noFill/>
                  <a:round/>
                  <a:headEnd/>
                  <a:tailEnd/>
                </a:ln>
                <a:effectLst/>
              </p:spPr>
              <p:txBody>
                <a:bodyPr wrap="none" anchor="ctr"/>
                <a:lstStyle/>
                <a:p>
                  <a:endParaRPr lang="ja-JP" altLang="en-US"/>
                </a:p>
              </p:txBody>
            </p:sp>
            <p:sp>
              <p:nvSpPr>
                <p:cNvPr id="4254" name="Freeform 158"/>
                <p:cNvSpPr>
                  <a:spLocks/>
                </p:cNvSpPr>
                <p:nvPr/>
              </p:nvSpPr>
              <p:spPr bwMode="ltGray">
                <a:xfrm>
                  <a:off x="4290" y="3135"/>
                  <a:ext cx="15" cy="25"/>
                </a:xfrm>
                <a:custGeom>
                  <a:avLst/>
                  <a:gdLst/>
                  <a:ahLst/>
                  <a:cxnLst>
                    <a:cxn ang="0">
                      <a:pos x="0" y="24"/>
                    </a:cxn>
                    <a:cxn ang="0">
                      <a:pos x="15" y="18"/>
                    </a:cxn>
                    <a:cxn ang="0">
                      <a:pos x="0" y="24"/>
                    </a:cxn>
                  </a:cxnLst>
                  <a:rect l="0" t="0" r="r" b="b"/>
                  <a:pathLst>
                    <a:path w="15" h="25">
                      <a:moveTo>
                        <a:pt x="0" y="24"/>
                      </a:moveTo>
                      <a:cubicBezTo>
                        <a:pt x="3" y="13"/>
                        <a:pt x="9" y="0"/>
                        <a:pt x="15" y="18"/>
                      </a:cubicBezTo>
                      <a:cubicBezTo>
                        <a:pt x="4" y="25"/>
                        <a:pt x="10" y="24"/>
                        <a:pt x="0" y="24"/>
                      </a:cubicBezTo>
                      <a:close/>
                    </a:path>
                  </a:pathLst>
                </a:custGeom>
                <a:solidFill>
                  <a:schemeClr val="accent1"/>
                </a:solidFill>
                <a:ln w="9525">
                  <a:noFill/>
                  <a:round/>
                  <a:headEnd/>
                  <a:tailEnd/>
                </a:ln>
                <a:effectLst/>
              </p:spPr>
              <p:txBody>
                <a:bodyPr wrap="none" anchor="ctr"/>
                <a:lstStyle/>
                <a:p>
                  <a:endParaRPr lang="ja-JP" altLang="en-US"/>
                </a:p>
              </p:txBody>
            </p:sp>
            <p:sp>
              <p:nvSpPr>
                <p:cNvPr id="4255" name="Freeform 159"/>
                <p:cNvSpPr>
                  <a:spLocks/>
                </p:cNvSpPr>
                <p:nvPr/>
              </p:nvSpPr>
              <p:spPr bwMode="ltGray">
                <a:xfrm>
                  <a:off x="4399" y="1962"/>
                  <a:ext cx="23" cy="15"/>
                </a:xfrm>
                <a:custGeom>
                  <a:avLst/>
                  <a:gdLst/>
                  <a:ahLst/>
                  <a:cxnLst>
                    <a:cxn ang="0">
                      <a:pos x="5" y="0"/>
                    </a:cxn>
                    <a:cxn ang="0">
                      <a:pos x="8" y="15"/>
                    </a:cxn>
                    <a:cxn ang="0">
                      <a:pos x="5" y="0"/>
                    </a:cxn>
                  </a:cxnLst>
                  <a:rect l="0" t="0" r="r" b="b"/>
                  <a:pathLst>
                    <a:path w="23" h="15">
                      <a:moveTo>
                        <a:pt x="5" y="0"/>
                      </a:moveTo>
                      <a:cubicBezTo>
                        <a:pt x="16" y="4"/>
                        <a:pt x="23" y="10"/>
                        <a:pt x="8" y="15"/>
                      </a:cubicBezTo>
                      <a:cubicBezTo>
                        <a:pt x="1" y="4"/>
                        <a:pt x="0" y="9"/>
                        <a:pt x="5" y="0"/>
                      </a:cubicBezTo>
                      <a:close/>
                    </a:path>
                  </a:pathLst>
                </a:custGeom>
                <a:solidFill>
                  <a:schemeClr val="accent1"/>
                </a:solidFill>
                <a:ln w="9525">
                  <a:noFill/>
                  <a:round/>
                  <a:headEnd/>
                  <a:tailEnd/>
                </a:ln>
                <a:effectLst/>
              </p:spPr>
              <p:txBody>
                <a:bodyPr wrap="none" anchor="ctr"/>
                <a:lstStyle/>
                <a:p>
                  <a:endParaRPr lang="ja-JP" altLang="en-US"/>
                </a:p>
              </p:txBody>
            </p:sp>
            <p:sp>
              <p:nvSpPr>
                <p:cNvPr id="4256" name="Freeform 160"/>
                <p:cNvSpPr>
                  <a:spLocks/>
                </p:cNvSpPr>
                <p:nvPr/>
              </p:nvSpPr>
              <p:spPr bwMode="ltGray">
                <a:xfrm>
                  <a:off x="4427" y="1953"/>
                  <a:ext cx="31" cy="20"/>
                </a:xfrm>
                <a:custGeom>
                  <a:avLst/>
                  <a:gdLst/>
                  <a:ahLst/>
                  <a:cxnLst>
                    <a:cxn ang="0">
                      <a:pos x="16" y="15"/>
                    </a:cxn>
                    <a:cxn ang="0">
                      <a:pos x="4" y="0"/>
                    </a:cxn>
                    <a:cxn ang="0">
                      <a:pos x="16" y="15"/>
                    </a:cxn>
                  </a:cxnLst>
                  <a:rect l="0" t="0" r="r" b="b"/>
                  <a:pathLst>
                    <a:path w="31" h="20">
                      <a:moveTo>
                        <a:pt x="16" y="15"/>
                      </a:moveTo>
                      <a:cubicBezTo>
                        <a:pt x="2" y="20"/>
                        <a:pt x="0" y="12"/>
                        <a:pt x="4" y="0"/>
                      </a:cubicBezTo>
                      <a:cubicBezTo>
                        <a:pt x="11" y="2"/>
                        <a:pt x="31" y="7"/>
                        <a:pt x="16" y="15"/>
                      </a:cubicBezTo>
                      <a:close/>
                    </a:path>
                  </a:pathLst>
                </a:custGeom>
                <a:solidFill>
                  <a:schemeClr val="accent1"/>
                </a:solidFill>
                <a:ln w="9525">
                  <a:noFill/>
                  <a:round/>
                  <a:headEnd/>
                  <a:tailEnd/>
                </a:ln>
                <a:effectLst/>
              </p:spPr>
              <p:txBody>
                <a:bodyPr wrap="none" anchor="ctr"/>
                <a:lstStyle/>
                <a:p>
                  <a:endParaRPr lang="ja-JP" altLang="en-US"/>
                </a:p>
              </p:txBody>
            </p:sp>
            <p:sp>
              <p:nvSpPr>
                <p:cNvPr id="4257" name="Freeform 161"/>
                <p:cNvSpPr>
                  <a:spLocks/>
                </p:cNvSpPr>
                <p:nvPr/>
              </p:nvSpPr>
              <p:spPr bwMode="ltGray">
                <a:xfrm>
                  <a:off x="4440" y="1953"/>
                  <a:ext cx="64" cy="51"/>
                </a:xfrm>
                <a:custGeom>
                  <a:avLst/>
                  <a:gdLst/>
                  <a:ahLst/>
                  <a:cxnLst>
                    <a:cxn ang="0">
                      <a:pos x="24" y="15"/>
                    </a:cxn>
                    <a:cxn ang="0">
                      <a:pos x="18" y="0"/>
                    </a:cxn>
                    <a:cxn ang="0">
                      <a:pos x="45" y="12"/>
                    </a:cxn>
                    <a:cxn ang="0">
                      <a:pos x="39" y="51"/>
                    </a:cxn>
                    <a:cxn ang="0">
                      <a:pos x="24" y="15"/>
                    </a:cxn>
                  </a:cxnLst>
                  <a:rect l="0" t="0" r="r" b="b"/>
                  <a:pathLst>
                    <a:path w="64" h="51">
                      <a:moveTo>
                        <a:pt x="24" y="15"/>
                      </a:moveTo>
                      <a:cubicBezTo>
                        <a:pt x="13" y="12"/>
                        <a:pt x="0" y="6"/>
                        <a:pt x="18" y="0"/>
                      </a:cubicBezTo>
                      <a:cubicBezTo>
                        <a:pt x="28" y="3"/>
                        <a:pt x="35" y="9"/>
                        <a:pt x="45" y="12"/>
                      </a:cubicBezTo>
                      <a:cubicBezTo>
                        <a:pt x="56" y="28"/>
                        <a:pt x="64" y="43"/>
                        <a:pt x="39" y="51"/>
                      </a:cubicBezTo>
                      <a:cubicBezTo>
                        <a:pt x="26" y="42"/>
                        <a:pt x="24" y="30"/>
                        <a:pt x="24" y="15"/>
                      </a:cubicBezTo>
                      <a:close/>
                    </a:path>
                  </a:pathLst>
                </a:custGeom>
                <a:solidFill>
                  <a:schemeClr val="accent1"/>
                </a:solidFill>
                <a:ln w="9525">
                  <a:noFill/>
                  <a:round/>
                  <a:headEnd/>
                  <a:tailEnd/>
                </a:ln>
                <a:effectLst/>
              </p:spPr>
              <p:txBody>
                <a:bodyPr wrap="none" anchor="ctr"/>
                <a:lstStyle/>
                <a:p>
                  <a:endParaRPr lang="ja-JP" altLang="en-US"/>
                </a:p>
              </p:txBody>
            </p:sp>
            <p:sp>
              <p:nvSpPr>
                <p:cNvPr id="4258" name="Freeform 162"/>
                <p:cNvSpPr>
                  <a:spLocks/>
                </p:cNvSpPr>
                <p:nvPr/>
              </p:nvSpPr>
              <p:spPr bwMode="ltGray">
                <a:xfrm>
                  <a:off x="3450" y="651"/>
                  <a:ext cx="906" cy="630"/>
                </a:xfrm>
                <a:custGeom>
                  <a:avLst/>
                  <a:gdLst/>
                  <a:ahLst/>
                  <a:cxnLst>
                    <a:cxn ang="0">
                      <a:pos x="885" y="504"/>
                    </a:cxn>
                    <a:cxn ang="0">
                      <a:pos x="822" y="477"/>
                    </a:cxn>
                    <a:cxn ang="0">
                      <a:pos x="744" y="417"/>
                    </a:cxn>
                    <a:cxn ang="0">
                      <a:pos x="708" y="390"/>
                    </a:cxn>
                    <a:cxn ang="0">
                      <a:pos x="675" y="363"/>
                    </a:cxn>
                    <a:cxn ang="0">
                      <a:pos x="624" y="330"/>
                    </a:cxn>
                    <a:cxn ang="0">
                      <a:pos x="603" y="309"/>
                    </a:cxn>
                    <a:cxn ang="0">
                      <a:pos x="564" y="303"/>
                    </a:cxn>
                    <a:cxn ang="0">
                      <a:pos x="441" y="294"/>
                    </a:cxn>
                    <a:cxn ang="0">
                      <a:pos x="408" y="273"/>
                    </a:cxn>
                    <a:cxn ang="0">
                      <a:pos x="381" y="291"/>
                    </a:cxn>
                    <a:cxn ang="0">
                      <a:pos x="318" y="330"/>
                    </a:cxn>
                    <a:cxn ang="0">
                      <a:pos x="336" y="381"/>
                    </a:cxn>
                    <a:cxn ang="0">
                      <a:pos x="300" y="351"/>
                    </a:cxn>
                    <a:cxn ang="0">
                      <a:pos x="321" y="375"/>
                    </a:cxn>
                    <a:cxn ang="0">
                      <a:pos x="366" y="408"/>
                    </a:cxn>
                    <a:cxn ang="0">
                      <a:pos x="357" y="438"/>
                    </a:cxn>
                    <a:cxn ang="0">
                      <a:pos x="378" y="510"/>
                    </a:cxn>
                    <a:cxn ang="0">
                      <a:pos x="378" y="546"/>
                    </a:cxn>
                    <a:cxn ang="0">
                      <a:pos x="372" y="591"/>
                    </a:cxn>
                    <a:cxn ang="0">
                      <a:pos x="357" y="630"/>
                    </a:cxn>
                    <a:cxn ang="0">
                      <a:pos x="363" y="585"/>
                    </a:cxn>
                    <a:cxn ang="0">
                      <a:pos x="357" y="537"/>
                    </a:cxn>
                    <a:cxn ang="0">
                      <a:pos x="363" y="501"/>
                    </a:cxn>
                    <a:cxn ang="0">
                      <a:pos x="348" y="462"/>
                    </a:cxn>
                    <a:cxn ang="0">
                      <a:pos x="315" y="438"/>
                    </a:cxn>
                    <a:cxn ang="0">
                      <a:pos x="294" y="468"/>
                    </a:cxn>
                    <a:cxn ang="0">
                      <a:pos x="261" y="444"/>
                    </a:cxn>
                    <a:cxn ang="0">
                      <a:pos x="252" y="456"/>
                    </a:cxn>
                    <a:cxn ang="0">
                      <a:pos x="225" y="456"/>
                    </a:cxn>
                    <a:cxn ang="0">
                      <a:pos x="177" y="420"/>
                    </a:cxn>
                    <a:cxn ang="0">
                      <a:pos x="174" y="384"/>
                    </a:cxn>
                    <a:cxn ang="0">
                      <a:pos x="144" y="369"/>
                    </a:cxn>
                    <a:cxn ang="0">
                      <a:pos x="114" y="384"/>
                    </a:cxn>
                    <a:cxn ang="0">
                      <a:pos x="90" y="366"/>
                    </a:cxn>
                    <a:cxn ang="0">
                      <a:pos x="96" y="315"/>
                    </a:cxn>
                    <a:cxn ang="0">
                      <a:pos x="21" y="315"/>
                    </a:cxn>
                    <a:cxn ang="0">
                      <a:pos x="36" y="222"/>
                    </a:cxn>
                    <a:cxn ang="0">
                      <a:pos x="57" y="207"/>
                    </a:cxn>
                    <a:cxn ang="0">
                      <a:pos x="81" y="174"/>
                    </a:cxn>
                    <a:cxn ang="0">
                      <a:pos x="93" y="135"/>
                    </a:cxn>
                    <a:cxn ang="0">
                      <a:pos x="84" y="87"/>
                    </a:cxn>
                    <a:cxn ang="0">
                      <a:pos x="81" y="51"/>
                    </a:cxn>
                    <a:cxn ang="0">
                      <a:pos x="99" y="6"/>
                    </a:cxn>
                    <a:cxn ang="0">
                      <a:pos x="132" y="39"/>
                    </a:cxn>
                    <a:cxn ang="0">
                      <a:pos x="156" y="84"/>
                    </a:cxn>
                    <a:cxn ang="0">
                      <a:pos x="168" y="108"/>
                    </a:cxn>
                    <a:cxn ang="0">
                      <a:pos x="204" y="99"/>
                    </a:cxn>
                    <a:cxn ang="0">
                      <a:pos x="249" y="84"/>
                    </a:cxn>
                    <a:cxn ang="0">
                      <a:pos x="276" y="114"/>
                    </a:cxn>
                    <a:cxn ang="0">
                      <a:pos x="243" y="66"/>
                    </a:cxn>
                    <a:cxn ang="0">
                      <a:pos x="213" y="30"/>
                    </a:cxn>
                    <a:cxn ang="0">
                      <a:pos x="267" y="3"/>
                    </a:cxn>
                    <a:cxn ang="0">
                      <a:pos x="402" y="69"/>
                    </a:cxn>
                    <a:cxn ang="0">
                      <a:pos x="588" y="198"/>
                    </a:cxn>
                    <a:cxn ang="0">
                      <a:pos x="750" y="345"/>
                    </a:cxn>
                    <a:cxn ang="0">
                      <a:pos x="906" y="531"/>
                    </a:cxn>
                  </a:cxnLst>
                  <a:rect l="0" t="0" r="r" b="b"/>
                  <a:pathLst>
                    <a:path w="906" h="630">
                      <a:moveTo>
                        <a:pt x="906" y="531"/>
                      </a:moveTo>
                      <a:cubicBezTo>
                        <a:pt x="901" y="524"/>
                        <a:pt x="892" y="508"/>
                        <a:pt x="885" y="504"/>
                      </a:cubicBezTo>
                      <a:cubicBezTo>
                        <a:pt x="877" y="499"/>
                        <a:pt x="866" y="500"/>
                        <a:pt x="858" y="495"/>
                      </a:cubicBezTo>
                      <a:cubicBezTo>
                        <a:pt x="847" y="488"/>
                        <a:pt x="834" y="481"/>
                        <a:pt x="822" y="477"/>
                      </a:cubicBezTo>
                      <a:cubicBezTo>
                        <a:pt x="812" y="462"/>
                        <a:pt x="793" y="460"/>
                        <a:pt x="780" y="447"/>
                      </a:cubicBezTo>
                      <a:cubicBezTo>
                        <a:pt x="757" y="424"/>
                        <a:pt x="769" y="434"/>
                        <a:pt x="744" y="417"/>
                      </a:cubicBezTo>
                      <a:cubicBezTo>
                        <a:pt x="712" y="396"/>
                        <a:pt x="761" y="429"/>
                        <a:pt x="726" y="402"/>
                      </a:cubicBezTo>
                      <a:cubicBezTo>
                        <a:pt x="720" y="398"/>
                        <a:pt x="708" y="390"/>
                        <a:pt x="708" y="390"/>
                      </a:cubicBezTo>
                      <a:cubicBezTo>
                        <a:pt x="698" y="375"/>
                        <a:pt x="705" y="383"/>
                        <a:pt x="684" y="369"/>
                      </a:cubicBezTo>
                      <a:cubicBezTo>
                        <a:pt x="681" y="367"/>
                        <a:pt x="675" y="363"/>
                        <a:pt x="675" y="363"/>
                      </a:cubicBezTo>
                      <a:cubicBezTo>
                        <a:pt x="669" y="354"/>
                        <a:pt x="652" y="341"/>
                        <a:pt x="642" y="336"/>
                      </a:cubicBezTo>
                      <a:cubicBezTo>
                        <a:pt x="636" y="333"/>
                        <a:pt x="624" y="330"/>
                        <a:pt x="624" y="330"/>
                      </a:cubicBezTo>
                      <a:cubicBezTo>
                        <a:pt x="613" y="314"/>
                        <a:pt x="618" y="304"/>
                        <a:pt x="597" y="297"/>
                      </a:cubicBezTo>
                      <a:cubicBezTo>
                        <a:pt x="588" y="325"/>
                        <a:pt x="596" y="289"/>
                        <a:pt x="603" y="309"/>
                      </a:cubicBezTo>
                      <a:cubicBezTo>
                        <a:pt x="605" y="314"/>
                        <a:pt x="601" y="319"/>
                        <a:pt x="600" y="324"/>
                      </a:cubicBezTo>
                      <a:cubicBezTo>
                        <a:pt x="582" y="320"/>
                        <a:pt x="581" y="311"/>
                        <a:pt x="564" y="303"/>
                      </a:cubicBezTo>
                      <a:cubicBezTo>
                        <a:pt x="543" y="294"/>
                        <a:pt x="520" y="294"/>
                        <a:pt x="498" y="291"/>
                      </a:cubicBezTo>
                      <a:cubicBezTo>
                        <a:pt x="479" y="294"/>
                        <a:pt x="459" y="288"/>
                        <a:pt x="441" y="294"/>
                      </a:cubicBezTo>
                      <a:cubicBezTo>
                        <a:pt x="435" y="290"/>
                        <a:pt x="432" y="283"/>
                        <a:pt x="426" y="279"/>
                      </a:cubicBezTo>
                      <a:cubicBezTo>
                        <a:pt x="421" y="276"/>
                        <a:pt x="414" y="275"/>
                        <a:pt x="408" y="273"/>
                      </a:cubicBezTo>
                      <a:cubicBezTo>
                        <a:pt x="405" y="272"/>
                        <a:pt x="402" y="269"/>
                        <a:pt x="399" y="267"/>
                      </a:cubicBezTo>
                      <a:cubicBezTo>
                        <a:pt x="392" y="278"/>
                        <a:pt x="394" y="287"/>
                        <a:pt x="381" y="291"/>
                      </a:cubicBezTo>
                      <a:cubicBezTo>
                        <a:pt x="368" y="287"/>
                        <a:pt x="362" y="290"/>
                        <a:pt x="351" y="297"/>
                      </a:cubicBezTo>
                      <a:cubicBezTo>
                        <a:pt x="344" y="317"/>
                        <a:pt x="338" y="323"/>
                        <a:pt x="318" y="330"/>
                      </a:cubicBezTo>
                      <a:cubicBezTo>
                        <a:pt x="314" y="343"/>
                        <a:pt x="317" y="347"/>
                        <a:pt x="330" y="351"/>
                      </a:cubicBezTo>
                      <a:cubicBezTo>
                        <a:pt x="333" y="364"/>
                        <a:pt x="340" y="369"/>
                        <a:pt x="336" y="381"/>
                      </a:cubicBezTo>
                      <a:cubicBezTo>
                        <a:pt x="321" y="376"/>
                        <a:pt x="327" y="369"/>
                        <a:pt x="318" y="360"/>
                      </a:cubicBezTo>
                      <a:cubicBezTo>
                        <a:pt x="313" y="355"/>
                        <a:pt x="306" y="355"/>
                        <a:pt x="300" y="351"/>
                      </a:cubicBezTo>
                      <a:cubicBezTo>
                        <a:pt x="301" y="355"/>
                        <a:pt x="300" y="360"/>
                        <a:pt x="303" y="363"/>
                      </a:cubicBezTo>
                      <a:cubicBezTo>
                        <a:pt x="308" y="368"/>
                        <a:pt x="321" y="375"/>
                        <a:pt x="321" y="375"/>
                      </a:cubicBezTo>
                      <a:cubicBezTo>
                        <a:pt x="330" y="388"/>
                        <a:pt x="326" y="392"/>
                        <a:pt x="342" y="396"/>
                      </a:cubicBezTo>
                      <a:cubicBezTo>
                        <a:pt x="349" y="407"/>
                        <a:pt x="352" y="413"/>
                        <a:pt x="366" y="408"/>
                      </a:cubicBezTo>
                      <a:cubicBezTo>
                        <a:pt x="380" y="417"/>
                        <a:pt x="386" y="437"/>
                        <a:pt x="366" y="444"/>
                      </a:cubicBezTo>
                      <a:cubicBezTo>
                        <a:pt x="363" y="442"/>
                        <a:pt x="359" y="435"/>
                        <a:pt x="357" y="438"/>
                      </a:cubicBezTo>
                      <a:cubicBezTo>
                        <a:pt x="355" y="442"/>
                        <a:pt x="370" y="487"/>
                        <a:pt x="372" y="492"/>
                      </a:cubicBezTo>
                      <a:cubicBezTo>
                        <a:pt x="374" y="498"/>
                        <a:pt x="378" y="510"/>
                        <a:pt x="378" y="510"/>
                      </a:cubicBezTo>
                      <a:cubicBezTo>
                        <a:pt x="376" y="516"/>
                        <a:pt x="370" y="522"/>
                        <a:pt x="372" y="528"/>
                      </a:cubicBezTo>
                      <a:cubicBezTo>
                        <a:pt x="374" y="534"/>
                        <a:pt x="376" y="540"/>
                        <a:pt x="378" y="546"/>
                      </a:cubicBezTo>
                      <a:cubicBezTo>
                        <a:pt x="379" y="549"/>
                        <a:pt x="381" y="555"/>
                        <a:pt x="381" y="555"/>
                      </a:cubicBezTo>
                      <a:cubicBezTo>
                        <a:pt x="373" y="579"/>
                        <a:pt x="376" y="567"/>
                        <a:pt x="372" y="591"/>
                      </a:cubicBezTo>
                      <a:cubicBezTo>
                        <a:pt x="377" y="607"/>
                        <a:pt x="393" y="603"/>
                        <a:pt x="375" y="609"/>
                      </a:cubicBezTo>
                      <a:cubicBezTo>
                        <a:pt x="368" y="620"/>
                        <a:pt x="369" y="626"/>
                        <a:pt x="357" y="630"/>
                      </a:cubicBezTo>
                      <a:cubicBezTo>
                        <a:pt x="347" y="616"/>
                        <a:pt x="350" y="624"/>
                        <a:pt x="357" y="603"/>
                      </a:cubicBezTo>
                      <a:cubicBezTo>
                        <a:pt x="359" y="597"/>
                        <a:pt x="363" y="585"/>
                        <a:pt x="363" y="585"/>
                      </a:cubicBezTo>
                      <a:cubicBezTo>
                        <a:pt x="355" y="573"/>
                        <a:pt x="350" y="570"/>
                        <a:pt x="363" y="561"/>
                      </a:cubicBezTo>
                      <a:cubicBezTo>
                        <a:pt x="361" y="553"/>
                        <a:pt x="356" y="545"/>
                        <a:pt x="357" y="537"/>
                      </a:cubicBezTo>
                      <a:cubicBezTo>
                        <a:pt x="358" y="531"/>
                        <a:pt x="363" y="519"/>
                        <a:pt x="363" y="519"/>
                      </a:cubicBezTo>
                      <a:cubicBezTo>
                        <a:pt x="355" y="495"/>
                        <a:pt x="363" y="525"/>
                        <a:pt x="363" y="501"/>
                      </a:cubicBezTo>
                      <a:cubicBezTo>
                        <a:pt x="363" y="492"/>
                        <a:pt x="354" y="483"/>
                        <a:pt x="351" y="474"/>
                      </a:cubicBezTo>
                      <a:cubicBezTo>
                        <a:pt x="350" y="470"/>
                        <a:pt x="351" y="465"/>
                        <a:pt x="348" y="462"/>
                      </a:cubicBezTo>
                      <a:cubicBezTo>
                        <a:pt x="344" y="457"/>
                        <a:pt x="336" y="457"/>
                        <a:pt x="330" y="453"/>
                      </a:cubicBezTo>
                      <a:cubicBezTo>
                        <a:pt x="323" y="432"/>
                        <a:pt x="330" y="433"/>
                        <a:pt x="315" y="438"/>
                      </a:cubicBezTo>
                      <a:cubicBezTo>
                        <a:pt x="311" y="450"/>
                        <a:pt x="309" y="455"/>
                        <a:pt x="297" y="459"/>
                      </a:cubicBezTo>
                      <a:cubicBezTo>
                        <a:pt x="296" y="462"/>
                        <a:pt x="296" y="466"/>
                        <a:pt x="294" y="468"/>
                      </a:cubicBezTo>
                      <a:cubicBezTo>
                        <a:pt x="280" y="486"/>
                        <a:pt x="278" y="453"/>
                        <a:pt x="270" y="447"/>
                      </a:cubicBezTo>
                      <a:cubicBezTo>
                        <a:pt x="268" y="445"/>
                        <a:pt x="264" y="445"/>
                        <a:pt x="261" y="444"/>
                      </a:cubicBezTo>
                      <a:cubicBezTo>
                        <a:pt x="257" y="445"/>
                        <a:pt x="251" y="444"/>
                        <a:pt x="249" y="447"/>
                      </a:cubicBezTo>
                      <a:cubicBezTo>
                        <a:pt x="247" y="450"/>
                        <a:pt x="252" y="453"/>
                        <a:pt x="252" y="456"/>
                      </a:cubicBezTo>
                      <a:cubicBezTo>
                        <a:pt x="252" y="465"/>
                        <a:pt x="243" y="474"/>
                        <a:pt x="240" y="483"/>
                      </a:cubicBezTo>
                      <a:cubicBezTo>
                        <a:pt x="225" y="473"/>
                        <a:pt x="234" y="469"/>
                        <a:pt x="225" y="456"/>
                      </a:cubicBezTo>
                      <a:cubicBezTo>
                        <a:pt x="220" y="448"/>
                        <a:pt x="198" y="444"/>
                        <a:pt x="198" y="444"/>
                      </a:cubicBezTo>
                      <a:cubicBezTo>
                        <a:pt x="184" y="423"/>
                        <a:pt x="192" y="430"/>
                        <a:pt x="177" y="420"/>
                      </a:cubicBezTo>
                      <a:cubicBezTo>
                        <a:pt x="175" y="416"/>
                        <a:pt x="167" y="407"/>
                        <a:pt x="168" y="402"/>
                      </a:cubicBezTo>
                      <a:cubicBezTo>
                        <a:pt x="169" y="396"/>
                        <a:pt x="174" y="384"/>
                        <a:pt x="174" y="384"/>
                      </a:cubicBezTo>
                      <a:cubicBezTo>
                        <a:pt x="170" y="372"/>
                        <a:pt x="165" y="370"/>
                        <a:pt x="153" y="366"/>
                      </a:cubicBezTo>
                      <a:cubicBezTo>
                        <a:pt x="150" y="367"/>
                        <a:pt x="146" y="366"/>
                        <a:pt x="144" y="369"/>
                      </a:cubicBezTo>
                      <a:cubicBezTo>
                        <a:pt x="140" y="374"/>
                        <a:pt x="138" y="387"/>
                        <a:pt x="138" y="387"/>
                      </a:cubicBezTo>
                      <a:cubicBezTo>
                        <a:pt x="130" y="386"/>
                        <a:pt x="121" y="388"/>
                        <a:pt x="114" y="384"/>
                      </a:cubicBezTo>
                      <a:cubicBezTo>
                        <a:pt x="111" y="382"/>
                        <a:pt x="119" y="377"/>
                        <a:pt x="117" y="375"/>
                      </a:cubicBezTo>
                      <a:cubicBezTo>
                        <a:pt x="110" y="368"/>
                        <a:pt x="90" y="366"/>
                        <a:pt x="90" y="366"/>
                      </a:cubicBezTo>
                      <a:cubicBezTo>
                        <a:pt x="86" y="350"/>
                        <a:pt x="85" y="343"/>
                        <a:pt x="102" y="339"/>
                      </a:cubicBezTo>
                      <a:cubicBezTo>
                        <a:pt x="110" y="326"/>
                        <a:pt x="108" y="323"/>
                        <a:pt x="96" y="315"/>
                      </a:cubicBezTo>
                      <a:cubicBezTo>
                        <a:pt x="82" y="336"/>
                        <a:pt x="91" y="337"/>
                        <a:pt x="60" y="327"/>
                      </a:cubicBezTo>
                      <a:cubicBezTo>
                        <a:pt x="31" y="337"/>
                        <a:pt x="38" y="321"/>
                        <a:pt x="21" y="315"/>
                      </a:cubicBezTo>
                      <a:cubicBezTo>
                        <a:pt x="14" y="294"/>
                        <a:pt x="7" y="273"/>
                        <a:pt x="0" y="252"/>
                      </a:cubicBezTo>
                      <a:cubicBezTo>
                        <a:pt x="5" y="227"/>
                        <a:pt x="14" y="229"/>
                        <a:pt x="36" y="222"/>
                      </a:cubicBezTo>
                      <a:cubicBezTo>
                        <a:pt x="37" y="219"/>
                        <a:pt x="36" y="215"/>
                        <a:pt x="39" y="213"/>
                      </a:cubicBezTo>
                      <a:cubicBezTo>
                        <a:pt x="44" y="209"/>
                        <a:pt x="57" y="207"/>
                        <a:pt x="57" y="207"/>
                      </a:cubicBezTo>
                      <a:cubicBezTo>
                        <a:pt x="61" y="195"/>
                        <a:pt x="67" y="190"/>
                        <a:pt x="78" y="183"/>
                      </a:cubicBezTo>
                      <a:cubicBezTo>
                        <a:pt x="79" y="180"/>
                        <a:pt x="78" y="176"/>
                        <a:pt x="81" y="174"/>
                      </a:cubicBezTo>
                      <a:cubicBezTo>
                        <a:pt x="86" y="170"/>
                        <a:pt x="99" y="168"/>
                        <a:pt x="99" y="168"/>
                      </a:cubicBezTo>
                      <a:cubicBezTo>
                        <a:pt x="105" y="150"/>
                        <a:pt x="112" y="148"/>
                        <a:pt x="93" y="135"/>
                      </a:cubicBezTo>
                      <a:cubicBezTo>
                        <a:pt x="98" y="121"/>
                        <a:pt x="92" y="118"/>
                        <a:pt x="81" y="111"/>
                      </a:cubicBezTo>
                      <a:cubicBezTo>
                        <a:pt x="74" y="90"/>
                        <a:pt x="70" y="97"/>
                        <a:pt x="84" y="87"/>
                      </a:cubicBezTo>
                      <a:cubicBezTo>
                        <a:pt x="82" y="81"/>
                        <a:pt x="75" y="76"/>
                        <a:pt x="75" y="69"/>
                      </a:cubicBezTo>
                      <a:cubicBezTo>
                        <a:pt x="75" y="63"/>
                        <a:pt x="81" y="51"/>
                        <a:pt x="81" y="51"/>
                      </a:cubicBezTo>
                      <a:cubicBezTo>
                        <a:pt x="93" y="55"/>
                        <a:pt x="98" y="55"/>
                        <a:pt x="102" y="42"/>
                      </a:cubicBezTo>
                      <a:cubicBezTo>
                        <a:pt x="101" y="30"/>
                        <a:pt x="97" y="18"/>
                        <a:pt x="99" y="6"/>
                      </a:cubicBezTo>
                      <a:cubicBezTo>
                        <a:pt x="100" y="2"/>
                        <a:pt x="105" y="9"/>
                        <a:pt x="108" y="12"/>
                      </a:cubicBezTo>
                      <a:cubicBezTo>
                        <a:pt x="117" y="21"/>
                        <a:pt x="132" y="39"/>
                        <a:pt x="132" y="39"/>
                      </a:cubicBezTo>
                      <a:cubicBezTo>
                        <a:pt x="136" y="52"/>
                        <a:pt x="147" y="64"/>
                        <a:pt x="159" y="72"/>
                      </a:cubicBezTo>
                      <a:cubicBezTo>
                        <a:pt x="158" y="76"/>
                        <a:pt x="159" y="81"/>
                        <a:pt x="156" y="84"/>
                      </a:cubicBezTo>
                      <a:cubicBezTo>
                        <a:pt x="154" y="86"/>
                        <a:pt x="148" y="84"/>
                        <a:pt x="147" y="87"/>
                      </a:cubicBezTo>
                      <a:cubicBezTo>
                        <a:pt x="143" y="96"/>
                        <a:pt x="168" y="108"/>
                        <a:pt x="168" y="108"/>
                      </a:cubicBezTo>
                      <a:cubicBezTo>
                        <a:pt x="174" y="127"/>
                        <a:pt x="177" y="110"/>
                        <a:pt x="186" y="105"/>
                      </a:cubicBezTo>
                      <a:cubicBezTo>
                        <a:pt x="191" y="102"/>
                        <a:pt x="204" y="99"/>
                        <a:pt x="204" y="99"/>
                      </a:cubicBezTo>
                      <a:cubicBezTo>
                        <a:pt x="184" y="85"/>
                        <a:pt x="211" y="77"/>
                        <a:pt x="225" y="72"/>
                      </a:cubicBezTo>
                      <a:cubicBezTo>
                        <a:pt x="230" y="87"/>
                        <a:pt x="234" y="88"/>
                        <a:pt x="249" y="84"/>
                      </a:cubicBezTo>
                      <a:cubicBezTo>
                        <a:pt x="265" y="89"/>
                        <a:pt x="256" y="84"/>
                        <a:pt x="270" y="105"/>
                      </a:cubicBezTo>
                      <a:cubicBezTo>
                        <a:pt x="272" y="108"/>
                        <a:pt x="276" y="114"/>
                        <a:pt x="276" y="114"/>
                      </a:cubicBezTo>
                      <a:cubicBezTo>
                        <a:pt x="283" y="104"/>
                        <a:pt x="289" y="94"/>
                        <a:pt x="282" y="81"/>
                      </a:cubicBezTo>
                      <a:cubicBezTo>
                        <a:pt x="275" y="70"/>
                        <a:pt x="253" y="72"/>
                        <a:pt x="243" y="66"/>
                      </a:cubicBezTo>
                      <a:cubicBezTo>
                        <a:pt x="237" y="62"/>
                        <a:pt x="225" y="54"/>
                        <a:pt x="225" y="54"/>
                      </a:cubicBezTo>
                      <a:cubicBezTo>
                        <a:pt x="221" y="48"/>
                        <a:pt x="203" y="37"/>
                        <a:pt x="213" y="30"/>
                      </a:cubicBezTo>
                      <a:cubicBezTo>
                        <a:pt x="221" y="24"/>
                        <a:pt x="240" y="20"/>
                        <a:pt x="249" y="15"/>
                      </a:cubicBezTo>
                      <a:cubicBezTo>
                        <a:pt x="255" y="11"/>
                        <a:pt x="260" y="5"/>
                        <a:pt x="267" y="3"/>
                      </a:cubicBezTo>
                      <a:cubicBezTo>
                        <a:pt x="270" y="2"/>
                        <a:pt x="276" y="0"/>
                        <a:pt x="276" y="0"/>
                      </a:cubicBezTo>
                      <a:lnTo>
                        <a:pt x="402" y="69"/>
                      </a:lnTo>
                      <a:lnTo>
                        <a:pt x="504" y="135"/>
                      </a:lnTo>
                      <a:lnTo>
                        <a:pt x="588" y="198"/>
                      </a:lnTo>
                      <a:lnTo>
                        <a:pt x="666" y="261"/>
                      </a:lnTo>
                      <a:lnTo>
                        <a:pt x="750" y="345"/>
                      </a:lnTo>
                      <a:lnTo>
                        <a:pt x="828" y="429"/>
                      </a:lnTo>
                      <a:cubicBezTo>
                        <a:pt x="854" y="463"/>
                        <a:pt x="906" y="531"/>
                        <a:pt x="906" y="531"/>
                      </a:cubicBezTo>
                      <a:close/>
                    </a:path>
                  </a:pathLst>
                </a:custGeom>
                <a:solidFill>
                  <a:schemeClr val="accent1"/>
                </a:solidFill>
                <a:ln w="9525">
                  <a:noFill/>
                  <a:round/>
                  <a:headEnd/>
                  <a:tailEnd/>
                </a:ln>
                <a:effectLst/>
              </p:spPr>
              <p:txBody>
                <a:bodyPr wrap="none" anchor="ctr"/>
                <a:lstStyle/>
                <a:p>
                  <a:endParaRPr lang="ja-JP" altLang="en-US"/>
                </a:p>
              </p:txBody>
            </p:sp>
            <p:sp>
              <p:nvSpPr>
                <p:cNvPr id="4259" name="Freeform 163"/>
                <p:cNvSpPr>
                  <a:spLocks/>
                </p:cNvSpPr>
                <p:nvPr/>
              </p:nvSpPr>
              <p:spPr bwMode="ltGray">
                <a:xfrm>
                  <a:off x="3135" y="470"/>
                  <a:ext cx="155" cy="100"/>
                </a:xfrm>
                <a:custGeom>
                  <a:avLst/>
                  <a:gdLst/>
                  <a:ahLst/>
                  <a:cxnLst>
                    <a:cxn ang="0">
                      <a:pos x="51" y="52"/>
                    </a:cxn>
                    <a:cxn ang="0">
                      <a:pos x="18" y="28"/>
                    </a:cxn>
                    <a:cxn ang="0">
                      <a:pos x="0" y="22"/>
                    </a:cxn>
                    <a:cxn ang="0">
                      <a:pos x="21" y="16"/>
                    </a:cxn>
                    <a:cxn ang="0">
                      <a:pos x="39" y="28"/>
                    </a:cxn>
                    <a:cxn ang="0">
                      <a:pos x="66" y="10"/>
                    </a:cxn>
                    <a:cxn ang="0">
                      <a:pos x="96" y="37"/>
                    </a:cxn>
                    <a:cxn ang="0">
                      <a:pos x="123" y="70"/>
                    </a:cxn>
                    <a:cxn ang="0">
                      <a:pos x="150" y="79"/>
                    </a:cxn>
                    <a:cxn ang="0">
                      <a:pos x="153" y="88"/>
                    </a:cxn>
                    <a:cxn ang="0">
                      <a:pos x="135" y="100"/>
                    </a:cxn>
                    <a:cxn ang="0">
                      <a:pos x="105" y="100"/>
                    </a:cxn>
                    <a:cxn ang="0">
                      <a:pos x="90" y="82"/>
                    </a:cxn>
                    <a:cxn ang="0">
                      <a:pos x="60" y="67"/>
                    </a:cxn>
                    <a:cxn ang="0">
                      <a:pos x="51" y="52"/>
                    </a:cxn>
                  </a:cxnLst>
                  <a:rect l="0" t="0" r="r" b="b"/>
                  <a:pathLst>
                    <a:path w="155" h="100">
                      <a:moveTo>
                        <a:pt x="51" y="52"/>
                      </a:moveTo>
                      <a:cubicBezTo>
                        <a:pt x="43" y="40"/>
                        <a:pt x="31" y="34"/>
                        <a:pt x="18" y="28"/>
                      </a:cubicBezTo>
                      <a:cubicBezTo>
                        <a:pt x="12" y="25"/>
                        <a:pt x="0" y="22"/>
                        <a:pt x="0" y="22"/>
                      </a:cubicBezTo>
                      <a:cubicBezTo>
                        <a:pt x="4" y="10"/>
                        <a:pt x="1" y="8"/>
                        <a:pt x="21" y="16"/>
                      </a:cubicBezTo>
                      <a:cubicBezTo>
                        <a:pt x="28" y="19"/>
                        <a:pt x="39" y="28"/>
                        <a:pt x="39" y="28"/>
                      </a:cubicBezTo>
                      <a:cubicBezTo>
                        <a:pt x="33" y="0"/>
                        <a:pt x="42" y="2"/>
                        <a:pt x="66" y="10"/>
                      </a:cubicBezTo>
                      <a:cubicBezTo>
                        <a:pt x="72" y="27"/>
                        <a:pt x="79" y="33"/>
                        <a:pt x="96" y="37"/>
                      </a:cubicBezTo>
                      <a:cubicBezTo>
                        <a:pt x="101" y="57"/>
                        <a:pt x="105" y="58"/>
                        <a:pt x="123" y="70"/>
                      </a:cubicBezTo>
                      <a:cubicBezTo>
                        <a:pt x="131" y="75"/>
                        <a:pt x="150" y="79"/>
                        <a:pt x="150" y="79"/>
                      </a:cubicBezTo>
                      <a:cubicBezTo>
                        <a:pt x="151" y="82"/>
                        <a:pt x="155" y="85"/>
                        <a:pt x="153" y="88"/>
                      </a:cubicBezTo>
                      <a:cubicBezTo>
                        <a:pt x="149" y="94"/>
                        <a:pt x="135" y="100"/>
                        <a:pt x="135" y="100"/>
                      </a:cubicBezTo>
                      <a:cubicBezTo>
                        <a:pt x="123" y="92"/>
                        <a:pt x="119" y="96"/>
                        <a:pt x="105" y="100"/>
                      </a:cubicBezTo>
                      <a:cubicBezTo>
                        <a:pt x="91" y="97"/>
                        <a:pt x="80" y="97"/>
                        <a:pt x="90" y="82"/>
                      </a:cubicBezTo>
                      <a:cubicBezTo>
                        <a:pt x="80" y="75"/>
                        <a:pt x="70" y="74"/>
                        <a:pt x="60" y="67"/>
                      </a:cubicBezTo>
                      <a:cubicBezTo>
                        <a:pt x="56" y="60"/>
                        <a:pt x="39" y="52"/>
                        <a:pt x="51" y="52"/>
                      </a:cubicBezTo>
                      <a:close/>
                    </a:path>
                  </a:pathLst>
                </a:custGeom>
                <a:solidFill>
                  <a:schemeClr val="accent1"/>
                </a:solidFill>
                <a:ln w="9525">
                  <a:noFill/>
                  <a:round/>
                  <a:headEnd/>
                  <a:tailEnd/>
                </a:ln>
                <a:effectLst/>
              </p:spPr>
              <p:txBody>
                <a:bodyPr wrap="none" anchor="ctr"/>
                <a:lstStyle/>
                <a:p>
                  <a:endParaRPr lang="ja-JP" altLang="en-US"/>
                </a:p>
              </p:txBody>
            </p:sp>
            <p:sp>
              <p:nvSpPr>
                <p:cNvPr id="4260" name="Freeform 164"/>
                <p:cNvSpPr>
                  <a:spLocks/>
                </p:cNvSpPr>
                <p:nvPr/>
              </p:nvSpPr>
              <p:spPr bwMode="ltGray">
                <a:xfrm>
                  <a:off x="3202" y="577"/>
                  <a:ext cx="67" cy="53"/>
                </a:xfrm>
                <a:custGeom>
                  <a:avLst/>
                  <a:gdLst/>
                  <a:ahLst/>
                  <a:cxnLst>
                    <a:cxn ang="0">
                      <a:pos x="5" y="17"/>
                    </a:cxn>
                    <a:cxn ang="0">
                      <a:pos x="20" y="5"/>
                    </a:cxn>
                    <a:cxn ang="0">
                      <a:pos x="59" y="14"/>
                    </a:cxn>
                    <a:cxn ang="0">
                      <a:pos x="65" y="23"/>
                    </a:cxn>
                    <a:cxn ang="0">
                      <a:pos x="47" y="35"/>
                    </a:cxn>
                    <a:cxn ang="0">
                      <a:pos x="47" y="53"/>
                    </a:cxn>
                    <a:cxn ang="0">
                      <a:pos x="38" y="35"/>
                    </a:cxn>
                    <a:cxn ang="0">
                      <a:pos x="20" y="29"/>
                    </a:cxn>
                    <a:cxn ang="0">
                      <a:pos x="5" y="17"/>
                    </a:cxn>
                  </a:cxnLst>
                  <a:rect l="0" t="0" r="r" b="b"/>
                  <a:pathLst>
                    <a:path w="67" h="53">
                      <a:moveTo>
                        <a:pt x="5" y="17"/>
                      </a:moveTo>
                      <a:cubicBezTo>
                        <a:pt x="0" y="3"/>
                        <a:pt x="8" y="1"/>
                        <a:pt x="20" y="5"/>
                      </a:cubicBezTo>
                      <a:cubicBezTo>
                        <a:pt x="36" y="0"/>
                        <a:pt x="44" y="9"/>
                        <a:pt x="59" y="14"/>
                      </a:cubicBezTo>
                      <a:cubicBezTo>
                        <a:pt x="61" y="17"/>
                        <a:pt x="67" y="20"/>
                        <a:pt x="65" y="23"/>
                      </a:cubicBezTo>
                      <a:cubicBezTo>
                        <a:pt x="61" y="29"/>
                        <a:pt x="47" y="35"/>
                        <a:pt x="47" y="35"/>
                      </a:cubicBezTo>
                      <a:cubicBezTo>
                        <a:pt x="47" y="35"/>
                        <a:pt x="55" y="53"/>
                        <a:pt x="47" y="53"/>
                      </a:cubicBezTo>
                      <a:cubicBezTo>
                        <a:pt x="40" y="53"/>
                        <a:pt x="41" y="37"/>
                        <a:pt x="38" y="35"/>
                      </a:cubicBezTo>
                      <a:cubicBezTo>
                        <a:pt x="33" y="31"/>
                        <a:pt x="20" y="29"/>
                        <a:pt x="20" y="29"/>
                      </a:cubicBezTo>
                      <a:cubicBezTo>
                        <a:pt x="9" y="18"/>
                        <a:pt x="15" y="22"/>
                        <a:pt x="5" y="17"/>
                      </a:cubicBezTo>
                      <a:close/>
                    </a:path>
                  </a:pathLst>
                </a:custGeom>
                <a:solidFill>
                  <a:schemeClr val="accent1"/>
                </a:solidFill>
                <a:ln w="9525">
                  <a:noFill/>
                  <a:round/>
                  <a:headEnd/>
                  <a:tailEnd/>
                </a:ln>
                <a:effectLst/>
              </p:spPr>
              <p:txBody>
                <a:bodyPr wrap="none" anchor="ctr"/>
                <a:lstStyle/>
                <a:p>
                  <a:endParaRPr lang="ja-JP" altLang="en-US"/>
                </a:p>
              </p:txBody>
            </p:sp>
            <p:sp>
              <p:nvSpPr>
                <p:cNvPr id="4261" name="Freeform 165"/>
                <p:cNvSpPr>
                  <a:spLocks/>
                </p:cNvSpPr>
                <p:nvPr/>
              </p:nvSpPr>
              <p:spPr bwMode="ltGray">
                <a:xfrm>
                  <a:off x="3196" y="617"/>
                  <a:ext cx="31" cy="31"/>
                </a:xfrm>
                <a:custGeom>
                  <a:avLst/>
                  <a:gdLst/>
                  <a:ahLst/>
                  <a:cxnLst>
                    <a:cxn ang="0">
                      <a:pos x="8" y="16"/>
                    </a:cxn>
                    <a:cxn ang="0">
                      <a:pos x="23" y="10"/>
                    </a:cxn>
                    <a:cxn ang="0">
                      <a:pos x="17" y="31"/>
                    </a:cxn>
                    <a:cxn ang="0">
                      <a:pos x="8" y="16"/>
                    </a:cxn>
                  </a:cxnLst>
                  <a:rect l="0" t="0" r="r" b="b"/>
                  <a:pathLst>
                    <a:path w="31" h="31">
                      <a:moveTo>
                        <a:pt x="8" y="16"/>
                      </a:moveTo>
                      <a:cubicBezTo>
                        <a:pt x="3" y="0"/>
                        <a:pt x="13" y="3"/>
                        <a:pt x="23" y="10"/>
                      </a:cubicBezTo>
                      <a:cubicBezTo>
                        <a:pt x="31" y="22"/>
                        <a:pt x="31" y="26"/>
                        <a:pt x="17" y="31"/>
                      </a:cubicBezTo>
                      <a:cubicBezTo>
                        <a:pt x="10" y="29"/>
                        <a:pt x="0" y="24"/>
                        <a:pt x="8" y="16"/>
                      </a:cubicBezTo>
                      <a:close/>
                    </a:path>
                  </a:pathLst>
                </a:custGeom>
                <a:solidFill>
                  <a:schemeClr val="accent1"/>
                </a:solidFill>
                <a:ln w="9525">
                  <a:noFill/>
                  <a:round/>
                  <a:headEnd/>
                  <a:tailEnd/>
                </a:ln>
                <a:effectLst/>
              </p:spPr>
              <p:txBody>
                <a:bodyPr wrap="none" anchor="ctr"/>
                <a:lstStyle/>
                <a:p>
                  <a:endParaRPr lang="ja-JP" altLang="en-US"/>
                </a:p>
              </p:txBody>
            </p:sp>
            <p:sp>
              <p:nvSpPr>
                <p:cNvPr id="4262" name="Freeform 166"/>
                <p:cNvSpPr>
                  <a:spLocks/>
                </p:cNvSpPr>
                <p:nvPr/>
              </p:nvSpPr>
              <p:spPr bwMode="ltGray">
                <a:xfrm>
                  <a:off x="3108" y="591"/>
                  <a:ext cx="70" cy="33"/>
                </a:xfrm>
                <a:custGeom>
                  <a:avLst/>
                  <a:gdLst/>
                  <a:ahLst/>
                  <a:cxnLst>
                    <a:cxn ang="0">
                      <a:pos x="24" y="9"/>
                    </a:cxn>
                    <a:cxn ang="0">
                      <a:pos x="63" y="9"/>
                    </a:cxn>
                    <a:cxn ang="0">
                      <a:pos x="69" y="18"/>
                    </a:cxn>
                    <a:cxn ang="0">
                      <a:pos x="42" y="30"/>
                    </a:cxn>
                    <a:cxn ang="0">
                      <a:pos x="33" y="33"/>
                    </a:cxn>
                    <a:cxn ang="0">
                      <a:pos x="18" y="30"/>
                    </a:cxn>
                    <a:cxn ang="0">
                      <a:pos x="9" y="27"/>
                    </a:cxn>
                    <a:cxn ang="0">
                      <a:pos x="24" y="9"/>
                    </a:cxn>
                  </a:cxnLst>
                  <a:rect l="0" t="0" r="r" b="b"/>
                  <a:pathLst>
                    <a:path w="70" h="33">
                      <a:moveTo>
                        <a:pt x="24" y="9"/>
                      </a:moveTo>
                      <a:cubicBezTo>
                        <a:pt x="37" y="0"/>
                        <a:pt x="48" y="4"/>
                        <a:pt x="63" y="9"/>
                      </a:cubicBezTo>
                      <a:cubicBezTo>
                        <a:pt x="65" y="12"/>
                        <a:pt x="70" y="14"/>
                        <a:pt x="69" y="18"/>
                      </a:cubicBezTo>
                      <a:cubicBezTo>
                        <a:pt x="67" y="28"/>
                        <a:pt x="51" y="27"/>
                        <a:pt x="42" y="30"/>
                      </a:cubicBezTo>
                      <a:cubicBezTo>
                        <a:pt x="39" y="31"/>
                        <a:pt x="33" y="33"/>
                        <a:pt x="33" y="33"/>
                      </a:cubicBezTo>
                      <a:cubicBezTo>
                        <a:pt x="28" y="32"/>
                        <a:pt x="23" y="31"/>
                        <a:pt x="18" y="30"/>
                      </a:cubicBezTo>
                      <a:cubicBezTo>
                        <a:pt x="15" y="29"/>
                        <a:pt x="10" y="30"/>
                        <a:pt x="9" y="27"/>
                      </a:cubicBezTo>
                      <a:cubicBezTo>
                        <a:pt x="0" y="10"/>
                        <a:pt x="45" y="19"/>
                        <a:pt x="24" y="9"/>
                      </a:cubicBezTo>
                      <a:close/>
                    </a:path>
                  </a:pathLst>
                </a:custGeom>
                <a:solidFill>
                  <a:schemeClr val="accent1"/>
                </a:solidFill>
                <a:ln w="9525">
                  <a:noFill/>
                  <a:round/>
                  <a:headEnd/>
                  <a:tailEnd/>
                </a:ln>
                <a:effectLst/>
              </p:spPr>
              <p:txBody>
                <a:bodyPr wrap="none" anchor="ctr"/>
                <a:lstStyle/>
                <a:p>
                  <a:endParaRPr lang="ja-JP" altLang="en-US"/>
                </a:p>
              </p:txBody>
            </p:sp>
            <p:sp>
              <p:nvSpPr>
                <p:cNvPr id="4263" name="Freeform 167"/>
                <p:cNvSpPr>
                  <a:spLocks/>
                </p:cNvSpPr>
                <p:nvPr/>
              </p:nvSpPr>
              <p:spPr bwMode="ltGray">
                <a:xfrm>
                  <a:off x="3005" y="553"/>
                  <a:ext cx="145" cy="77"/>
                </a:xfrm>
                <a:custGeom>
                  <a:avLst/>
                  <a:gdLst/>
                  <a:ahLst/>
                  <a:cxnLst>
                    <a:cxn ang="0">
                      <a:pos x="145" y="29"/>
                    </a:cxn>
                    <a:cxn ang="0">
                      <a:pos x="91" y="35"/>
                    </a:cxn>
                    <a:cxn ang="0">
                      <a:pos x="34" y="41"/>
                    </a:cxn>
                    <a:cxn ang="0">
                      <a:pos x="16" y="53"/>
                    </a:cxn>
                    <a:cxn ang="0">
                      <a:pos x="43" y="68"/>
                    </a:cxn>
                    <a:cxn ang="0">
                      <a:pos x="61" y="71"/>
                    </a:cxn>
                    <a:cxn ang="0">
                      <a:pos x="79" y="77"/>
                    </a:cxn>
                    <a:cxn ang="0">
                      <a:pos x="94" y="56"/>
                    </a:cxn>
                    <a:cxn ang="0">
                      <a:pos x="133" y="41"/>
                    </a:cxn>
                    <a:cxn ang="0">
                      <a:pos x="145" y="29"/>
                    </a:cxn>
                  </a:cxnLst>
                  <a:rect l="0" t="0" r="r" b="b"/>
                  <a:pathLst>
                    <a:path w="145" h="77">
                      <a:moveTo>
                        <a:pt x="145" y="29"/>
                      </a:moveTo>
                      <a:cubicBezTo>
                        <a:pt x="138" y="0"/>
                        <a:pt x="110" y="30"/>
                        <a:pt x="91" y="35"/>
                      </a:cubicBezTo>
                      <a:cubicBezTo>
                        <a:pt x="75" y="30"/>
                        <a:pt x="49" y="31"/>
                        <a:pt x="34" y="41"/>
                      </a:cubicBezTo>
                      <a:cubicBezTo>
                        <a:pt x="28" y="45"/>
                        <a:pt x="16" y="53"/>
                        <a:pt x="16" y="53"/>
                      </a:cubicBezTo>
                      <a:cubicBezTo>
                        <a:pt x="0" y="76"/>
                        <a:pt x="22" y="70"/>
                        <a:pt x="43" y="68"/>
                      </a:cubicBezTo>
                      <a:cubicBezTo>
                        <a:pt x="49" y="69"/>
                        <a:pt x="55" y="70"/>
                        <a:pt x="61" y="71"/>
                      </a:cubicBezTo>
                      <a:cubicBezTo>
                        <a:pt x="67" y="73"/>
                        <a:pt x="79" y="77"/>
                        <a:pt x="79" y="77"/>
                      </a:cubicBezTo>
                      <a:cubicBezTo>
                        <a:pt x="94" y="72"/>
                        <a:pt x="87" y="77"/>
                        <a:pt x="94" y="56"/>
                      </a:cubicBezTo>
                      <a:cubicBezTo>
                        <a:pt x="97" y="46"/>
                        <a:pt x="123" y="43"/>
                        <a:pt x="133" y="41"/>
                      </a:cubicBezTo>
                      <a:cubicBezTo>
                        <a:pt x="137" y="29"/>
                        <a:pt x="133" y="33"/>
                        <a:pt x="145" y="29"/>
                      </a:cubicBezTo>
                      <a:close/>
                    </a:path>
                  </a:pathLst>
                </a:custGeom>
                <a:solidFill>
                  <a:schemeClr val="accent1"/>
                </a:solidFill>
                <a:ln w="9525">
                  <a:noFill/>
                  <a:round/>
                  <a:headEnd/>
                  <a:tailEnd/>
                </a:ln>
                <a:effectLst/>
              </p:spPr>
              <p:txBody>
                <a:bodyPr wrap="none" anchor="ctr"/>
                <a:lstStyle/>
                <a:p>
                  <a:endParaRPr lang="ja-JP" altLang="en-US"/>
                </a:p>
              </p:txBody>
            </p:sp>
            <p:sp>
              <p:nvSpPr>
                <p:cNvPr id="4264" name="Freeform 168"/>
                <p:cNvSpPr>
                  <a:spLocks/>
                </p:cNvSpPr>
                <p:nvPr/>
              </p:nvSpPr>
              <p:spPr bwMode="ltGray">
                <a:xfrm>
                  <a:off x="2709" y="459"/>
                  <a:ext cx="397" cy="156"/>
                </a:xfrm>
                <a:custGeom>
                  <a:avLst/>
                  <a:gdLst/>
                  <a:ahLst/>
                  <a:cxnLst>
                    <a:cxn ang="0">
                      <a:pos x="324" y="3"/>
                    </a:cxn>
                    <a:cxn ang="0">
                      <a:pos x="303" y="27"/>
                    </a:cxn>
                    <a:cxn ang="0">
                      <a:pos x="294" y="33"/>
                    </a:cxn>
                    <a:cxn ang="0">
                      <a:pos x="309" y="57"/>
                    </a:cxn>
                    <a:cxn ang="0">
                      <a:pos x="387" y="90"/>
                    </a:cxn>
                    <a:cxn ang="0">
                      <a:pos x="324" y="117"/>
                    </a:cxn>
                    <a:cxn ang="0">
                      <a:pos x="309" y="132"/>
                    </a:cxn>
                    <a:cxn ang="0">
                      <a:pos x="291" y="138"/>
                    </a:cxn>
                    <a:cxn ang="0">
                      <a:pos x="240" y="129"/>
                    </a:cxn>
                    <a:cxn ang="0">
                      <a:pos x="207" y="147"/>
                    </a:cxn>
                    <a:cxn ang="0">
                      <a:pos x="177" y="156"/>
                    </a:cxn>
                    <a:cxn ang="0">
                      <a:pos x="147" y="147"/>
                    </a:cxn>
                    <a:cxn ang="0">
                      <a:pos x="126" y="123"/>
                    </a:cxn>
                    <a:cxn ang="0">
                      <a:pos x="102" y="153"/>
                    </a:cxn>
                    <a:cxn ang="0">
                      <a:pos x="90" y="129"/>
                    </a:cxn>
                    <a:cxn ang="0">
                      <a:pos x="63" y="111"/>
                    </a:cxn>
                    <a:cxn ang="0">
                      <a:pos x="42" y="87"/>
                    </a:cxn>
                    <a:cxn ang="0">
                      <a:pos x="0" y="60"/>
                    </a:cxn>
                    <a:cxn ang="0">
                      <a:pos x="24" y="42"/>
                    </a:cxn>
                    <a:cxn ang="0">
                      <a:pos x="30" y="21"/>
                    </a:cxn>
                    <a:cxn ang="0">
                      <a:pos x="60" y="27"/>
                    </a:cxn>
                    <a:cxn ang="0">
                      <a:pos x="90" y="6"/>
                    </a:cxn>
                    <a:cxn ang="0">
                      <a:pos x="180" y="3"/>
                    </a:cxn>
                    <a:cxn ang="0">
                      <a:pos x="270" y="0"/>
                    </a:cxn>
                    <a:cxn ang="0">
                      <a:pos x="324" y="3"/>
                    </a:cxn>
                  </a:cxnLst>
                  <a:rect l="0" t="0" r="r" b="b"/>
                  <a:pathLst>
                    <a:path w="397" h="156">
                      <a:moveTo>
                        <a:pt x="324" y="3"/>
                      </a:moveTo>
                      <a:cubicBezTo>
                        <a:pt x="319" y="22"/>
                        <a:pt x="324" y="13"/>
                        <a:pt x="303" y="27"/>
                      </a:cubicBezTo>
                      <a:cubicBezTo>
                        <a:pt x="300" y="29"/>
                        <a:pt x="294" y="33"/>
                        <a:pt x="294" y="33"/>
                      </a:cubicBezTo>
                      <a:cubicBezTo>
                        <a:pt x="301" y="54"/>
                        <a:pt x="295" y="47"/>
                        <a:pt x="309" y="57"/>
                      </a:cubicBezTo>
                      <a:cubicBezTo>
                        <a:pt x="330" y="88"/>
                        <a:pt x="353" y="82"/>
                        <a:pt x="387" y="90"/>
                      </a:cubicBezTo>
                      <a:cubicBezTo>
                        <a:pt x="397" y="119"/>
                        <a:pt x="337" y="116"/>
                        <a:pt x="324" y="117"/>
                      </a:cubicBezTo>
                      <a:cubicBezTo>
                        <a:pt x="319" y="125"/>
                        <a:pt x="318" y="128"/>
                        <a:pt x="309" y="132"/>
                      </a:cubicBezTo>
                      <a:cubicBezTo>
                        <a:pt x="303" y="135"/>
                        <a:pt x="291" y="138"/>
                        <a:pt x="291" y="138"/>
                      </a:cubicBezTo>
                      <a:cubicBezTo>
                        <a:pt x="273" y="132"/>
                        <a:pt x="259" y="131"/>
                        <a:pt x="240" y="129"/>
                      </a:cubicBezTo>
                      <a:cubicBezTo>
                        <a:pt x="202" y="116"/>
                        <a:pt x="224" y="137"/>
                        <a:pt x="207" y="147"/>
                      </a:cubicBezTo>
                      <a:cubicBezTo>
                        <a:pt x="202" y="150"/>
                        <a:pt x="184" y="154"/>
                        <a:pt x="177" y="156"/>
                      </a:cubicBezTo>
                      <a:cubicBezTo>
                        <a:pt x="157" y="143"/>
                        <a:pt x="176" y="128"/>
                        <a:pt x="147" y="147"/>
                      </a:cubicBezTo>
                      <a:cubicBezTo>
                        <a:pt x="137" y="137"/>
                        <a:pt x="139" y="127"/>
                        <a:pt x="126" y="123"/>
                      </a:cubicBezTo>
                      <a:cubicBezTo>
                        <a:pt x="122" y="134"/>
                        <a:pt x="112" y="147"/>
                        <a:pt x="102" y="153"/>
                      </a:cubicBezTo>
                      <a:cubicBezTo>
                        <a:pt x="91" y="146"/>
                        <a:pt x="85" y="143"/>
                        <a:pt x="90" y="129"/>
                      </a:cubicBezTo>
                      <a:cubicBezTo>
                        <a:pt x="81" y="120"/>
                        <a:pt x="75" y="115"/>
                        <a:pt x="63" y="111"/>
                      </a:cubicBezTo>
                      <a:cubicBezTo>
                        <a:pt x="56" y="101"/>
                        <a:pt x="49" y="97"/>
                        <a:pt x="42" y="87"/>
                      </a:cubicBezTo>
                      <a:cubicBezTo>
                        <a:pt x="50" y="62"/>
                        <a:pt x="17" y="66"/>
                        <a:pt x="0" y="60"/>
                      </a:cubicBezTo>
                      <a:cubicBezTo>
                        <a:pt x="11" y="53"/>
                        <a:pt x="20" y="55"/>
                        <a:pt x="24" y="42"/>
                      </a:cubicBezTo>
                      <a:cubicBezTo>
                        <a:pt x="16" y="30"/>
                        <a:pt x="16" y="26"/>
                        <a:pt x="30" y="21"/>
                      </a:cubicBezTo>
                      <a:cubicBezTo>
                        <a:pt x="42" y="29"/>
                        <a:pt x="45" y="31"/>
                        <a:pt x="60" y="27"/>
                      </a:cubicBezTo>
                      <a:cubicBezTo>
                        <a:pt x="85" y="35"/>
                        <a:pt x="77" y="19"/>
                        <a:pt x="90" y="6"/>
                      </a:cubicBezTo>
                      <a:lnTo>
                        <a:pt x="180" y="3"/>
                      </a:lnTo>
                      <a:lnTo>
                        <a:pt x="270" y="0"/>
                      </a:lnTo>
                      <a:lnTo>
                        <a:pt x="324" y="3"/>
                      </a:lnTo>
                      <a:close/>
                    </a:path>
                  </a:pathLst>
                </a:custGeom>
                <a:solidFill>
                  <a:schemeClr val="accent1"/>
                </a:solidFill>
                <a:ln w="9525">
                  <a:noFill/>
                  <a:round/>
                  <a:headEnd/>
                  <a:tailEnd/>
                </a:ln>
                <a:effectLst/>
              </p:spPr>
              <p:txBody>
                <a:bodyPr wrap="none" anchor="ctr"/>
                <a:lstStyle/>
                <a:p>
                  <a:endParaRPr lang="ja-JP" altLang="en-US"/>
                </a:p>
              </p:txBody>
            </p:sp>
            <p:sp>
              <p:nvSpPr>
                <p:cNvPr id="4265" name="Freeform 169"/>
                <p:cNvSpPr>
                  <a:spLocks/>
                </p:cNvSpPr>
                <p:nvPr/>
              </p:nvSpPr>
              <p:spPr bwMode="ltGray">
                <a:xfrm>
                  <a:off x="3285" y="579"/>
                  <a:ext cx="40" cy="30"/>
                </a:xfrm>
                <a:custGeom>
                  <a:avLst/>
                  <a:gdLst/>
                  <a:ahLst/>
                  <a:cxnLst>
                    <a:cxn ang="0">
                      <a:pos x="6" y="6"/>
                    </a:cxn>
                    <a:cxn ang="0">
                      <a:pos x="33" y="18"/>
                    </a:cxn>
                    <a:cxn ang="0">
                      <a:pos x="27" y="30"/>
                    </a:cxn>
                    <a:cxn ang="0">
                      <a:pos x="0" y="15"/>
                    </a:cxn>
                    <a:cxn ang="0">
                      <a:pos x="6" y="6"/>
                    </a:cxn>
                  </a:cxnLst>
                  <a:rect l="0" t="0" r="r" b="b"/>
                  <a:pathLst>
                    <a:path w="40" h="30">
                      <a:moveTo>
                        <a:pt x="6" y="6"/>
                      </a:moveTo>
                      <a:cubicBezTo>
                        <a:pt x="27" y="13"/>
                        <a:pt x="19" y="8"/>
                        <a:pt x="33" y="18"/>
                      </a:cubicBezTo>
                      <a:cubicBezTo>
                        <a:pt x="36" y="26"/>
                        <a:pt x="40" y="30"/>
                        <a:pt x="27" y="30"/>
                      </a:cubicBezTo>
                      <a:cubicBezTo>
                        <a:pt x="17" y="30"/>
                        <a:pt x="0" y="15"/>
                        <a:pt x="0" y="15"/>
                      </a:cubicBezTo>
                      <a:cubicBezTo>
                        <a:pt x="3" y="2"/>
                        <a:pt x="0" y="0"/>
                        <a:pt x="6" y="6"/>
                      </a:cubicBezTo>
                      <a:close/>
                    </a:path>
                  </a:pathLst>
                </a:custGeom>
                <a:solidFill>
                  <a:schemeClr val="accent1"/>
                </a:solidFill>
                <a:ln w="9525">
                  <a:noFill/>
                  <a:round/>
                  <a:headEnd/>
                  <a:tailEnd/>
                </a:ln>
                <a:effectLst/>
              </p:spPr>
              <p:txBody>
                <a:bodyPr wrap="none" anchor="ctr"/>
                <a:lstStyle/>
                <a:p>
                  <a:endParaRPr lang="ja-JP" altLang="en-US"/>
                </a:p>
              </p:txBody>
            </p:sp>
            <p:sp>
              <p:nvSpPr>
                <p:cNvPr id="4266" name="Freeform 170"/>
                <p:cNvSpPr>
                  <a:spLocks/>
                </p:cNvSpPr>
                <p:nvPr/>
              </p:nvSpPr>
              <p:spPr bwMode="ltGray">
                <a:xfrm>
                  <a:off x="3273" y="621"/>
                  <a:ext cx="32" cy="15"/>
                </a:xfrm>
                <a:custGeom>
                  <a:avLst/>
                  <a:gdLst/>
                  <a:ahLst/>
                  <a:cxnLst>
                    <a:cxn ang="0">
                      <a:pos x="9" y="0"/>
                    </a:cxn>
                    <a:cxn ang="0">
                      <a:pos x="12" y="15"/>
                    </a:cxn>
                    <a:cxn ang="0">
                      <a:pos x="9" y="0"/>
                    </a:cxn>
                  </a:cxnLst>
                  <a:rect l="0" t="0" r="r" b="b"/>
                  <a:pathLst>
                    <a:path w="32" h="15">
                      <a:moveTo>
                        <a:pt x="9" y="0"/>
                      </a:moveTo>
                      <a:cubicBezTo>
                        <a:pt x="29" y="4"/>
                        <a:pt x="32" y="8"/>
                        <a:pt x="12" y="15"/>
                      </a:cubicBezTo>
                      <a:cubicBezTo>
                        <a:pt x="1" y="4"/>
                        <a:pt x="0" y="9"/>
                        <a:pt x="9" y="0"/>
                      </a:cubicBezTo>
                      <a:close/>
                    </a:path>
                  </a:pathLst>
                </a:custGeom>
                <a:solidFill>
                  <a:schemeClr val="accent1"/>
                </a:solidFill>
                <a:ln w="9525">
                  <a:noFill/>
                  <a:round/>
                  <a:headEnd/>
                  <a:tailEnd/>
                </a:ln>
                <a:effectLst/>
              </p:spPr>
              <p:txBody>
                <a:bodyPr wrap="none" anchor="ctr"/>
                <a:lstStyle/>
                <a:p>
                  <a:endParaRPr lang="ja-JP" altLang="en-US"/>
                </a:p>
              </p:txBody>
            </p:sp>
            <p:sp>
              <p:nvSpPr>
                <p:cNvPr id="4267" name="Freeform 171"/>
                <p:cNvSpPr>
                  <a:spLocks/>
                </p:cNvSpPr>
                <p:nvPr/>
              </p:nvSpPr>
              <p:spPr bwMode="ltGray">
                <a:xfrm>
                  <a:off x="3297" y="636"/>
                  <a:ext cx="69" cy="66"/>
                </a:xfrm>
                <a:custGeom>
                  <a:avLst/>
                  <a:gdLst/>
                  <a:ahLst/>
                  <a:cxnLst>
                    <a:cxn ang="0">
                      <a:pos x="9" y="9"/>
                    </a:cxn>
                    <a:cxn ang="0">
                      <a:pos x="45" y="12"/>
                    </a:cxn>
                    <a:cxn ang="0">
                      <a:pos x="51" y="30"/>
                    </a:cxn>
                    <a:cxn ang="0">
                      <a:pos x="69" y="48"/>
                    </a:cxn>
                    <a:cxn ang="0">
                      <a:pos x="36" y="54"/>
                    </a:cxn>
                    <a:cxn ang="0">
                      <a:pos x="0" y="39"/>
                    </a:cxn>
                    <a:cxn ang="0">
                      <a:pos x="21" y="30"/>
                    </a:cxn>
                    <a:cxn ang="0">
                      <a:pos x="0" y="18"/>
                    </a:cxn>
                    <a:cxn ang="0">
                      <a:pos x="9" y="9"/>
                    </a:cxn>
                  </a:cxnLst>
                  <a:rect l="0" t="0" r="r" b="b"/>
                  <a:pathLst>
                    <a:path w="69" h="66">
                      <a:moveTo>
                        <a:pt x="9" y="9"/>
                      </a:moveTo>
                      <a:cubicBezTo>
                        <a:pt x="23" y="0"/>
                        <a:pt x="32" y="3"/>
                        <a:pt x="45" y="12"/>
                      </a:cubicBezTo>
                      <a:cubicBezTo>
                        <a:pt x="47" y="18"/>
                        <a:pt x="47" y="26"/>
                        <a:pt x="51" y="30"/>
                      </a:cubicBezTo>
                      <a:cubicBezTo>
                        <a:pt x="57" y="36"/>
                        <a:pt x="69" y="48"/>
                        <a:pt x="69" y="48"/>
                      </a:cubicBezTo>
                      <a:cubicBezTo>
                        <a:pt x="63" y="66"/>
                        <a:pt x="51" y="59"/>
                        <a:pt x="36" y="54"/>
                      </a:cubicBezTo>
                      <a:cubicBezTo>
                        <a:pt x="27" y="40"/>
                        <a:pt x="15" y="43"/>
                        <a:pt x="0" y="39"/>
                      </a:cubicBezTo>
                      <a:cubicBezTo>
                        <a:pt x="4" y="26"/>
                        <a:pt x="9" y="26"/>
                        <a:pt x="21" y="30"/>
                      </a:cubicBezTo>
                      <a:cubicBezTo>
                        <a:pt x="41" y="23"/>
                        <a:pt x="9" y="21"/>
                        <a:pt x="0" y="18"/>
                      </a:cubicBezTo>
                      <a:cubicBezTo>
                        <a:pt x="3" y="15"/>
                        <a:pt x="9" y="9"/>
                        <a:pt x="9" y="9"/>
                      </a:cubicBezTo>
                      <a:close/>
                    </a:path>
                  </a:pathLst>
                </a:custGeom>
                <a:solidFill>
                  <a:schemeClr val="accent1"/>
                </a:solidFill>
                <a:ln w="9525">
                  <a:noFill/>
                  <a:round/>
                  <a:headEnd/>
                  <a:tailEnd/>
                </a:ln>
                <a:effectLst/>
              </p:spPr>
              <p:txBody>
                <a:bodyPr wrap="none" anchor="ctr"/>
                <a:lstStyle/>
                <a:p>
                  <a:endParaRPr lang="ja-JP" altLang="en-US"/>
                </a:p>
              </p:txBody>
            </p:sp>
            <p:sp>
              <p:nvSpPr>
                <p:cNvPr id="4268" name="Freeform 172"/>
                <p:cNvSpPr>
                  <a:spLocks/>
                </p:cNvSpPr>
                <p:nvPr/>
              </p:nvSpPr>
              <p:spPr bwMode="ltGray">
                <a:xfrm>
                  <a:off x="3384" y="668"/>
                  <a:ext cx="90" cy="60"/>
                </a:xfrm>
                <a:custGeom>
                  <a:avLst/>
                  <a:gdLst/>
                  <a:ahLst/>
                  <a:cxnLst>
                    <a:cxn ang="0">
                      <a:pos x="0" y="28"/>
                    </a:cxn>
                    <a:cxn ang="0">
                      <a:pos x="57" y="37"/>
                    </a:cxn>
                    <a:cxn ang="0">
                      <a:pos x="84" y="46"/>
                    </a:cxn>
                    <a:cxn ang="0">
                      <a:pos x="87" y="55"/>
                    </a:cxn>
                    <a:cxn ang="0">
                      <a:pos x="3" y="40"/>
                    </a:cxn>
                    <a:cxn ang="0">
                      <a:pos x="0" y="28"/>
                    </a:cxn>
                  </a:cxnLst>
                  <a:rect l="0" t="0" r="r" b="b"/>
                  <a:pathLst>
                    <a:path w="90" h="60">
                      <a:moveTo>
                        <a:pt x="0" y="28"/>
                      </a:moveTo>
                      <a:cubicBezTo>
                        <a:pt x="9" y="0"/>
                        <a:pt x="34" y="29"/>
                        <a:pt x="57" y="37"/>
                      </a:cubicBezTo>
                      <a:cubicBezTo>
                        <a:pt x="66" y="40"/>
                        <a:pt x="84" y="46"/>
                        <a:pt x="84" y="46"/>
                      </a:cubicBezTo>
                      <a:cubicBezTo>
                        <a:pt x="85" y="49"/>
                        <a:pt x="90" y="54"/>
                        <a:pt x="87" y="55"/>
                      </a:cubicBezTo>
                      <a:cubicBezTo>
                        <a:pt x="64" y="60"/>
                        <a:pt x="26" y="43"/>
                        <a:pt x="3" y="40"/>
                      </a:cubicBezTo>
                      <a:cubicBezTo>
                        <a:pt x="0" y="30"/>
                        <a:pt x="0" y="34"/>
                        <a:pt x="0" y="28"/>
                      </a:cubicBezTo>
                      <a:close/>
                    </a:path>
                  </a:pathLst>
                </a:custGeom>
                <a:solidFill>
                  <a:schemeClr val="accent1"/>
                </a:solidFill>
                <a:ln w="9525">
                  <a:noFill/>
                  <a:round/>
                  <a:headEnd/>
                  <a:tailEnd/>
                </a:ln>
                <a:effectLst/>
              </p:spPr>
              <p:txBody>
                <a:bodyPr wrap="none" anchor="ctr"/>
                <a:lstStyle/>
                <a:p>
                  <a:endParaRPr lang="ja-JP" altLang="en-US"/>
                </a:p>
              </p:txBody>
            </p:sp>
            <p:sp>
              <p:nvSpPr>
                <p:cNvPr id="4269" name="Freeform 173"/>
                <p:cNvSpPr>
                  <a:spLocks/>
                </p:cNvSpPr>
                <p:nvPr/>
              </p:nvSpPr>
              <p:spPr bwMode="ltGray">
                <a:xfrm>
                  <a:off x="3378" y="630"/>
                  <a:ext cx="162" cy="81"/>
                </a:xfrm>
                <a:custGeom>
                  <a:avLst/>
                  <a:gdLst/>
                  <a:ahLst/>
                  <a:cxnLst>
                    <a:cxn ang="0">
                      <a:pos x="30" y="30"/>
                    </a:cxn>
                    <a:cxn ang="0">
                      <a:pos x="0" y="15"/>
                    </a:cxn>
                    <a:cxn ang="0">
                      <a:pos x="3" y="6"/>
                    </a:cxn>
                    <a:cxn ang="0">
                      <a:pos x="21" y="12"/>
                    </a:cxn>
                    <a:cxn ang="0">
                      <a:pos x="48" y="0"/>
                    </a:cxn>
                    <a:cxn ang="0">
                      <a:pos x="141" y="27"/>
                    </a:cxn>
                    <a:cxn ang="0">
                      <a:pos x="132" y="54"/>
                    </a:cxn>
                    <a:cxn ang="0">
                      <a:pos x="120" y="81"/>
                    </a:cxn>
                    <a:cxn ang="0">
                      <a:pos x="93" y="45"/>
                    </a:cxn>
                    <a:cxn ang="0">
                      <a:pos x="78" y="72"/>
                    </a:cxn>
                    <a:cxn ang="0">
                      <a:pos x="63" y="60"/>
                    </a:cxn>
                    <a:cxn ang="0">
                      <a:pos x="30" y="30"/>
                    </a:cxn>
                  </a:cxnLst>
                  <a:rect l="0" t="0" r="r" b="b"/>
                  <a:pathLst>
                    <a:path w="162" h="81">
                      <a:moveTo>
                        <a:pt x="30" y="30"/>
                      </a:moveTo>
                      <a:cubicBezTo>
                        <a:pt x="25" y="15"/>
                        <a:pt x="16" y="18"/>
                        <a:pt x="0" y="15"/>
                      </a:cubicBezTo>
                      <a:cubicBezTo>
                        <a:pt x="1" y="12"/>
                        <a:pt x="0" y="6"/>
                        <a:pt x="3" y="6"/>
                      </a:cubicBezTo>
                      <a:cubicBezTo>
                        <a:pt x="9" y="5"/>
                        <a:pt x="21" y="12"/>
                        <a:pt x="21" y="12"/>
                      </a:cubicBezTo>
                      <a:cubicBezTo>
                        <a:pt x="31" y="9"/>
                        <a:pt x="38" y="3"/>
                        <a:pt x="48" y="0"/>
                      </a:cubicBezTo>
                      <a:cubicBezTo>
                        <a:pt x="82" y="3"/>
                        <a:pt x="109" y="16"/>
                        <a:pt x="141" y="27"/>
                      </a:cubicBezTo>
                      <a:cubicBezTo>
                        <a:pt x="156" y="49"/>
                        <a:pt x="162" y="47"/>
                        <a:pt x="132" y="54"/>
                      </a:cubicBezTo>
                      <a:cubicBezTo>
                        <a:pt x="129" y="64"/>
                        <a:pt x="123" y="71"/>
                        <a:pt x="120" y="81"/>
                      </a:cubicBezTo>
                      <a:cubicBezTo>
                        <a:pt x="92" y="75"/>
                        <a:pt x="107" y="66"/>
                        <a:pt x="93" y="45"/>
                      </a:cubicBezTo>
                      <a:cubicBezTo>
                        <a:pt x="89" y="58"/>
                        <a:pt x="90" y="64"/>
                        <a:pt x="78" y="72"/>
                      </a:cubicBezTo>
                      <a:cubicBezTo>
                        <a:pt x="60" y="66"/>
                        <a:pt x="77" y="74"/>
                        <a:pt x="63" y="60"/>
                      </a:cubicBezTo>
                      <a:cubicBezTo>
                        <a:pt x="39" y="36"/>
                        <a:pt x="42" y="65"/>
                        <a:pt x="30" y="30"/>
                      </a:cubicBezTo>
                      <a:close/>
                    </a:path>
                  </a:pathLst>
                </a:custGeom>
                <a:solidFill>
                  <a:schemeClr val="accent1"/>
                </a:solidFill>
                <a:ln w="9525">
                  <a:noFill/>
                  <a:round/>
                  <a:headEnd/>
                  <a:tailEnd/>
                </a:ln>
                <a:effectLst/>
              </p:spPr>
              <p:txBody>
                <a:bodyPr wrap="none" anchor="ctr"/>
                <a:lstStyle/>
                <a:p>
                  <a:endParaRPr lang="ja-JP" altLang="en-US"/>
                </a:p>
              </p:txBody>
            </p:sp>
            <p:sp>
              <p:nvSpPr>
                <p:cNvPr id="4270" name="Freeform 174"/>
                <p:cNvSpPr>
                  <a:spLocks/>
                </p:cNvSpPr>
                <p:nvPr/>
              </p:nvSpPr>
              <p:spPr bwMode="ltGray">
                <a:xfrm>
                  <a:off x="3331" y="591"/>
                  <a:ext cx="59" cy="36"/>
                </a:xfrm>
                <a:custGeom>
                  <a:avLst/>
                  <a:gdLst/>
                  <a:ahLst/>
                  <a:cxnLst>
                    <a:cxn ang="0">
                      <a:pos x="14" y="0"/>
                    </a:cxn>
                    <a:cxn ang="0">
                      <a:pos x="50" y="9"/>
                    </a:cxn>
                    <a:cxn ang="0">
                      <a:pos x="44" y="36"/>
                    </a:cxn>
                    <a:cxn ang="0">
                      <a:pos x="17" y="27"/>
                    </a:cxn>
                    <a:cxn ang="0">
                      <a:pos x="8" y="24"/>
                    </a:cxn>
                    <a:cxn ang="0">
                      <a:pos x="14" y="0"/>
                    </a:cxn>
                  </a:cxnLst>
                  <a:rect l="0" t="0" r="r" b="b"/>
                  <a:pathLst>
                    <a:path w="59" h="36">
                      <a:moveTo>
                        <a:pt x="14" y="0"/>
                      </a:moveTo>
                      <a:cubicBezTo>
                        <a:pt x="26" y="2"/>
                        <a:pt x="38" y="5"/>
                        <a:pt x="50" y="9"/>
                      </a:cubicBezTo>
                      <a:cubicBezTo>
                        <a:pt x="59" y="22"/>
                        <a:pt x="55" y="25"/>
                        <a:pt x="44" y="36"/>
                      </a:cubicBezTo>
                      <a:cubicBezTo>
                        <a:pt x="35" y="33"/>
                        <a:pt x="26" y="30"/>
                        <a:pt x="17" y="27"/>
                      </a:cubicBezTo>
                      <a:cubicBezTo>
                        <a:pt x="14" y="26"/>
                        <a:pt x="8" y="24"/>
                        <a:pt x="8" y="24"/>
                      </a:cubicBezTo>
                      <a:cubicBezTo>
                        <a:pt x="0" y="11"/>
                        <a:pt x="2" y="8"/>
                        <a:pt x="14" y="0"/>
                      </a:cubicBezTo>
                      <a:close/>
                    </a:path>
                  </a:pathLst>
                </a:custGeom>
                <a:solidFill>
                  <a:schemeClr val="accent1"/>
                </a:solidFill>
                <a:ln w="9525">
                  <a:noFill/>
                  <a:round/>
                  <a:headEnd/>
                  <a:tailEnd/>
                </a:ln>
                <a:effectLst/>
              </p:spPr>
              <p:txBody>
                <a:bodyPr wrap="none" anchor="ctr"/>
                <a:lstStyle/>
                <a:p>
                  <a:endParaRPr lang="ja-JP" altLang="en-US"/>
                </a:p>
              </p:txBody>
            </p:sp>
            <p:sp>
              <p:nvSpPr>
                <p:cNvPr id="4271" name="Freeform 175"/>
                <p:cNvSpPr>
                  <a:spLocks/>
                </p:cNvSpPr>
                <p:nvPr/>
              </p:nvSpPr>
              <p:spPr bwMode="ltGray">
                <a:xfrm>
                  <a:off x="3361" y="516"/>
                  <a:ext cx="383" cy="225"/>
                </a:xfrm>
                <a:custGeom>
                  <a:avLst/>
                  <a:gdLst/>
                  <a:ahLst/>
                  <a:cxnLst>
                    <a:cxn ang="0">
                      <a:pos x="11" y="0"/>
                    </a:cxn>
                    <a:cxn ang="0">
                      <a:pos x="41" y="36"/>
                    </a:cxn>
                    <a:cxn ang="0">
                      <a:pos x="77" y="39"/>
                    </a:cxn>
                    <a:cxn ang="0">
                      <a:pos x="71" y="60"/>
                    </a:cxn>
                    <a:cxn ang="0">
                      <a:pos x="20" y="45"/>
                    </a:cxn>
                    <a:cxn ang="0">
                      <a:pos x="23" y="60"/>
                    </a:cxn>
                    <a:cxn ang="0">
                      <a:pos x="5" y="63"/>
                    </a:cxn>
                    <a:cxn ang="0">
                      <a:pos x="14" y="81"/>
                    </a:cxn>
                    <a:cxn ang="0">
                      <a:pos x="53" y="84"/>
                    </a:cxn>
                    <a:cxn ang="0">
                      <a:pos x="98" y="78"/>
                    </a:cxn>
                    <a:cxn ang="0">
                      <a:pos x="122" y="93"/>
                    </a:cxn>
                    <a:cxn ang="0">
                      <a:pos x="98" y="102"/>
                    </a:cxn>
                    <a:cxn ang="0">
                      <a:pos x="125" y="117"/>
                    </a:cxn>
                    <a:cxn ang="0">
                      <a:pos x="155" y="132"/>
                    </a:cxn>
                    <a:cxn ang="0">
                      <a:pos x="185" y="135"/>
                    </a:cxn>
                    <a:cxn ang="0">
                      <a:pos x="200" y="168"/>
                    </a:cxn>
                    <a:cxn ang="0">
                      <a:pos x="239" y="204"/>
                    </a:cxn>
                    <a:cxn ang="0">
                      <a:pos x="227" y="207"/>
                    </a:cxn>
                    <a:cxn ang="0">
                      <a:pos x="245" y="213"/>
                    </a:cxn>
                    <a:cxn ang="0">
                      <a:pos x="293" y="225"/>
                    </a:cxn>
                    <a:cxn ang="0">
                      <a:pos x="296" y="198"/>
                    </a:cxn>
                    <a:cxn ang="0">
                      <a:pos x="299" y="168"/>
                    </a:cxn>
                    <a:cxn ang="0">
                      <a:pos x="383" y="147"/>
                    </a:cxn>
                    <a:cxn ang="0">
                      <a:pos x="260" y="81"/>
                    </a:cxn>
                    <a:cxn ang="0">
                      <a:pos x="134" y="36"/>
                    </a:cxn>
                    <a:cxn ang="0">
                      <a:pos x="59" y="12"/>
                    </a:cxn>
                    <a:cxn ang="0">
                      <a:pos x="11" y="0"/>
                    </a:cxn>
                  </a:cxnLst>
                  <a:rect l="0" t="0" r="r" b="b"/>
                  <a:pathLst>
                    <a:path w="383" h="225">
                      <a:moveTo>
                        <a:pt x="11" y="0"/>
                      </a:moveTo>
                      <a:cubicBezTo>
                        <a:pt x="17" y="19"/>
                        <a:pt x="20" y="29"/>
                        <a:pt x="41" y="36"/>
                      </a:cubicBezTo>
                      <a:cubicBezTo>
                        <a:pt x="54" y="32"/>
                        <a:pt x="64" y="35"/>
                        <a:pt x="77" y="39"/>
                      </a:cubicBezTo>
                      <a:cubicBezTo>
                        <a:pt x="85" y="51"/>
                        <a:pt x="85" y="55"/>
                        <a:pt x="71" y="60"/>
                      </a:cubicBezTo>
                      <a:cubicBezTo>
                        <a:pt x="54" y="54"/>
                        <a:pt x="37" y="51"/>
                        <a:pt x="20" y="45"/>
                      </a:cubicBezTo>
                      <a:cubicBezTo>
                        <a:pt x="5" y="50"/>
                        <a:pt x="12" y="56"/>
                        <a:pt x="23" y="60"/>
                      </a:cubicBezTo>
                      <a:cubicBezTo>
                        <a:pt x="17" y="61"/>
                        <a:pt x="10" y="59"/>
                        <a:pt x="5" y="63"/>
                      </a:cubicBezTo>
                      <a:cubicBezTo>
                        <a:pt x="0" y="67"/>
                        <a:pt x="8" y="79"/>
                        <a:pt x="14" y="81"/>
                      </a:cubicBezTo>
                      <a:cubicBezTo>
                        <a:pt x="27" y="84"/>
                        <a:pt x="40" y="83"/>
                        <a:pt x="53" y="84"/>
                      </a:cubicBezTo>
                      <a:cubicBezTo>
                        <a:pt x="78" y="92"/>
                        <a:pt x="75" y="86"/>
                        <a:pt x="98" y="78"/>
                      </a:cubicBezTo>
                      <a:cubicBezTo>
                        <a:pt x="102" y="91"/>
                        <a:pt x="109" y="90"/>
                        <a:pt x="122" y="93"/>
                      </a:cubicBezTo>
                      <a:cubicBezTo>
                        <a:pt x="113" y="107"/>
                        <a:pt x="112" y="97"/>
                        <a:pt x="98" y="102"/>
                      </a:cubicBezTo>
                      <a:cubicBezTo>
                        <a:pt x="107" y="108"/>
                        <a:pt x="116" y="111"/>
                        <a:pt x="125" y="117"/>
                      </a:cubicBezTo>
                      <a:cubicBezTo>
                        <a:pt x="133" y="129"/>
                        <a:pt x="142" y="128"/>
                        <a:pt x="155" y="132"/>
                      </a:cubicBezTo>
                      <a:cubicBezTo>
                        <a:pt x="167" y="128"/>
                        <a:pt x="174" y="131"/>
                        <a:pt x="185" y="135"/>
                      </a:cubicBezTo>
                      <a:cubicBezTo>
                        <a:pt x="189" y="146"/>
                        <a:pt x="200" y="161"/>
                        <a:pt x="200" y="168"/>
                      </a:cubicBezTo>
                      <a:cubicBezTo>
                        <a:pt x="213" y="180"/>
                        <a:pt x="229" y="189"/>
                        <a:pt x="239" y="204"/>
                      </a:cubicBezTo>
                      <a:cubicBezTo>
                        <a:pt x="241" y="207"/>
                        <a:pt x="225" y="204"/>
                        <a:pt x="227" y="207"/>
                      </a:cubicBezTo>
                      <a:cubicBezTo>
                        <a:pt x="231" y="212"/>
                        <a:pt x="245" y="213"/>
                        <a:pt x="245" y="213"/>
                      </a:cubicBezTo>
                      <a:cubicBezTo>
                        <a:pt x="262" y="207"/>
                        <a:pt x="279" y="216"/>
                        <a:pt x="293" y="225"/>
                      </a:cubicBezTo>
                      <a:cubicBezTo>
                        <a:pt x="311" y="219"/>
                        <a:pt x="311" y="208"/>
                        <a:pt x="296" y="198"/>
                      </a:cubicBezTo>
                      <a:cubicBezTo>
                        <a:pt x="285" y="182"/>
                        <a:pt x="277" y="175"/>
                        <a:pt x="299" y="168"/>
                      </a:cubicBezTo>
                      <a:cubicBezTo>
                        <a:pt x="319" y="182"/>
                        <a:pt x="366" y="164"/>
                        <a:pt x="383" y="147"/>
                      </a:cubicBezTo>
                      <a:lnTo>
                        <a:pt x="260" y="81"/>
                      </a:lnTo>
                      <a:lnTo>
                        <a:pt x="134" y="36"/>
                      </a:lnTo>
                      <a:lnTo>
                        <a:pt x="59" y="12"/>
                      </a:lnTo>
                      <a:lnTo>
                        <a:pt x="11" y="0"/>
                      </a:lnTo>
                      <a:close/>
                    </a:path>
                  </a:pathLst>
                </a:custGeom>
                <a:solidFill>
                  <a:schemeClr val="accent1"/>
                </a:solidFill>
                <a:ln w="9525">
                  <a:noFill/>
                  <a:round/>
                  <a:headEnd/>
                  <a:tailEnd/>
                </a:ln>
                <a:effectLst/>
              </p:spPr>
              <p:txBody>
                <a:bodyPr wrap="none" anchor="ctr"/>
                <a:lstStyle/>
                <a:p>
                  <a:endParaRPr lang="ja-JP" altLang="en-US"/>
                </a:p>
              </p:txBody>
            </p:sp>
            <p:sp>
              <p:nvSpPr>
                <p:cNvPr id="4272" name="Freeform 176"/>
                <p:cNvSpPr>
                  <a:spLocks/>
                </p:cNvSpPr>
                <p:nvPr/>
              </p:nvSpPr>
              <p:spPr bwMode="ltGray">
                <a:xfrm>
                  <a:off x="2508" y="498"/>
                  <a:ext cx="81" cy="39"/>
                </a:xfrm>
                <a:custGeom>
                  <a:avLst/>
                  <a:gdLst/>
                  <a:ahLst/>
                  <a:cxnLst>
                    <a:cxn ang="0">
                      <a:pos x="18" y="33"/>
                    </a:cxn>
                    <a:cxn ang="0">
                      <a:pos x="60" y="0"/>
                    </a:cxn>
                    <a:cxn ang="0">
                      <a:pos x="81" y="18"/>
                    </a:cxn>
                    <a:cxn ang="0">
                      <a:pos x="54" y="24"/>
                    </a:cxn>
                    <a:cxn ang="0">
                      <a:pos x="27" y="39"/>
                    </a:cxn>
                    <a:cxn ang="0">
                      <a:pos x="18" y="33"/>
                    </a:cxn>
                  </a:cxnLst>
                  <a:rect l="0" t="0" r="r" b="b"/>
                  <a:pathLst>
                    <a:path w="81" h="39">
                      <a:moveTo>
                        <a:pt x="18" y="33"/>
                      </a:moveTo>
                      <a:cubicBezTo>
                        <a:pt x="0" y="6"/>
                        <a:pt x="43" y="6"/>
                        <a:pt x="60" y="0"/>
                      </a:cubicBezTo>
                      <a:cubicBezTo>
                        <a:pt x="72" y="4"/>
                        <a:pt x="77" y="6"/>
                        <a:pt x="81" y="18"/>
                      </a:cubicBezTo>
                      <a:cubicBezTo>
                        <a:pt x="70" y="25"/>
                        <a:pt x="66" y="28"/>
                        <a:pt x="54" y="24"/>
                      </a:cubicBezTo>
                      <a:cubicBezTo>
                        <a:pt x="44" y="27"/>
                        <a:pt x="27" y="39"/>
                        <a:pt x="27" y="39"/>
                      </a:cubicBezTo>
                      <a:cubicBezTo>
                        <a:pt x="18" y="36"/>
                        <a:pt x="4" y="19"/>
                        <a:pt x="18" y="33"/>
                      </a:cubicBezTo>
                      <a:close/>
                    </a:path>
                  </a:pathLst>
                </a:custGeom>
                <a:solidFill>
                  <a:schemeClr val="accent1"/>
                </a:solidFill>
                <a:ln w="9525">
                  <a:noFill/>
                  <a:round/>
                  <a:headEnd/>
                  <a:tailEnd/>
                </a:ln>
                <a:effectLst/>
              </p:spPr>
              <p:txBody>
                <a:bodyPr wrap="none" anchor="ctr"/>
                <a:lstStyle/>
                <a:p>
                  <a:endParaRPr lang="ja-JP" altLang="en-US"/>
                </a:p>
              </p:txBody>
            </p:sp>
            <p:sp>
              <p:nvSpPr>
                <p:cNvPr id="4273" name="Freeform 177"/>
                <p:cNvSpPr>
                  <a:spLocks/>
                </p:cNvSpPr>
                <p:nvPr/>
              </p:nvSpPr>
              <p:spPr bwMode="ltGray">
                <a:xfrm>
                  <a:off x="2568" y="633"/>
                  <a:ext cx="93" cy="40"/>
                </a:xfrm>
                <a:custGeom>
                  <a:avLst/>
                  <a:gdLst/>
                  <a:ahLst/>
                  <a:cxnLst>
                    <a:cxn ang="0">
                      <a:pos x="15" y="36"/>
                    </a:cxn>
                    <a:cxn ang="0">
                      <a:pos x="51" y="6"/>
                    </a:cxn>
                    <a:cxn ang="0">
                      <a:pos x="69" y="0"/>
                    </a:cxn>
                    <a:cxn ang="0">
                      <a:pos x="93" y="15"/>
                    </a:cxn>
                    <a:cxn ang="0">
                      <a:pos x="42" y="39"/>
                    </a:cxn>
                    <a:cxn ang="0">
                      <a:pos x="9" y="36"/>
                    </a:cxn>
                    <a:cxn ang="0">
                      <a:pos x="12" y="27"/>
                    </a:cxn>
                    <a:cxn ang="0">
                      <a:pos x="15" y="36"/>
                    </a:cxn>
                  </a:cxnLst>
                  <a:rect l="0" t="0" r="r" b="b"/>
                  <a:pathLst>
                    <a:path w="93" h="40">
                      <a:moveTo>
                        <a:pt x="15" y="36"/>
                      </a:moveTo>
                      <a:cubicBezTo>
                        <a:pt x="0" y="14"/>
                        <a:pt x="36" y="10"/>
                        <a:pt x="51" y="6"/>
                      </a:cubicBezTo>
                      <a:cubicBezTo>
                        <a:pt x="57" y="4"/>
                        <a:pt x="69" y="0"/>
                        <a:pt x="69" y="0"/>
                      </a:cubicBezTo>
                      <a:cubicBezTo>
                        <a:pt x="82" y="3"/>
                        <a:pt x="89" y="2"/>
                        <a:pt x="93" y="15"/>
                      </a:cubicBezTo>
                      <a:cubicBezTo>
                        <a:pt x="59" y="24"/>
                        <a:pt x="65" y="16"/>
                        <a:pt x="42" y="39"/>
                      </a:cubicBezTo>
                      <a:cubicBezTo>
                        <a:pt x="31" y="38"/>
                        <a:pt x="19" y="40"/>
                        <a:pt x="9" y="36"/>
                      </a:cubicBezTo>
                      <a:cubicBezTo>
                        <a:pt x="6" y="35"/>
                        <a:pt x="9" y="27"/>
                        <a:pt x="12" y="27"/>
                      </a:cubicBezTo>
                      <a:cubicBezTo>
                        <a:pt x="15" y="27"/>
                        <a:pt x="14" y="33"/>
                        <a:pt x="15" y="36"/>
                      </a:cubicBezTo>
                      <a:close/>
                    </a:path>
                  </a:pathLst>
                </a:custGeom>
                <a:solidFill>
                  <a:schemeClr val="accent1"/>
                </a:solidFill>
                <a:ln w="9525">
                  <a:noFill/>
                  <a:round/>
                  <a:headEnd/>
                  <a:tailEnd/>
                </a:ln>
                <a:effectLst/>
              </p:spPr>
              <p:txBody>
                <a:bodyPr wrap="none" anchor="ctr"/>
                <a:lstStyle/>
                <a:p>
                  <a:endParaRPr lang="ja-JP" altLang="en-US"/>
                </a:p>
              </p:txBody>
            </p:sp>
            <p:sp>
              <p:nvSpPr>
                <p:cNvPr id="4274" name="Freeform 178"/>
                <p:cNvSpPr>
                  <a:spLocks/>
                </p:cNvSpPr>
                <p:nvPr/>
              </p:nvSpPr>
              <p:spPr bwMode="ltGray">
                <a:xfrm>
                  <a:off x="2617" y="656"/>
                  <a:ext cx="53" cy="31"/>
                </a:xfrm>
                <a:custGeom>
                  <a:avLst/>
                  <a:gdLst/>
                  <a:ahLst/>
                  <a:cxnLst>
                    <a:cxn ang="0">
                      <a:pos x="14" y="25"/>
                    </a:cxn>
                    <a:cxn ang="0">
                      <a:pos x="35" y="1"/>
                    </a:cxn>
                    <a:cxn ang="0">
                      <a:pos x="47" y="4"/>
                    </a:cxn>
                    <a:cxn ang="0">
                      <a:pos x="32" y="25"/>
                    </a:cxn>
                    <a:cxn ang="0">
                      <a:pos x="23" y="31"/>
                    </a:cxn>
                    <a:cxn ang="0">
                      <a:pos x="14" y="25"/>
                    </a:cxn>
                  </a:cxnLst>
                  <a:rect l="0" t="0" r="r" b="b"/>
                  <a:pathLst>
                    <a:path w="53" h="31">
                      <a:moveTo>
                        <a:pt x="14" y="25"/>
                      </a:moveTo>
                      <a:cubicBezTo>
                        <a:pt x="8" y="6"/>
                        <a:pt x="19" y="5"/>
                        <a:pt x="35" y="1"/>
                      </a:cubicBezTo>
                      <a:cubicBezTo>
                        <a:pt x="39" y="2"/>
                        <a:pt x="46" y="0"/>
                        <a:pt x="47" y="4"/>
                      </a:cubicBezTo>
                      <a:cubicBezTo>
                        <a:pt x="53" y="24"/>
                        <a:pt x="41" y="21"/>
                        <a:pt x="32" y="25"/>
                      </a:cubicBezTo>
                      <a:cubicBezTo>
                        <a:pt x="29" y="27"/>
                        <a:pt x="26" y="29"/>
                        <a:pt x="23" y="31"/>
                      </a:cubicBezTo>
                      <a:cubicBezTo>
                        <a:pt x="14" y="28"/>
                        <a:pt x="0" y="11"/>
                        <a:pt x="14" y="25"/>
                      </a:cubicBezTo>
                      <a:close/>
                    </a:path>
                  </a:pathLst>
                </a:custGeom>
                <a:solidFill>
                  <a:schemeClr val="accent1"/>
                </a:solidFill>
                <a:ln w="9525">
                  <a:noFill/>
                  <a:round/>
                  <a:headEnd/>
                  <a:tailEnd/>
                </a:ln>
                <a:effectLst/>
              </p:spPr>
              <p:txBody>
                <a:bodyPr wrap="none" anchor="ctr"/>
                <a:lstStyle/>
                <a:p>
                  <a:endParaRPr lang="ja-JP" altLang="en-US"/>
                </a:p>
              </p:txBody>
            </p:sp>
            <p:sp>
              <p:nvSpPr>
                <p:cNvPr id="4275" name="Freeform 179"/>
                <p:cNvSpPr>
                  <a:spLocks/>
                </p:cNvSpPr>
                <p:nvPr/>
              </p:nvSpPr>
              <p:spPr bwMode="ltGray">
                <a:xfrm>
                  <a:off x="2621" y="720"/>
                  <a:ext cx="62" cy="21"/>
                </a:xfrm>
                <a:custGeom>
                  <a:avLst/>
                  <a:gdLst/>
                  <a:ahLst/>
                  <a:cxnLst>
                    <a:cxn ang="0">
                      <a:pos x="25" y="21"/>
                    </a:cxn>
                    <a:cxn ang="0">
                      <a:pos x="31" y="0"/>
                    </a:cxn>
                    <a:cxn ang="0">
                      <a:pos x="25" y="21"/>
                    </a:cxn>
                  </a:cxnLst>
                  <a:rect l="0" t="0" r="r" b="b"/>
                  <a:pathLst>
                    <a:path w="62" h="21">
                      <a:moveTo>
                        <a:pt x="25" y="21"/>
                      </a:moveTo>
                      <a:cubicBezTo>
                        <a:pt x="0" y="4"/>
                        <a:pt x="10" y="5"/>
                        <a:pt x="31" y="0"/>
                      </a:cubicBezTo>
                      <a:cubicBezTo>
                        <a:pt x="62" y="6"/>
                        <a:pt x="40" y="16"/>
                        <a:pt x="25" y="21"/>
                      </a:cubicBezTo>
                      <a:close/>
                    </a:path>
                  </a:pathLst>
                </a:custGeom>
                <a:solidFill>
                  <a:schemeClr val="accent1"/>
                </a:solidFill>
                <a:ln w="9525">
                  <a:noFill/>
                  <a:round/>
                  <a:headEnd/>
                  <a:tailEnd/>
                </a:ln>
                <a:effectLst/>
              </p:spPr>
              <p:txBody>
                <a:bodyPr wrap="none" anchor="ctr"/>
                <a:lstStyle/>
                <a:p>
                  <a:endParaRPr lang="ja-JP" altLang="en-US"/>
                </a:p>
              </p:txBody>
            </p:sp>
            <p:sp>
              <p:nvSpPr>
                <p:cNvPr id="4276" name="Freeform 180"/>
                <p:cNvSpPr>
                  <a:spLocks/>
                </p:cNvSpPr>
                <p:nvPr/>
              </p:nvSpPr>
              <p:spPr bwMode="ltGray">
                <a:xfrm>
                  <a:off x="2634" y="753"/>
                  <a:ext cx="45" cy="31"/>
                </a:xfrm>
                <a:custGeom>
                  <a:avLst/>
                  <a:gdLst/>
                  <a:ahLst/>
                  <a:cxnLst>
                    <a:cxn ang="0">
                      <a:pos x="0" y="12"/>
                    </a:cxn>
                    <a:cxn ang="0">
                      <a:pos x="45" y="15"/>
                    </a:cxn>
                    <a:cxn ang="0">
                      <a:pos x="15" y="15"/>
                    </a:cxn>
                    <a:cxn ang="0">
                      <a:pos x="0" y="12"/>
                    </a:cxn>
                  </a:cxnLst>
                  <a:rect l="0" t="0" r="r" b="b"/>
                  <a:pathLst>
                    <a:path w="45" h="31">
                      <a:moveTo>
                        <a:pt x="0" y="12"/>
                      </a:moveTo>
                      <a:cubicBezTo>
                        <a:pt x="17" y="0"/>
                        <a:pt x="29" y="4"/>
                        <a:pt x="45" y="15"/>
                      </a:cubicBezTo>
                      <a:cubicBezTo>
                        <a:pt x="34" y="31"/>
                        <a:pt x="29" y="20"/>
                        <a:pt x="15" y="15"/>
                      </a:cubicBezTo>
                      <a:cubicBezTo>
                        <a:pt x="10" y="13"/>
                        <a:pt x="0" y="12"/>
                        <a:pt x="0" y="12"/>
                      </a:cubicBezTo>
                      <a:close/>
                    </a:path>
                  </a:pathLst>
                </a:custGeom>
                <a:solidFill>
                  <a:schemeClr val="accent1"/>
                </a:solidFill>
                <a:ln w="9525">
                  <a:noFill/>
                  <a:round/>
                  <a:headEnd/>
                  <a:tailEnd/>
                </a:ln>
                <a:effectLst/>
              </p:spPr>
              <p:txBody>
                <a:bodyPr wrap="none" anchor="ctr"/>
                <a:lstStyle/>
                <a:p>
                  <a:endParaRPr lang="ja-JP" altLang="en-US"/>
                </a:p>
              </p:txBody>
            </p:sp>
            <p:sp>
              <p:nvSpPr>
                <p:cNvPr id="4277" name="Freeform 181"/>
                <p:cNvSpPr>
                  <a:spLocks/>
                </p:cNvSpPr>
                <p:nvPr/>
              </p:nvSpPr>
              <p:spPr bwMode="ltGray">
                <a:xfrm>
                  <a:off x="2727" y="804"/>
                  <a:ext cx="54" cy="30"/>
                </a:xfrm>
                <a:custGeom>
                  <a:avLst/>
                  <a:gdLst/>
                  <a:ahLst/>
                  <a:cxnLst>
                    <a:cxn ang="0">
                      <a:pos x="0" y="24"/>
                    </a:cxn>
                    <a:cxn ang="0">
                      <a:pos x="18" y="30"/>
                    </a:cxn>
                    <a:cxn ang="0">
                      <a:pos x="0" y="24"/>
                    </a:cxn>
                  </a:cxnLst>
                  <a:rect l="0" t="0" r="r" b="b"/>
                  <a:pathLst>
                    <a:path w="54" h="30">
                      <a:moveTo>
                        <a:pt x="0" y="24"/>
                      </a:moveTo>
                      <a:cubicBezTo>
                        <a:pt x="16" y="0"/>
                        <a:pt x="54" y="18"/>
                        <a:pt x="18" y="30"/>
                      </a:cubicBezTo>
                      <a:cubicBezTo>
                        <a:pt x="13" y="28"/>
                        <a:pt x="0" y="18"/>
                        <a:pt x="0" y="24"/>
                      </a:cubicBezTo>
                      <a:close/>
                    </a:path>
                  </a:pathLst>
                </a:custGeom>
                <a:solidFill>
                  <a:schemeClr val="accent1"/>
                </a:solidFill>
                <a:ln w="9525">
                  <a:noFill/>
                  <a:round/>
                  <a:headEnd/>
                  <a:tailEnd/>
                </a:ln>
                <a:effectLst/>
              </p:spPr>
              <p:txBody>
                <a:bodyPr wrap="none" anchor="ctr"/>
                <a:lstStyle/>
                <a:p>
                  <a:endParaRPr lang="ja-JP" altLang="en-US"/>
                </a:p>
              </p:txBody>
            </p:sp>
            <p:sp>
              <p:nvSpPr>
                <p:cNvPr id="4278" name="Freeform 182"/>
                <p:cNvSpPr>
                  <a:spLocks/>
                </p:cNvSpPr>
                <p:nvPr/>
              </p:nvSpPr>
              <p:spPr bwMode="ltGray">
                <a:xfrm>
                  <a:off x="2706" y="839"/>
                  <a:ext cx="40" cy="24"/>
                </a:xfrm>
                <a:custGeom>
                  <a:avLst/>
                  <a:gdLst/>
                  <a:ahLst/>
                  <a:cxnLst>
                    <a:cxn ang="0">
                      <a:pos x="6" y="10"/>
                    </a:cxn>
                    <a:cxn ang="0">
                      <a:pos x="33" y="4"/>
                    </a:cxn>
                    <a:cxn ang="0">
                      <a:pos x="12" y="19"/>
                    </a:cxn>
                    <a:cxn ang="0">
                      <a:pos x="6" y="10"/>
                    </a:cxn>
                  </a:cxnLst>
                  <a:rect l="0" t="0" r="r" b="b"/>
                  <a:pathLst>
                    <a:path w="40" h="24">
                      <a:moveTo>
                        <a:pt x="6" y="10"/>
                      </a:moveTo>
                      <a:cubicBezTo>
                        <a:pt x="17" y="3"/>
                        <a:pt x="21" y="0"/>
                        <a:pt x="33" y="4"/>
                      </a:cubicBezTo>
                      <a:cubicBezTo>
                        <a:pt x="40" y="24"/>
                        <a:pt x="33" y="22"/>
                        <a:pt x="12" y="19"/>
                      </a:cubicBezTo>
                      <a:cubicBezTo>
                        <a:pt x="2" y="12"/>
                        <a:pt x="0" y="16"/>
                        <a:pt x="6" y="10"/>
                      </a:cubicBezTo>
                      <a:close/>
                    </a:path>
                  </a:pathLst>
                </a:custGeom>
                <a:solidFill>
                  <a:schemeClr val="accent1"/>
                </a:solidFill>
                <a:ln w="9525">
                  <a:noFill/>
                  <a:round/>
                  <a:headEnd/>
                  <a:tailEnd/>
                </a:ln>
                <a:effectLst/>
              </p:spPr>
              <p:txBody>
                <a:bodyPr wrap="none" anchor="ctr"/>
                <a:lstStyle/>
                <a:p>
                  <a:endParaRPr lang="ja-JP" altLang="en-US"/>
                </a:p>
              </p:txBody>
            </p:sp>
            <p:sp>
              <p:nvSpPr>
                <p:cNvPr id="4279" name="Freeform 183"/>
                <p:cNvSpPr>
                  <a:spLocks/>
                </p:cNvSpPr>
                <p:nvPr/>
              </p:nvSpPr>
              <p:spPr bwMode="ltGray">
                <a:xfrm>
                  <a:off x="2721" y="874"/>
                  <a:ext cx="30" cy="20"/>
                </a:xfrm>
                <a:custGeom>
                  <a:avLst/>
                  <a:gdLst/>
                  <a:ahLst/>
                  <a:cxnLst>
                    <a:cxn ang="0">
                      <a:pos x="3" y="5"/>
                    </a:cxn>
                    <a:cxn ang="0">
                      <a:pos x="30" y="14"/>
                    </a:cxn>
                    <a:cxn ang="0">
                      <a:pos x="12" y="14"/>
                    </a:cxn>
                    <a:cxn ang="0">
                      <a:pos x="3" y="5"/>
                    </a:cxn>
                  </a:cxnLst>
                  <a:rect l="0" t="0" r="r" b="b"/>
                  <a:pathLst>
                    <a:path w="30" h="20">
                      <a:moveTo>
                        <a:pt x="3" y="5"/>
                      </a:moveTo>
                      <a:cubicBezTo>
                        <a:pt x="16" y="1"/>
                        <a:pt x="25" y="0"/>
                        <a:pt x="30" y="14"/>
                      </a:cubicBezTo>
                      <a:cubicBezTo>
                        <a:pt x="23" y="16"/>
                        <a:pt x="19" y="20"/>
                        <a:pt x="12" y="14"/>
                      </a:cubicBezTo>
                      <a:cubicBezTo>
                        <a:pt x="0" y="4"/>
                        <a:pt x="11" y="5"/>
                        <a:pt x="3" y="5"/>
                      </a:cubicBezTo>
                      <a:close/>
                    </a:path>
                  </a:pathLst>
                </a:custGeom>
                <a:solidFill>
                  <a:schemeClr val="accent1"/>
                </a:solidFill>
                <a:ln w="9525">
                  <a:noFill/>
                  <a:round/>
                  <a:headEnd/>
                  <a:tailEnd/>
                </a:ln>
                <a:effectLst/>
              </p:spPr>
              <p:txBody>
                <a:bodyPr wrap="none" anchor="ctr"/>
                <a:lstStyle/>
                <a:p>
                  <a:endParaRPr lang="ja-JP" altLang="en-US"/>
                </a:p>
              </p:txBody>
            </p:sp>
            <p:sp>
              <p:nvSpPr>
                <p:cNvPr id="4280" name="Freeform 184"/>
                <p:cNvSpPr>
                  <a:spLocks/>
                </p:cNvSpPr>
                <p:nvPr/>
              </p:nvSpPr>
              <p:spPr bwMode="ltGray">
                <a:xfrm>
                  <a:off x="2945" y="951"/>
                  <a:ext cx="62" cy="41"/>
                </a:xfrm>
                <a:custGeom>
                  <a:avLst/>
                  <a:gdLst/>
                  <a:ahLst/>
                  <a:cxnLst>
                    <a:cxn ang="0">
                      <a:pos x="49" y="18"/>
                    </a:cxn>
                    <a:cxn ang="0">
                      <a:pos x="4" y="21"/>
                    </a:cxn>
                    <a:cxn ang="0">
                      <a:pos x="16" y="0"/>
                    </a:cxn>
                    <a:cxn ang="0">
                      <a:pos x="46" y="3"/>
                    </a:cxn>
                    <a:cxn ang="0">
                      <a:pos x="61" y="18"/>
                    </a:cxn>
                    <a:cxn ang="0">
                      <a:pos x="49" y="18"/>
                    </a:cxn>
                  </a:cxnLst>
                  <a:rect l="0" t="0" r="r" b="b"/>
                  <a:pathLst>
                    <a:path w="62" h="41">
                      <a:moveTo>
                        <a:pt x="49" y="18"/>
                      </a:moveTo>
                      <a:cubicBezTo>
                        <a:pt x="41" y="41"/>
                        <a:pt x="20" y="31"/>
                        <a:pt x="4" y="21"/>
                      </a:cubicBezTo>
                      <a:cubicBezTo>
                        <a:pt x="0" y="8"/>
                        <a:pt x="3" y="4"/>
                        <a:pt x="16" y="0"/>
                      </a:cubicBezTo>
                      <a:cubicBezTo>
                        <a:pt x="27" y="4"/>
                        <a:pt x="34" y="7"/>
                        <a:pt x="46" y="3"/>
                      </a:cubicBezTo>
                      <a:cubicBezTo>
                        <a:pt x="49" y="5"/>
                        <a:pt x="62" y="12"/>
                        <a:pt x="61" y="18"/>
                      </a:cubicBezTo>
                      <a:cubicBezTo>
                        <a:pt x="58" y="29"/>
                        <a:pt x="51" y="20"/>
                        <a:pt x="49" y="18"/>
                      </a:cubicBezTo>
                      <a:close/>
                    </a:path>
                  </a:pathLst>
                </a:custGeom>
                <a:solidFill>
                  <a:schemeClr val="accent1"/>
                </a:solidFill>
                <a:ln w="9525">
                  <a:noFill/>
                  <a:round/>
                  <a:headEnd/>
                  <a:tailEnd/>
                </a:ln>
                <a:effectLst/>
              </p:spPr>
              <p:txBody>
                <a:bodyPr wrap="none" anchor="ctr"/>
                <a:lstStyle/>
                <a:p>
                  <a:endParaRPr lang="ja-JP" altLang="en-US"/>
                </a:p>
              </p:txBody>
            </p:sp>
            <p:sp>
              <p:nvSpPr>
                <p:cNvPr id="4281" name="Freeform 185"/>
                <p:cNvSpPr>
                  <a:spLocks/>
                </p:cNvSpPr>
                <p:nvPr/>
              </p:nvSpPr>
              <p:spPr bwMode="ltGray">
                <a:xfrm>
                  <a:off x="3014" y="957"/>
                  <a:ext cx="45" cy="18"/>
                </a:xfrm>
                <a:custGeom>
                  <a:avLst/>
                  <a:gdLst/>
                  <a:ahLst/>
                  <a:cxnLst>
                    <a:cxn ang="0">
                      <a:pos x="25" y="15"/>
                    </a:cxn>
                    <a:cxn ang="0">
                      <a:pos x="16" y="0"/>
                    </a:cxn>
                    <a:cxn ang="0">
                      <a:pos x="34" y="18"/>
                    </a:cxn>
                    <a:cxn ang="0">
                      <a:pos x="25" y="15"/>
                    </a:cxn>
                  </a:cxnLst>
                  <a:rect l="0" t="0" r="r" b="b"/>
                  <a:pathLst>
                    <a:path w="45" h="18">
                      <a:moveTo>
                        <a:pt x="25" y="15"/>
                      </a:moveTo>
                      <a:cubicBezTo>
                        <a:pt x="13" y="11"/>
                        <a:pt x="0" y="10"/>
                        <a:pt x="16" y="0"/>
                      </a:cubicBezTo>
                      <a:cubicBezTo>
                        <a:pt x="31" y="3"/>
                        <a:pt x="45" y="2"/>
                        <a:pt x="34" y="18"/>
                      </a:cubicBezTo>
                      <a:cubicBezTo>
                        <a:pt x="31" y="17"/>
                        <a:pt x="25" y="15"/>
                        <a:pt x="25" y="15"/>
                      </a:cubicBezTo>
                      <a:close/>
                    </a:path>
                  </a:pathLst>
                </a:custGeom>
                <a:solidFill>
                  <a:schemeClr val="accent1"/>
                </a:solidFill>
                <a:ln w="9525">
                  <a:noFill/>
                  <a:round/>
                  <a:headEnd/>
                  <a:tailEnd/>
                </a:ln>
                <a:effectLst/>
              </p:spPr>
              <p:txBody>
                <a:bodyPr wrap="none" anchor="ctr"/>
                <a:lstStyle/>
                <a:p>
                  <a:endParaRPr lang="ja-JP" altLang="en-US"/>
                </a:p>
              </p:txBody>
            </p:sp>
            <p:sp>
              <p:nvSpPr>
                <p:cNvPr id="4282" name="Freeform 186"/>
                <p:cNvSpPr>
                  <a:spLocks/>
                </p:cNvSpPr>
                <p:nvPr/>
              </p:nvSpPr>
              <p:spPr bwMode="ltGray">
                <a:xfrm>
                  <a:off x="2965" y="991"/>
                  <a:ext cx="45" cy="23"/>
                </a:xfrm>
                <a:custGeom>
                  <a:avLst/>
                  <a:gdLst/>
                  <a:ahLst/>
                  <a:cxnLst>
                    <a:cxn ang="0">
                      <a:pos x="8" y="8"/>
                    </a:cxn>
                    <a:cxn ang="0">
                      <a:pos x="38" y="8"/>
                    </a:cxn>
                    <a:cxn ang="0">
                      <a:pos x="17" y="23"/>
                    </a:cxn>
                    <a:cxn ang="0">
                      <a:pos x="8" y="8"/>
                    </a:cxn>
                  </a:cxnLst>
                  <a:rect l="0" t="0" r="r" b="b"/>
                  <a:pathLst>
                    <a:path w="45" h="23">
                      <a:moveTo>
                        <a:pt x="8" y="8"/>
                      </a:moveTo>
                      <a:cubicBezTo>
                        <a:pt x="18" y="5"/>
                        <a:pt x="27" y="0"/>
                        <a:pt x="38" y="8"/>
                      </a:cubicBezTo>
                      <a:cubicBezTo>
                        <a:pt x="45" y="13"/>
                        <a:pt x="17" y="23"/>
                        <a:pt x="17" y="23"/>
                      </a:cubicBezTo>
                      <a:cubicBezTo>
                        <a:pt x="10" y="21"/>
                        <a:pt x="0" y="16"/>
                        <a:pt x="8" y="8"/>
                      </a:cubicBezTo>
                      <a:close/>
                    </a:path>
                  </a:pathLst>
                </a:custGeom>
                <a:solidFill>
                  <a:schemeClr val="accent1"/>
                </a:solidFill>
                <a:ln w="9525">
                  <a:noFill/>
                  <a:round/>
                  <a:headEnd/>
                  <a:tailEnd/>
                </a:ln>
                <a:effectLst/>
              </p:spPr>
              <p:txBody>
                <a:bodyPr wrap="none" anchor="ctr"/>
                <a:lstStyle/>
                <a:p>
                  <a:endParaRPr lang="ja-JP" altLang="en-US"/>
                </a:p>
              </p:txBody>
            </p:sp>
            <p:sp>
              <p:nvSpPr>
                <p:cNvPr id="4283" name="Freeform 187"/>
                <p:cNvSpPr>
                  <a:spLocks/>
                </p:cNvSpPr>
                <p:nvPr/>
              </p:nvSpPr>
              <p:spPr bwMode="ltGray">
                <a:xfrm>
                  <a:off x="3317" y="961"/>
                  <a:ext cx="50" cy="26"/>
                </a:xfrm>
                <a:custGeom>
                  <a:avLst/>
                  <a:gdLst/>
                  <a:ahLst/>
                  <a:cxnLst>
                    <a:cxn ang="0">
                      <a:pos x="22" y="2"/>
                    </a:cxn>
                    <a:cxn ang="0">
                      <a:pos x="37" y="14"/>
                    </a:cxn>
                    <a:cxn ang="0">
                      <a:pos x="10" y="26"/>
                    </a:cxn>
                    <a:cxn ang="0">
                      <a:pos x="22" y="2"/>
                    </a:cxn>
                  </a:cxnLst>
                  <a:rect l="0" t="0" r="r" b="b"/>
                  <a:pathLst>
                    <a:path w="50" h="26">
                      <a:moveTo>
                        <a:pt x="22" y="2"/>
                      </a:moveTo>
                      <a:cubicBezTo>
                        <a:pt x="29" y="0"/>
                        <a:pt x="50" y="1"/>
                        <a:pt x="37" y="14"/>
                      </a:cubicBezTo>
                      <a:cubicBezTo>
                        <a:pt x="32" y="19"/>
                        <a:pt x="17" y="24"/>
                        <a:pt x="10" y="26"/>
                      </a:cubicBezTo>
                      <a:cubicBezTo>
                        <a:pt x="4" y="8"/>
                        <a:pt x="0" y="2"/>
                        <a:pt x="22" y="2"/>
                      </a:cubicBezTo>
                      <a:close/>
                    </a:path>
                  </a:pathLst>
                </a:custGeom>
                <a:solidFill>
                  <a:schemeClr val="accent1"/>
                </a:solidFill>
                <a:ln w="9525">
                  <a:noFill/>
                  <a:round/>
                  <a:headEnd/>
                  <a:tailEnd/>
                </a:ln>
                <a:effectLst/>
              </p:spPr>
              <p:txBody>
                <a:bodyPr wrap="none" anchor="ctr"/>
                <a:lstStyle/>
                <a:p>
                  <a:endParaRPr lang="ja-JP" altLang="en-US"/>
                </a:p>
              </p:txBody>
            </p:sp>
            <p:sp>
              <p:nvSpPr>
                <p:cNvPr id="4284" name="Freeform 188"/>
                <p:cNvSpPr>
                  <a:spLocks/>
                </p:cNvSpPr>
                <p:nvPr/>
              </p:nvSpPr>
              <p:spPr bwMode="ltGray">
                <a:xfrm>
                  <a:off x="3570" y="1067"/>
                  <a:ext cx="24" cy="17"/>
                </a:xfrm>
                <a:custGeom>
                  <a:avLst/>
                  <a:gdLst/>
                  <a:ahLst/>
                  <a:cxnLst>
                    <a:cxn ang="0">
                      <a:pos x="0" y="13"/>
                    </a:cxn>
                    <a:cxn ang="0">
                      <a:pos x="24" y="4"/>
                    </a:cxn>
                    <a:cxn ang="0">
                      <a:pos x="0" y="13"/>
                    </a:cxn>
                  </a:cxnLst>
                  <a:rect l="0" t="0" r="r" b="b"/>
                  <a:pathLst>
                    <a:path w="24" h="17">
                      <a:moveTo>
                        <a:pt x="0" y="13"/>
                      </a:moveTo>
                      <a:cubicBezTo>
                        <a:pt x="8" y="2"/>
                        <a:pt x="11" y="0"/>
                        <a:pt x="24" y="4"/>
                      </a:cubicBezTo>
                      <a:cubicBezTo>
                        <a:pt x="16" y="15"/>
                        <a:pt x="13" y="17"/>
                        <a:pt x="0" y="13"/>
                      </a:cubicBezTo>
                      <a:close/>
                    </a:path>
                  </a:pathLst>
                </a:custGeom>
                <a:solidFill>
                  <a:schemeClr val="accent1"/>
                </a:solidFill>
                <a:ln w="9525">
                  <a:noFill/>
                  <a:round/>
                  <a:headEnd/>
                  <a:tailEnd/>
                </a:ln>
                <a:effectLst/>
              </p:spPr>
              <p:txBody>
                <a:bodyPr wrap="none" anchor="ctr"/>
                <a:lstStyle/>
                <a:p>
                  <a:endParaRPr lang="ja-JP" altLang="en-US"/>
                </a:p>
              </p:txBody>
            </p:sp>
            <p:sp>
              <p:nvSpPr>
                <p:cNvPr id="4285" name="Freeform 189"/>
                <p:cNvSpPr>
                  <a:spLocks/>
                </p:cNvSpPr>
                <p:nvPr/>
              </p:nvSpPr>
              <p:spPr bwMode="ltGray">
                <a:xfrm>
                  <a:off x="1226" y="615"/>
                  <a:ext cx="2308" cy="2297"/>
                </a:xfrm>
                <a:custGeom>
                  <a:avLst/>
                  <a:gdLst/>
                  <a:ahLst/>
                  <a:cxnLst>
                    <a:cxn ang="0">
                      <a:pos x="844" y="111"/>
                    </a:cxn>
                    <a:cxn ang="0">
                      <a:pos x="871" y="201"/>
                    </a:cxn>
                    <a:cxn ang="0">
                      <a:pos x="925" y="90"/>
                    </a:cxn>
                    <a:cxn ang="0">
                      <a:pos x="1126" y="30"/>
                    </a:cxn>
                    <a:cxn ang="0">
                      <a:pos x="1030" y="129"/>
                    </a:cxn>
                    <a:cxn ang="0">
                      <a:pos x="1000" y="195"/>
                    </a:cxn>
                    <a:cxn ang="0">
                      <a:pos x="1117" y="258"/>
                    </a:cxn>
                    <a:cxn ang="0">
                      <a:pos x="1240" y="273"/>
                    </a:cxn>
                    <a:cxn ang="0">
                      <a:pos x="1105" y="366"/>
                    </a:cxn>
                    <a:cxn ang="0">
                      <a:pos x="1219" y="312"/>
                    </a:cxn>
                    <a:cxn ang="0">
                      <a:pos x="1306" y="294"/>
                    </a:cxn>
                    <a:cxn ang="0">
                      <a:pos x="1498" y="288"/>
                    </a:cxn>
                    <a:cxn ang="0">
                      <a:pos x="1606" y="393"/>
                    </a:cxn>
                    <a:cxn ang="0">
                      <a:pos x="1750" y="420"/>
                    </a:cxn>
                    <a:cxn ang="0">
                      <a:pos x="1864" y="426"/>
                    </a:cxn>
                    <a:cxn ang="0">
                      <a:pos x="2065" y="441"/>
                    </a:cxn>
                    <a:cxn ang="0">
                      <a:pos x="2260" y="408"/>
                    </a:cxn>
                    <a:cxn ang="0">
                      <a:pos x="2245" y="516"/>
                    </a:cxn>
                    <a:cxn ang="0">
                      <a:pos x="2182" y="641"/>
                    </a:cxn>
                    <a:cxn ang="0">
                      <a:pos x="2152" y="749"/>
                    </a:cxn>
                    <a:cxn ang="0">
                      <a:pos x="2148" y="861"/>
                    </a:cxn>
                    <a:cxn ang="0">
                      <a:pos x="2074" y="977"/>
                    </a:cxn>
                    <a:cxn ang="0">
                      <a:pos x="2058" y="769"/>
                    </a:cxn>
                    <a:cxn ang="0">
                      <a:pos x="2094" y="623"/>
                    </a:cxn>
                    <a:cxn ang="0">
                      <a:pos x="2012" y="717"/>
                    </a:cxn>
                    <a:cxn ang="0">
                      <a:pos x="1716" y="861"/>
                    </a:cxn>
                    <a:cxn ang="0">
                      <a:pos x="1762" y="1127"/>
                    </a:cxn>
                    <a:cxn ang="0">
                      <a:pos x="1584" y="1263"/>
                    </a:cxn>
                    <a:cxn ang="0">
                      <a:pos x="1560" y="1445"/>
                    </a:cxn>
                    <a:cxn ang="0">
                      <a:pos x="1476" y="1329"/>
                    </a:cxn>
                    <a:cxn ang="0">
                      <a:pos x="1414" y="1251"/>
                    </a:cxn>
                    <a:cxn ang="0">
                      <a:pos x="1332" y="1349"/>
                    </a:cxn>
                    <a:cxn ang="0">
                      <a:pos x="1342" y="1383"/>
                    </a:cxn>
                    <a:cxn ang="0">
                      <a:pos x="1348" y="1517"/>
                    </a:cxn>
                    <a:cxn ang="0">
                      <a:pos x="1300" y="1663"/>
                    </a:cxn>
                    <a:cxn ang="0">
                      <a:pos x="1118" y="1769"/>
                    </a:cxn>
                    <a:cxn ang="0">
                      <a:pos x="940" y="1773"/>
                    </a:cxn>
                    <a:cxn ang="0">
                      <a:pos x="972" y="2031"/>
                    </a:cxn>
                    <a:cxn ang="0">
                      <a:pos x="840" y="2091"/>
                    </a:cxn>
                    <a:cxn ang="0">
                      <a:pos x="736" y="1943"/>
                    </a:cxn>
                    <a:cxn ang="0">
                      <a:pos x="800" y="2247"/>
                    </a:cxn>
                    <a:cxn ang="0">
                      <a:pos x="694" y="2085"/>
                    </a:cxn>
                    <a:cxn ang="0">
                      <a:pos x="690" y="1807"/>
                    </a:cxn>
                    <a:cxn ang="0">
                      <a:pos x="598" y="1565"/>
                    </a:cxn>
                    <a:cxn ang="0">
                      <a:pos x="434" y="1627"/>
                    </a:cxn>
                    <a:cxn ang="0">
                      <a:pos x="282" y="1829"/>
                    </a:cxn>
                    <a:cxn ang="0">
                      <a:pos x="252" y="1467"/>
                    </a:cxn>
                    <a:cxn ang="0">
                      <a:pos x="232" y="1357"/>
                    </a:cxn>
                    <a:cxn ang="0">
                      <a:pos x="176" y="1149"/>
                    </a:cxn>
                    <a:cxn ang="0">
                      <a:pos x="138" y="1021"/>
                    </a:cxn>
                    <a:cxn ang="0">
                      <a:pos x="132" y="1253"/>
                    </a:cxn>
                    <a:cxn ang="0">
                      <a:pos x="22" y="1151"/>
                    </a:cxn>
                    <a:cxn ang="0">
                      <a:pos x="206" y="681"/>
                    </a:cxn>
                    <a:cxn ang="0">
                      <a:pos x="404" y="515"/>
                    </a:cxn>
                    <a:cxn ang="0">
                      <a:pos x="386" y="673"/>
                    </a:cxn>
                    <a:cxn ang="0">
                      <a:pos x="378" y="733"/>
                    </a:cxn>
                    <a:cxn ang="0">
                      <a:pos x="498" y="599"/>
                    </a:cxn>
                    <a:cxn ang="0">
                      <a:pos x="494" y="411"/>
                    </a:cxn>
                    <a:cxn ang="0">
                      <a:pos x="500" y="375"/>
                    </a:cxn>
                  </a:cxnLst>
                  <a:rect l="0" t="0" r="r" b="b"/>
                  <a:pathLst>
                    <a:path w="2308" h="2297">
                      <a:moveTo>
                        <a:pt x="847" y="63"/>
                      </a:moveTo>
                      <a:cubicBezTo>
                        <a:pt x="856" y="89"/>
                        <a:pt x="868" y="59"/>
                        <a:pt x="883" y="54"/>
                      </a:cubicBezTo>
                      <a:cubicBezTo>
                        <a:pt x="892" y="51"/>
                        <a:pt x="901" y="48"/>
                        <a:pt x="910" y="45"/>
                      </a:cubicBezTo>
                      <a:cubicBezTo>
                        <a:pt x="913" y="44"/>
                        <a:pt x="919" y="42"/>
                        <a:pt x="919" y="42"/>
                      </a:cubicBezTo>
                      <a:cubicBezTo>
                        <a:pt x="922" y="43"/>
                        <a:pt x="951" y="46"/>
                        <a:pt x="934" y="60"/>
                      </a:cubicBezTo>
                      <a:cubicBezTo>
                        <a:pt x="930" y="63"/>
                        <a:pt x="924" y="62"/>
                        <a:pt x="919" y="63"/>
                      </a:cubicBezTo>
                      <a:cubicBezTo>
                        <a:pt x="899" y="56"/>
                        <a:pt x="879" y="70"/>
                        <a:pt x="865" y="84"/>
                      </a:cubicBezTo>
                      <a:cubicBezTo>
                        <a:pt x="863" y="102"/>
                        <a:pt x="865" y="118"/>
                        <a:pt x="844" y="111"/>
                      </a:cubicBezTo>
                      <a:cubicBezTo>
                        <a:pt x="818" y="114"/>
                        <a:pt x="807" y="111"/>
                        <a:pt x="799" y="135"/>
                      </a:cubicBezTo>
                      <a:cubicBezTo>
                        <a:pt x="800" y="139"/>
                        <a:pt x="799" y="144"/>
                        <a:pt x="802" y="147"/>
                      </a:cubicBezTo>
                      <a:cubicBezTo>
                        <a:pt x="807" y="151"/>
                        <a:pt x="820" y="153"/>
                        <a:pt x="820" y="153"/>
                      </a:cubicBezTo>
                      <a:cubicBezTo>
                        <a:pt x="840" y="149"/>
                        <a:pt x="846" y="140"/>
                        <a:pt x="862" y="129"/>
                      </a:cubicBezTo>
                      <a:cubicBezTo>
                        <a:pt x="866" y="132"/>
                        <a:pt x="877" y="136"/>
                        <a:pt x="874" y="144"/>
                      </a:cubicBezTo>
                      <a:cubicBezTo>
                        <a:pt x="872" y="151"/>
                        <a:pt x="867" y="157"/>
                        <a:pt x="862" y="162"/>
                      </a:cubicBezTo>
                      <a:cubicBezTo>
                        <a:pt x="856" y="168"/>
                        <a:pt x="844" y="180"/>
                        <a:pt x="844" y="180"/>
                      </a:cubicBezTo>
                      <a:cubicBezTo>
                        <a:pt x="848" y="202"/>
                        <a:pt x="849" y="205"/>
                        <a:pt x="871" y="201"/>
                      </a:cubicBezTo>
                      <a:cubicBezTo>
                        <a:pt x="882" y="194"/>
                        <a:pt x="888" y="189"/>
                        <a:pt x="892" y="177"/>
                      </a:cubicBezTo>
                      <a:cubicBezTo>
                        <a:pt x="890" y="170"/>
                        <a:pt x="884" y="164"/>
                        <a:pt x="883" y="156"/>
                      </a:cubicBezTo>
                      <a:cubicBezTo>
                        <a:pt x="878" y="102"/>
                        <a:pt x="934" y="96"/>
                        <a:pt x="973" y="90"/>
                      </a:cubicBezTo>
                      <a:cubicBezTo>
                        <a:pt x="992" y="96"/>
                        <a:pt x="1006" y="97"/>
                        <a:pt x="1027" y="99"/>
                      </a:cubicBezTo>
                      <a:cubicBezTo>
                        <a:pt x="1029" y="100"/>
                        <a:pt x="1051" y="110"/>
                        <a:pt x="1042" y="93"/>
                      </a:cubicBezTo>
                      <a:cubicBezTo>
                        <a:pt x="1034" y="79"/>
                        <a:pt x="1013" y="80"/>
                        <a:pt x="1000" y="78"/>
                      </a:cubicBezTo>
                      <a:cubicBezTo>
                        <a:pt x="981" y="72"/>
                        <a:pt x="985" y="69"/>
                        <a:pt x="961" y="72"/>
                      </a:cubicBezTo>
                      <a:cubicBezTo>
                        <a:pt x="948" y="76"/>
                        <a:pt x="938" y="86"/>
                        <a:pt x="925" y="90"/>
                      </a:cubicBezTo>
                      <a:cubicBezTo>
                        <a:pt x="919" y="73"/>
                        <a:pt x="932" y="70"/>
                        <a:pt x="946" y="60"/>
                      </a:cubicBezTo>
                      <a:cubicBezTo>
                        <a:pt x="952" y="56"/>
                        <a:pt x="964" y="48"/>
                        <a:pt x="964" y="48"/>
                      </a:cubicBezTo>
                      <a:cubicBezTo>
                        <a:pt x="967" y="43"/>
                        <a:pt x="978" y="25"/>
                        <a:pt x="985" y="21"/>
                      </a:cubicBezTo>
                      <a:cubicBezTo>
                        <a:pt x="993" y="16"/>
                        <a:pt x="1004" y="17"/>
                        <a:pt x="1012" y="12"/>
                      </a:cubicBezTo>
                      <a:cubicBezTo>
                        <a:pt x="1020" y="7"/>
                        <a:pt x="1039" y="0"/>
                        <a:pt x="1039" y="0"/>
                      </a:cubicBezTo>
                      <a:cubicBezTo>
                        <a:pt x="1060" y="2"/>
                        <a:pt x="1068" y="1"/>
                        <a:pt x="1084" y="12"/>
                      </a:cubicBezTo>
                      <a:cubicBezTo>
                        <a:pt x="1091" y="33"/>
                        <a:pt x="1084" y="28"/>
                        <a:pt x="1099" y="33"/>
                      </a:cubicBezTo>
                      <a:cubicBezTo>
                        <a:pt x="1110" y="29"/>
                        <a:pt x="1115" y="34"/>
                        <a:pt x="1126" y="30"/>
                      </a:cubicBezTo>
                      <a:cubicBezTo>
                        <a:pt x="1140" y="34"/>
                        <a:pt x="1150" y="32"/>
                        <a:pt x="1159" y="45"/>
                      </a:cubicBezTo>
                      <a:cubicBezTo>
                        <a:pt x="1167" y="78"/>
                        <a:pt x="1154" y="97"/>
                        <a:pt x="1123" y="105"/>
                      </a:cubicBezTo>
                      <a:cubicBezTo>
                        <a:pt x="1110" y="114"/>
                        <a:pt x="1106" y="126"/>
                        <a:pt x="1093" y="135"/>
                      </a:cubicBezTo>
                      <a:cubicBezTo>
                        <a:pt x="1086" y="146"/>
                        <a:pt x="1039" y="169"/>
                        <a:pt x="1024" y="174"/>
                      </a:cubicBezTo>
                      <a:cubicBezTo>
                        <a:pt x="1015" y="188"/>
                        <a:pt x="1011" y="186"/>
                        <a:pt x="994" y="183"/>
                      </a:cubicBezTo>
                      <a:cubicBezTo>
                        <a:pt x="991" y="180"/>
                        <a:pt x="986" y="178"/>
                        <a:pt x="985" y="174"/>
                      </a:cubicBezTo>
                      <a:cubicBezTo>
                        <a:pt x="983" y="163"/>
                        <a:pt x="1004" y="150"/>
                        <a:pt x="1012" y="147"/>
                      </a:cubicBezTo>
                      <a:cubicBezTo>
                        <a:pt x="1018" y="141"/>
                        <a:pt x="1024" y="135"/>
                        <a:pt x="1030" y="129"/>
                      </a:cubicBezTo>
                      <a:cubicBezTo>
                        <a:pt x="1034" y="125"/>
                        <a:pt x="1018" y="133"/>
                        <a:pt x="1012" y="135"/>
                      </a:cubicBezTo>
                      <a:cubicBezTo>
                        <a:pt x="1006" y="137"/>
                        <a:pt x="1000" y="141"/>
                        <a:pt x="994" y="144"/>
                      </a:cubicBezTo>
                      <a:cubicBezTo>
                        <a:pt x="988" y="148"/>
                        <a:pt x="976" y="156"/>
                        <a:pt x="976" y="156"/>
                      </a:cubicBezTo>
                      <a:cubicBezTo>
                        <a:pt x="969" y="167"/>
                        <a:pt x="963" y="167"/>
                        <a:pt x="952" y="174"/>
                      </a:cubicBezTo>
                      <a:cubicBezTo>
                        <a:pt x="938" y="195"/>
                        <a:pt x="936" y="186"/>
                        <a:pt x="946" y="201"/>
                      </a:cubicBezTo>
                      <a:cubicBezTo>
                        <a:pt x="952" y="199"/>
                        <a:pt x="958" y="197"/>
                        <a:pt x="964" y="195"/>
                      </a:cubicBezTo>
                      <a:cubicBezTo>
                        <a:pt x="967" y="194"/>
                        <a:pt x="973" y="192"/>
                        <a:pt x="973" y="192"/>
                      </a:cubicBezTo>
                      <a:cubicBezTo>
                        <a:pt x="994" y="199"/>
                        <a:pt x="985" y="200"/>
                        <a:pt x="1000" y="195"/>
                      </a:cubicBezTo>
                      <a:cubicBezTo>
                        <a:pt x="1018" y="222"/>
                        <a:pt x="982" y="200"/>
                        <a:pt x="1006" y="216"/>
                      </a:cubicBezTo>
                      <a:cubicBezTo>
                        <a:pt x="1019" y="212"/>
                        <a:pt x="1031" y="221"/>
                        <a:pt x="1042" y="228"/>
                      </a:cubicBezTo>
                      <a:cubicBezTo>
                        <a:pt x="1050" y="216"/>
                        <a:pt x="1053" y="210"/>
                        <a:pt x="1066" y="219"/>
                      </a:cubicBezTo>
                      <a:cubicBezTo>
                        <a:pt x="1076" y="234"/>
                        <a:pt x="1073" y="223"/>
                        <a:pt x="1063" y="234"/>
                      </a:cubicBezTo>
                      <a:cubicBezTo>
                        <a:pt x="1058" y="239"/>
                        <a:pt x="1051" y="252"/>
                        <a:pt x="1051" y="252"/>
                      </a:cubicBezTo>
                      <a:cubicBezTo>
                        <a:pt x="1063" y="260"/>
                        <a:pt x="1076" y="262"/>
                        <a:pt x="1090" y="267"/>
                      </a:cubicBezTo>
                      <a:cubicBezTo>
                        <a:pt x="1096" y="265"/>
                        <a:pt x="1102" y="263"/>
                        <a:pt x="1108" y="261"/>
                      </a:cubicBezTo>
                      <a:cubicBezTo>
                        <a:pt x="1111" y="260"/>
                        <a:pt x="1117" y="258"/>
                        <a:pt x="1117" y="258"/>
                      </a:cubicBezTo>
                      <a:cubicBezTo>
                        <a:pt x="1119" y="264"/>
                        <a:pt x="1121" y="270"/>
                        <a:pt x="1123" y="276"/>
                      </a:cubicBezTo>
                      <a:cubicBezTo>
                        <a:pt x="1124" y="279"/>
                        <a:pt x="1126" y="285"/>
                        <a:pt x="1126" y="285"/>
                      </a:cubicBezTo>
                      <a:cubicBezTo>
                        <a:pt x="1113" y="289"/>
                        <a:pt x="1114" y="296"/>
                        <a:pt x="1111" y="309"/>
                      </a:cubicBezTo>
                      <a:cubicBezTo>
                        <a:pt x="1112" y="314"/>
                        <a:pt x="1110" y="320"/>
                        <a:pt x="1114" y="324"/>
                      </a:cubicBezTo>
                      <a:cubicBezTo>
                        <a:pt x="1124" y="334"/>
                        <a:pt x="1133" y="301"/>
                        <a:pt x="1138" y="294"/>
                      </a:cubicBezTo>
                      <a:cubicBezTo>
                        <a:pt x="1144" y="286"/>
                        <a:pt x="1156" y="286"/>
                        <a:pt x="1165" y="285"/>
                      </a:cubicBezTo>
                      <a:cubicBezTo>
                        <a:pt x="1180" y="275"/>
                        <a:pt x="1199" y="271"/>
                        <a:pt x="1216" y="267"/>
                      </a:cubicBezTo>
                      <a:cubicBezTo>
                        <a:pt x="1228" y="259"/>
                        <a:pt x="1235" y="258"/>
                        <a:pt x="1240" y="273"/>
                      </a:cubicBezTo>
                      <a:cubicBezTo>
                        <a:pt x="1230" y="283"/>
                        <a:pt x="1224" y="287"/>
                        <a:pt x="1210" y="291"/>
                      </a:cubicBezTo>
                      <a:cubicBezTo>
                        <a:pt x="1202" y="296"/>
                        <a:pt x="1183" y="303"/>
                        <a:pt x="1183" y="303"/>
                      </a:cubicBezTo>
                      <a:cubicBezTo>
                        <a:pt x="1167" y="328"/>
                        <a:pt x="1163" y="332"/>
                        <a:pt x="1135" y="339"/>
                      </a:cubicBezTo>
                      <a:cubicBezTo>
                        <a:pt x="1125" y="349"/>
                        <a:pt x="1119" y="350"/>
                        <a:pt x="1105" y="354"/>
                      </a:cubicBezTo>
                      <a:cubicBezTo>
                        <a:pt x="1085" y="347"/>
                        <a:pt x="1075" y="345"/>
                        <a:pt x="1054" y="342"/>
                      </a:cubicBezTo>
                      <a:cubicBezTo>
                        <a:pt x="1054" y="342"/>
                        <a:pt x="1062" y="355"/>
                        <a:pt x="1069" y="357"/>
                      </a:cubicBezTo>
                      <a:cubicBezTo>
                        <a:pt x="1075" y="359"/>
                        <a:pt x="1081" y="359"/>
                        <a:pt x="1087" y="360"/>
                      </a:cubicBezTo>
                      <a:cubicBezTo>
                        <a:pt x="1093" y="362"/>
                        <a:pt x="1105" y="366"/>
                        <a:pt x="1105" y="366"/>
                      </a:cubicBezTo>
                      <a:cubicBezTo>
                        <a:pt x="1116" y="362"/>
                        <a:pt x="1123" y="359"/>
                        <a:pt x="1135" y="363"/>
                      </a:cubicBezTo>
                      <a:cubicBezTo>
                        <a:pt x="1138" y="360"/>
                        <a:pt x="1140" y="356"/>
                        <a:pt x="1144" y="354"/>
                      </a:cubicBezTo>
                      <a:cubicBezTo>
                        <a:pt x="1147" y="352"/>
                        <a:pt x="1152" y="348"/>
                        <a:pt x="1153" y="351"/>
                      </a:cubicBezTo>
                      <a:cubicBezTo>
                        <a:pt x="1154" y="357"/>
                        <a:pt x="1147" y="369"/>
                        <a:pt x="1147" y="369"/>
                      </a:cubicBezTo>
                      <a:cubicBezTo>
                        <a:pt x="1148" y="373"/>
                        <a:pt x="1146" y="380"/>
                        <a:pt x="1150" y="381"/>
                      </a:cubicBezTo>
                      <a:cubicBezTo>
                        <a:pt x="1162" y="384"/>
                        <a:pt x="1162" y="348"/>
                        <a:pt x="1165" y="345"/>
                      </a:cubicBezTo>
                      <a:cubicBezTo>
                        <a:pt x="1166" y="343"/>
                        <a:pt x="1195" y="321"/>
                        <a:pt x="1201" y="318"/>
                      </a:cubicBezTo>
                      <a:cubicBezTo>
                        <a:pt x="1207" y="315"/>
                        <a:pt x="1219" y="312"/>
                        <a:pt x="1219" y="312"/>
                      </a:cubicBezTo>
                      <a:cubicBezTo>
                        <a:pt x="1220" y="318"/>
                        <a:pt x="1219" y="325"/>
                        <a:pt x="1222" y="330"/>
                      </a:cubicBezTo>
                      <a:cubicBezTo>
                        <a:pt x="1224" y="333"/>
                        <a:pt x="1223" y="324"/>
                        <a:pt x="1225" y="321"/>
                      </a:cubicBezTo>
                      <a:cubicBezTo>
                        <a:pt x="1227" y="317"/>
                        <a:pt x="1230" y="314"/>
                        <a:pt x="1234" y="312"/>
                      </a:cubicBezTo>
                      <a:cubicBezTo>
                        <a:pt x="1240" y="309"/>
                        <a:pt x="1252" y="306"/>
                        <a:pt x="1252" y="306"/>
                      </a:cubicBezTo>
                      <a:cubicBezTo>
                        <a:pt x="1268" y="310"/>
                        <a:pt x="1273" y="324"/>
                        <a:pt x="1258" y="336"/>
                      </a:cubicBezTo>
                      <a:cubicBezTo>
                        <a:pt x="1253" y="340"/>
                        <a:pt x="1246" y="341"/>
                        <a:pt x="1240" y="345"/>
                      </a:cubicBezTo>
                      <a:cubicBezTo>
                        <a:pt x="1225" y="368"/>
                        <a:pt x="1262" y="342"/>
                        <a:pt x="1270" y="339"/>
                      </a:cubicBezTo>
                      <a:cubicBezTo>
                        <a:pt x="1277" y="317"/>
                        <a:pt x="1282" y="302"/>
                        <a:pt x="1306" y="294"/>
                      </a:cubicBezTo>
                      <a:cubicBezTo>
                        <a:pt x="1320" y="298"/>
                        <a:pt x="1320" y="305"/>
                        <a:pt x="1333" y="309"/>
                      </a:cubicBezTo>
                      <a:cubicBezTo>
                        <a:pt x="1365" y="301"/>
                        <a:pt x="1327" y="312"/>
                        <a:pt x="1354" y="300"/>
                      </a:cubicBezTo>
                      <a:cubicBezTo>
                        <a:pt x="1360" y="297"/>
                        <a:pt x="1372" y="294"/>
                        <a:pt x="1372" y="294"/>
                      </a:cubicBezTo>
                      <a:cubicBezTo>
                        <a:pt x="1387" y="299"/>
                        <a:pt x="1378" y="298"/>
                        <a:pt x="1399" y="291"/>
                      </a:cubicBezTo>
                      <a:cubicBezTo>
                        <a:pt x="1405" y="289"/>
                        <a:pt x="1417" y="285"/>
                        <a:pt x="1417" y="285"/>
                      </a:cubicBezTo>
                      <a:cubicBezTo>
                        <a:pt x="1424" y="287"/>
                        <a:pt x="1431" y="288"/>
                        <a:pt x="1438" y="291"/>
                      </a:cubicBezTo>
                      <a:cubicBezTo>
                        <a:pt x="1444" y="294"/>
                        <a:pt x="1456" y="303"/>
                        <a:pt x="1456" y="303"/>
                      </a:cubicBezTo>
                      <a:cubicBezTo>
                        <a:pt x="1475" y="284"/>
                        <a:pt x="1464" y="284"/>
                        <a:pt x="1498" y="288"/>
                      </a:cubicBezTo>
                      <a:cubicBezTo>
                        <a:pt x="1513" y="293"/>
                        <a:pt x="1524" y="300"/>
                        <a:pt x="1540" y="303"/>
                      </a:cubicBezTo>
                      <a:cubicBezTo>
                        <a:pt x="1553" y="322"/>
                        <a:pt x="1536" y="347"/>
                        <a:pt x="1516" y="354"/>
                      </a:cubicBezTo>
                      <a:cubicBezTo>
                        <a:pt x="1500" y="349"/>
                        <a:pt x="1511" y="359"/>
                        <a:pt x="1495" y="363"/>
                      </a:cubicBezTo>
                      <a:cubicBezTo>
                        <a:pt x="1474" y="368"/>
                        <a:pt x="1453" y="376"/>
                        <a:pt x="1432" y="381"/>
                      </a:cubicBezTo>
                      <a:cubicBezTo>
                        <a:pt x="1443" y="385"/>
                        <a:pt x="1485" y="376"/>
                        <a:pt x="1495" y="375"/>
                      </a:cubicBezTo>
                      <a:cubicBezTo>
                        <a:pt x="1511" y="370"/>
                        <a:pt x="1524" y="376"/>
                        <a:pt x="1540" y="381"/>
                      </a:cubicBezTo>
                      <a:cubicBezTo>
                        <a:pt x="1549" y="384"/>
                        <a:pt x="1567" y="390"/>
                        <a:pt x="1567" y="390"/>
                      </a:cubicBezTo>
                      <a:cubicBezTo>
                        <a:pt x="1577" y="406"/>
                        <a:pt x="1590" y="398"/>
                        <a:pt x="1606" y="393"/>
                      </a:cubicBezTo>
                      <a:cubicBezTo>
                        <a:pt x="1608" y="386"/>
                        <a:pt x="1608" y="380"/>
                        <a:pt x="1618" y="381"/>
                      </a:cubicBezTo>
                      <a:cubicBezTo>
                        <a:pt x="1624" y="382"/>
                        <a:pt x="1636" y="387"/>
                        <a:pt x="1636" y="387"/>
                      </a:cubicBezTo>
                      <a:cubicBezTo>
                        <a:pt x="1650" y="408"/>
                        <a:pt x="1650" y="398"/>
                        <a:pt x="1645" y="414"/>
                      </a:cubicBezTo>
                      <a:cubicBezTo>
                        <a:pt x="1650" y="428"/>
                        <a:pt x="1652" y="438"/>
                        <a:pt x="1660" y="450"/>
                      </a:cubicBezTo>
                      <a:cubicBezTo>
                        <a:pt x="1671" y="443"/>
                        <a:pt x="1669" y="436"/>
                        <a:pt x="1681" y="432"/>
                      </a:cubicBezTo>
                      <a:cubicBezTo>
                        <a:pt x="1694" y="435"/>
                        <a:pt x="1702" y="439"/>
                        <a:pt x="1714" y="435"/>
                      </a:cubicBezTo>
                      <a:cubicBezTo>
                        <a:pt x="1724" y="438"/>
                        <a:pt x="1731" y="444"/>
                        <a:pt x="1741" y="447"/>
                      </a:cubicBezTo>
                      <a:cubicBezTo>
                        <a:pt x="1760" y="441"/>
                        <a:pt x="1761" y="437"/>
                        <a:pt x="1750" y="420"/>
                      </a:cubicBezTo>
                      <a:cubicBezTo>
                        <a:pt x="1751" y="417"/>
                        <a:pt x="1750" y="413"/>
                        <a:pt x="1753" y="411"/>
                      </a:cubicBezTo>
                      <a:cubicBezTo>
                        <a:pt x="1758" y="407"/>
                        <a:pt x="1771" y="405"/>
                        <a:pt x="1771" y="405"/>
                      </a:cubicBezTo>
                      <a:cubicBezTo>
                        <a:pt x="1786" y="407"/>
                        <a:pt x="1808" y="404"/>
                        <a:pt x="1813" y="420"/>
                      </a:cubicBezTo>
                      <a:cubicBezTo>
                        <a:pt x="1810" y="423"/>
                        <a:pt x="1804" y="425"/>
                        <a:pt x="1804" y="429"/>
                      </a:cubicBezTo>
                      <a:cubicBezTo>
                        <a:pt x="1804" y="433"/>
                        <a:pt x="1810" y="436"/>
                        <a:pt x="1813" y="435"/>
                      </a:cubicBezTo>
                      <a:cubicBezTo>
                        <a:pt x="1820" y="433"/>
                        <a:pt x="1816" y="420"/>
                        <a:pt x="1822" y="417"/>
                      </a:cubicBezTo>
                      <a:cubicBezTo>
                        <a:pt x="1826" y="414"/>
                        <a:pt x="1832" y="415"/>
                        <a:pt x="1837" y="414"/>
                      </a:cubicBezTo>
                      <a:cubicBezTo>
                        <a:pt x="1858" y="421"/>
                        <a:pt x="1850" y="416"/>
                        <a:pt x="1864" y="426"/>
                      </a:cubicBezTo>
                      <a:cubicBezTo>
                        <a:pt x="1874" y="440"/>
                        <a:pt x="1867" y="436"/>
                        <a:pt x="1888" y="429"/>
                      </a:cubicBezTo>
                      <a:cubicBezTo>
                        <a:pt x="1894" y="427"/>
                        <a:pt x="1906" y="423"/>
                        <a:pt x="1906" y="423"/>
                      </a:cubicBezTo>
                      <a:cubicBezTo>
                        <a:pt x="1927" y="427"/>
                        <a:pt x="1916" y="424"/>
                        <a:pt x="1939" y="432"/>
                      </a:cubicBezTo>
                      <a:cubicBezTo>
                        <a:pt x="1942" y="433"/>
                        <a:pt x="1948" y="435"/>
                        <a:pt x="1948" y="435"/>
                      </a:cubicBezTo>
                      <a:cubicBezTo>
                        <a:pt x="1954" y="444"/>
                        <a:pt x="1972" y="456"/>
                        <a:pt x="1972" y="456"/>
                      </a:cubicBezTo>
                      <a:cubicBezTo>
                        <a:pt x="1984" y="453"/>
                        <a:pt x="1991" y="449"/>
                        <a:pt x="2002" y="444"/>
                      </a:cubicBezTo>
                      <a:cubicBezTo>
                        <a:pt x="2008" y="441"/>
                        <a:pt x="2020" y="438"/>
                        <a:pt x="2020" y="438"/>
                      </a:cubicBezTo>
                      <a:cubicBezTo>
                        <a:pt x="2036" y="441"/>
                        <a:pt x="2049" y="445"/>
                        <a:pt x="2065" y="441"/>
                      </a:cubicBezTo>
                      <a:cubicBezTo>
                        <a:pt x="2059" y="423"/>
                        <a:pt x="2065" y="423"/>
                        <a:pt x="2083" y="417"/>
                      </a:cubicBezTo>
                      <a:cubicBezTo>
                        <a:pt x="2090" y="415"/>
                        <a:pt x="2095" y="409"/>
                        <a:pt x="2101" y="405"/>
                      </a:cubicBezTo>
                      <a:cubicBezTo>
                        <a:pt x="2104" y="403"/>
                        <a:pt x="2110" y="399"/>
                        <a:pt x="2110" y="399"/>
                      </a:cubicBezTo>
                      <a:cubicBezTo>
                        <a:pt x="2119" y="400"/>
                        <a:pt x="2136" y="402"/>
                        <a:pt x="2146" y="405"/>
                      </a:cubicBezTo>
                      <a:cubicBezTo>
                        <a:pt x="2155" y="407"/>
                        <a:pt x="2173" y="414"/>
                        <a:pt x="2173" y="414"/>
                      </a:cubicBezTo>
                      <a:cubicBezTo>
                        <a:pt x="2189" y="403"/>
                        <a:pt x="2197" y="405"/>
                        <a:pt x="2215" y="411"/>
                      </a:cubicBezTo>
                      <a:cubicBezTo>
                        <a:pt x="2222" y="413"/>
                        <a:pt x="2233" y="423"/>
                        <a:pt x="2233" y="423"/>
                      </a:cubicBezTo>
                      <a:cubicBezTo>
                        <a:pt x="2244" y="419"/>
                        <a:pt x="2249" y="412"/>
                        <a:pt x="2260" y="408"/>
                      </a:cubicBezTo>
                      <a:cubicBezTo>
                        <a:pt x="2271" y="412"/>
                        <a:pt x="2280" y="413"/>
                        <a:pt x="2290" y="420"/>
                      </a:cubicBezTo>
                      <a:cubicBezTo>
                        <a:pt x="2287" y="434"/>
                        <a:pt x="2284" y="442"/>
                        <a:pt x="2299" y="447"/>
                      </a:cubicBezTo>
                      <a:cubicBezTo>
                        <a:pt x="2308" y="460"/>
                        <a:pt x="2304" y="463"/>
                        <a:pt x="2293" y="474"/>
                      </a:cubicBezTo>
                      <a:cubicBezTo>
                        <a:pt x="2284" y="471"/>
                        <a:pt x="2275" y="468"/>
                        <a:pt x="2266" y="465"/>
                      </a:cubicBezTo>
                      <a:cubicBezTo>
                        <a:pt x="2263" y="464"/>
                        <a:pt x="2257" y="462"/>
                        <a:pt x="2257" y="462"/>
                      </a:cubicBezTo>
                      <a:cubicBezTo>
                        <a:pt x="2242" y="465"/>
                        <a:pt x="2235" y="462"/>
                        <a:pt x="2221" y="465"/>
                      </a:cubicBezTo>
                      <a:cubicBezTo>
                        <a:pt x="2229" y="477"/>
                        <a:pt x="2234" y="480"/>
                        <a:pt x="2221" y="489"/>
                      </a:cubicBezTo>
                      <a:cubicBezTo>
                        <a:pt x="2214" y="509"/>
                        <a:pt x="2227" y="512"/>
                        <a:pt x="2245" y="516"/>
                      </a:cubicBezTo>
                      <a:cubicBezTo>
                        <a:pt x="2248" y="518"/>
                        <a:pt x="2252" y="519"/>
                        <a:pt x="2254" y="522"/>
                      </a:cubicBezTo>
                      <a:cubicBezTo>
                        <a:pt x="2257" y="527"/>
                        <a:pt x="2260" y="540"/>
                        <a:pt x="2260" y="540"/>
                      </a:cubicBezTo>
                      <a:cubicBezTo>
                        <a:pt x="2253" y="550"/>
                        <a:pt x="2248" y="554"/>
                        <a:pt x="2236" y="558"/>
                      </a:cubicBezTo>
                      <a:cubicBezTo>
                        <a:pt x="2230" y="567"/>
                        <a:pt x="2228" y="575"/>
                        <a:pt x="2221" y="582"/>
                      </a:cubicBezTo>
                      <a:lnTo>
                        <a:pt x="2212" y="623"/>
                      </a:lnTo>
                      <a:lnTo>
                        <a:pt x="2218" y="643"/>
                      </a:lnTo>
                      <a:lnTo>
                        <a:pt x="2198" y="631"/>
                      </a:lnTo>
                      <a:lnTo>
                        <a:pt x="2182" y="641"/>
                      </a:lnTo>
                      <a:lnTo>
                        <a:pt x="2176" y="655"/>
                      </a:lnTo>
                      <a:lnTo>
                        <a:pt x="2156" y="659"/>
                      </a:lnTo>
                      <a:lnTo>
                        <a:pt x="2146" y="673"/>
                      </a:lnTo>
                      <a:lnTo>
                        <a:pt x="2132" y="687"/>
                      </a:lnTo>
                      <a:lnTo>
                        <a:pt x="2132" y="709"/>
                      </a:lnTo>
                      <a:lnTo>
                        <a:pt x="2136" y="727"/>
                      </a:lnTo>
                      <a:lnTo>
                        <a:pt x="2150" y="729"/>
                      </a:lnTo>
                      <a:lnTo>
                        <a:pt x="2152" y="749"/>
                      </a:lnTo>
                      <a:lnTo>
                        <a:pt x="2176" y="763"/>
                      </a:lnTo>
                      <a:lnTo>
                        <a:pt x="2180" y="779"/>
                      </a:lnTo>
                      <a:lnTo>
                        <a:pt x="2158" y="769"/>
                      </a:lnTo>
                      <a:lnTo>
                        <a:pt x="2152" y="789"/>
                      </a:lnTo>
                      <a:lnTo>
                        <a:pt x="2166" y="807"/>
                      </a:lnTo>
                      <a:lnTo>
                        <a:pt x="2152" y="821"/>
                      </a:lnTo>
                      <a:lnTo>
                        <a:pt x="2146" y="839"/>
                      </a:lnTo>
                      <a:lnTo>
                        <a:pt x="2148" y="861"/>
                      </a:lnTo>
                      <a:lnTo>
                        <a:pt x="2132" y="879"/>
                      </a:lnTo>
                      <a:lnTo>
                        <a:pt x="2128" y="907"/>
                      </a:lnTo>
                      <a:lnTo>
                        <a:pt x="2118" y="925"/>
                      </a:lnTo>
                      <a:lnTo>
                        <a:pt x="2118" y="945"/>
                      </a:lnTo>
                      <a:lnTo>
                        <a:pt x="2100" y="963"/>
                      </a:lnTo>
                      <a:lnTo>
                        <a:pt x="2100" y="979"/>
                      </a:lnTo>
                      <a:lnTo>
                        <a:pt x="2088" y="983"/>
                      </a:lnTo>
                      <a:lnTo>
                        <a:pt x="2074" y="977"/>
                      </a:lnTo>
                      <a:lnTo>
                        <a:pt x="2086" y="961"/>
                      </a:lnTo>
                      <a:lnTo>
                        <a:pt x="2104" y="945"/>
                      </a:lnTo>
                      <a:lnTo>
                        <a:pt x="2110" y="925"/>
                      </a:lnTo>
                      <a:lnTo>
                        <a:pt x="2106" y="893"/>
                      </a:lnTo>
                      <a:lnTo>
                        <a:pt x="2090" y="865"/>
                      </a:lnTo>
                      <a:lnTo>
                        <a:pt x="2070" y="837"/>
                      </a:lnTo>
                      <a:lnTo>
                        <a:pt x="2056" y="797"/>
                      </a:lnTo>
                      <a:lnTo>
                        <a:pt x="2058" y="769"/>
                      </a:lnTo>
                      <a:lnTo>
                        <a:pt x="2062" y="745"/>
                      </a:lnTo>
                      <a:lnTo>
                        <a:pt x="2080" y="731"/>
                      </a:lnTo>
                      <a:lnTo>
                        <a:pt x="2098" y="701"/>
                      </a:lnTo>
                      <a:lnTo>
                        <a:pt x="2108" y="677"/>
                      </a:lnTo>
                      <a:lnTo>
                        <a:pt x="2106" y="663"/>
                      </a:lnTo>
                      <a:lnTo>
                        <a:pt x="2116" y="623"/>
                      </a:lnTo>
                      <a:lnTo>
                        <a:pt x="2106" y="603"/>
                      </a:lnTo>
                      <a:lnTo>
                        <a:pt x="2094" y="623"/>
                      </a:lnTo>
                      <a:lnTo>
                        <a:pt x="2100" y="641"/>
                      </a:lnTo>
                      <a:lnTo>
                        <a:pt x="2076" y="665"/>
                      </a:lnTo>
                      <a:lnTo>
                        <a:pt x="2060" y="659"/>
                      </a:lnTo>
                      <a:lnTo>
                        <a:pt x="2060" y="639"/>
                      </a:lnTo>
                      <a:lnTo>
                        <a:pt x="2022" y="657"/>
                      </a:lnTo>
                      <a:lnTo>
                        <a:pt x="2020" y="679"/>
                      </a:lnTo>
                      <a:lnTo>
                        <a:pt x="2004" y="703"/>
                      </a:lnTo>
                      <a:lnTo>
                        <a:pt x="2012" y="717"/>
                      </a:lnTo>
                      <a:lnTo>
                        <a:pt x="1968" y="731"/>
                      </a:lnTo>
                      <a:lnTo>
                        <a:pt x="1962" y="711"/>
                      </a:lnTo>
                      <a:lnTo>
                        <a:pt x="1934" y="719"/>
                      </a:lnTo>
                      <a:lnTo>
                        <a:pt x="1906" y="735"/>
                      </a:lnTo>
                      <a:lnTo>
                        <a:pt x="1854" y="737"/>
                      </a:lnTo>
                      <a:lnTo>
                        <a:pt x="1814" y="753"/>
                      </a:lnTo>
                      <a:lnTo>
                        <a:pt x="1810" y="767"/>
                      </a:lnTo>
                      <a:lnTo>
                        <a:pt x="1716" y="861"/>
                      </a:lnTo>
                      <a:lnTo>
                        <a:pt x="1738" y="877"/>
                      </a:lnTo>
                      <a:lnTo>
                        <a:pt x="1762" y="889"/>
                      </a:lnTo>
                      <a:lnTo>
                        <a:pt x="1794" y="875"/>
                      </a:lnTo>
                      <a:lnTo>
                        <a:pt x="1820" y="905"/>
                      </a:lnTo>
                      <a:lnTo>
                        <a:pt x="1826" y="953"/>
                      </a:lnTo>
                      <a:lnTo>
                        <a:pt x="1820" y="1021"/>
                      </a:lnTo>
                      <a:lnTo>
                        <a:pt x="1800" y="1059"/>
                      </a:lnTo>
                      <a:lnTo>
                        <a:pt x="1762" y="1127"/>
                      </a:lnTo>
                      <a:lnTo>
                        <a:pt x="1734" y="1151"/>
                      </a:lnTo>
                      <a:lnTo>
                        <a:pt x="1706" y="1191"/>
                      </a:lnTo>
                      <a:lnTo>
                        <a:pt x="1670" y="1207"/>
                      </a:lnTo>
                      <a:lnTo>
                        <a:pt x="1648" y="1209"/>
                      </a:lnTo>
                      <a:lnTo>
                        <a:pt x="1636" y="1193"/>
                      </a:lnTo>
                      <a:lnTo>
                        <a:pt x="1620" y="1215"/>
                      </a:lnTo>
                      <a:lnTo>
                        <a:pt x="1592" y="1239"/>
                      </a:lnTo>
                      <a:lnTo>
                        <a:pt x="1584" y="1263"/>
                      </a:lnTo>
                      <a:lnTo>
                        <a:pt x="1564" y="1281"/>
                      </a:lnTo>
                      <a:lnTo>
                        <a:pt x="1534" y="1295"/>
                      </a:lnTo>
                      <a:lnTo>
                        <a:pt x="1536" y="1317"/>
                      </a:lnTo>
                      <a:lnTo>
                        <a:pt x="1560" y="1337"/>
                      </a:lnTo>
                      <a:lnTo>
                        <a:pt x="1574" y="1375"/>
                      </a:lnTo>
                      <a:lnTo>
                        <a:pt x="1580" y="1409"/>
                      </a:lnTo>
                      <a:lnTo>
                        <a:pt x="1574" y="1427"/>
                      </a:lnTo>
                      <a:lnTo>
                        <a:pt x="1560" y="1445"/>
                      </a:lnTo>
                      <a:lnTo>
                        <a:pt x="1526" y="1449"/>
                      </a:lnTo>
                      <a:lnTo>
                        <a:pt x="1500" y="1445"/>
                      </a:lnTo>
                      <a:lnTo>
                        <a:pt x="1506" y="1393"/>
                      </a:lnTo>
                      <a:lnTo>
                        <a:pt x="1500" y="1377"/>
                      </a:lnTo>
                      <a:lnTo>
                        <a:pt x="1510" y="1369"/>
                      </a:lnTo>
                      <a:lnTo>
                        <a:pt x="1506" y="1355"/>
                      </a:lnTo>
                      <a:lnTo>
                        <a:pt x="1478" y="1341"/>
                      </a:lnTo>
                      <a:lnTo>
                        <a:pt x="1476" y="1329"/>
                      </a:lnTo>
                      <a:lnTo>
                        <a:pt x="1488" y="1315"/>
                      </a:lnTo>
                      <a:lnTo>
                        <a:pt x="1482" y="1295"/>
                      </a:lnTo>
                      <a:lnTo>
                        <a:pt x="1460" y="1281"/>
                      </a:lnTo>
                      <a:lnTo>
                        <a:pt x="1436" y="1279"/>
                      </a:lnTo>
                      <a:lnTo>
                        <a:pt x="1416" y="1299"/>
                      </a:lnTo>
                      <a:lnTo>
                        <a:pt x="1402" y="1299"/>
                      </a:lnTo>
                      <a:lnTo>
                        <a:pt x="1398" y="1283"/>
                      </a:lnTo>
                      <a:lnTo>
                        <a:pt x="1414" y="1251"/>
                      </a:lnTo>
                      <a:lnTo>
                        <a:pt x="1396" y="1243"/>
                      </a:lnTo>
                      <a:lnTo>
                        <a:pt x="1368" y="1269"/>
                      </a:lnTo>
                      <a:lnTo>
                        <a:pt x="1336" y="1283"/>
                      </a:lnTo>
                      <a:lnTo>
                        <a:pt x="1326" y="1293"/>
                      </a:lnTo>
                      <a:lnTo>
                        <a:pt x="1306" y="1295"/>
                      </a:lnTo>
                      <a:lnTo>
                        <a:pt x="1308" y="1323"/>
                      </a:lnTo>
                      <a:lnTo>
                        <a:pt x="1328" y="1325"/>
                      </a:lnTo>
                      <a:lnTo>
                        <a:pt x="1332" y="1349"/>
                      </a:lnTo>
                      <a:lnTo>
                        <a:pt x="1346" y="1353"/>
                      </a:lnTo>
                      <a:lnTo>
                        <a:pt x="1376" y="1337"/>
                      </a:lnTo>
                      <a:lnTo>
                        <a:pt x="1392" y="1345"/>
                      </a:lnTo>
                      <a:lnTo>
                        <a:pt x="1410" y="1357"/>
                      </a:lnTo>
                      <a:lnTo>
                        <a:pt x="1408" y="1367"/>
                      </a:lnTo>
                      <a:lnTo>
                        <a:pt x="1380" y="1365"/>
                      </a:lnTo>
                      <a:lnTo>
                        <a:pt x="1358" y="1379"/>
                      </a:lnTo>
                      <a:lnTo>
                        <a:pt x="1342" y="1383"/>
                      </a:lnTo>
                      <a:lnTo>
                        <a:pt x="1342" y="1397"/>
                      </a:lnTo>
                      <a:lnTo>
                        <a:pt x="1322" y="1411"/>
                      </a:lnTo>
                      <a:lnTo>
                        <a:pt x="1326" y="1425"/>
                      </a:lnTo>
                      <a:lnTo>
                        <a:pt x="1350" y="1439"/>
                      </a:lnTo>
                      <a:lnTo>
                        <a:pt x="1354" y="1475"/>
                      </a:lnTo>
                      <a:lnTo>
                        <a:pt x="1370" y="1507"/>
                      </a:lnTo>
                      <a:lnTo>
                        <a:pt x="1378" y="1519"/>
                      </a:lnTo>
                      <a:lnTo>
                        <a:pt x="1348" y="1517"/>
                      </a:lnTo>
                      <a:lnTo>
                        <a:pt x="1366" y="1537"/>
                      </a:lnTo>
                      <a:lnTo>
                        <a:pt x="1366" y="1547"/>
                      </a:lnTo>
                      <a:lnTo>
                        <a:pt x="1344" y="1565"/>
                      </a:lnTo>
                      <a:lnTo>
                        <a:pt x="1364" y="1581"/>
                      </a:lnTo>
                      <a:lnTo>
                        <a:pt x="1368" y="1601"/>
                      </a:lnTo>
                      <a:lnTo>
                        <a:pt x="1352" y="1619"/>
                      </a:lnTo>
                      <a:lnTo>
                        <a:pt x="1334" y="1635"/>
                      </a:lnTo>
                      <a:lnTo>
                        <a:pt x="1300" y="1663"/>
                      </a:lnTo>
                      <a:lnTo>
                        <a:pt x="1290" y="1693"/>
                      </a:lnTo>
                      <a:lnTo>
                        <a:pt x="1258" y="1725"/>
                      </a:lnTo>
                      <a:lnTo>
                        <a:pt x="1220" y="1747"/>
                      </a:lnTo>
                      <a:lnTo>
                        <a:pt x="1198" y="1765"/>
                      </a:lnTo>
                      <a:lnTo>
                        <a:pt x="1172" y="1765"/>
                      </a:lnTo>
                      <a:lnTo>
                        <a:pt x="1140" y="1763"/>
                      </a:lnTo>
                      <a:lnTo>
                        <a:pt x="1124" y="1753"/>
                      </a:lnTo>
                      <a:lnTo>
                        <a:pt x="1118" y="1769"/>
                      </a:lnTo>
                      <a:lnTo>
                        <a:pt x="1088" y="1779"/>
                      </a:lnTo>
                      <a:lnTo>
                        <a:pt x="1046" y="1783"/>
                      </a:lnTo>
                      <a:lnTo>
                        <a:pt x="1030" y="1801"/>
                      </a:lnTo>
                      <a:lnTo>
                        <a:pt x="1016" y="1793"/>
                      </a:lnTo>
                      <a:lnTo>
                        <a:pt x="1014" y="1767"/>
                      </a:lnTo>
                      <a:lnTo>
                        <a:pt x="992" y="1757"/>
                      </a:lnTo>
                      <a:lnTo>
                        <a:pt x="968" y="1761"/>
                      </a:lnTo>
                      <a:lnTo>
                        <a:pt x="940" y="1773"/>
                      </a:lnTo>
                      <a:lnTo>
                        <a:pt x="912" y="1783"/>
                      </a:lnTo>
                      <a:lnTo>
                        <a:pt x="890" y="1815"/>
                      </a:lnTo>
                      <a:lnTo>
                        <a:pt x="908" y="1849"/>
                      </a:lnTo>
                      <a:lnTo>
                        <a:pt x="924" y="1875"/>
                      </a:lnTo>
                      <a:lnTo>
                        <a:pt x="946" y="1909"/>
                      </a:lnTo>
                      <a:lnTo>
                        <a:pt x="970" y="1955"/>
                      </a:lnTo>
                      <a:lnTo>
                        <a:pt x="972" y="1989"/>
                      </a:lnTo>
                      <a:lnTo>
                        <a:pt x="972" y="2031"/>
                      </a:lnTo>
                      <a:lnTo>
                        <a:pt x="966" y="2051"/>
                      </a:lnTo>
                      <a:lnTo>
                        <a:pt x="952" y="2071"/>
                      </a:lnTo>
                      <a:lnTo>
                        <a:pt x="932" y="2071"/>
                      </a:lnTo>
                      <a:lnTo>
                        <a:pt x="906" y="2077"/>
                      </a:lnTo>
                      <a:lnTo>
                        <a:pt x="878" y="2091"/>
                      </a:lnTo>
                      <a:lnTo>
                        <a:pt x="862" y="2103"/>
                      </a:lnTo>
                      <a:lnTo>
                        <a:pt x="850" y="2101"/>
                      </a:lnTo>
                      <a:lnTo>
                        <a:pt x="840" y="2091"/>
                      </a:lnTo>
                      <a:lnTo>
                        <a:pt x="852" y="2067"/>
                      </a:lnTo>
                      <a:lnTo>
                        <a:pt x="822" y="2047"/>
                      </a:lnTo>
                      <a:lnTo>
                        <a:pt x="806" y="2019"/>
                      </a:lnTo>
                      <a:lnTo>
                        <a:pt x="802" y="1997"/>
                      </a:lnTo>
                      <a:lnTo>
                        <a:pt x="782" y="1977"/>
                      </a:lnTo>
                      <a:lnTo>
                        <a:pt x="760" y="1963"/>
                      </a:lnTo>
                      <a:lnTo>
                        <a:pt x="756" y="1937"/>
                      </a:lnTo>
                      <a:lnTo>
                        <a:pt x="736" y="1943"/>
                      </a:lnTo>
                      <a:lnTo>
                        <a:pt x="736" y="1977"/>
                      </a:lnTo>
                      <a:lnTo>
                        <a:pt x="724" y="2007"/>
                      </a:lnTo>
                      <a:lnTo>
                        <a:pt x="708" y="2033"/>
                      </a:lnTo>
                      <a:lnTo>
                        <a:pt x="726" y="2067"/>
                      </a:lnTo>
                      <a:lnTo>
                        <a:pt x="734" y="2113"/>
                      </a:lnTo>
                      <a:lnTo>
                        <a:pt x="752" y="2129"/>
                      </a:lnTo>
                      <a:lnTo>
                        <a:pt x="798" y="2197"/>
                      </a:lnTo>
                      <a:lnTo>
                        <a:pt x="800" y="2247"/>
                      </a:lnTo>
                      <a:lnTo>
                        <a:pt x="818" y="2293"/>
                      </a:lnTo>
                      <a:lnTo>
                        <a:pt x="806" y="2297"/>
                      </a:lnTo>
                      <a:lnTo>
                        <a:pt x="774" y="2259"/>
                      </a:lnTo>
                      <a:lnTo>
                        <a:pt x="744" y="2225"/>
                      </a:lnTo>
                      <a:lnTo>
                        <a:pt x="732" y="2193"/>
                      </a:lnTo>
                      <a:lnTo>
                        <a:pt x="728" y="2151"/>
                      </a:lnTo>
                      <a:lnTo>
                        <a:pt x="716" y="2125"/>
                      </a:lnTo>
                      <a:lnTo>
                        <a:pt x="694" y="2085"/>
                      </a:lnTo>
                      <a:lnTo>
                        <a:pt x="676" y="2055"/>
                      </a:lnTo>
                      <a:lnTo>
                        <a:pt x="688" y="2021"/>
                      </a:lnTo>
                      <a:lnTo>
                        <a:pt x="702" y="1985"/>
                      </a:lnTo>
                      <a:lnTo>
                        <a:pt x="702" y="1947"/>
                      </a:lnTo>
                      <a:lnTo>
                        <a:pt x="688" y="1919"/>
                      </a:lnTo>
                      <a:lnTo>
                        <a:pt x="698" y="1885"/>
                      </a:lnTo>
                      <a:lnTo>
                        <a:pt x="690" y="1841"/>
                      </a:lnTo>
                      <a:lnTo>
                        <a:pt x="690" y="1807"/>
                      </a:lnTo>
                      <a:lnTo>
                        <a:pt x="656" y="1825"/>
                      </a:lnTo>
                      <a:lnTo>
                        <a:pt x="630" y="1829"/>
                      </a:lnTo>
                      <a:lnTo>
                        <a:pt x="620" y="1819"/>
                      </a:lnTo>
                      <a:lnTo>
                        <a:pt x="628" y="1763"/>
                      </a:lnTo>
                      <a:lnTo>
                        <a:pt x="624" y="1715"/>
                      </a:lnTo>
                      <a:lnTo>
                        <a:pt x="600" y="1641"/>
                      </a:lnTo>
                      <a:lnTo>
                        <a:pt x="598" y="1585"/>
                      </a:lnTo>
                      <a:lnTo>
                        <a:pt x="598" y="1565"/>
                      </a:lnTo>
                      <a:lnTo>
                        <a:pt x="582" y="1563"/>
                      </a:lnTo>
                      <a:lnTo>
                        <a:pt x="580" y="1595"/>
                      </a:lnTo>
                      <a:lnTo>
                        <a:pt x="548" y="1597"/>
                      </a:lnTo>
                      <a:lnTo>
                        <a:pt x="536" y="1583"/>
                      </a:lnTo>
                      <a:lnTo>
                        <a:pt x="502" y="1587"/>
                      </a:lnTo>
                      <a:lnTo>
                        <a:pt x="490" y="1607"/>
                      </a:lnTo>
                      <a:lnTo>
                        <a:pt x="470" y="1625"/>
                      </a:lnTo>
                      <a:lnTo>
                        <a:pt x="434" y="1627"/>
                      </a:lnTo>
                      <a:lnTo>
                        <a:pt x="394" y="1659"/>
                      </a:lnTo>
                      <a:lnTo>
                        <a:pt x="348" y="1671"/>
                      </a:lnTo>
                      <a:lnTo>
                        <a:pt x="322" y="1691"/>
                      </a:lnTo>
                      <a:lnTo>
                        <a:pt x="322" y="1749"/>
                      </a:lnTo>
                      <a:lnTo>
                        <a:pt x="300" y="1779"/>
                      </a:lnTo>
                      <a:lnTo>
                        <a:pt x="300" y="1805"/>
                      </a:lnTo>
                      <a:lnTo>
                        <a:pt x="286" y="1813"/>
                      </a:lnTo>
                      <a:lnTo>
                        <a:pt x="282" y="1829"/>
                      </a:lnTo>
                      <a:lnTo>
                        <a:pt x="264" y="1839"/>
                      </a:lnTo>
                      <a:lnTo>
                        <a:pt x="248" y="1835"/>
                      </a:lnTo>
                      <a:lnTo>
                        <a:pt x="238" y="1815"/>
                      </a:lnTo>
                      <a:lnTo>
                        <a:pt x="238" y="1769"/>
                      </a:lnTo>
                      <a:lnTo>
                        <a:pt x="234" y="1695"/>
                      </a:lnTo>
                      <a:lnTo>
                        <a:pt x="232" y="1607"/>
                      </a:lnTo>
                      <a:lnTo>
                        <a:pt x="240" y="1531"/>
                      </a:lnTo>
                      <a:lnTo>
                        <a:pt x="252" y="1467"/>
                      </a:lnTo>
                      <a:lnTo>
                        <a:pt x="270" y="1451"/>
                      </a:lnTo>
                      <a:lnTo>
                        <a:pt x="268" y="1425"/>
                      </a:lnTo>
                      <a:lnTo>
                        <a:pt x="276" y="1409"/>
                      </a:lnTo>
                      <a:lnTo>
                        <a:pt x="262" y="1397"/>
                      </a:lnTo>
                      <a:lnTo>
                        <a:pt x="244" y="1415"/>
                      </a:lnTo>
                      <a:lnTo>
                        <a:pt x="234" y="1405"/>
                      </a:lnTo>
                      <a:lnTo>
                        <a:pt x="228" y="1377"/>
                      </a:lnTo>
                      <a:lnTo>
                        <a:pt x="232" y="1357"/>
                      </a:lnTo>
                      <a:lnTo>
                        <a:pt x="254" y="1359"/>
                      </a:lnTo>
                      <a:lnTo>
                        <a:pt x="240" y="1337"/>
                      </a:lnTo>
                      <a:lnTo>
                        <a:pt x="256" y="1333"/>
                      </a:lnTo>
                      <a:lnTo>
                        <a:pt x="228" y="1307"/>
                      </a:lnTo>
                      <a:lnTo>
                        <a:pt x="236" y="1265"/>
                      </a:lnTo>
                      <a:lnTo>
                        <a:pt x="244" y="1237"/>
                      </a:lnTo>
                      <a:lnTo>
                        <a:pt x="208" y="1207"/>
                      </a:lnTo>
                      <a:lnTo>
                        <a:pt x="176" y="1149"/>
                      </a:lnTo>
                      <a:lnTo>
                        <a:pt x="168" y="1101"/>
                      </a:lnTo>
                      <a:lnTo>
                        <a:pt x="180" y="1075"/>
                      </a:lnTo>
                      <a:lnTo>
                        <a:pt x="164" y="1051"/>
                      </a:lnTo>
                      <a:lnTo>
                        <a:pt x="170" y="971"/>
                      </a:lnTo>
                      <a:lnTo>
                        <a:pt x="196" y="921"/>
                      </a:lnTo>
                      <a:lnTo>
                        <a:pt x="186" y="895"/>
                      </a:lnTo>
                      <a:lnTo>
                        <a:pt x="152" y="975"/>
                      </a:lnTo>
                      <a:lnTo>
                        <a:pt x="138" y="1021"/>
                      </a:lnTo>
                      <a:lnTo>
                        <a:pt x="148" y="1037"/>
                      </a:lnTo>
                      <a:lnTo>
                        <a:pt x="126" y="1055"/>
                      </a:lnTo>
                      <a:lnTo>
                        <a:pt x="130" y="1107"/>
                      </a:lnTo>
                      <a:lnTo>
                        <a:pt x="158" y="1087"/>
                      </a:lnTo>
                      <a:lnTo>
                        <a:pt x="150" y="1133"/>
                      </a:lnTo>
                      <a:lnTo>
                        <a:pt x="146" y="1217"/>
                      </a:lnTo>
                      <a:lnTo>
                        <a:pt x="144" y="1233"/>
                      </a:lnTo>
                      <a:lnTo>
                        <a:pt x="132" y="1253"/>
                      </a:lnTo>
                      <a:lnTo>
                        <a:pt x="110" y="1255"/>
                      </a:lnTo>
                      <a:lnTo>
                        <a:pt x="96" y="1285"/>
                      </a:lnTo>
                      <a:lnTo>
                        <a:pt x="76" y="1281"/>
                      </a:lnTo>
                      <a:lnTo>
                        <a:pt x="50" y="1293"/>
                      </a:lnTo>
                      <a:lnTo>
                        <a:pt x="18" y="1291"/>
                      </a:lnTo>
                      <a:lnTo>
                        <a:pt x="0" y="1251"/>
                      </a:lnTo>
                      <a:lnTo>
                        <a:pt x="2" y="1209"/>
                      </a:lnTo>
                      <a:lnTo>
                        <a:pt x="22" y="1151"/>
                      </a:lnTo>
                      <a:lnTo>
                        <a:pt x="52" y="1081"/>
                      </a:lnTo>
                      <a:lnTo>
                        <a:pt x="84" y="1019"/>
                      </a:lnTo>
                      <a:lnTo>
                        <a:pt x="108" y="973"/>
                      </a:lnTo>
                      <a:lnTo>
                        <a:pt x="124" y="945"/>
                      </a:lnTo>
                      <a:lnTo>
                        <a:pt x="150" y="891"/>
                      </a:lnTo>
                      <a:lnTo>
                        <a:pt x="176" y="855"/>
                      </a:lnTo>
                      <a:lnTo>
                        <a:pt x="186" y="765"/>
                      </a:lnTo>
                      <a:lnTo>
                        <a:pt x="206" y="681"/>
                      </a:lnTo>
                      <a:lnTo>
                        <a:pt x="268" y="593"/>
                      </a:lnTo>
                      <a:lnTo>
                        <a:pt x="328" y="513"/>
                      </a:lnTo>
                      <a:lnTo>
                        <a:pt x="380" y="457"/>
                      </a:lnTo>
                      <a:lnTo>
                        <a:pt x="422" y="403"/>
                      </a:lnTo>
                      <a:lnTo>
                        <a:pt x="430" y="431"/>
                      </a:lnTo>
                      <a:lnTo>
                        <a:pt x="434" y="471"/>
                      </a:lnTo>
                      <a:lnTo>
                        <a:pt x="404" y="493"/>
                      </a:lnTo>
                      <a:lnTo>
                        <a:pt x="404" y="515"/>
                      </a:lnTo>
                      <a:lnTo>
                        <a:pt x="396" y="557"/>
                      </a:lnTo>
                      <a:lnTo>
                        <a:pt x="464" y="475"/>
                      </a:lnTo>
                      <a:lnTo>
                        <a:pt x="438" y="531"/>
                      </a:lnTo>
                      <a:lnTo>
                        <a:pt x="464" y="549"/>
                      </a:lnTo>
                      <a:lnTo>
                        <a:pt x="450" y="575"/>
                      </a:lnTo>
                      <a:lnTo>
                        <a:pt x="426" y="607"/>
                      </a:lnTo>
                      <a:lnTo>
                        <a:pt x="406" y="635"/>
                      </a:lnTo>
                      <a:lnTo>
                        <a:pt x="386" y="673"/>
                      </a:lnTo>
                      <a:lnTo>
                        <a:pt x="354" y="693"/>
                      </a:lnTo>
                      <a:lnTo>
                        <a:pt x="322" y="727"/>
                      </a:lnTo>
                      <a:lnTo>
                        <a:pt x="320" y="759"/>
                      </a:lnTo>
                      <a:lnTo>
                        <a:pt x="308" y="785"/>
                      </a:lnTo>
                      <a:lnTo>
                        <a:pt x="328" y="803"/>
                      </a:lnTo>
                      <a:lnTo>
                        <a:pt x="358" y="759"/>
                      </a:lnTo>
                      <a:lnTo>
                        <a:pt x="362" y="741"/>
                      </a:lnTo>
                      <a:lnTo>
                        <a:pt x="378" y="733"/>
                      </a:lnTo>
                      <a:lnTo>
                        <a:pt x="390" y="703"/>
                      </a:lnTo>
                      <a:lnTo>
                        <a:pt x="414" y="709"/>
                      </a:lnTo>
                      <a:lnTo>
                        <a:pt x="420" y="695"/>
                      </a:lnTo>
                      <a:lnTo>
                        <a:pt x="408" y="679"/>
                      </a:lnTo>
                      <a:lnTo>
                        <a:pt x="430" y="655"/>
                      </a:lnTo>
                      <a:lnTo>
                        <a:pt x="438" y="629"/>
                      </a:lnTo>
                      <a:lnTo>
                        <a:pt x="478" y="593"/>
                      </a:lnTo>
                      <a:lnTo>
                        <a:pt x="498" y="599"/>
                      </a:lnTo>
                      <a:lnTo>
                        <a:pt x="518" y="585"/>
                      </a:lnTo>
                      <a:lnTo>
                        <a:pt x="522" y="563"/>
                      </a:lnTo>
                      <a:lnTo>
                        <a:pt x="502" y="549"/>
                      </a:lnTo>
                      <a:lnTo>
                        <a:pt x="466" y="551"/>
                      </a:lnTo>
                      <a:lnTo>
                        <a:pt x="446" y="525"/>
                      </a:lnTo>
                      <a:lnTo>
                        <a:pt x="462" y="473"/>
                      </a:lnTo>
                      <a:lnTo>
                        <a:pt x="480" y="433"/>
                      </a:lnTo>
                      <a:lnTo>
                        <a:pt x="494" y="411"/>
                      </a:lnTo>
                      <a:lnTo>
                        <a:pt x="494" y="441"/>
                      </a:lnTo>
                      <a:lnTo>
                        <a:pt x="510" y="439"/>
                      </a:lnTo>
                      <a:lnTo>
                        <a:pt x="520" y="419"/>
                      </a:lnTo>
                      <a:lnTo>
                        <a:pt x="512" y="377"/>
                      </a:lnTo>
                      <a:lnTo>
                        <a:pt x="534" y="369"/>
                      </a:lnTo>
                      <a:lnTo>
                        <a:pt x="536" y="355"/>
                      </a:lnTo>
                      <a:lnTo>
                        <a:pt x="522" y="347"/>
                      </a:lnTo>
                      <a:lnTo>
                        <a:pt x="500" y="375"/>
                      </a:lnTo>
                      <a:lnTo>
                        <a:pt x="490" y="391"/>
                      </a:lnTo>
                      <a:lnTo>
                        <a:pt x="438" y="419"/>
                      </a:lnTo>
                      <a:lnTo>
                        <a:pt x="438" y="391"/>
                      </a:lnTo>
                      <a:lnTo>
                        <a:pt x="494" y="331"/>
                      </a:lnTo>
                      <a:lnTo>
                        <a:pt x="608" y="231"/>
                      </a:lnTo>
                      <a:lnTo>
                        <a:pt x="704" y="157"/>
                      </a:lnTo>
                      <a:lnTo>
                        <a:pt x="847" y="63"/>
                      </a:lnTo>
                      <a:close/>
                    </a:path>
                  </a:pathLst>
                </a:custGeom>
                <a:solidFill>
                  <a:schemeClr val="accent1"/>
                </a:solidFill>
                <a:ln w="9525">
                  <a:noFill/>
                  <a:round/>
                  <a:headEnd/>
                  <a:tailEnd/>
                </a:ln>
                <a:effectLst/>
              </p:spPr>
              <p:txBody>
                <a:bodyPr wrap="none" anchor="ctr"/>
                <a:lstStyle/>
                <a:p>
                  <a:endParaRPr lang="ja-JP" altLang="en-US"/>
                </a:p>
              </p:txBody>
            </p:sp>
            <p:sp>
              <p:nvSpPr>
                <p:cNvPr id="4286" name="Freeform 190"/>
                <p:cNvSpPr>
                  <a:spLocks/>
                </p:cNvSpPr>
                <p:nvPr/>
              </p:nvSpPr>
              <p:spPr bwMode="ltGray">
                <a:xfrm>
                  <a:off x="2802" y="2081"/>
                  <a:ext cx="58" cy="87"/>
                </a:xfrm>
                <a:custGeom>
                  <a:avLst/>
                  <a:gdLst/>
                  <a:ahLst/>
                  <a:cxnLst>
                    <a:cxn ang="0">
                      <a:pos x="0" y="23"/>
                    </a:cxn>
                    <a:cxn ang="0">
                      <a:pos x="2" y="17"/>
                    </a:cxn>
                    <a:cxn ang="0">
                      <a:pos x="14" y="13"/>
                    </a:cxn>
                    <a:cxn ang="0">
                      <a:pos x="36" y="5"/>
                    </a:cxn>
                    <a:cxn ang="0">
                      <a:pos x="46" y="19"/>
                    </a:cxn>
                    <a:cxn ang="0">
                      <a:pos x="58" y="33"/>
                    </a:cxn>
                    <a:cxn ang="0">
                      <a:pos x="40" y="71"/>
                    </a:cxn>
                    <a:cxn ang="0">
                      <a:pos x="38" y="83"/>
                    </a:cxn>
                    <a:cxn ang="0">
                      <a:pos x="26" y="87"/>
                    </a:cxn>
                    <a:cxn ang="0">
                      <a:pos x="12" y="75"/>
                    </a:cxn>
                    <a:cxn ang="0">
                      <a:pos x="18" y="43"/>
                    </a:cxn>
                    <a:cxn ang="0">
                      <a:pos x="6" y="41"/>
                    </a:cxn>
                    <a:cxn ang="0">
                      <a:pos x="0" y="23"/>
                    </a:cxn>
                  </a:cxnLst>
                  <a:rect l="0" t="0" r="r" b="b"/>
                  <a:pathLst>
                    <a:path w="58" h="87">
                      <a:moveTo>
                        <a:pt x="0" y="23"/>
                      </a:moveTo>
                      <a:cubicBezTo>
                        <a:pt x="1" y="21"/>
                        <a:pt x="0" y="18"/>
                        <a:pt x="2" y="17"/>
                      </a:cubicBezTo>
                      <a:cubicBezTo>
                        <a:pt x="5" y="15"/>
                        <a:pt x="14" y="13"/>
                        <a:pt x="14" y="13"/>
                      </a:cubicBezTo>
                      <a:cubicBezTo>
                        <a:pt x="18" y="0"/>
                        <a:pt x="23" y="3"/>
                        <a:pt x="36" y="5"/>
                      </a:cubicBezTo>
                      <a:cubicBezTo>
                        <a:pt x="52" y="2"/>
                        <a:pt x="55" y="5"/>
                        <a:pt x="46" y="19"/>
                      </a:cubicBezTo>
                      <a:cubicBezTo>
                        <a:pt x="51" y="26"/>
                        <a:pt x="55" y="25"/>
                        <a:pt x="58" y="33"/>
                      </a:cubicBezTo>
                      <a:cubicBezTo>
                        <a:pt x="49" y="47"/>
                        <a:pt x="45" y="55"/>
                        <a:pt x="40" y="71"/>
                      </a:cubicBezTo>
                      <a:cubicBezTo>
                        <a:pt x="42" y="76"/>
                        <a:pt x="44" y="79"/>
                        <a:pt x="38" y="83"/>
                      </a:cubicBezTo>
                      <a:cubicBezTo>
                        <a:pt x="34" y="85"/>
                        <a:pt x="26" y="87"/>
                        <a:pt x="26" y="87"/>
                      </a:cubicBezTo>
                      <a:cubicBezTo>
                        <a:pt x="23" y="79"/>
                        <a:pt x="20" y="78"/>
                        <a:pt x="12" y="75"/>
                      </a:cubicBezTo>
                      <a:cubicBezTo>
                        <a:pt x="15" y="64"/>
                        <a:pt x="15" y="54"/>
                        <a:pt x="18" y="43"/>
                      </a:cubicBezTo>
                      <a:cubicBezTo>
                        <a:pt x="15" y="34"/>
                        <a:pt x="12" y="33"/>
                        <a:pt x="6" y="41"/>
                      </a:cubicBezTo>
                      <a:cubicBezTo>
                        <a:pt x="2" y="34"/>
                        <a:pt x="0" y="31"/>
                        <a:pt x="0" y="23"/>
                      </a:cubicBezTo>
                      <a:close/>
                    </a:path>
                  </a:pathLst>
                </a:custGeom>
                <a:solidFill>
                  <a:schemeClr val="accent1"/>
                </a:solidFill>
                <a:ln w="9525">
                  <a:noFill/>
                  <a:round/>
                  <a:headEnd/>
                  <a:tailEnd/>
                </a:ln>
                <a:effectLst/>
              </p:spPr>
              <p:txBody>
                <a:bodyPr wrap="none" anchor="ctr"/>
                <a:lstStyle/>
                <a:p>
                  <a:endParaRPr lang="ja-JP" altLang="en-US"/>
                </a:p>
              </p:txBody>
            </p:sp>
            <p:sp>
              <p:nvSpPr>
                <p:cNvPr id="4287" name="Freeform 191"/>
                <p:cNvSpPr>
                  <a:spLocks/>
                </p:cNvSpPr>
                <p:nvPr/>
              </p:nvSpPr>
              <p:spPr bwMode="ltGray">
                <a:xfrm>
                  <a:off x="2832" y="1817"/>
                  <a:ext cx="279" cy="307"/>
                </a:xfrm>
                <a:custGeom>
                  <a:avLst/>
                  <a:gdLst/>
                  <a:ahLst/>
                  <a:cxnLst>
                    <a:cxn ang="0">
                      <a:pos x="44" y="251"/>
                    </a:cxn>
                    <a:cxn ang="0">
                      <a:pos x="28" y="265"/>
                    </a:cxn>
                    <a:cxn ang="0">
                      <a:pos x="10" y="271"/>
                    </a:cxn>
                    <a:cxn ang="0">
                      <a:pos x="4" y="269"/>
                    </a:cxn>
                    <a:cxn ang="0">
                      <a:pos x="0" y="257"/>
                    </a:cxn>
                    <a:cxn ang="0">
                      <a:pos x="22" y="241"/>
                    </a:cxn>
                    <a:cxn ang="0">
                      <a:pos x="34" y="237"/>
                    </a:cxn>
                    <a:cxn ang="0">
                      <a:pos x="48" y="223"/>
                    </a:cxn>
                    <a:cxn ang="0">
                      <a:pos x="66" y="217"/>
                    </a:cxn>
                    <a:cxn ang="0">
                      <a:pos x="82" y="219"/>
                    </a:cxn>
                    <a:cxn ang="0">
                      <a:pos x="94" y="215"/>
                    </a:cxn>
                    <a:cxn ang="0">
                      <a:pos x="104" y="205"/>
                    </a:cxn>
                    <a:cxn ang="0">
                      <a:pos x="122" y="211"/>
                    </a:cxn>
                    <a:cxn ang="0">
                      <a:pos x="128" y="195"/>
                    </a:cxn>
                    <a:cxn ang="0">
                      <a:pos x="146" y="183"/>
                    </a:cxn>
                    <a:cxn ang="0">
                      <a:pos x="142" y="165"/>
                    </a:cxn>
                    <a:cxn ang="0">
                      <a:pos x="154" y="161"/>
                    </a:cxn>
                    <a:cxn ang="0">
                      <a:pos x="166" y="163"/>
                    </a:cxn>
                    <a:cxn ang="0">
                      <a:pos x="170" y="183"/>
                    </a:cxn>
                    <a:cxn ang="0">
                      <a:pos x="194" y="163"/>
                    </a:cxn>
                    <a:cxn ang="0">
                      <a:pos x="180" y="149"/>
                    </a:cxn>
                    <a:cxn ang="0">
                      <a:pos x="192" y="131"/>
                    </a:cxn>
                    <a:cxn ang="0">
                      <a:pos x="208" y="145"/>
                    </a:cxn>
                    <a:cxn ang="0">
                      <a:pos x="228" y="121"/>
                    </a:cxn>
                    <a:cxn ang="0">
                      <a:pos x="224" y="95"/>
                    </a:cxn>
                    <a:cxn ang="0">
                      <a:pos x="232" y="55"/>
                    </a:cxn>
                    <a:cxn ang="0">
                      <a:pos x="230" y="37"/>
                    </a:cxn>
                    <a:cxn ang="0">
                      <a:pos x="222" y="25"/>
                    </a:cxn>
                    <a:cxn ang="0">
                      <a:pos x="218" y="13"/>
                    </a:cxn>
                    <a:cxn ang="0">
                      <a:pos x="230" y="3"/>
                    </a:cxn>
                    <a:cxn ang="0">
                      <a:pos x="244" y="17"/>
                    </a:cxn>
                    <a:cxn ang="0">
                      <a:pos x="246" y="31"/>
                    </a:cxn>
                    <a:cxn ang="0">
                      <a:pos x="254" y="53"/>
                    </a:cxn>
                    <a:cxn ang="0">
                      <a:pos x="266" y="69"/>
                    </a:cxn>
                    <a:cxn ang="0">
                      <a:pos x="276" y="93"/>
                    </a:cxn>
                    <a:cxn ang="0">
                      <a:pos x="262" y="137"/>
                    </a:cxn>
                    <a:cxn ang="0">
                      <a:pos x="246" y="177"/>
                    </a:cxn>
                    <a:cxn ang="0">
                      <a:pos x="240" y="231"/>
                    </a:cxn>
                    <a:cxn ang="0">
                      <a:pos x="220" y="229"/>
                    </a:cxn>
                    <a:cxn ang="0">
                      <a:pos x="206" y="237"/>
                    </a:cxn>
                    <a:cxn ang="0">
                      <a:pos x="188" y="239"/>
                    </a:cxn>
                    <a:cxn ang="0">
                      <a:pos x="168" y="245"/>
                    </a:cxn>
                    <a:cxn ang="0">
                      <a:pos x="150" y="239"/>
                    </a:cxn>
                    <a:cxn ang="0">
                      <a:pos x="140" y="267"/>
                    </a:cxn>
                    <a:cxn ang="0">
                      <a:pos x="130" y="281"/>
                    </a:cxn>
                    <a:cxn ang="0">
                      <a:pos x="110" y="271"/>
                    </a:cxn>
                    <a:cxn ang="0">
                      <a:pos x="104" y="243"/>
                    </a:cxn>
                    <a:cxn ang="0">
                      <a:pos x="82" y="253"/>
                    </a:cxn>
                    <a:cxn ang="0">
                      <a:pos x="64" y="255"/>
                    </a:cxn>
                    <a:cxn ang="0">
                      <a:pos x="50" y="255"/>
                    </a:cxn>
                    <a:cxn ang="0">
                      <a:pos x="52" y="261"/>
                    </a:cxn>
                    <a:cxn ang="0">
                      <a:pos x="50" y="267"/>
                    </a:cxn>
                    <a:cxn ang="0">
                      <a:pos x="80" y="259"/>
                    </a:cxn>
                    <a:cxn ang="0">
                      <a:pos x="86" y="257"/>
                    </a:cxn>
                    <a:cxn ang="0">
                      <a:pos x="98" y="261"/>
                    </a:cxn>
                    <a:cxn ang="0">
                      <a:pos x="96" y="269"/>
                    </a:cxn>
                    <a:cxn ang="0">
                      <a:pos x="80" y="291"/>
                    </a:cxn>
                    <a:cxn ang="0">
                      <a:pos x="60" y="289"/>
                    </a:cxn>
                    <a:cxn ang="0">
                      <a:pos x="50" y="307"/>
                    </a:cxn>
                    <a:cxn ang="0">
                      <a:pos x="36" y="291"/>
                    </a:cxn>
                    <a:cxn ang="0">
                      <a:pos x="44" y="273"/>
                    </a:cxn>
                    <a:cxn ang="0">
                      <a:pos x="40" y="261"/>
                    </a:cxn>
                    <a:cxn ang="0">
                      <a:pos x="44" y="251"/>
                    </a:cxn>
                  </a:cxnLst>
                  <a:rect l="0" t="0" r="r" b="b"/>
                  <a:pathLst>
                    <a:path w="279" h="307">
                      <a:moveTo>
                        <a:pt x="44" y="251"/>
                      </a:moveTo>
                      <a:cubicBezTo>
                        <a:pt x="38" y="255"/>
                        <a:pt x="35" y="262"/>
                        <a:pt x="28" y="265"/>
                      </a:cubicBezTo>
                      <a:cubicBezTo>
                        <a:pt x="22" y="268"/>
                        <a:pt x="10" y="271"/>
                        <a:pt x="10" y="271"/>
                      </a:cubicBezTo>
                      <a:cubicBezTo>
                        <a:pt x="8" y="270"/>
                        <a:pt x="5" y="271"/>
                        <a:pt x="4" y="269"/>
                      </a:cubicBezTo>
                      <a:cubicBezTo>
                        <a:pt x="2" y="266"/>
                        <a:pt x="0" y="257"/>
                        <a:pt x="0" y="257"/>
                      </a:cubicBezTo>
                      <a:cubicBezTo>
                        <a:pt x="5" y="249"/>
                        <a:pt x="13" y="245"/>
                        <a:pt x="22" y="241"/>
                      </a:cubicBezTo>
                      <a:cubicBezTo>
                        <a:pt x="26" y="239"/>
                        <a:pt x="34" y="237"/>
                        <a:pt x="34" y="237"/>
                      </a:cubicBezTo>
                      <a:cubicBezTo>
                        <a:pt x="37" y="233"/>
                        <a:pt x="44" y="226"/>
                        <a:pt x="48" y="223"/>
                      </a:cubicBezTo>
                      <a:cubicBezTo>
                        <a:pt x="53" y="220"/>
                        <a:pt x="66" y="217"/>
                        <a:pt x="66" y="217"/>
                      </a:cubicBezTo>
                      <a:cubicBezTo>
                        <a:pt x="71" y="218"/>
                        <a:pt x="77" y="219"/>
                        <a:pt x="82" y="219"/>
                      </a:cubicBezTo>
                      <a:cubicBezTo>
                        <a:pt x="86" y="219"/>
                        <a:pt x="94" y="215"/>
                        <a:pt x="94" y="215"/>
                      </a:cubicBezTo>
                      <a:cubicBezTo>
                        <a:pt x="96" y="212"/>
                        <a:pt x="100" y="205"/>
                        <a:pt x="104" y="205"/>
                      </a:cubicBezTo>
                      <a:cubicBezTo>
                        <a:pt x="110" y="205"/>
                        <a:pt x="122" y="211"/>
                        <a:pt x="122" y="211"/>
                      </a:cubicBezTo>
                      <a:cubicBezTo>
                        <a:pt x="132" y="208"/>
                        <a:pt x="130" y="204"/>
                        <a:pt x="128" y="195"/>
                      </a:cubicBezTo>
                      <a:cubicBezTo>
                        <a:pt x="136" y="190"/>
                        <a:pt x="141" y="191"/>
                        <a:pt x="146" y="183"/>
                      </a:cubicBezTo>
                      <a:cubicBezTo>
                        <a:pt x="144" y="179"/>
                        <a:pt x="136" y="170"/>
                        <a:pt x="142" y="165"/>
                      </a:cubicBezTo>
                      <a:cubicBezTo>
                        <a:pt x="145" y="163"/>
                        <a:pt x="154" y="161"/>
                        <a:pt x="154" y="161"/>
                      </a:cubicBezTo>
                      <a:cubicBezTo>
                        <a:pt x="159" y="175"/>
                        <a:pt x="151" y="158"/>
                        <a:pt x="166" y="163"/>
                      </a:cubicBezTo>
                      <a:cubicBezTo>
                        <a:pt x="163" y="173"/>
                        <a:pt x="158" y="179"/>
                        <a:pt x="170" y="183"/>
                      </a:cubicBezTo>
                      <a:cubicBezTo>
                        <a:pt x="182" y="179"/>
                        <a:pt x="181" y="167"/>
                        <a:pt x="194" y="163"/>
                      </a:cubicBezTo>
                      <a:cubicBezTo>
                        <a:pt x="192" y="157"/>
                        <a:pt x="180" y="149"/>
                        <a:pt x="180" y="149"/>
                      </a:cubicBezTo>
                      <a:cubicBezTo>
                        <a:pt x="173" y="138"/>
                        <a:pt x="182" y="134"/>
                        <a:pt x="192" y="131"/>
                      </a:cubicBezTo>
                      <a:cubicBezTo>
                        <a:pt x="206" y="136"/>
                        <a:pt x="191" y="149"/>
                        <a:pt x="208" y="145"/>
                      </a:cubicBezTo>
                      <a:cubicBezTo>
                        <a:pt x="212" y="133"/>
                        <a:pt x="216" y="125"/>
                        <a:pt x="228" y="121"/>
                      </a:cubicBezTo>
                      <a:cubicBezTo>
                        <a:pt x="231" y="112"/>
                        <a:pt x="226" y="104"/>
                        <a:pt x="224" y="95"/>
                      </a:cubicBezTo>
                      <a:cubicBezTo>
                        <a:pt x="228" y="82"/>
                        <a:pt x="223" y="68"/>
                        <a:pt x="232" y="55"/>
                      </a:cubicBezTo>
                      <a:cubicBezTo>
                        <a:pt x="234" y="45"/>
                        <a:pt x="239" y="43"/>
                        <a:pt x="230" y="37"/>
                      </a:cubicBezTo>
                      <a:cubicBezTo>
                        <a:pt x="227" y="33"/>
                        <a:pt x="224" y="30"/>
                        <a:pt x="222" y="25"/>
                      </a:cubicBezTo>
                      <a:cubicBezTo>
                        <a:pt x="221" y="21"/>
                        <a:pt x="218" y="13"/>
                        <a:pt x="218" y="13"/>
                      </a:cubicBezTo>
                      <a:cubicBezTo>
                        <a:pt x="221" y="5"/>
                        <a:pt x="221" y="0"/>
                        <a:pt x="230" y="3"/>
                      </a:cubicBezTo>
                      <a:cubicBezTo>
                        <a:pt x="233" y="11"/>
                        <a:pt x="236" y="14"/>
                        <a:pt x="244" y="17"/>
                      </a:cubicBezTo>
                      <a:cubicBezTo>
                        <a:pt x="248" y="29"/>
                        <a:pt x="234" y="23"/>
                        <a:pt x="246" y="31"/>
                      </a:cubicBezTo>
                      <a:cubicBezTo>
                        <a:pt x="242" y="42"/>
                        <a:pt x="246" y="47"/>
                        <a:pt x="254" y="53"/>
                      </a:cubicBezTo>
                      <a:cubicBezTo>
                        <a:pt x="257" y="61"/>
                        <a:pt x="259" y="64"/>
                        <a:pt x="266" y="69"/>
                      </a:cubicBezTo>
                      <a:cubicBezTo>
                        <a:pt x="269" y="78"/>
                        <a:pt x="271" y="85"/>
                        <a:pt x="276" y="93"/>
                      </a:cubicBezTo>
                      <a:cubicBezTo>
                        <a:pt x="279" y="107"/>
                        <a:pt x="272" y="127"/>
                        <a:pt x="262" y="137"/>
                      </a:cubicBezTo>
                      <a:cubicBezTo>
                        <a:pt x="245" y="131"/>
                        <a:pt x="250" y="164"/>
                        <a:pt x="246" y="177"/>
                      </a:cubicBezTo>
                      <a:cubicBezTo>
                        <a:pt x="244" y="197"/>
                        <a:pt x="245" y="212"/>
                        <a:pt x="240" y="231"/>
                      </a:cubicBezTo>
                      <a:cubicBezTo>
                        <a:pt x="232" y="229"/>
                        <a:pt x="228" y="226"/>
                        <a:pt x="220" y="229"/>
                      </a:cubicBezTo>
                      <a:cubicBezTo>
                        <a:pt x="217" y="237"/>
                        <a:pt x="215" y="240"/>
                        <a:pt x="206" y="237"/>
                      </a:cubicBezTo>
                      <a:cubicBezTo>
                        <a:pt x="203" y="247"/>
                        <a:pt x="196" y="242"/>
                        <a:pt x="188" y="239"/>
                      </a:cubicBezTo>
                      <a:cubicBezTo>
                        <a:pt x="181" y="241"/>
                        <a:pt x="175" y="243"/>
                        <a:pt x="168" y="245"/>
                      </a:cubicBezTo>
                      <a:cubicBezTo>
                        <a:pt x="162" y="243"/>
                        <a:pt x="150" y="239"/>
                        <a:pt x="150" y="239"/>
                      </a:cubicBezTo>
                      <a:cubicBezTo>
                        <a:pt x="153" y="253"/>
                        <a:pt x="150" y="257"/>
                        <a:pt x="140" y="267"/>
                      </a:cubicBezTo>
                      <a:cubicBezTo>
                        <a:pt x="135" y="281"/>
                        <a:pt x="140" y="278"/>
                        <a:pt x="130" y="281"/>
                      </a:cubicBezTo>
                      <a:cubicBezTo>
                        <a:pt x="121" y="278"/>
                        <a:pt x="113" y="281"/>
                        <a:pt x="110" y="271"/>
                      </a:cubicBezTo>
                      <a:cubicBezTo>
                        <a:pt x="114" y="259"/>
                        <a:pt x="116" y="251"/>
                        <a:pt x="104" y="243"/>
                      </a:cubicBezTo>
                      <a:cubicBezTo>
                        <a:pt x="93" y="245"/>
                        <a:pt x="88" y="244"/>
                        <a:pt x="82" y="253"/>
                      </a:cubicBezTo>
                      <a:cubicBezTo>
                        <a:pt x="67" y="248"/>
                        <a:pt x="73" y="246"/>
                        <a:pt x="64" y="255"/>
                      </a:cubicBezTo>
                      <a:cubicBezTo>
                        <a:pt x="56" y="252"/>
                        <a:pt x="53" y="245"/>
                        <a:pt x="50" y="255"/>
                      </a:cubicBezTo>
                      <a:cubicBezTo>
                        <a:pt x="51" y="257"/>
                        <a:pt x="52" y="259"/>
                        <a:pt x="52" y="261"/>
                      </a:cubicBezTo>
                      <a:cubicBezTo>
                        <a:pt x="52" y="263"/>
                        <a:pt x="48" y="266"/>
                        <a:pt x="50" y="267"/>
                      </a:cubicBezTo>
                      <a:cubicBezTo>
                        <a:pt x="55" y="269"/>
                        <a:pt x="76" y="260"/>
                        <a:pt x="80" y="259"/>
                      </a:cubicBezTo>
                      <a:cubicBezTo>
                        <a:pt x="82" y="258"/>
                        <a:pt x="86" y="257"/>
                        <a:pt x="86" y="257"/>
                      </a:cubicBezTo>
                      <a:cubicBezTo>
                        <a:pt x="90" y="258"/>
                        <a:pt x="94" y="260"/>
                        <a:pt x="98" y="261"/>
                      </a:cubicBezTo>
                      <a:cubicBezTo>
                        <a:pt x="101" y="262"/>
                        <a:pt x="97" y="266"/>
                        <a:pt x="96" y="269"/>
                      </a:cubicBezTo>
                      <a:cubicBezTo>
                        <a:pt x="92" y="281"/>
                        <a:pt x="91" y="284"/>
                        <a:pt x="80" y="291"/>
                      </a:cubicBezTo>
                      <a:cubicBezTo>
                        <a:pt x="72" y="283"/>
                        <a:pt x="71" y="286"/>
                        <a:pt x="60" y="289"/>
                      </a:cubicBezTo>
                      <a:cubicBezTo>
                        <a:pt x="55" y="304"/>
                        <a:pt x="59" y="298"/>
                        <a:pt x="50" y="307"/>
                      </a:cubicBezTo>
                      <a:cubicBezTo>
                        <a:pt x="39" y="304"/>
                        <a:pt x="42" y="300"/>
                        <a:pt x="36" y="291"/>
                      </a:cubicBezTo>
                      <a:cubicBezTo>
                        <a:pt x="41" y="277"/>
                        <a:pt x="38" y="283"/>
                        <a:pt x="44" y="273"/>
                      </a:cubicBezTo>
                      <a:cubicBezTo>
                        <a:pt x="43" y="269"/>
                        <a:pt x="36" y="263"/>
                        <a:pt x="40" y="261"/>
                      </a:cubicBezTo>
                      <a:cubicBezTo>
                        <a:pt x="48" y="256"/>
                        <a:pt x="47" y="259"/>
                        <a:pt x="44" y="251"/>
                      </a:cubicBezTo>
                      <a:close/>
                    </a:path>
                  </a:pathLst>
                </a:custGeom>
                <a:solidFill>
                  <a:schemeClr val="accent1"/>
                </a:solidFill>
                <a:ln w="9525">
                  <a:noFill/>
                  <a:round/>
                  <a:headEnd/>
                  <a:tailEnd/>
                </a:ln>
                <a:effectLst/>
              </p:spPr>
              <p:txBody>
                <a:bodyPr wrap="none" anchor="ctr"/>
                <a:lstStyle/>
                <a:p>
                  <a:endParaRPr lang="ja-JP" altLang="en-US"/>
                </a:p>
              </p:txBody>
            </p:sp>
            <p:sp>
              <p:nvSpPr>
                <p:cNvPr id="4288" name="Freeform 192"/>
                <p:cNvSpPr>
                  <a:spLocks/>
                </p:cNvSpPr>
                <p:nvPr/>
              </p:nvSpPr>
              <p:spPr bwMode="ltGray">
                <a:xfrm>
                  <a:off x="3055" y="1733"/>
                  <a:ext cx="138" cy="113"/>
                </a:xfrm>
                <a:custGeom>
                  <a:avLst/>
                  <a:gdLst/>
                  <a:ahLst/>
                  <a:cxnLst>
                    <a:cxn ang="0">
                      <a:pos x="7" y="81"/>
                    </a:cxn>
                    <a:cxn ang="0">
                      <a:pos x="11" y="63"/>
                    </a:cxn>
                    <a:cxn ang="0">
                      <a:pos x="23" y="69"/>
                    </a:cxn>
                    <a:cxn ang="0">
                      <a:pos x="29" y="51"/>
                    </a:cxn>
                    <a:cxn ang="0">
                      <a:pos x="31" y="45"/>
                    </a:cxn>
                    <a:cxn ang="0">
                      <a:pos x="25" y="15"/>
                    </a:cxn>
                    <a:cxn ang="0">
                      <a:pos x="35" y="3"/>
                    </a:cxn>
                    <a:cxn ang="0">
                      <a:pos x="57" y="17"/>
                    </a:cxn>
                    <a:cxn ang="0">
                      <a:pos x="79" y="41"/>
                    </a:cxn>
                    <a:cxn ang="0">
                      <a:pos x="99" y="35"/>
                    </a:cxn>
                    <a:cxn ang="0">
                      <a:pos x="113" y="37"/>
                    </a:cxn>
                    <a:cxn ang="0">
                      <a:pos x="127" y="25"/>
                    </a:cxn>
                    <a:cxn ang="0">
                      <a:pos x="125" y="39"/>
                    </a:cxn>
                    <a:cxn ang="0">
                      <a:pos x="111" y="45"/>
                    </a:cxn>
                    <a:cxn ang="0">
                      <a:pos x="109" y="57"/>
                    </a:cxn>
                    <a:cxn ang="0">
                      <a:pos x="95" y="73"/>
                    </a:cxn>
                    <a:cxn ang="0">
                      <a:pos x="83" y="77"/>
                    </a:cxn>
                    <a:cxn ang="0">
                      <a:pos x="73" y="101"/>
                    </a:cxn>
                    <a:cxn ang="0">
                      <a:pos x="69" y="113"/>
                    </a:cxn>
                    <a:cxn ang="0">
                      <a:pos x="51" y="99"/>
                    </a:cxn>
                    <a:cxn ang="0">
                      <a:pos x="33" y="87"/>
                    </a:cxn>
                    <a:cxn ang="0">
                      <a:pos x="17" y="95"/>
                    </a:cxn>
                    <a:cxn ang="0">
                      <a:pos x="7" y="81"/>
                    </a:cxn>
                  </a:cxnLst>
                  <a:rect l="0" t="0" r="r" b="b"/>
                  <a:pathLst>
                    <a:path w="138" h="113">
                      <a:moveTo>
                        <a:pt x="7" y="81"/>
                      </a:moveTo>
                      <a:cubicBezTo>
                        <a:pt x="2" y="73"/>
                        <a:pt x="1" y="66"/>
                        <a:pt x="11" y="63"/>
                      </a:cubicBezTo>
                      <a:cubicBezTo>
                        <a:pt x="11" y="63"/>
                        <a:pt x="21" y="71"/>
                        <a:pt x="23" y="69"/>
                      </a:cubicBezTo>
                      <a:cubicBezTo>
                        <a:pt x="23" y="69"/>
                        <a:pt x="28" y="54"/>
                        <a:pt x="29" y="51"/>
                      </a:cubicBezTo>
                      <a:cubicBezTo>
                        <a:pt x="30" y="49"/>
                        <a:pt x="31" y="45"/>
                        <a:pt x="31" y="45"/>
                      </a:cubicBezTo>
                      <a:cubicBezTo>
                        <a:pt x="30" y="34"/>
                        <a:pt x="28" y="26"/>
                        <a:pt x="25" y="15"/>
                      </a:cubicBezTo>
                      <a:cubicBezTo>
                        <a:pt x="27" y="6"/>
                        <a:pt x="25" y="0"/>
                        <a:pt x="35" y="3"/>
                      </a:cubicBezTo>
                      <a:cubicBezTo>
                        <a:pt x="42" y="13"/>
                        <a:pt x="44" y="15"/>
                        <a:pt x="57" y="17"/>
                      </a:cubicBezTo>
                      <a:cubicBezTo>
                        <a:pt x="61" y="29"/>
                        <a:pt x="66" y="37"/>
                        <a:pt x="79" y="41"/>
                      </a:cubicBezTo>
                      <a:cubicBezTo>
                        <a:pt x="94" y="36"/>
                        <a:pt x="87" y="38"/>
                        <a:pt x="99" y="35"/>
                      </a:cubicBezTo>
                      <a:cubicBezTo>
                        <a:pt x="106" y="25"/>
                        <a:pt x="104" y="34"/>
                        <a:pt x="113" y="37"/>
                      </a:cubicBezTo>
                      <a:cubicBezTo>
                        <a:pt x="120" y="32"/>
                        <a:pt x="119" y="28"/>
                        <a:pt x="127" y="25"/>
                      </a:cubicBezTo>
                      <a:cubicBezTo>
                        <a:pt x="138" y="29"/>
                        <a:pt x="131" y="33"/>
                        <a:pt x="125" y="39"/>
                      </a:cubicBezTo>
                      <a:cubicBezTo>
                        <a:pt x="122" y="48"/>
                        <a:pt x="119" y="48"/>
                        <a:pt x="111" y="45"/>
                      </a:cubicBezTo>
                      <a:cubicBezTo>
                        <a:pt x="98" y="48"/>
                        <a:pt x="99" y="50"/>
                        <a:pt x="109" y="57"/>
                      </a:cubicBezTo>
                      <a:cubicBezTo>
                        <a:pt x="117" y="69"/>
                        <a:pt x="105" y="70"/>
                        <a:pt x="95" y="73"/>
                      </a:cubicBezTo>
                      <a:cubicBezTo>
                        <a:pt x="91" y="74"/>
                        <a:pt x="83" y="77"/>
                        <a:pt x="83" y="77"/>
                      </a:cubicBezTo>
                      <a:cubicBezTo>
                        <a:pt x="80" y="86"/>
                        <a:pt x="76" y="92"/>
                        <a:pt x="73" y="101"/>
                      </a:cubicBezTo>
                      <a:cubicBezTo>
                        <a:pt x="72" y="105"/>
                        <a:pt x="69" y="113"/>
                        <a:pt x="69" y="113"/>
                      </a:cubicBezTo>
                      <a:cubicBezTo>
                        <a:pt x="58" y="110"/>
                        <a:pt x="60" y="106"/>
                        <a:pt x="51" y="99"/>
                      </a:cubicBezTo>
                      <a:cubicBezTo>
                        <a:pt x="45" y="95"/>
                        <a:pt x="33" y="87"/>
                        <a:pt x="33" y="87"/>
                      </a:cubicBezTo>
                      <a:cubicBezTo>
                        <a:pt x="25" y="92"/>
                        <a:pt x="26" y="98"/>
                        <a:pt x="17" y="95"/>
                      </a:cubicBezTo>
                      <a:cubicBezTo>
                        <a:pt x="16" y="93"/>
                        <a:pt x="0" y="81"/>
                        <a:pt x="7" y="81"/>
                      </a:cubicBezTo>
                      <a:close/>
                    </a:path>
                  </a:pathLst>
                </a:custGeom>
                <a:solidFill>
                  <a:schemeClr val="accent1"/>
                </a:solidFill>
                <a:ln w="9525">
                  <a:noFill/>
                  <a:round/>
                  <a:headEnd/>
                  <a:tailEnd/>
                </a:ln>
                <a:effectLst/>
              </p:spPr>
              <p:txBody>
                <a:bodyPr wrap="none" anchor="ctr"/>
                <a:lstStyle/>
                <a:p>
                  <a:endParaRPr lang="ja-JP" altLang="en-US"/>
                </a:p>
              </p:txBody>
            </p:sp>
            <p:sp>
              <p:nvSpPr>
                <p:cNvPr id="4289" name="Freeform 193"/>
                <p:cNvSpPr>
                  <a:spLocks/>
                </p:cNvSpPr>
                <p:nvPr/>
              </p:nvSpPr>
              <p:spPr bwMode="ltGray">
                <a:xfrm>
                  <a:off x="3194" y="1718"/>
                  <a:ext cx="46" cy="34"/>
                </a:xfrm>
                <a:custGeom>
                  <a:avLst/>
                  <a:gdLst/>
                  <a:ahLst/>
                  <a:cxnLst>
                    <a:cxn ang="0">
                      <a:pos x="0" y="24"/>
                    </a:cxn>
                    <a:cxn ang="0">
                      <a:pos x="24" y="0"/>
                    </a:cxn>
                    <a:cxn ang="0">
                      <a:pos x="46" y="16"/>
                    </a:cxn>
                    <a:cxn ang="0">
                      <a:pos x="24" y="20"/>
                    </a:cxn>
                    <a:cxn ang="0">
                      <a:pos x="0" y="24"/>
                    </a:cxn>
                  </a:cxnLst>
                  <a:rect l="0" t="0" r="r" b="b"/>
                  <a:pathLst>
                    <a:path w="46" h="34">
                      <a:moveTo>
                        <a:pt x="0" y="24"/>
                      </a:moveTo>
                      <a:cubicBezTo>
                        <a:pt x="22" y="17"/>
                        <a:pt x="7" y="12"/>
                        <a:pt x="24" y="0"/>
                      </a:cubicBezTo>
                      <a:cubicBezTo>
                        <a:pt x="43" y="6"/>
                        <a:pt x="21" y="12"/>
                        <a:pt x="46" y="16"/>
                      </a:cubicBezTo>
                      <a:cubicBezTo>
                        <a:pt x="42" y="28"/>
                        <a:pt x="34" y="23"/>
                        <a:pt x="24" y="20"/>
                      </a:cubicBezTo>
                      <a:cubicBezTo>
                        <a:pt x="3" y="34"/>
                        <a:pt x="12" y="16"/>
                        <a:pt x="0" y="24"/>
                      </a:cubicBezTo>
                      <a:close/>
                    </a:path>
                  </a:pathLst>
                </a:custGeom>
                <a:solidFill>
                  <a:schemeClr val="accent1"/>
                </a:solidFill>
                <a:ln w="9525">
                  <a:noFill/>
                  <a:round/>
                  <a:headEnd/>
                  <a:tailEnd/>
                </a:ln>
                <a:effectLst/>
              </p:spPr>
              <p:txBody>
                <a:bodyPr wrap="none" anchor="ctr"/>
                <a:lstStyle/>
                <a:p>
                  <a:endParaRPr lang="ja-JP" altLang="en-US"/>
                </a:p>
              </p:txBody>
            </p:sp>
            <p:sp>
              <p:nvSpPr>
                <p:cNvPr id="4290" name="Freeform 194"/>
                <p:cNvSpPr>
                  <a:spLocks/>
                </p:cNvSpPr>
                <p:nvPr/>
              </p:nvSpPr>
              <p:spPr bwMode="ltGray">
                <a:xfrm>
                  <a:off x="3233" y="1675"/>
                  <a:ext cx="39" cy="47"/>
                </a:xfrm>
                <a:custGeom>
                  <a:avLst/>
                  <a:gdLst/>
                  <a:ahLst/>
                  <a:cxnLst>
                    <a:cxn ang="0">
                      <a:pos x="17" y="43"/>
                    </a:cxn>
                    <a:cxn ang="0">
                      <a:pos x="13" y="17"/>
                    </a:cxn>
                    <a:cxn ang="0">
                      <a:pos x="29" y="19"/>
                    </a:cxn>
                    <a:cxn ang="0">
                      <a:pos x="25" y="33"/>
                    </a:cxn>
                    <a:cxn ang="0">
                      <a:pos x="17" y="43"/>
                    </a:cxn>
                  </a:cxnLst>
                  <a:rect l="0" t="0" r="r" b="b"/>
                  <a:pathLst>
                    <a:path w="39" h="47">
                      <a:moveTo>
                        <a:pt x="17" y="43"/>
                      </a:moveTo>
                      <a:cubicBezTo>
                        <a:pt x="0" y="39"/>
                        <a:pt x="6" y="28"/>
                        <a:pt x="13" y="17"/>
                      </a:cubicBezTo>
                      <a:cubicBezTo>
                        <a:pt x="7" y="0"/>
                        <a:pt x="24" y="16"/>
                        <a:pt x="29" y="19"/>
                      </a:cubicBezTo>
                      <a:cubicBezTo>
                        <a:pt x="36" y="29"/>
                        <a:pt x="39" y="30"/>
                        <a:pt x="25" y="33"/>
                      </a:cubicBezTo>
                      <a:cubicBezTo>
                        <a:pt x="21" y="46"/>
                        <a:pt x="25" y="47"/>
                        <a:pt x="17" y="43"/>
                      </a:cubicBezTo>
                      <a:close/>
                    </a:path>
                  </a:pathLst>
                </a:custGeom>
                <a:solidFill>
                  <a:schemeClr val="accent1"/>
                </a:solidFill>
                <a:ln w="9525">
                  <a:noFill/>
                  <a:round/>
                  <a:headEnd/>
                  <a:tailEnd/>
                </a:ln>
                <a:effectLst/>
              </p:spPr>
              <p:txBody>
                <a:bodyPr wrap="none" anchor="ctr"/>
                <a:lstStyle/>
                <a:p>
                  <a:endParaRPr lang="ja-JP" altLang="en-US"/>
                </a:p>
              </p:txBody>
            </p:sp>
            <p:sp>
              <p:nvSpPr>
                <p:cNvPr id="4291" name="Freeform 195"/>
                <p:cNvSpPr>
                  <a:spLocks/>
                </p:cNvSpPr>
                <p:nvPr/>
              </p:nvSpPr>
              <p:spPr bwMode="ltGray">
                <a:xfrm>
                  <a:off x="3277" y="1662"/>
                  <a:ext cx="25" cy="27"/>
                </a:xfrm>
                <a:custGeom>
                  <a:avLst/>
                  <a:gdLst/>
                  <a:ahLst/>
                  <a:cxnLst>
                    <a:cxn ang="0">
                      <a:pos x="11" y="18"/>
                    </a:cxn>
                    <a:cxn ang="0">
                      <a:pos x="7" y="8"/>
                    </a:cxn>
                    <a:cxn ang="0">
                      <a:pos x="19" y="0"/>
                    </a:cxn>
                    <a:cxn ang="0">
                      <a:pos x="11" y="18"/>
                    </a:cxn>
                  </a:cxnLst>
                  <a:rect l="0" t="0" r="r" b="b"/>
                  <a:pathLst>
                    <a:path w="25" h="27">
                      <a:moveTo>
                        <a:pt x="11" y="18"/>
                      </a:moveTo>
                      <a:cubicBezTo>
                        <a:pt x="6" y="16"/>
                        <a:pt x="0" y="16"/>
                        <a:pt x="7" y="8"/>
                      </a:cubicBezTo>
                      <a:cubicBezTo>
                        <a:pt x="10" y="4"/>
                        <a:pt x="19" y="0"/>
                        <a:pt x="19" y="0"/>
                      </a:cubicBezTo>
                      <a:cubicBezTo>
                        <a:pt x="25" y="9"/>
                        <a:pt x="20" y="27"/>
                        <a:pt x="11" y="18"/>
                      </a:cubicBezTo>
                      <a:close/>
                    </a:path>
                  </a:pathLst>
                </a:custGeom>
                <a:solidFill>
                  <a:schemeClr val="accent1"/>
                </a:solidFill>
                <a:ln w="9525">
                  <a:noFill/>
                  <a:round/>
                  <a:headEnd/>
                  <a:tailEnd/>
                </a:ln>
                <a:effectLst/>
              </p:spPr>
              <p:txBody>
                <a:bodyPr wrap="none" anchor="ctr"/>
                <a:lstStyle/>
                <a:p>
                  <a:endParaRPr lang="ja-JP" altLang="en-US"/>
                </a:p>
              </p:txBody>
            </p:sp>
            <p:sp>
              <p:nvSpPr>
                <p:cNvPr id="4292" name="Freeform 196"/>
                <p:cNvSpPr>
                  <a:spLocks/>
                </p:cNvSpPr>
                <p:nvPr/>
              </p:nvSpPr>
              <p:spPr bwMode="ltGray">
                <a:xfrm>
                  <a:off x="3061" y="1482"/>
                  <a:ext cx="62" cy="238"/>
                </a:xfrm>
                <a:custGeom>
                  <a:avLst/>
                  <a:gdLst/>
                  <a:ahLst/>
                  <a:cxnLst>
                    <a:cxn ang="0">
                      <a:pos x="3" y="60"/>
                    </a:cxn>
                    <a:cxn ang="0">
                      <a:pos x="11" y="32"/>
                    </a:cxn>
                    <a:cxn ang="0">
                      <a:pos x="13" y="2"/>
                    </a:cxn>
                    <a:cxn ang="0">
                      <a:pos x="19" y="6"/>
                    </a:cxn>
                    <a:cxn ang="0">
                      <a:pos x="25" y="30"/>
                    </a:cxn>
                    <a:cxn ang="0">
                      <a:pos x="49" y="94"/>
                    </a:cxn>
                    <a:cxn ang="0">
                      <a:pos x="57" y="122"/>
                    </a:cxn>
                    <a:cxn ang="0">
                      <a:pos x="61" y="134"/>
                    </a:cxn>
                    <a:cxn ang="0">
                      <a:pos x="51" y="148"/>
                    </a:cxn>
                    <a:cxn ang="0">
                      <a:pos x="39" y="144"/>
                    </a:cxn>
                    <a:cxn ang="0">
                      <a:pos x="27" y="162"/>
                    </a:cxn>
                    <a:cxn ang="0">
                      <a:pos x="51" y="220"/>
                    </a:cxn>
                    <a:cxn ang="0">
                      <a:pos x="35" y="230"/>
                    </a:cxn>
                    <a:cxn ang="0">
                      <a:pos x="11" y="238"/>
                    </a:cxn>
                    <a:cxn ang="0">
                      <a:pos x="11" y="196"/>
                    </a:cxn>
                    <a:cxn ang="0">
                      <a:pos x="9" y="140"/>
                    </a:cxn>
                    <a:cxn ang="0">
                      <a:pos x="19" y="122"/>
                    </a:cxn>
                    <a:cxn ang="0">
                      <a:pos x="1" y="76"/>
                    </a:cxn>
                    <a:cxn ang="0">
                      <a:pos x="3" y="60"/>
                    </a:cxn>
                  </a:cxnLst>
                  <a:rect l="0" t="0" r="r" b="b"/>
                  <a:pathLst>
                    <a:path w="62" h="238">
                      <a:moveTo>
                        <a:pt x="3" y="60"/>
                      </a:moveTo>
                      <a:cubicBezTo>
                        <a:pt x="5" y="47"/>
                        <a:pt x="4" y="42"/>
                        <a:pt x="11" y="32"/>
                      </a:cubicBezTo>
                      <a:cubicBezTo>
                        <a:pt x="12" y="22"/>
                        <a:pt x="10" y="12"/>
                        <a:pt x="13" y="2"/>
                      </a:cubicBezTo>
                      <a:cubicBezTo>
                        <a:pt x="14" y="0"/>
                        <a:pt x="18" y="4"/>
                        <a:pt x="19" y="6"/>
                      </a:cubicBezTo>
                      <a:cubicBezTo>
                        <a:pt x="24" y="13"/>
                        <a:pt x="23" y="22"/>
                        <a:pt x="25" y="30"/>
                      </a:cubicBezTo>
                      <a:cubicBezTo>
                        <a:pt x="31" y="53"/>
                        <a:pt x="44" y="71"/>
                        <a:pt x="49" y="94"/>
                      </a:cubicBezTo>
                      <a:cubicBezTo>
                        <a:pt x="51" y="104"/>
                        <a:pt x="54" y="113"/>
                        <a:pt x="57" y="122"/>
                      </a:cubicBezTo>
                      <a:cubicBezTo>
                        <a:pt x="58" y="126"/>
                        <a:pt x="61" y="134"/>
                        <a:pt x="61" y="134"/>
                      </a:cubicBezTo>
                      <a:cubicBezTo>
                        <a:pt x="59" y="144"/>
                        <a:pt x="62" y="155"/>
                        <a:pt x="51" y="148"/>
                      </a:cubicBezTo>
                      <a:cubicBezTo>
                        <a:pt x="48" y="143"/>
                        <a:pt x="47" y="137"/>
                        <a:pt x="39" y="144"/>
                      </a:cubicBezTo>
                      <a:cubicBezTo>
                        <a:pt x="34" y="149"/>
                        <a:pt x="27" y="162"/>
                        <a:pt x="27" y="162"/>
                      </a:cubicBezTo>
                      <a:cubicBezTo>
                        <a:pt x="31" y="184"/>
                        <a:pt x="44" y="199"/>
                        <a:pt x="51" y="220"/>
                      </a:cubicBezTo>
                      <a:cubicBezTo>
                        <a:pt x="47" y="231"/>
                        <a:pt x="47" y="232"/>
                        <a:pt x="35" y="230"/>
                      </a:cubicBezTo>
                      <a:cubicBezTo>
                        <a:pt x="23" y="222"/>
                        <a:pt x="21" y="232"/>
                        <a:pt x="11" y="238"/>
                      </a:cubicBezTo>
                      <a:cubicBezTo>
                        <a:pt x="4" y="227"/>
                        <a:pt x="10" y="208"/>
                        <a:pt x="11" y="196"/>
                      </a:cubicBezTo>
                      <a:cubicBezTo>
                        <a:pt x="9" y="179"/>
                        <a:pt x="3" y="157"/>
                        <a:pt x="9" y="140"/>
                      </a:cubicBezTo>
                      <a:cubicBezTo>
                        <a:pt x="11" y="133"/>
                        <a:pt x="17" y="129"/>
                        <a:pt x="19" y="122"/>
                      </a:cubicBezTo>
                      <a:cubicBezTo>
                        <a:pt x="13" y="105"/>
                        <a:pt x="17" y="86"/>
                        <a:pt x="1" y="76"/>
                      </a:cubicBezTo>
                      <a:cubicBezTo>
                        <a:pt x="0" y="72"/>
                        <a:pt x="3" y="50"/>
                        <a:pt x="3" y="60"/>
                      </a:cubicBezTo>
                      <a:close/>
                    </a:path>
                  </a:pathLst>
                </a:custGeom>
                <a:solidFill>
                  <a:schemeClr val="accent1"/>
                </a:solidFill>
                <a:ln w="9525">
                  <a:noFill/>
                  <a:round/>
                  <a:headEnd/>
                  <a:tailEnd/>
                </a:ln>
                <a:effectLst/>
              </p:spPr>
              <p:txBody>
                <a:bodyPr wrap="none" anchor="ctr"/>
                <a:lstStyle/>
                <a:p>
                  <a:endParaRPr lang="ja-JP" altLang="en-US"/>
                </a:p>
              </p:txBody>
            </p:sp>
            <p:sp>
              <p:nvSpPr>
                <p:cNvPr id="4293" name="Freeform 197"/>
                <p:cNvSpPr>
                  <a:spLocks/>
                </p:cNvSpPr>
                <p:nvPr/>
              </p:nvSpPr>
              <p:spPr bwMode="ltGray">
                <a:xfrm>
                  <a:off x="1510" y="2454"/>
                  <a:ext cx="47" cy="114"/>
                </a:xfrm>
                <a:custGeom>
                  <a:avLst/>
                  <a:gdLst/>
                  <a:ahLst/>
                  <a:cxnLst>
                    <a:cxn ang="0">
                      <a:pos x="6" y="58"/>
                    </a:cxn>
                    <a:cxn ang="0">
                      <a:pos x="20" y="0"/>
                    </a:cxn>
                    <a:cxn ang="0">
                      <a:pos x="36" y="28"/>
                    </a:cxn>
                    <a:cxn ang="0">
                      <a:pos x="38" y="46"/>
                    </a:cxn>
                    <a:cxn ang="0">
                      <a:pos x="42" y="58"/>
                    </a:cxn>
                    <a:cxn ang="0">
                      <a:pos x="26" y="104"/>
                    </a:cxn>
                    <a:cxn ang="0">
                      <a:pos x="8" y="108"/>
                    </a:cxn>
                    <a:cxn ang="0">
                      <a:pos x="0" y="74"/>
                    </a:cxn>
                    <a:cxn ang="0">
                      <a:pos x="2" y="66"/>
                    </a:cxn>
                    <a:cxn ang="0">
                      <a:pos x="6" y="58"/>
                    </a:cxn>
                  </a:cxnLst>
                  <a:rect l="0" t="0" r="r" b="b"/>
                  <a:pathLst>
                    <a:path w="47" h="114">
                      <a:moveTo>
                        <a:pt x="6" y="58"/>
                      </a:moveTo>
                      <a:cubicBezTo>
                        <a:pt x="3" y="48"/>
                        <a:pt x="6" y="5"/>
                        <a:pt x="20" y="0"/>
                      </a:cubicBezTo>
                      <a:cubicBezTo>
                        <a:pt x="32" y="4"/>
                        <a:pt x="32" y="17"/>
                        <a:pt x="36" y="28"/>
                      </a:cubicBezTo>
                      <a:cubicBezTo>
                        <a:pt x="33" y="38"/>
                        <a:pt x="33" y="32"/>
                        <a:pt x="38" y="46"/>
                      </a:cubicBezTo>
                      <a:cubicBezTo>
                        <a:pt x="39" y="50"/>
                        <a:pt x="42" y="58"/>
                        <a:pt x="42" y="58"/>
                      </a:cubicBezTo>
                      <a:cubicBezTo>
                        <a:pt x="44" y="77"/>
                        <a:pt x="47" y="97"/>
                        <a:pt x="26" y="104"/>
                      </a:cubicBezTo>
                      <a:cubicBezTo>
                        <a:pt x="19" y="111"/>
                        <a:pt x="17" y="114"/>
                        <a:pt x="8" y="108"/>
                      </a:cubicBezTo>
                      <a:cubicBezTo>
                        <a:pt x="4" y="97"/>
                        <a:pt x="4" y="85"/>
                        <a:pt x="0" y="74"/>
                      </a:cubicBezTo>
                      <a:cubicBezTo>
                        <a:pt x="1" y="71"/>
                        <a:pt x="1" y="69"/>
                        <a:pt x="2" y="66"/>
                      </a:cubicBezTo>
                      <a:cubicBezTo>
                        <a:pt x="6" y="51"/>
                        <a:pt x="6" y="50"/>
                        <a:pt x="6" y="58"/>
                      </a:cubicBezTo>
                      <a:close/>
                    </a:path>
                  </a:pathLst>
                </a:custGeom>
                <a:solidFill>
                  <a:schemeClr val="accent1"/>
                </a:solidFill>
                <a:ln w="9525">
                  <a:noFill/>
                  <a:round/>
                  <a:headEnd/>
                  <a:tailEnd/>
                </a:ln>
                <a:effectLst/>
              </p:spPr>
              <p:txBody>
                <a:bodyPr wrap="none" anchor="ctr"/>
                <a:lstStyle/>
                <a:p>
                  <a:endParaRPr lang="ja-JP" altLang="en-US"/>
                </a:p>
              </p:txBody>
            </p:sp>
            <p:sp>
              <p:nvSpPr>
                <p:cNvPr id="4294" name="Freeform 198"/>
                <p:cNvSpPr>
                  <a:spLocks/>
                </p:cNvSpPr>
                <p:nvPr/>
              </p:nvSpPr>
              <p:spPr bwMode="ltGray">
                <a:xfrm>
                  <a:off x="1186" y="1899"/>
                  <a:ext cx="55" cy="239"/>
                </a:xfrm>
                <a:custGeom>
                  <a:avLst/>
                  <a:gdLst/>
                  <a:ahLst/>
                  <a:cxnLst>
                    <a:cxn ang="0">
                      <a:pos x="24" y="11"/>
                    </a:cxn>
                    <a:cxn ang="0">
                      <a:pos x="28" y="27"/>
                    </a:cxn>
                    <a:cxn ang="0">
                      <a:pos x="32" y="39"/>
                    </a:cxn>
                    <a:cxn ang="0">
                      <a:pos x="48" y="81"/>
                    </a:cxn>
                    <a:cxn ang="0">
                      <a:pos x="44" y="111"/>
                    </a:cxn>
                    <a:cxn ang="0">
                      <a:pos x="22" y="197"/>
                    </a:cxn>
                    <a:cxn ang="0">
                      <a:pos x="10" y="221"/>
                    </a:cxn>
                    <a:cxn ang="0">
                      <a:pos x="2" y="233"/>
                    </a:cxn>
                    <a:cxn ang="0">
                      <a:pos x="0" y="239"/>
                    </a:cxn>
                    <a:cxn ang="0">
                      <a:pos x="2" y="123"/>
                    </a:cxn>
                    <a:cxn ang="0">
                      <a:pos x="16" y="29"/>
                    </a:cxn>
                    <a:cxn ang="0">
                      <a:pos x="24" y="11"/>
                    </a:cxn>
                  </a:cxnLst>
                  <a:rect l="0" t="0" r="r" b="b"/>
                  <a:pathLst>
                    <a:path w="55" h="239">
                      <a:moveTo>
                        <a:pt x="24" y="11"/>
                      </a:moveTo>
                      <a:cubicBezTo>
                        <a:pt x="30" y="29"/>
                        <a:pt x="21" y="0"/>
                        <a:pt x="28" y="27"/>
                      </a:cubicBezTo>
                      <a:cubicBezTo>
                        <a:pt x="29" y="31"/>
                        <a:pt x="32" y="39"/>
                        <a:pt x="32" y="39"/>
                      </a:cubicBezTo>
                      <a:cubicBezTo>
                        <a:pt x="27" y="55"/>
                        <a:pt x="31" y="75"/>
                        <a:pt x="48" y="81"/>
                      </a:cubicBezTo>
                      <a:cubicBezTo>
                        <a:pt x="55" y="91"/>
                        <a:pt x="47" y="101"/>
                        <a:pt x="44" y="111"/>
                      </a:cubicBezTo>
                      <a:cubicBezTo>
                        <a:pt x="35" y="139"/>
                        <a:pt x="31" y="169"/>
                        <a:pt x="22" y="197"/>
                      </a:cubicBezTo>
                      <a:cubicBezTo>
                        <a:pt x="19" y="205"/>
                        <a:pt x="14" y="213"/>
                        <a:pt x="10" y="221"/>
                      </a:cubicBezTo>
                      <a:cubicBezTo>
                        <a:pt x="8" y="225"/>
                        <a:pt x="5" y="229"/>
                        <a:pt x="2" y="233"/>
                      </a:cubicBezTo>
                      <a:cubicBezTo>
                        <a:pt x="1" y="235"/>
                        <a:pt x="0" y="239"/>
                        <a:pt x="0" y="239"/>
                      </a:cubicBezTo>
                      <a:lnTo>
                        <a:pt x="2" y="123"/>
                      </a:lnTo>
                      <a:lnTo>
                        <a:pt x="16" y="29"/>
                      </a:lnTo>
                      <a:lnTo>
                        <a:pt x="24" y="11"/>
                      </a:lnTo>
                      <a:close/>
                    </a:path>
                  </a:pathLst>
                </a:custGeom>
                <a:solidFill>
                  <a:schemeClr val="accent1"/>
                </a:solidFill>
                <a:ln w="9525">
                  <a:noFill/>
                  <a:round/>
                  <a:headEnd/>
                  <a:tailEnd/>
                </a:ln>
                <a:effectLst/>
              </p:spPr>
              <p:txBody>
                <a:bodyPr wrap="none" anchor="ctr"/>
                <a:lstStyle/>
                <a:p>
                  <a:endParaRPr lang="ja-JP" altLang="en-US"/>
                </a:p>
              </p:txBody>
            </p:sp>
            <p:sp>
              <p:nvSpPr>
                <p:cNvPr id="4295" name="Freeform 199"/>
                <p:cNvSpPr>
                  <a:spLocks/>
                </p:cNvSpPr>
                <p:nvPr/>
              </p:nvSpPr>
              <p:spPr bwMode="ltGray">
                <a:xfrm>
                  <a:off x="1819" y="2717"/>
                  <a:ext cx="291" cy="399"/>
                </a:xfrm>
                <a:custGeom>
                  <a:avLst/>
                  <a:gdLst/>
                  <a:ahLst/>
                  <a:cxnLst>
                    <a:cxn ang="0">
                      <a:pos x="33" y="55"/>
                    </a:cxn>
                    <a:cxn ang="0">
                      <a:pos x="13" y="45"/>
                    </a:cxn>
                    <a:cxn ang="0">
                      <a:pos x="7" y="41"/>
                    </a:cxn>
                    <a:cxn ang="0">
                      <a:pos x="3" y="23"/>
                    </a:cxn>
                    <a:cxn ang="0">
                      <a:pos x="17" y="5"/>
                    </a:cxn>
                    <a:cxn ang="0">
                      <a:pos x="29" y="15"/>
                    </a:cxn>
                    <a:cxn ang="0">
                      <a:pos x="41" y="31"/>
                    </a:cxn>
                    <a:cxn ang="0">
                      <a:pos x="59" y="37"/>
                    </a:cxn>
                    <a:cxn ang="0">
                      <a:pos x="83" y="77"/>
                    </a:cxn>
                    <a:cxn ang="0">
                      <a:pos x="103" y="97"/>
                    </a:cxn>
                    <a:cxn ang="0">
                      <a:pos x="137" y="141"/>
                    </a:cxn>
                    <a:cxn ang="0">
                      <a:pos x="185" y="195"/>
                    </a:cxn>
                    <a:cxn ang="0">
                      <a:pos x="191" y="207"/>
                    </a:cxn>
                    <a:cxn ang="0">
                      <a:pos x="215" y="219"/>
                    </a:cxn>
                    <a:cxn ang="0">
                      <a:pos x="241" y="239"/>
                    </a:cxn>
                    <a:cxn ang="0">
                      <a:pos x="227" y="239"/>
                    </a:cxn>
                    <a:cxn ang="0">
                      <a:pos x="215" y="231"/>
                    </a:cxn>
                    <a:cxn ang="0">
                      <a:pos x="205" y="239"/>
                    </a:cxn>
                    <a:cxn ang="0">
                      <a:pos x="221" y="255"/>
                    </a:cxn>
                    <a:cxn ang="0">
                      <a:pos x="237" y="285"/>
                    </a:cxn>
                    <a:cxn ang="0">
                      <a:pos x="241" y="297"/>
                    </a:cxn>
                    <a:cxn ang="0">
                      <a:pos x="253" y="307"/>
                    </a:cxn>
                    <a:cxn ang="0">
                      <a:pos x="255" y="289"/>
                    </a:cxn>
                    <a:cxn ang="0">
                      <a:pos x="271" y="283"/>
                    </a:cxn>
                    <a:cxn ang="0">
                      <a:pos x="273" y="295"/>
                    </a:cxn>
                    <a:cxn ang="0">
                      <a:pos x="279" y="299"/>
                    </a:cxn>
                    <a:cxn ang="0">
                      <a:pos x="291" y="311"/>
                    </a:cxn>
                    <a:cxn ang="0">
                      <a:pos x="275" y="315"/>
                    </a:cxn>
                    <a:cxn ang="0">
                      <a:pos x="277" y="335"/>
                    </a:cxn>
                    <a:cxn ang="0">
                      <a:pos x="281" y="367"/>
                    </a:cxn>
                    <a:cxn ang="0">
                      <a:pos x="273" y="393"/>
                    </a:cxn>
                    <a:cxn ang="0">
                      <a:pos x="271" y="399"/>
                    </a:cxn>
                    <a:cxn ang="0">
                      <a:pos x="257" y="385"/>
                    </a:cxn>
                    <a:cxn ang="0">
                      <a:pos x="239" y="379"/>
                    </a:cxn>
                    <a:cxn ang="0">
                      <a:pos x="213" y="355"/>
                    </a:cxn>
                    <a:cxn ang="0">
                      <a:pos x="201" y="347"/>
                    </a:cxn>
                    <a:cxn ang="0">
                      <a:pos x="189" y="333"/>
                    </a:cxn>
                    <a:cxn ang="0">
                      <a:pos x="175" y="315"/>
                    </a:cxn>
                    <a:cxn ang="0">
                      <a:pos x="153" y="281"/>
                    </a:cxn>
                    <a:cxn ang="0">
                      <a:pos x="133" y="245"/>
                    </a:cxn>
                    <a:cxn ang="0">
                      <a:pos x="117" y="209"/>
                    </a:cxn>
                    <a:cxn ang="0">
                      <a:pos x="119" y="195"/>
                    </a:cxn>
                    <a:cxn ang="0">
                      <a:pos x="93" y="167"/>
                    </a:cxn>
                    <a:cxn ang="0">
                      <a:pos x="85" y="149"/>
                    </a:cxn>
                    <a:cxn ang="0">
                      <a:pos x="73" y="117"/>
                    </a:cxn>
                    <a:cxn ang="0">
                      <a:pos x="55" y="107"/>
                    </a:cxn>
                    <a:cxn ang="0">
                      <a:pos x="41" y="79"/>
                    </a:cxn>
                    <a:cxn ang="0">
                      <a:pos x="29" y="55"/>
                    </a:cxn>
                    <a:cxn ang="0">
                      <a:pos x="33" y="55"/>
                    </a:cxn>
                  </a:cxnLst>
                  <a:rect l="0" t="0" r="r" b="b"/>
                  <a:pathLst>
                    <a:path w="291" h="399">
                      <a:moveTo>
                        <a:pt x="33" y="55"/>
                      </a:moveTo>
                      <a:cubicBezTo>
                        <a:pt x="20" y="52"/>
                        <a:pt x="27" y="55"/>
                        <a:pt x="13" y="45"/>
                      </a:cubicBezTo>
                      <a:cubicBezTo>
                        <a:pt x="11" y="44"/>
                        <a:pt x="7" y="41"/>
                        <a:pt x="7" y="41"/>
                      </a:cubicBezTo>
                      <a:cubicBezTo>
                        <a:pt x="2" y="34"/>
                        <a:pt x="0" y="31"/>
                        <a:pt x="3" y="23"/>
                      </a:cubicBezTo>
                      <a:cubicBezTo>
                        <a:pt x="5" y="8"/>
                        <a:pt x="2" y="0"/>
                        <a:pt x="17" y="5"/>
                      </a:cubicBezTo>
                      <a:cubicBezTo>
                        <a:pt x="21" y="9"/>
                        <a:pt x="26" y="11"/>
                        <a:pt x="29" y="15"/>
                      </a:cubicBezTo>
                      <a:cubicBezTo>
                        <a:pt x="34" y="21"/>
                        <a:pt x="32" y="27"/>
                        <a:pt x="41" y="31"/>
                      </a:cubicBezTo>
                      <a:cubicBezTo>
                        <a:pt x="47" y="34"/>
                        <a:pt x="59" y="37"/>
                        <a:pt x="59" y="37"/>
                      </a:cubicBezTo>
                      <a:cubicBezTo>
                        <a:pt x="69" y="53"/>
                        <a:pt x="67" y="66"/>
                        <a:pt x="83" y="77"/>
                      </a:cubicBezTo>
                      <a:cubicBezTo>
                        <a:pt x="88" y="84"/>
                        <a:pt x="96" y="92"/>
                        <a:pt x="103" y="97"/>
                      </a:cubicBezTo>
                      <a:cubicBezTo>
                        <a:pt x="113" y="111"/>
                        <a:pt x="119" y="135"/>
                        <a:pt x="137" y="141"/>
                      </a:cubicBezTo>
                      <a:cubicBezTo>
                        <a:pt x="150" y="161"/>
                        <a:pt x="168" y="178"/>
                        <a:pt x="185" y="195"/>
                      </a:cubicBezTo>
                      <a:cubicBezTo>
                        <a:pt x="202" y="212"/>
                        <a:pt x="178" y="191"/>
                        <a:pt x="191" y="207"/>
                      </a:cubicBezTo>
                      <a:cubicBezTo>
                        <a:pt x="196" y="214"/>
                        <a:pt x="208" y="214"/>
                        <a:pt x="215" y="219"/>
                      </a:cubicBezTo>
                      <a:cubicBezTo>
                        <a:pt x="219" y="230"/>
                        <a:pt x="231" y="236"/>
                        <a:pt x="241" y="239"/>
                      </a:cubicBezTo>
                      <a:cubicBezTo>
                        <a:pt x="235" y="241"/>
                        <a:pt x="234" y="243"/>
                        <a:pt x="227" y="239"/>
                      </a:cubicBezTo>
                      <a:cubicBezTo>
                        <a:pt x="223" y="237"/>
                        <a:pt x="215" y="231"/>
                        <a:pt x="215" y="231"/>
                      </a:cubicBezTo>
                      <a:cubicBezTo>
                        <a:pt x="211" y="232"/>
                        <a:pt x="205" y="233"/>
                        <a:pt x="205" y="239"/>
                      </a:cubicBezTo>
                      <a:cubicBezTo>
                        <a:pt x="205" y="245"/>
                        <a:pt x="218" y="251"/>
                        <a:pt x="221" y="255"/>
                      </a:cubicBezTo>
                      <a:cubicBezTo>
                        <a:pt x="229" y="266"/>
                        <a:pt x="233" y="273"/>
                        <a:pt x="237" y="285"/>
                      </a:cubicBezTo>
                      <a:cubicBezTo>
                        <a:pt x="238" y="289"/>
                        <a:pt x="237" y="295"/>
                        <a:pt x="241" y="297"/>
                      </a:cubicBezTo>
                      <a:cubicBezTo>
                        <a:pt x="249" y="303"/>
                        <a:pt x="245" y="299"/>
                        <a:pt x="253" y="307"/>
                      </a:cubicBezTo>
                      <a:cubicBezTo>
                        <a:pt x="258" y="293"/>
                        <a:pt x="258" y="299"/>
                        <a:pt x="255" y="289"/>
                      </a:cubicBezTo>
                      <a:cubicBezTo>
                        <a:pt x="258" y="279"/>
                        <a:pt x="262" y="281"/>
                        <a:pt x="271" y="283"/>
                      </a:cubicBezTo>
                      <a:cubicBezTo>
                        <a:pt x="289" y="301"/>
                        <a:pt x="270" y="278"/>
                        <a:pt x="273" y="295"/>
                      </a:cubicBezTo>
                      <a:cubicBezTo>
                        <a:pt x="273" y="297"/>
                        <a:pt x="277" y="297"/>
                        <a:pt x="279" y="299"/>
                      </a:cubicBezTo>
                      <a:cubicBezTo>
                        <a:pt x="283" y="303"/>
                        <a:pt x="291" y="311"/>
                        <a:pt x="291" y="311"/>
                      </a:cubicBezTo>
                      <a:cubicBezTo>
                        <a:pt x="288" y="325"/>
                        <a:pt x="285" y="322"/>
                        <a:pt x="275" y="315"/>
                      </a:cubicBezTo>
                      <a:cubicBezTo>
                        <a:pt x="272" y="323"/>
                        <a:pt x="274" y="327"/>
                        <a:pt x="277" y="335"/>
                      </a:cubicBezTo>
                      <a:cubicBezTo>
                        <a:pt x="275" y="347"/>
                        <a:pt x="277" y="356"/>
                        <a:pt x="281" y="367"/>
                      </a:cubicBezTo>
                      <a:cubicBezTo>
                        <a:pt x="278" y="376"/>
                        <a:pt x="276" y="384"/>
                        <a:pt x="273" y="393"/>
                      </a:cubicBezTo>
                      <a:cubicBezTo>
                        <a:pt x="272" y="395"/>
                        <a:pt x="271" y="399"/>
                        <a:pt x="271" y="399"/>
                      </a:cubicBezTo>
                      <a:cubicBezTo>
                        <a:pt x="260" y="395"/>
                        <a:pt x="266" y="399"/>
                        <a:pt x="257" y="385"/>
                      </a:cubicBezTo>
                      <a:cubicBezTo>
                        <a:pt x="253" y="380"/>
                        <a:pt x="239" y="379"/>
                        <a:pt x="239" y="379"/>
                      </a:cubicBezTo>
                      <a:cubicBezTo>
                        <a:pt x="232" y="369"/>
                        <a:pt x="223" y="362"/>
                        <a:pt x="213" y="355"/>
                      </a:cubicBezTo>
                      <a:cubicBezTo>
                        <a:pt x="209" y="352"/>
                        <a:pt x="201" y="347"/>
                        <a:pt x="201" y="347"/>
                      </a:cubicBezTo>
                      <a:cubicBezTo>
                        <a:pt x="196" y="340"/>
                        <a:pt x="197" y="336"/>
                        <a:pt x="189" y="333"/>
                      </a:cubicBezTo>
                      <a:cubicBezTo>
                        <a:pt x="183" y="327"/>
                        <a:pt x="181" y="321"/>
                        <a:pt x="175" y="315"/>
                      </a:cubicBezTo>
                      <a:cubicBezTo>
                        <a:pt x="170" y="299"/>
                        <a:pt x="164" y="292"/>
                        <a:pt x="153" y="281"/>
                      </a:cubicBezTo>
                      <a:cubicBezTo>
                        <a:pt x="149" y="270"/>
                        <a:pt x="140" y="255"/>
                        <a:pt x="133" y="245"/>
                      </a:cubicBezTo>
                      <a:cubicBezTo>
                        <a:pt x="131" y="231"/>
                        <a:pt x="121" y="222"/>
                        <a:pt x="117" y="209"/>
                      </a:cubicBezTo>
                      <a:cubicBezTo>
                        <a:pt x="121" y="198"/>
                        <a:pt x="129" y="205"/>
                        <a:pt x="119" y="195"/>
                      </a:cubicBezTo>
                      <a:cubicBezTo>
                        <a:pt x="100" y="200"/>
                        <a:pt x="101" y="179"/>
                        <a:pt x="93" y="167"/>
                      </a:cubicBezTo>
                      <a:cubicBezTo>
                        <a:pt x="89" y="162"/>
                        <a:pt x="85" y="149"/>
                        <a:pt x="85" y="149"/>
                      </a:cubicBezTo>
                      <a:cubicBezTo>
                        <a:pt x="84" y="140"/>
                        <a:pt x="80" y="124"/>
                        <a:pt x="73" y="117"/>
                      </a:cubicBezTo>
                      <a:cubicBezTo>
                        <a:pt x="68" y="112"/>
                        <a:pt x="55" y="107"/>
                        <a:pt x="55" y="107"/>
                      </a:cubicBezTo>
                      <a:cubicBezTo>
                        <a:pt x="48" y="97"/>
                        <a:pt x="51" y="85"/>
                        <a:pt x="41" y="79"/>
                      </a:cubicBezTo>
                      <a:cubicBezTo>
                        <a:pt x="40" y="77"/>
                        <a:pt x="29" y="57"/>
                        <a:pt x="29" y="55"/>
                      </a:cubicBezTo>
                      <a:cubicBezTo>
                        <a:pt x="29" y="54"/>
                        <a:pt x="32" y="55"/>
                        <a:pt x="33" y="55"/>
                      </a:cubicBezTo>
                      <a:close/>
                    </a:path>
                  </a:pathLst>
                </a:custGeom>
                <a:solidFill>
                  <a:schemeClr val="accent1"/>
                </a:solidFill>
                <a:ln w="9525">
                  <a:noFill/>
                  <a:round/>
                  <a:headEnd/>
                  <a:tailEnd/>
                </a:ln>
                <a:effectLst/>
              </p:spPr>
              <p:txBody>
                <a:bodyPr wrap="none" anchor="ctr"/>
                <a:lstStyle/>
                <a:p>
                  <a:endParaRPr lang="ja-JP" altLang="en-US"/>
                </a:p>
              </p:txBody>
            </p:sp>
            <p:sp>
              <p:nvSpPr>
                <p:cNvPr id="4296" name="Freeform 200"/>
                <p:cNvSpPr>
                  <a:spLocks/>
                </p:cNvSpPr>
                <p:nvPr/>
              </p:nvSpPr>
              <p:spPr bwMode="ltGray">
                <a:xfrm>
                  <a:off x="1826" y="2801"/>
                  <a:ext cx="31" cy="33"/>
                </a:xfrm>
                <a:custGeom>
                  <a:avLst/>
                  <a:gdLst/>
                  <a:ahLst/>
                  <a:cxnLst>
                    <a:cxn ang="0">
                      <a:pos x="18" y="21"/>
                    </a:cxn>
                    <a:cxn ang="0">
                      <a:pos x="0" y="3"/>
                    </a:cxn>
                    <a:cxn ang="0">
                      <a:pos x="22" y="5"/>
                    </a:cxn>
                    <a:cxn ang="0">
                      <a:pos x="18" y="21"/>
                    </a:cxn>
                  </a:cxnLst>
                  <a:rect l="0" t="0" r="r" b="b"/>
                  <a:pathLst>
                    <a:path w="31" h="33">
                      <a:moveTo>
                        <a:pt x="18" y="21"/>
                      </a:moveTo>
                      <a:cubicBezTo>
                        <a:pt x="8" y="18"/>
                        <a:pt x="3" y="13"/>
                        <a:pt x="0" y="3"/>
                      </a:cubicBezTo>
                      <a:cubicBezTo>
                        <a:pt x="8" y="0"/>
                        <a:pt x="14" y="2"/>
                        <a:pt x="22" y="5"/>
                      </a:cubicBezTo>
                      <a:cubicBezTo>
                        <a:pt x="31" y="33"/>
                        <a:pt x="2" y="16"/>
                        <a:pt x="18" y="21"/>
                      </a:cubicBezTo>
                      <a:close/>
                    </a:path>
                  </a:pathLst>
                </a:custGeom>
                <a:solidFill>
                  <a:schemeClr val="accent1"/>
                </a:solidFill>
                <a:ln w="9525">
                  <a:noFill/>
                  <a:round/>
                  <a:headEnd/>
                  <a:tailEnd/>
                </a:ln>
                <a:effectLst/>
              </p:spPr>
              <p:txBody>
                <a:bodyPr wrap="none" anchor="ctr"/>
                <a:lstStyle/>
                <a:p>
                  <a:endParaRPr lang="ja-JP" altLang="en-US"/>
                </a:p>
              </p:txBody>
            </p:sp>
            <p:sp>
              <p:nvSpPr>
                <p:cNvPr id="4297" name="Freeform 201"/>
                <p:cNvSpPr>
                  <a:spLocks/>
                </p:cNvSpPr>
                <p:nvPr/>
              </p:nvSpPr>
              <p:spPr bwMode="ltGray">
                <a:xfrm>
                  <a:off x="1864" y="2852"/>
                  <a:ext cx="28" cy="34"/>
                </a:xfrm>
                <a:custGeom>
                  <a:avLst/>
                  <a:gdLst/>
                  <a:ahLst/>
                  <a:cxnLst>
                    <a:cxn ang="0">
                      <a:pos x="16" y="28"/>
                    </a:cxn>
                    <a:cxn ang="0">
                      <a:pos x="0" y="12"/>
                    </a:cxn>
                    <a:cxn ang="0">
                      <a:pos x="14" y="6"/>
                    </a:cxn>
                    <a:cxn ang="0">
                      <a:pos x="28" y="30"/>
                    </a:cxn>
                    <a:cxn ang="0">
                      <a:pos x="16" y="28"/>
                    </a:cxn>
                  </a:cxnLst>
                  <a:rect l="0" t="0" r="r" b="b"/>
                  <a:pathLst>
                    <a:path w="28" h="34">
                      <a:moveTo>
                        <a:pt x="16" y="28"/>
                      </a:moveTo>
                      <a:cubicBezTo>
                        <a:pt x="11" y="21"/>
                        <a:pt x="7" y="17"/>
                        <a:pt x="0" y="12"/>
                      </a:cubicBezTo>
                      <a:cubicBezTo>
                        <a:pt x="3" y="2"/>
                        <a:pt x="5" y="0"/>
                        <a:pt x="14" y="6"/>
                      </a:cubicBezTo>
                      <a:cubicBezTo>
                        <a:pt x="20" y="14"/>
                        <a:pt x="25" y="21"/>
                        <a:pt x="28" y="30"/>
                      </a:cubicBezTo>
                      <a:cubicBezTo>
                        <a:pt x="15" y="34"/>
                        <a:pt x="22" y="22"/>
                        <a:pt x="16" y="28"/>
                      </a:cubicBezTo>
                      <a:close/>
                    </a:path>
                  </a:pathLst>
                </a:custGeom>
                <a:solidFill>
                  <a:schemeClr val="accent1"/>
                </a:solidFill>
                <a:ln w="9525">
                  <a:noFill/>
                  <a:round/>
                  <a:headEnd/>
                  <a:tailEnd/>
                </a:ln>
                <a:effectLst/>
              </p:spPr>
              <p:txBody>
                <a:bodyPr wrap="none" anchor="ctr"/>
                <a:lstStyle/>
                <a:p>
                  <a:endParaRPr lang="ja-JP" altLang="en-US"/>
                </a:p>
              </p:txBody>
            </p:sp>
            <p:sp>
              <p:nvSpPr>
                <p:cNvPr id="4298" name="Freeform 202"/>
                <p:cNvSpPr>
                  <a:spLocks/>
                </p:cNvSpPr>
                <p:nvPr/>
              </p:nvSpPr>
              <p:spPr bwMode="ltGray">
                <a:xfrm>
                  <a:off x="1894" y="2932"/>
                  <a:ext cx="28" cy="23"/>
                </a:xfrm>
                <a:custGeom>
                  <a:avLst/>
                  <a:gdLst/>
                  <a:ahLst/>
                  <a:cxnLst>
                    <a:cxn ang="0">
                      <a:pos x="14" y="20"/>
                    </a:cxn>
                    <a:cxn ang="0">
                      <a:pos x="14" y="0"/>
                    </a:cxn>
                    <a:cxn ang="0">
                      <a:pos x="28" y="14"/>
                    </a:cxn>
                    <a:cxn ang="0">
                      <a:pos x="26" y="22"/>
                    </a:cxn>
                    <a:cxn ang="0">
                      <a:pos x="14" y="20"/>
                    </a:cxn>
                  </a:cxnLst>
                  <a:rect l="0" t="0" r="r" b="b"/>
                  <a:pathLst>
                    <a:path w="28" h="23">
                      <a:moveTo>
                        <a:pt x="14" y="20"/>
                      </a:moveTo>
                      <a:cubicBezTo>
                        <a:pt x="8" y="11"/>
                        <a:pt x="0" y="5"/>
                        <a:pt x="14" y="0"/>
                      </a:cubicBezTo>
                      <a:cubicBezTo>
                        <a:pt x="20" y="2"/>
                        <a:pt x="28" y="14"/>
                        <a:pt x="28" y="14"/>
                      </a:cubicBezTo>
                      <a:cubicBezTo>
                        <a:pt x="27" y="17"/>
                        <a:pt x="28" y="21"/>
                        <a:pt x="26" y="22"/>
                      </a:cubicBezTo>
                      <a:cubicBezTo>
                        <a:pt x="24" y="23"/>
                        <a:pt x="8" y="14"/>
                        <a:pt x="14" y="20"/>
                      </a:cubicBezTo>
                      <a:close/>
                    </a:path>
                  </a:pathLst>
                </a:custGeom>
                <a:solidFill>
                  <a:schemeClr val="accent1"/>
                </a:solidFill>
                <a:ln w="9525">
                  <a:noFill/>
                  <a:round/>
                  <a:headEnd/>
                  <a:tailEnd/>
                </a:ln>
                <a:effectLst/>
              </p:spPr>
              <p:txBody>
                <a:bodyPr wrap="none" anchor="ctr"/>
                <a:lstStyle/>
                <a:p>
                  <a:endParaRPr lang="ja-JP" altLang="en-US"/>
                </a:p>
              </p:txBody>
            </p:sp>
            <p:sp>
              <p:nvSpPr>
                <p:cNvPr id="4299" name="Freeform 203"/>
                <p:cNvSpPr>
                  <a:spLocks/>
                </p:cNvSpPr>
                <p:nvPr/>
              </p:nvSpPr>
              <p:spPr bwMode="ltGray">
                <a:xfrm>
                  <a:off x="2200" y="2424"/>
                  <a:ext cx="77" cy="60"/>
                </a:xfrm>
                <a:custGeom>
                  <a:avLst/>
                  <a:gdLst/>
                  <a:ahLst/>
                  <a:cxnLst>
                    <a:cxn ang="0">
                      <a:pos x="14" y="54"/>
                    </a:cxn>
                    <a:cxn ang="0">
                      <a:pos x="0" y="40"/>
                    </a:cxn>
                    <a:cxn ang="0">
                      <a:pos x="20" y="10"/>
                    </a:cxn>
                    <a:cxn ang="0">
                      <a:pos x="30" y="2"/>
                    </a:cxn>
                    <a:cxn ang="0">
                      <a:pos x="42" y="6"/>
                    </a:cxn>
                    <a:cxn ang="0">
                      <a:pos x="62" y="4"/>
                    </a:cxn>
                    <a:cxn ang="0">
                      <a:pos x="74" y="12"/>
                    </a:cxn>
                    <a:cxn ang="0">
                      <a:pos x="68" y="32"/>
                    </a:cxn>
                    <a:cxn ang="0">
                      <a:pos x="46" y="44"/>
                    </a:cxn>
                    <a:cxn ang="0">
                      <a:pos x="40" y="56"/>
                    </a:cxn>
                    <a:cxn ang="0">
                      <a:pos x="28" y="60"/>
                    </a:cxn>
                    <a:cxn ang="0">
                      <a:pos x="14" y="54"/>
                    </a:cxn>
                  </a:cxnLst>
                  <a:rect l="0" t="0" r="r" b="b"/>
                  <a:pathLst>
                    <a:path w="77" h="60">
                      <a:moveTo>
                        <a:pt x="14" y="54"/>
                      </a:moveTo>
                      <a:cubicBezTo>
                        <a:pt x="4" y="52"/>
                        <a:pt x="3" y="49"/>
                        <a:pt x="0" y="40"/>
                      </a:cubicBezTo>
                      <a:cubicBezTo>
                        <a:pt x="2" y="25"/>
                        <a:pt x="5" y="15"/>
                        <a:pt x="20" y="10"/>
                      </a:cubicBezTo>
                      <a:cubicBezTo>
                        <a:pt x="23" y="6"/>
                        <a:pt x="24" y="1"/>
                        <a:pt x="30" y="2"/>
                      </a:cubicBezTo>
                      <a:cubicBezTo>
                        <a:pt x="34" y="2"/>
                        <a:pt x="42" y="6"/>
                        <a:pt x="42" y="6"/>
                      </a:cubicBezTo>
                      <a:cubicBezTo>
                        <a:pt x="49" y="4"/>
                        <a:pt x="55" y="0"/>
                        <a:pt x="62" y="4"/>
                      </a:cubicBezTo>
                      <a:cubicBezTo>
                        <a:pt x="66" y="6"/>
                        <a:pt x="74" y="12"/>
                        <a:pt x="74" y="12"/>
                      </a:cubicBezTo>
                      <a:cubicBezTo>
                        <a:pt x="77" y="22"/>
                        <a:pt x="75" y="25"/>
                        <a:pt x="68" y="32"/>
                      </a:cubicBezTo>
                      <a:cubicBezTo>
                        <a:pt x="56" y="28"/>
                        <a:pt x="54" y="36"/>
                        <a:pt x="46" y="44"/>
                      </a:cubicBezTo>
                      <a:cubicBezTo>
                        <a:pt x="45" y="47"/>
                        <a:pt x="43" y="54"/>
                        <a:pt x="40" y="56"/>
                      </a:cubicBezTo>
                      <a:cubicBezTo>
                        <a:pt x="36" y="58"/>
                        <a:pt x="28" y="60"/>
                        <a:pt x="28" y="60"/>
                      </a:cubicBezTo>
                      <a:cubicBezTo>
                        <a:pt x="23" y="59"/>
                        <a:pt x="9" y="54"/>
                        <a:pt x="14" y="54"/>
                      </a:cubicBezTo>
                      <a:close/>
                    </a:path>
                  </a:pathLst>
                </a:custGeom>
                <a:solidFill>
                  <a:schemeClr val="accent1"/>
                </a:solidFill>
                <a:ln w="9525">
                  <a:noFill/>
                  <a:round/>
                  <a:headEnd/>
                  <a:tailEnd/>
                </a:ln>
                <a:effectLst/>
              </p:spPr>
              <p:txBody>
                <a:bodyPr wrap="none" anchor="ctr"/>
                <a:lstStyle/>
                <a:p>
                  <a:endParaRPr lang="ja-JP" altLang="en-US"/>
                </a:p>
              </p:txBody>
            </p:sp>
            <p:sp>
              <p:nvSpPr>
                <p:cNvPr id="4300" name="Freeform 204"/>
                <p:cNvSpPr>
                  <a:spLocks/>
                </p:cNvSpPr>
                <p:nvPr/>
              </p:nvSpPr>
              <p:spPr bwMode="ltGray">
                <a:xfrm>
                  <a:off x="2523" y="2318"/>
                  <a:ext cx="59" cy="102"/>
                </a:xfrm>
                <a:custGeom>
                  <a:avLst/>
                  <a:gdLst/>
                  <a:ahLst/>
                  <a:cxnLst>
                    <a:cxn ang="0">
                      <a:pos x="35" y="60"/>
                    </a:cxn>
                    <a:cxn ang="0">
                      <a:pos x="39" y="78"/>
                    </a:cxn>
                    <a:cxn ang="0">
                      <a:pos x="37" y="84"/>
                    </a:cxn>
                    <a:cxn ang="0">
                      <a:pos x="33" y="90"/>
                    </a:cxn>
                    <a:cxn ang="0">
                      <a:pos x="29" y="102"/>
                    </a:cxn>
                    <a:cxn ang="0">
                      <a:pos x="3" y="78"/>
                    </a:cxn>
                    <a:cxn ang="0">
                      <a:pos x="9" y="64"/>
                    </a:cxn>
                    <a:cxn ang="0">
                      <a:pos x="7" y="46"/>
                    </a:cxn>
                    <a:cxn ang="0">
                      <a:pos x="21" y="30"/>
                    </a:cxn>
                    <a:cxn ang="0">
                      <a:pos x="43" y="0"/>
                    </a:cxn>
                    <a:cxn ang="0">
                      <a:pos x="49" y="14"/>
                    </a:cxn>
                    <a:cxn ang="0">
                      <a:pos x="51" y="34"/>
                    </a:cxn>
                    <a:cxn ang="0">
                      <a:pos x="39" y="66"/>
                    </a:cxn>
                    <a:cxn ang="0">
                      <a:pos x="35" y="60"/>
                    </a:cxn>
                  </a:cxnLst>
                  <a:rect l="0" t="0" r="r" b="b"/>
                  <a:pathLst>
                    <a:path w="59" h="102">
                      <a:moveTo>
                        <a:pt x="35" y="60"/>
                      </a:moveTo>
                      <a:cubicBezTo>
                        <a:pt x="32" y="68"/>
                        <a:pt x="34" y="71"/>
                        <a:pt x="39" y="78"/>
                      </a:cubicBezTo>
                      <a:cubicBezTo>
                        <a:pt x="38" y="80"/>
                        <a:pt x="38" y="82"/>
                        <a:pt x="37" y="84"/>
                      </a:cubicBezTo>
                      <a:cubicBezTo>
                        <a:pt x="36" y="86"/>
                        <a:pt x="34" y="88"/>
                        <a:pt x="33" y="90"/>
                      </a:cubicBezTo>
                      <a:cubicBezTo>
                        <a:pt x="31" y="94"/>
                        <a:pt x="29" y="102"/>
                        <a:pt x="29" y="102"/>
                      </a:cubicBezTo>
                      <a:cubicBezTo>
                        <a:pt x="7" y="98"/>
                        <a:pt x="18" y="88"/>
                        <a:pt x="3" y="78"/>
                      </a:cubicBezTo>
                      <a:cubicBezTo>
                        <a:pt x="0" y="70"/>
                        <a:pt x="0" y="67"/>
                        <a:pt x="9" y="64"/>
                      </a:cubicBezTo>
                      <a:cubicBezTo>
                        <a:pt x="15" y="56"/>
                        <a:pt x="12" y="54"/>
                        <a:pt x="7" y="46"/>
                      </a:cubicBezTo>
                      <a:cubicBezTo>
                        <a:pt x="10" y="33"/>
                        <a:pt x="11" y="37"/>
                        <a:pt x="21" y="30"/>
                      </a:cubicBezTo>
                      <a:cubicBezTo>
                        <a:pt x="28" y="19"/>
                        <a:pt x="36" y="10"/>
                        <a:pt x="43" y="0"/>
                      </a:cubicBezTo>
                      <a:cubicBezTo>
                        <a:pt x="52" y="3"/>
                        <a:pt x="52" y="6"/>
                        <a:pt x="49" y="14"/>
                      </a:cubicBezTo>
                      <a:cubicBezTo>
                        <a:pt x="59" y="17"/>
                        <a:pt x="53" y="25"/>
                        <a:pt x="51" y="34"/>
                      </a:cubicBezTo>
                      <a:cubicBezTo>
                        <a:pt x="54" y="46"/>
                        <a:pt x="49" y="59"/>
                        <a:pt x="39" y="66"/>
                      </a:cubicBezTo>
                      <a:cubicBezTo>
                        <a:pt x="32" y="61"/>
                        <a:pt x="31" y="64"/>
                        <a:pt x="35" y="60"/>
                      </a:cubicBezTo>
                      <a:close/>
                    </a:path>
                  </a:pathLst>
                </a:custGeom>
                <a:solidFill>
                  <a:schemeClr val="accent1"/>
                </a:solidFill>
                <a:ln w="9525">
                  <a:noFill/>
                  <a:round/>
                  <a:headEnd/>
                  <a:tailEnd/>
                </a:ln>
                <a:effectLst/>
              </p:spPr>
              <p:txBody>
                <a:bodyPr wrap="none" anchor="ctr"/>
                <a:lstStyle/>
                <a:p>
                  <a:endParaRPr lang="ja-JP" altLang="en-US"/>
                </a:p>
              </p:txBody>
            </p:sp>
            <p:sp>
              <p:nvSpPr>
                <p:cNvPr id="4301" name="Freeform 205"/>
                <p:cNvSpPr>
                  <a:spLocks/>
                </p:cNvSpPr>
                <p:nvPr/>
              </p:nvSpPr>
              <p:spPr bwMode="ltGray">
                <a:xfrm>
                  <a:off x="2730" y="2292"/>
                  <a:ext cx="35" cy="32"/>
                </a:xfrm>
                <a:custGeom>
                  <a:avLst/>
                  <a:gdLst/>
                  <a:ahLst/>
                  <a:cxnLst>
                    <a:cxn ang="0">
                      <a:pos x="4" y="22"/>
                    </a:cxn>
                    <a:cxn ang="0">
                      <a:pos x="20" y="0"/>
                    </a:cxn>
                    <a:cxn ang="0">
                      <a:pos x="12" y="22"/>
                    </a:cxn>
                    <a:cxn ang="0">
                      <a:pos x="4" y="22"/>
                    </a:cxn>
                  </a:cxnLst>
                  <a:rect l="0" t="0" r="r" b="b"/>
                  <a:pathLst>
                    <a:path w="35" h="32">
                      <a:moveTo>
                        <a:pt x="4" y="22"/>
                      </a:moveTo>
                      <a:cubicBezTo>
                        <a:pt x="6" y="13"/>
                        <a:pt x="13" y="5"/>
                        <a:pt x="20" y="0"/>
                      </a:cubicBezTo>
                      <a:cubicBezTo>
                        <a:pt x="35" y="5"/>
                        <a:pt x="19" y="17"/>
                        <a:pt x="12" y="22"/>
                      </a:cubicBezTo>
                      <a:cubicBezTo>
                        <a:pt x="9" y="32"/>
                        <a:pt x="0" y="31"/>
                        <a:pt x="4" y="22"/>
                      </a:cubicBezTo>
                      <a:close/>
                    </a:path>
                  </a:pathLst>
                </a:custGeom>
                <a:solidFill>
                  <a:schemeClr val="accent1"/>
                </a:solidFill>
                <a:ln w="9525">
                  <a:noFill/>
                  <a:round/>
                  <a:headEnd/>
                  <a:tailEnd/>
                </a:ln>
                <a:effectLst/>
              </p:spPr>
              <p:txBody>
                <a:bodyPr wrap="none" anchor="ctr"/>
                <a:lstStyle/>
                <a:p>
                  <a:endParaRPr lang="ja-JP" altLang="en-US"/>
                </a:p>
              </p:txBody>
            </p:sp>
            <p:sp>
              <p:nvSpPr>
                <p:cNvPr id="4302" name="Freeform 206"/>
                <p:cNvSpPr>
                  <a:spLocks/>
                </p:cNvSpPr>
                <p:nvPr/>
              </p:nvSpPr>
              <p:spPr bwMode="ltGray">
                <a:xfrm>
                  <a:off x="2778" y="2246"/>
                  <a:ext cx="30" cy="16"/>
                </a:xfrm>
                <a:custGeom>
                  <a:avLst/>
                  <a:gdLst/>
                  <a:ahLst/>
                  <a:cxnLst>
                    <a:cxn ang="0">
                      <a:pos x="4" y="12"/>
                    </a:cxn>
                    <a:cxn ang="0">
                      <a:pos x="14" y="0"/>
                    </a:cxn>
                    <a:cxn ang="0">
                      <a:pos x="6" y="14"/>
                    </a:cxn>
                    <a:cxn ang="0">
                      <a:pos x="0" y="16"/>
                    </a:cxn>
                    <a:cxn ang="0">
                      <a:pos x="4" y="12"/>
                    </a:cxn>
                  </a:cxnLst>
                  <a:rect l="0" t="0" r="r" b="b"/>
                  <a:pathLst>
                    <a:path w="30" h="16">
                      <a:moveTo>
                        <a:pt x="4" y="12"/>
                      </a:moveTo>
                      <a:cubicBezTo>
                        <a:pt x="1" y="3"/>
                        <a:pt x="6" y="3"/>
                        <a:pt x="14" y="0"/>
                      </a:cubicBezTo>
                      <a:cubicBezTo>
                        <a:pt x="30" y="5"/>
                        <a:pt x="14" y="12"/>
                        <a:pt x="6" y="14"/>
                      </a:cubicBezTo>
                      <a:cubicBezTo>
                        <a:pt x="4" y="14"/>
                        <a:pt x="2" y="15"/>
                        <a:pt x="0" y="16"/>
                      </a:cubicBezTo>
                      <a:cubicBezTo>
                        <a:pt x="2" y="9"/>
                        <a:pt x="1" y="9"/>
                        <a:pt x="4" y="12"/>
                      </a:cubicBezTo>
                      <a:close/>
                    </a:path>
                  </a:pathLst>
                </a:custGeom>
                <a:solidFill>
                  <a:schemeClr val="accent1"/>
                </a:solidFill>
                <a:ln w="9525">
                  <a:noFill/>
                  <a:round/>
                  <a:headEnd/>
                  <a:tailEnd/>
                </a:ln>
                <a:effectLst/>
              </p:spPr>
              <p:txBody>
                <a:bodyPr wrap="none" anchor="ctr"/>
                <a:lstStyle/>
                <a:p>
                  <a:endParaRPr lang="ja-JP" altLang="en-US"/>
                </a:p>
              </p:txBody>
            </p:sp>
          </p:grpSp>
        </p:grpSp>
      </p:grpSp>
      <p:sp>
        <p:nvSpPr>
          <p:cNvPr id="4303" name="Rectangle 207"/>
          <p:cNvSpPr>
            <a:spLocks noGrp="1" noChangeArrowheads="1"/>
          </p:cNvSpPr>
          <p:nvPr>
            <p:ph type="title"/>
          </p:nvPr>
        </p:nvSpPr>
        <p:spPr bwMode="auto">
          <a:xfrm>
            <a:off x="457200" y="279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4304" name="Rectangle 208"/>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305" name="Rectangle 20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a:latin typeface="+mn-lt"/>
              </a:defRPr>
            </a:lvl1pPr>
          </a:lstStyle>
          <a:p>
            <a:pPr>
              <a:defRPr/>
            </a:pPr>
            <a:endParaRPr lang="en-US" altLang="ja-JP"/>
          </a:p>
        </p:txBody>
      </p:sp>
      <p:sp>
        <p:nvSpPr>
          <p:cNvPr id="4306" name="Rectangle 21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a:latin typeface="+mn-lt"/>
              </a:defRPr>
            </a:lvl1pPr>
          </a:lstStyle>
          <a:p>
            <a:pPr>
              <a:defRPr/>
            </a:pPr>
            <a:endParaRPr lang="en-US" altLang="ja-JP"/>
          </a:p>
        </p:txBody>
      </p:sp>
      <p:sp>
        <p:nvSpPr>
          <p:cNvPr id="4307" name="Rectangle 21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a:latin typeface="+mn-lt"/>
              </a:defRPr>
            </a:lvl1pPr>
          </a:lstStyle>
          <a:p>
            <a:pPr>
              <a:defRPr/>
            </a:pPr>
            <a:fld id="{1EA71450-E7F7-4A39-94E3-A04DEDE6B670}" type="slidenum">
              <a:rPr lang="en-US" altLang="ja-JP" smtClean="0"/>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Lst>
  <p:txStyles>
    <p:title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Black"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Black"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Black"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Black"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Black"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Black"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Black"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Black" pitchFamily="34" charset="0"/>
          <a:ea typeface="ＭＳ Ｐゴシック" pitchFamily="50" charset="-128"/>
        </a:defRPr>
      </a:lvl9pPr>
    </p:titleStyle>
    <p:bodyStyle>
      <a:lvl1pPr marL="342900" indent="-342900" algn="l" rtl="0" eaLnBrk="1" fontAlgn="base" hangingPunct="1">
        <a:spcBef>
          <a:spcPct val="20000"/>
        </a:spcBef>
        <a:spcAft>
          <a:spcPct val="0"/>
        </a:spcAft>
        <a:buChar char="•"/>
        <a:defRPr kumimoji="1" sz="32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b="1">
          <a:solidFill>
            <a:schemeClr val="tx1"/>
          </a:solidFill>
          <a:latin typeface="+mn-lt"/>
          <a:ea typeface="+mn-ea"/>
        </a:defRPr>
      </a:lvl2pPr>
      <a:lvl3pPr marL="1143000" indent="-228600" algn="l" rtl="0" eaLnBrk="1" fontAlgn="base" hangingPunct="1">
        <a:spcBef>
          <a:spcPct val="20000"/>
        </a:spcBef>
        <a:spcAft>
          <a:spcPct val="0"/>
        </a:spcAft>
        <a:buChar char="•"/>
        <a:defRPr kumimoji="1" sz="2400" b="1">
          <a:solidFill>
            <a:schemeClr val="tx1"/>
          </a:solidFill>
          <a:latin typeface="+mn-lt"/>
          <a:ea typeface="+mn-ea"/>
        </a:defRPr>
      </a:lvl3pPr>
      <a:lvl4pPr marL="1600200" indent="-228600" algn="l" rtl="0" eaLnBrk="1" fontAlgn="base" hangingPunct="1">
        <a:spcBef>
          <a:spcPct val="20000"/>
        </a:spcBef>
        <a:spcAft>
          <a:spcPct val="0"/>
        </a:spcAft>
        <a:buChar char="–"/>
        <a:defRPr kumimoji="1" sz="2000" b="1">
          <a:solidFill>
            <a:schemeClr val="tx1"/>
          </a:solidFill>
          <a:latin typeface="+mn-lt"/>
          <a:ea typeface="+mn-ea"/>
        </a:defRPr>
      </a:lvl4pPr>
      <a:lvl5pPr marL="2057400" indent="-228600" algn="l" rtl="0" eaLnBrk="1" fontAlgn="base" hangingPunct="1">
        <a:spcBef>
          <a:spcPct val="20000"/>
        </a:spcBef>
        <a:spcAft>
          <a:spcPct val="0"/>
        </a:spcAft>
        <a:buChar char="»"/>
        <a:defRPr kumimoji="1" sz="2000" b="1">
          <a:solidFill>
            <a:schemeClr val="tx1"/>
          </a:solidFill>
          <a:latin typeface="+mn-lt"/>
          <a:ea typeface="+mn-ea"/>
        </a:defRPr>
      </a:lvl5pPr>
      <a:lvl6pPr marL="2514600" indent="-228600" algn="l" rtl="0" eaLnBrk="1" fontAlgn="base" hangingPunct="1">
        <a:spcBef>
          <a:spcPct val="20000"/>
        </a:spcBef>
        <a:spcAft>
          <a:spcPct val="0"/>
        </a:spcAft>
        <a:buChar char="»"/>
        <a:defRPr kumimoji="1" sz="2000" b="1">
          <a:solidFill>
            <a:schemeClr val="tx1"/>
          </a:solidFill>
          <a:latin typeface="+mn-lt"/>
          <a:ea typeface="+mn-ea"/>
        </a:defRPr>
      </a:lvl6pPr>
      <a:lvl7pPr marL="2971800" indent="-228600" algn="l" rtl="0" eaLnBrk="1" fontAlgn="base" hangingPunct="1">
        <a:spcBef>
          <a:spcPct val="20000"/>
        </a:spcBef>
        <a:spcAft>
          <a:spcPct val="0"/>
        </a:spcAft>
        <a:buChar char="»"/>
        <a:defRPr kumimoji="1" sz="2000" b="1">
          <a:solidFill>
            <a:schemeClr val="tx1"/>
          </a:solidFill>
          <a:latin typeface="+mn-lt"/>
          <a:ea typeface="+mn-ea"/>
        </a:defRPr>
      </a:lvl7pPr>
      <a:lvl8pPr marL="3429000" indent="-228600" algn="l" rtl="0" eaLnBrk="1" fontAlgn="base" hangingPunct="1">
        <a:spcBef>
          <a:spcPct val="20000"/>
        </a:spcBef>
        <a:spcAft>
          <a:spcPct val="0"/>
        </a:spcAft>
        <a:buChar char="»"/>
        <a:defRPr kumimoji="1" sz="2000" b="1">
          <a:solidFill>
            <a:schemeClr val="tx1"/>
          </a:solidFill>
          <a:latin typeface="+mn-lt"/>
          <a:ea typeface="+mn-ea"/>
        </a:defRPr>
      </a:lvl8pPr>
      <a:lvl9pPr marL="3886200" indent="-228600" algn="l" rtl="0" eaLnBrk="1" fontAlgn="base" hangingPunct="1">
        <a:spcBef>
          <a:spcPct val="20000"/>
        </a:spcBef>
        <a:spcAft>
          <a:spcPct val="0"/>
        </a:spcAft>
        <a:buChar char="»"/>
        <a:defRPr kumimoji="1" sz="2000" b="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64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ja-JP"/>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ja-JP"/>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8B025CBA-0336-4CDC-B739-AAC2847CCCC2}"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 id="2147484407" r:id="rId12"/>
  </p:sldLayoutIdLst>
  <p:txStyles>
    <p:title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23.emf"/><Relationship Id="rId4" Type="http://schemas.openxmlformats.org/officeDocument/2006/relationships/package" Target="../embeddings/Microsoft_Excel_Worksheet1.xlsx"/></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1.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15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1.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129.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9.xml"/></Relationships>
</file>

<file path=ppt/slides/_rels/slide61.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129.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129.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129.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129.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12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7.xml"/><Relationship Id="rId1" Type="http://schemas.openxmlformats.org/officeDocument/2006/relationships/slideLayout" Target="../slideLayouts/slideLayout36.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0.xml"/></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4.xml"/><Relationship Id="rId1" Type="http://schemas.openxmlformats.org/officeDocument/2006/relationships/slideLayout" Target="../slideLayouts/slideLayout145.xml"/></Relationships>
</file>

<file path=ppt/slides/_rels/slide78.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65.xml"/><Relationship Id="rId1" Type="http://schemas.openxmlformats.org/officeDocument/2006/relationships/slideLayout" Target="../slideLayouts/slideLayout140.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0.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6.xml"/><Relationship Id="rId1" Type="http://schemas.openxmlformats.org/officeDocument/2006/relationships/slideLayout" Target="../slideLayouts/slideLayout16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8.xml"/></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8.xml"/><Relationship Id="rId1" Type="http://schemas.openxmlformats.org/officeDocument/2006/relationships/slideLayout" Target="../slideLayouts/slideLayout48.xml"/></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9.xml"/><Relationship Id="rId1" Type="http://schemas.openxmlformats.org/officeDocument/2006/relationships/slideLayout" Target="../slideLayouts/slideLayout4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2.xml"/></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1.xml"/><Relationship Id="rId1" Type="http://schemas.openxmlformats.org/officeDocument/2006/relationships/slideLayout" Target="../slideLayouts/slideLayout62.xml"/></Relationships>
</file>

<file path=ppt/slides/_rels/slide8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2.xml"/><Relationship Id="rId1" Type="http://schemas.openxmlformats.org/officeDocument/2006/relationships/slideLayout" Target="../slideLayouts/slideLayout13.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8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p:txBody>
          <a:bodyPr/>
          <a:lstStyle/>
          <a:p>
            <a:pPr eaLnBrk="1" hangingPunct="1"/>
            <a:r>
              <a:rPr lang="ja-JP" altLang="en-US" smtClean="0"/>
              <a:t>現代の貿易　</a:t>
            </a:r>
            <a:r>
              <a:rPr lang="en-US" altLang="ja-JP" smtClean="0"/>
              <a:t>Ⅰ</a:t>
            </a:r>
          </a:p>
        </p:txBody>
      </p:sp>
      <p:sp>
        <p:nvSpPr>
          <p:cNvPr id="20483" name="Rectangle 3"/>
          <p:cNvSpPr>
            <a:spLocks noGrp="1" noChangeArrowheads="1"/>
          </p:cNvSpPr>
          <p:nvPr>
            <p:ph type="subTitle" idx="1"/>
          </p:nvPr>
        </p:nvSpPr>
        <p:spPr/>
        <p:txBody>
          <a:bodyPr/>
          <a:lstStyle/>
          <a:p>
            <a:pPr eaLnBrk="1" hangingPunct="1"/>
            <a:r>
              <a:rPr lang="en-US" altLang="ja-JP" smtClean="0"/>
              <a:t>WTO</a:t>
            </a:r>
            <a:r>
              <a:rPr lang="ja-JP" altLang="en-US" smtClean="0"/>
              <a:t>（世界貿易機関）</a:t>
            </a:r>
          </a:p>
          <a:p>
            <a:pPr eaLnBrk="1" hangingPunct="1"/>
            <a:r>
              <a:rPr lang="ja-JP" altLang="en-US" smtClean="0"/>
              <a:t>　</a:t>
            </a:r>
          </a:p>
        </p:txBody>
      </p:sp>
      <p:pic>
        <p:nvPicPr>
          <p:cNvPr id="20484" name="Picture 6" descr="画像&quot;http://www.wto.org/images/logo_en.gif&quot; は、エラーを含んでいるため表示できません。"/>
          <p:cNvPicPr>
            <a:picLocks noChangeAspect="1" noChangeArrowheads="1"/>
          </p:cNvPicPr>
          <p:nvPr/>
        </p:nvPicPr>
        <p:blipFill>
          <a:blip r:embed="rId3" cstate="print"/>
          <a:srcRect/>
          <a:stretch>
            <a:fillRect/>
          </a:stretch>
        </p:blipFill>
        <p:spPr bwMode="auto">
          <a:xfrm>
            <a:off x="4716463" y="476250"/>
            <a:ext cx="3529012" cy="1060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body" idx="1"/>
          </p:nvPr>
        </p:nvSpPr>
        <p:spPr>
          <a:xfrm>
            <a:off x="468313" y="2205038"/>
            <a:ext cx="8431212" cy="4049712"/>
          </a:xfrm>
        </p:spPr>
        <p:txBody>
          <a:bodyPr/>
          <a:lstStyle/>
          <a:p>
            <a:pPr marL="0" indent="0" eaLnBrk="1" hangingPunct="1">
              <a:buFont typeface="Wingdings" pitchFamily="2" charset="2"/>
              <a:buNone/>
              <a:tabLst>
                <a:tab pos="0" algn="l"/>
              </a:tabLst>
              <a:defRPr/>
            </a:pPr>
            <a:r>
              <a:rPr lang="ja-JP" altLang="en-US" b="1" dirty="0" smtClean="0">
                <a:solidFill>
                  <a:srgbClr val="FF0000"/>
                </a:solidFill>
                <a:effectLst>
                  <a:outerShdw blurRad="38100" dist="38100" dir="2700000" algn="tl">
                    <a:srgbClr val="C0C0C0"/>
                  </a:outerShdw>
                </a:effectLst>
              </a:rPr>
              <a:t>拘束力</a:t>
            </a:r>
            <a:r>
              <a:rPr lang="ja-JP" altLang="en-US" dirty="0" smtClean="0"/>
              <a:t>をもつ今日の国際通商システムにおいて最も包括的な</a:t>
            </a:r>
            <a:r>
              <a:rPr lang="ja-JP" altLang="en-US" dirty="0" smtClean="0">
                <a:solidFill>
                  <a:srgbClr val="FF0000"/>
                </a:solidFill>
                <a:effectLst>
                  <a:outerShdw blurRad="38100" dist="38100" dir="2700000" algn="tl">
                    <a:srgbClr val="C0C0C0"/>
                  </a:outerShdw>
                </a:effectLst>
              </a:rPr>
              <a:t>国際機関</a:t>
            </a:r>
            <a:r>
              <a:rPr lang="ja-JP" altLang="en-US" dirty="0" smtClean="0"/>
              <a:t>。</a:t>
            </a:r>
          </a:p>
          <a:p>
            <a:pPr marL="0" indent="0" algn="ctr" eaLnBrk="1" hangingPunct="1">
              <a:buFont typeface="Wingdings" pitchFamily="2" charset="2"/>
              <a:buNone/>
              <a:tabLst>
                <a:tab pos="0" algn="l"/>
              </a:tabLst>
              <a:defRPr/>
            </a:pPr>
            <a:r>
              <a:rPr lang="ja-JP" altLang="en-US" dirty="0" smtClean="0">
                <a:effectLst>
                  <a:outerShdw blurRad="38100" dist="38100" dir="2700000" algn="tl">
                    <a:srgbClr val="C0C0C0"/>
                  </a:outerShdw>
                </a:effectLst>
              </a:rPr>
              <a:t>活動内容</a:t>
            </a:r>
          </a:p>
          <a:p>
            <a:pPr marL="0" indent="0" eaLnBrk="1" hangingPunct="1">
              <a:buFont typeface="Wingdings" pitchFamily="2" charset="2"/>
              <a:buNone/>
              <a:tabLst>
                <a:tab pos="0" algn="l"/>
              </a:tabLst>
              <a:defRPr/>
            </a:pPr>
            <a:r>
              <a:rPr lang="ja-JP" altLang="en-US" b="1" dirty="0" smtClean="0">
                <a:solidFill>
                  <a:srgbClr val="FF0000"/>
                </a:solidFill>
                <a:effectLst>
                  <a:outerShdw blurRad="38100" dist="38100" dir="2700000" algn="tl">
                    <a:srgbClr val="C0C0C0"/>
                  </a:outerShdw>
                </a:effectLst>
              </a:rPr>
              <a:t>多国間での合意</a:t>
            </a:r>
            <a:r>
              <a:rPr lang="ja-JP" altLang="en-US" dirty="0" smtClean="0"/>
              <a:t>のもとに、様々な面から国際取引に関するルールを構築し</a:t>
            </a:r>
            <a:r>
              <a:rPr lang="en-US" altLang="ja-JP" dirty="0" smtClean="0"/>
              <a:t>､</a:t>
            </a:r>
            <a:r>
              <a:rPr lang="ja-JP" altLang="en-US" dirty="0" smtClean="0"/>
              <a:t>そのルールに沿って各国が多角的に協議し、国家間での</a:t>
            </a:r>
            <a:r>
              <a:rPr lang="ja-JP" altLang="en-US" b="1" dirty="0" smtClean="0">
                <a:solidFill>
                  <a:srgbClr val="FF0000"/>
                </a:solidFill>
                <a:effectLst>
                  <a:outerShdw blurRad="38100" dist="38100" dir="2700000" algn="tl">
                    <a:srgbClr val="C0C0C0"/>
                  </a:outerShdw>
                </a:effectLst>
              </a:rPr>
              <a:t>経済紛争を処理する。</a:t>
            </a:r>
          </a:p>
        </p:txBody>
      </p:sp>
      <p:sp>
        <p:nvSpPr>
          <p:cNvPr id="26627" name="Rectangle 3"/>
          <p:cNvSpPr>
            <a:spLocks noGrp="1" noChangeArrowheads="1"/>
          </p:cNvSpPr>
          <p:nvPr>
            <p:ph type="title"/>
          </p:nvPr>
        </p:nvSpPr>
        <p:spPr/>
        <p:txBody>
          <a:bodyPr/>
          <a:lstStyle/>
          <a:p>
            <a:pPr eaLnBrk="1" hangingPunct="1"/>
            <a:r>
              <a:rPr lang="en-US" altLang="ja-JP" smtClean="0"/>
              <a:t>WTO</a:t>
            </a:r>
            <a:r>
              <a:rPr lang="ja-JP" altLang="en-US" smtClean="0"/>
              <a:t>の特徴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5298">
                                            <p:txEl>
                                              <p:pRg st="0" end="0"/>
                                            </p:txEl>
                                          </p:spTgt>
                                        </p:tgtEl>
                                        <p:attrNameLst>
                                          <p:attrName>style.visibility</p:attrName>
                                        </p:attrNameLst>
                                      </p:cBhvr>
                                      <p:to>
                                        <p:strVal val="visible"/>
                                      </p:to>
                                    </p:set>
                                    <p:anim calcmode="lin" valueType="num">
                                      <p:cBhvr additive="base">
                                        <p:cTn id="7" dur="5000" fill="hold"/>
                                        <p:tgtEl>
                                          <p:spTgt spid="55298">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5529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55298">
                                            <p:txEl>
                                              <p:pRg st="1" end="1"/>
                                            </p:txEl>
                                          </p:spTgt>
                                        </p:tgtEl>
                                        <p:attrNameLst>
                                          <p:attrName>style.visibility</p:attrName>
                                        </p:attrNameLst>
                                      </p:cBhvr>
                                      <p:to>
                                        <p:strVal val="visible"/>
                                      </p:to>
                                    </p:set>
                                    <p:anim calcmode="lin" valueType="num">
                                      <p:cBhvr additive="base">
                                        <p:cTn id="13" dur="5000" fill="hold"/>
                                        <p:tgtEl>
                                          <p:spTgt spid="55298">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55298">
                                            <p:txEl>
                                              <p:pRg st="1" end="1"/>
                                            </p:txEl>
                                          </p:spTgt>
                                        </p:tgtEl>
                                        <p:attrNameLst>
                                          <p:attrName>ppt_y</p:attrName>
                                        </p:attrNameLst>
                                      </p:cBhvr>
                                      <p:tavLst>
                                        <p:tav tm="0">
                                          <p:val>
                                            <p:strVal val="1+#ppt_h/2"/>
                                          </p:val>
                                        </p:tav>
                                        <p:tav tm="100000">
                                          <p:val>
                                            <p:strVal val="#ppt_y"/>
                                          </p:val>
                                        </p:tav>
                                      </p:tavLst>
                                    </p:anim>
                                  </p:childTnLst>
                                </p:cTn>
                              </p:par>
                              <p:par>
                                <p:cTn id="15" presetID="7" presetClass="entr" presetSubtype="4" fill="hold" grpId="0" nodeType="withEffect">
                                  <p:stCondLst>
                                    <p:cond delay="0"/>
                                  </p:stCondLst>
                                  <p:childTnLst>
                                    <p:set>
                                      <p:cBhvr>
                                        <p:cTn id="16" dur="1" fill="hold">
                                          <p:stCondLst>
                                            <p:cond delay="0"/>
                                          </p:stCondLst>
                                        </p:cTn>
                                        <p:tgtEl>
                                          <p:spTgt spid="55298">
                                            <p:txEl>
                                              <p:pRg st="2" end="2"/>
                                            </p:txEl>
                                          </p:spTgt>
                                        </p:tgtEl>
                                        <p:attrNameLst>
                                          <p:attrName>style.visibility</p:attrName>
                                        </p:attrNameLst>
                                      </p:cBhvr>
                                      <p:to>
                                        <p:strVal val="visible"/>
                                      </p:to>
                                    </p:set>
                                    <p:anim calcmode="lin" valueType="num">
                                      <p:cBhvr additive="base">
                                        <p:cTn id="17" dur="5000" fill="hold"/>
                                        <p:tgtEl>
                                          <p:spTgt spid="55298">
                                            <p:txEl>
                                              <p:pRg st="2" end="2"/>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5529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defRPr/>
            </a:pPr>
            <a:r>
              <a:rPr lang="ja-JP" altLang="en-US" smtClean="0">
                <a:solidFill>
                  <a:schemeClr val="hlink"/>
                </a:solidFill>
                <a:effectLst>
                  <a:outerShdw blurRad="38100" dist="38100" dir="2700000" algn="tl">
                    <a:srgbClr val="C0C0C0"/>
                  </a:outerShdw>
                </a:effectLst>
              </a:rPr>
              <a:t>ＧＡＴＴとの違い</a:t>
            </a:r>
          </a:p>
        </p:txBody>
      </p:sp>
      <p:sp>
        <p:nvSpPr>
          <p:cNvPr id="137219" name="Rectangle 3"/>
          <p:cNvSpPr>
            <a:spLocks noGrp="1" noChangeArrowheads="1"/>
          </p:cNvSpPr>
          <p:nvPr>
            <p:ph type="body" idx="1"/>
          </p:nvPr>
        </p:nvSpPr>
        <p:spPr>
          <a:xfrm>
            <a:off x="323850" y="2276475"/>
            <a:ext cx="8204200" cy="4114800"/>
          </a:xfrm>
        </p:spPr>
        <p:txBody>
          <a:bodyPr/>
          <a:lstStyle/>
          <a:p>
            <a:pPr marL="0" indent="0" eaLnBrk="1" hangingPunct="1"/>
            <a:r>
              <a:rPr lang="ja-JP" altLang="en-US" smtClean="0"/>
              <a:t>対象分野の拡大</a:t>
            </a:r>
          </a:p>
          <a:p>
            <a:pPr lvl="1" eaLnBrk="1" hangingPunct="1"/>
            <a:r>
              <a:rPr lang="ja-JP" altLang="en-US" smtClean="0"/>
              <a:t>サービス貿易、知的財産権、貿易関連投資措置などの分野にまで拡大したこと</a:t>
            </a:r>
          </a:p>
          <a:p>
            <a:pPr marL="0" indent="0" eaLnBrk="1" hangingPunct="1"/>
            <a:r>
              <a:rPr lang="ja-JP" altLang="en-US" smtClean="0"/>
              <a:t>対象国</a:t>
            </a:r>
          </a:p>
          <a:p>
            <a:pPr lvl="1" eaLnBrk="1" hangingPunct="1"/>
            <a:r>
              <a:rPr lang="ja-JP" altLang="en-US" smtClean="0"/>
              <a:t>原則としてすべての加盟国に拡大</a:t>
            </a:r>
          </a:p>
          <a:p>
            <a:pPr marL="0" indent="0" eaLnBrk="1" hangingPunct="1"/>
            <a:r>
              <a:rPr lang="ja-JP" altLang="en-US" smtClean="0"/>
              <a:t>紛争処理手続き</a:t>
            </a:r>
          </a:p>
          <a:p>
            <a:pPr lvl="1" eaLnBrk="1" hangingPunct="1"/>
            <a:r>
              <a:rPr lang="ja-JP" altLang="en-US" smtClean="0"/>
              <a:t>迅速化、拘束力強化</a:t>
            </a:r>
          </a:p>
          <a:p>
            <a:pPr marL="0" indent="0" eaLnBrk="1" hangingPunct="1"/>
            <a:endParaRPr lang="en-US" altLang="ja-JP"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37219">
                                            <p:txEl>
                                              <p:pRg st="0" end="0"/>
                                            </p:txEl>
                                          </p:spTgt>
                                        </p:tgtEl>
                                        <p:attrNameLst>
                                          <p:attrName>style.visibility</p:attrName>
                                        </p:attrNameLst>
                                      </p:cBhvr>
                                      <p:to>
                                        <p:strVal val="visible"/>
                                      </p:to>
                                    </p:set>
                                    <p:animEffect transition="in" filter="fade">
                                      <p:cBhvr>
                                        <p:cTn id="7" dur="1000"/>
                                        <p:tgtEl>
                                          <p:spTgt spid="137219">
                                            <p:txEl>
                                              <p:pRg st="0" end="0"/>
                                            </p:txEl>
                                          </p:spTgt>
                                        </p:tgtEl>
                                      </p:cBhvr>
                                    </p:animEffect>
                                    <p:anim calcmode="lin" valueType="num">
                                      <p:cBhvr>
                                        <p:cTn id="8" dur="1000" fill="hold"/>
                                        <p:tgtEl>
                                          <p:spTgt spid="137219">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37219">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7219">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37219">
                                            <p:txEl>
                                              <p:pRg st="1" end="1"/>
                                            </p:txEl>
                                          </p:spTgt>
                                        </p:tgtEl>
                                        <p:attrNameLst>
                                          <p:attrName>style.visibility</p:attrName>
                                        </p:attrNameLst>
                                      </p:cBhvr>
                                      <p:to>
                                        <p:strVal val="visible"/>
                                      </p:to>
                                    </p:set>
                                    <p:animEffect transition="in" filter="fade">
                                      <p:cBhvr>
                                        <p:cTn id="13" dur="1000"/>
                                        <p:tgtEl>
                                          <p:spTgt spid="137219">
                                            <p:txEl>
                                              <p:pRg st="1" end="1"/>
                                            </p:txEl>
                                          </p:spTgt>
                                        </p:tgtEl>
                                      </p:cBhvr>
                                    </p:animEffect>
                                    <p:anim calcmode="lin" valueType="num">
                                      <p:cBhvr>
                                        <p:cTn id="14" dur="1000" fill="hold"/>
                                        <p:tgtEl>
                                          <p:spTgt spid="137219">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137219">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3721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137219">
                                            <p:txEl>
                                              <p:pRg st="2" end="2"/>
                                            </p:txEl>
                                          </p:spTgt>
                                        </p:tgtEl>
                                        <p:attrNameLst>
                                          <p:attrName>style.visibility</p:attrName>
                                        </p:attrNameLst>
                                      </p:cBhvr>
                                      <p:to>
                                        <p:strVal val="visible"/>
                                      </p:to>
                                    </p:set>
                                    <p:animEffect transition="in" filter="fade">
                                      <p:cBhvr>
                                        <p:cTn id="21" dur="1000"/>
                                        <p:tgtEl>
                                          <p:spTgt spid="137219">
                                            <p:txEl>
                                              <p:pRg st="2" end="2"/>
                                            </p:txEl>
                                          </p:spTgt>
                                        </p:tgtEl>
                                      </p:cBhvr>
                                    </p:animEffect>
                                    <p:anim calcmode="lin" valueType="num">
                                      <p:cBhvr>
                                        <p:cTn id="22" dur="1000" fill="hold"/>
                                        <p:tgtEl>
                                          <p:spTgt spid="137219">
                                            <p:txEl>
                                              <p:pRg st="2" end="2"/>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137219">
                                            <p:txEl>
                                              <p:pRg st="2" end="2"/>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37219">
                                            <p:txEl>
                                              <p:pRg st="2" end="2"/>
                                            </p:txEl>
                                          </p:spTgt>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137219">
                                            <p:txEl>
                                              <p:pRg st="3" end="3"/>
                                            </p:txEl>
                                          </p:spTgt>
                                        </p:tgtEl>
                                        <p:attrNameLst>
                                          <p:attrName>style.visibility</p:attrName>
                                        </p:attrNameLst>
                                      </p:cBhvr>
                                      <p:to>
                                        <p:strVal val="visible"/>
                                      </p:to>
                                    </p:set>
                                    <p:animEffect transition="in" filter="fade">
                                      <p:cBhvr>
                                        <p:cTn id="27" dur="1000"/>
                                        <p:tgtEl>
                                          <p:spTgt spid="137219">
                                            <p:txEl>
                                              <p:pRg st="3" end="3"/>
                                            </p:txEl>
                                          </p:spTgt>
                                        </p:tgtEl>
                                      </p:cBhvr>
                                    </p:animEffect>
                                    <p:anim calcmode="lin" valueType="num">
                                      <p:cBhvr>
                                        <p:cTn id="28" dur="1000" fill="hold"/>
                                        <p:tgtEl>
                                          <p:spTgt spid="137219">
                                            <p:txEl>
                                              <p:pRg st="3" end="3"/>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137219">
                                            <p:txEl>
                                              <p:pRg st="3" end="3"/>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37219">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137219">
                                            <p:txEl>
                                              <p:pRg st="4" end="4"/>
                                            </p:txEl>
                                          </p:spTgt>
                                        </p:tgtEl>
                                        <p:attrNameLst>
                                          <p:attrName>style.visibility</p:attrName>
                                        </p:attrNameLst>
                                      </p:cBhvr>
                                      <p:to>
                                        <p:strVal val="visible"/>
                                      </p:to>
                                    </p:set>
                                    <p:animEffect transition="in" filter="fade">
                                      <p:cBhvr>
                                        <p:cTn id="35" dur="1000"/>
                                        <p:tgtEl>
                                          <p:spTgt spid="137219">
                                            <p:txEl>
                                              <p:pRg st="4" end="4"/>
                                            </p:txEl>
                                          </p:spTgt>
                                        </p:tgtEl>
                                      </p:cBhvr>
                                    </p:animEffect>
                                    <p:anim calcmode="lin" valueType="num">
                                      <p:cBhvr>
                                        <p:cTn id="36" dur="1000" fill="hold"/>
                                        <p:tgtEl>
                                          <p:spTgt spid="137219">
                                            <p:txEl>
                                              <p:pRg st="4" end="4"/>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137219">
                                            <p:txEl>
                                              <p:pRg st="4" end="4"/>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37219">
                                            <p:txEl>
                                              <p:pRg st="4" end="4"/>
                                            </p:txEl>
                                          </p:spTgt>
                                        </p:tgtEl>
                                        <p:attrNameLst>
                                          <p:attrName>ppt_y</p:attrName>
                                        </p:attrNameLst>
                                      </p:cBhvr>
                                      <p:tavLst>
                                        <p:tav tm="0">
                                          <p:val>
                                            <p:strVal val="#ppt_y-.03"/>
                                          </p:val>
                                        </p:tav>
                                        <p:tav tm="100000">
                                          <p:val>
                                            <p:strVal val="#ppt_y"/>
                                          </p:val>
                                        </p:tav>
                                      </p:tavLst>
                                    </p:anim>
                                  </p:childTnLst>
                                </p:cTn>
                              </p:par>
                              <p:par>
                                <p:cTn id="39" presetID="37" presetClass="entr" presetSubtype="0" fill="hold" grpId="0" nodeType="withEffect">
                                  <p:stCondLst>
                                    <p:cond delay="0"/>
                                  </p:stCondLst>
                                  <p:childTnLst>
                                    <p:set>
                                      <p:cBhvr>
                                        <p:cTn id="40" dur="1" fill="hold">
                                          <p:stCondLst>
                                            <p:cond delay="0"/>
                                          </p:stCondLst>
                                        </p:cTn>
                                        <p:tgtEl>
                                          <p:spTgt spid="137219">
                                            <p:txEl>
                                              <p:pRg st="5" end="5"/>
                                            </p:txEl>
                                          </p:spTgt>
                                        </p:tgtEl>
                                        <p:attrNameLst>
                                          <p:attrName>style.visibility</p:attrName>
                                        </p:attrNameLst>
                                      </p:cBhvr>
                                      <p:to>
                                        <p:strVal val="visible"/>
                                      </p:to>
                                    </p:set>
                                    <p:animEffect transition="in" filter="fade">
                                      <p:cBhvr>
                                        <p:cTn id="41" dur="1000"/>
                                        <p:tgtEl>
                                          <p:spTgt spid="137219">
                                            <p:txEl>
                                              <p:pRg st="5" end="5"/>
                                            </p:txEl>
                                          </p:spTgt>
                                        </p:tgtEl>
                                      </p:cBhvr>
                                    </p:animEffect>
                                    <p:anim calcmode="lin" valueType="num">
                                      <p:cBhvr>
                                        <p:cTn id="42" dur="1000" fill="hold"/>
                                        <p:tgtEl>
                                          <p:spTgt spid="137219">
                                            <p:txEl>
                                              <p:pRg st="5" end="5"/>
                                            </p:txEl>
                                          </p:spTgt>
                                        </p:tgtEl>
                                        <p:attrNameLst>
                                          <p:attrName>ppt_x</p:attrName>
                                        </p:attrNameLst>
                                      </p:cBhvr>
                                      <p:tavLst>
                                        <p:tav tm="0">
                                          <p:val>
                                            <p:strVal val="#ppt_x"/>
                                          </p:val>
                                        </p:tav>
                                        <p:tav tm="100000">
                                          <p:val>
                                            <p:strVal val="#ppt_x"/>
                                          </p:val>
                                        </p:tav>
                                      </p:tavLst>
                                    </p:anim>
                                    <p:anim calcmode="lin" valueType="num">
                                      <p:cBhvr>
                                        <p:cTn id="43" dur="900" decel="100000" fill="hold"/>
                                        <p:tgtEl>
                                          <p:spTgt spid="137219">
                                            <p:txEl>
                                              <p:pRg st="5" end="5"/>
                                            </p:tx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37219">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GATTからWTO"/>
          <p:cNvPicPr>
            <a:picLocks noChangeAspect="1" noChangeArrowheads="1"/>
          </p:cNvPicPr>
          <p:nvPr/>
        </p:nvPicPr>
        <p:blipFill>
          <a:blip r:embed="rId3" cstate="print"/>
          <a:srcRect l="4410" t="12906" r="58733" b="16859"/>
          <a:stretch>
            <a:fillRect/>
          </a:stretch>
        </p:blipFill>
        <p:spPr bwMode="auto">
          <a:xfrm>
            <a:off x="827088" y="908050"/>
            <a:ext cx="3995737" cy="5710238"/>
          </a:xfrm>
          <a:prstGeom prst="rect">
            <a:avLst/>
          </a:prstGeom>
          <a:noFill/>
          <a:ln w="9525">
            <a:noFill/>
            <a:miter lim="800000"/>
            <a:headEnd/>
            <a:tailEnd/>
          </a:ln>
        </p:spPr>
      </p:pic>
      <p:pic>
        <p:nvPicPr>
          <p:cNvPr id="28675" name="Picture 6" descr="GATTからWTO"/>
          <p:cNvPicPr>
            <a:picLocks noChangeAspect="1" noChangeArrowheads="1"/>
          </p:cNvPicPr>
          <p:nvPr/>
        </p:nvPicPr>
        <p:blipFill>
          <a:blip r:embed="rId3" cstate="print"/>
          <a:srcRect l="62209" t="12633" r="11244" b="16859"/>
          <a:stretch>
            <a:fillRect/>
          </a:stretch>
        </p:blipFill>
        <p:spPr bwMode="auto">
          <a:xfrm>
            <a:off x="5364163" y="981075"/>
            <a:ext cx="2878137" cy="5732463"/>
          </a:xfrm>
          <a:prstGeom prst="rect">
            <a:avLst/>
          </a:prstGeom>
          <a:solidFill>
            <a:schemeClr val="accent1"/>
          </a:solidFill>
          <a:ln w="38100">
            <a:solidFill>
              <a:schemeClr val="accent2"/>
            </a:solidFill>
            <a:miter lim="800000"/>
            <a:headEnd/>
            <a:tailEnd/>
          </a:ln>
        </p:spPr>
      </p:pic>
      <p:sp>
        <p:nvSpPr>
          <p:cNvPr id="28676" name="Text Box 5"/>
          <p:cNvSpPr txBox="1">
            <a:spLocks noChangeArrowheads="1"/>
          </p:cNvSpPr>
          <p:nvPr/>
        </p:nvSpPr>
        <p:spPr bwMode="auto">
          <a:xfrm>
            <a:off x="8066088" y="6580188"/>
            <a:ext cx="1077912" cy="277812"/>
          </a:xfrm>
          <a:prstGeom prst="rect">
            <a:avLst/>
          </a:prstGeom>
          <a:noFill/>
          <a:ln w="3175">
            <a:solidFill>
              <a:schemeClr val="tx1"/>
            </a:solidFill>
            <a:miter lim="800000"/>
            <a:headEnd/>
            <a:tailEnd/>
          </a:ln>
        </p:spPr>
        <p:txBody>
          <a:bodyPr>
            <a:spAutoFit/>
          </a:bodyPr>
          <a:lstStyle/>
          <a:p>
            <a:r>
              <a:rPr lang="ja-JP" altLang="en-US" sz="1200"/>
              <a:t>外務省</a:t>
            </a:r>
            <a:r>
              <a:rPr lang="en-US" altLang="ja-JP" sz="1200"/>
              <a:t>HP</a:t>
            </a:r>
            <a:r>
              <a:rPr lang="ja-JP" altLang="en-US" sz="1200"/>
              <a:t>より</a:t>
            </a:r>
          </a:p>
        </p:txBody>
      </p:sp>
      <p:sp>
        <p:nvSpPr>
          <p:cNvPr id="28677" name="Text Box 7"/>
          <p:cNvSpPr txBox="1">
            <a:spLocks noChangeArrowheads="1"/>
          </p:cNvSpPr>
          <p:nvPr/>
        </p:nvSpPr>
        <p:spPr bwMode="auto">
          <a:xfrm>
            <a:off x="2268538" y="260350"/>
            <a:ext cx="4887912" cy="457200"/>
          </a:xfrm>
          <a:prstGeom prst="rect">
            <a:avLst/>
          </a:prstGeom>
          <a:noFill/>
          <a:ln w="9525">
            <a:noFill/>
            <a:miter lim="800000"/>
            <a:headEnd/>
            <a:tailEnd/>
          </a:ln>
        </p:spPr>
        <p:txBody>
          <a:bodyPr wrap="none">
            <a:spAutoFit/>
          </a:bodyPr>
          <a:lstStyle/>
          <a:p>
            <a:r>
              <a:rPr lang="en-US" altLang="ja-JP" sz="2400"/>
              <a:t>GATT</a:t>
            </a:r>
            <a:r>
              <a:rPr lang="ja-JP" altLang="en-US" sz="2400"/>
              <a:t>から</a:t>
            </a:r>
            <a:r>
              <a:rPr lang="en-US" altLang="ja-JP" sz="2400"/>
              <a:t>WTO</a:t>
            </a:r>
            <a:r>
              <a:rPr lang="ja-JP" altLang="en-US" sz="2400"/>
              <a:t>へ交渉分野への拡大</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defRPr/>
            </a:pPr>
            <a:r>
              <a:rPr lang="ja-JP" altLang="en-US" smtClean="0"/>
              <a:t>ＷＴＯのポイント</a:t>
            </a:r>
            <a:r>
              <a:rPr lang="en-US" altLang="ja-JP" smtClean="0"/>
              <a:t>Ⅰ</a:t>
            </a:r>
            <a:r>
              <a:rPr lang="ja-JP" altLang="en-US" smtClean="0"/>
              <a:t>：モノの貿易</a:t>
            </a:r>
          </a:p>
        </p:txBody>
      </p:sp>
      <p:sp>
        <p:nvSpPr>
          <p:cNvPr id="57347" name="Rectangle 3"/>
          <p:cNvSpPr>
            <a:spLocks noGrp="1" noChangeArrowheads="1"/>
          </p:cNvSpPr>
          <p:nvPr>
            <p:ph type="body" idx="1"/>
          </p:nvPr>
        </p:nvSpPr>
        <p:spPr>
          <a:xfrm>
            <a:off x="395288" y="1341438"/>
            <a:ext cx="8497887" cy="5183187"/>
          </a:xfrm>
        </p:spPr>
        <p:txBody>
          <a:bodyPr/>
          <a:lstStyle/>
          <a:p>
            <a:pPr marL="609600" indent="-609600" eaLnBrk="1" hangingPunct="1">
              <a:lnSpc>
                <a:spcPct val="95000"/>
              </a:lnSpc>
              <a:defRPr/>
            </a:pPr>
            <a:r>
              <a:rPr lang="ja-JP" altLang="en-US" sz="2800" dirty="0" smtClean="0"/>
              <a:t>鉱工業品関税の引き下げ </a:t>
            </a:r>
          </a:p>
          <a:p>
            <a:pPr marL="609600" indent="-609600" eaLnBrk="1" hangingPunct="1">
              <a:lnSpc>
                <a:spcPct val="95000"/>
              </a:lnSpc>
              <a:defRPr/>
            </a:pPr>
            <a:r>
              <a:rPr lang="ja-JP" altLang="en-US" sz="2800" dirty="0" smtClean="0"/>
              <a:t>農業－市場アクセスの改善</a:t>
            </a:r>
          </a:p>
          <a:p>
            <a:pPr marL="990600" lvl="1" indent="-533400" eaLnBrk="1" hangingPunct="1">
              <a:lnSpc>
                <a:spcPct val="95000"/>
              </a:lnSpc>
              <a:defRPr/>
            </a:pPr>
            <a:r>
              <a:rPr lang="ja-JP" altLang="en-US" sz="2400" dirty="0" smtClean="0"/>
              <a:t>国内助成の削減、輸出補助金の削減、ミニマム・アクセス</a:t>
            </a:r>
          </a:p>
          <a:p>
            <a:pPr marL="609600" indent="-609600" eaLnBrk="1" hangingPunct="1">
              <a:lnSpc>
                <a:spcPct val="95000"/>
              </a:lnSpc>
              <a:defRPr/>
            </a:pPr>
            <a:r>
              <a:rPr lang="ja-JP" altLang="en-US" sz="2800" dirty="0" smtClean="0">
                <a:solidFill>
                  <a:srgbClr val="FFFF00"/>
                </a:solidFill>
              </a:rPr>
              <a:t>アンチダンビング－調査手続きの客観化</a:t>
            </a:r>
          </a:p>
          <a:p>
            <a:pPr marL="609600" indent="-609600" eaLnBrk="1" hangingPunct="1">
              <a:lnSpc>
                <a:spcPct val="95000"/>
              </a:lnSpc>
              <a:defRPr/>
            </a:pPr>
            <a:r>
              <a:rPr lang="ja-JP" altLang="en-US" sz="2800" dirty="0" smtClean="0"/>
              <a:t>補助金・相殺関税の承認</a:t>
            </a:r>
          </a:p>
          <a:p>
            <a:pPr marL="609600" indent="-609600" eaLnBrk="1" hangingPunct="1">
              <a:lnSpc>
                <a:spcPct val="95000"/>
              </a:lnSpc>
              <a:defRPr/>
            </a:pPr>
            <a:r>
              <a:rPr lang="ja-JP" altLang="en-US" sz="2800" dirty="0" smtClean="0">
                <a:solidFill>
                  <a:srgbClr val="FFFF00"/>
                </a:solidFill>
              </a:rPr>
              <a:t>セーフガード条項－規定の明確化</a:t>
            </a:r>
          </a:p>
          <a:p>
            <a:pPr marL="609600" indent="-609600" eaLnBrk="1" hangingPunct="1">
              <a:lnSpc>
                <a:spcPct val="95000"/>
              </a:lnSpc>
              <a:defRPr/>
            </a:pPr>
            <a:r>
              <a:rPr lang="ja-JP" altLang="en-US" sz="2800" dirty="0" smtClean="0"/>
              <a:t>関税評価－評価基準の明確化</a:t>
            </a:r>
          </a:p>
          <a:p>
            <a:pPr marL="609600" indent="-609600" eaLnBrk="1" hangingPunct="1">
              <a:lnSpc>
                <a:spcPct val="95000"/>
              </a:lnSpc>
              <a:defRPr/>
            </a:pPr>
            <a:r>
              <a:rPr lang="ja-JP" altLang="en-US" sz="2800" dirty="0" smtClean="0"/>
              <a:t>貿易関連投資措置（ＴＲＩＭ）協定－発展途上国保護</a:t>
            </a:r>
          </a:p>
          <a:p>
            <a:pPr marL="609600" indent="-609600" eaLnBrk="1" hangingPunct="1">
              <a:lnSpc>
                <a:spcPct val="95000"/>
              </a:lnSpc>
              <a:defRPr/>
            </a:pPr>
            <a:r>
              <a:rPr lang="ja-JP" altLang="en-US" sz="2800" dirty="0" smtClean="0"/>
              <a:t>－段階的運用</a:t>
            </a:r>
          </a:p>
          <a:p>
            <a:pPr marL="609600" indent="-609600" eaLnBrk="1" hangingPunct="1">
              <a:lnSpc>
                <a:spcPct val="95000"/>
              </a:lnSpc>
              <a:defRPr/>
            </a:pPr>
            <a:r>
              <a:rPr lang="ja-JP" altLang="en-US" sz="2800" dirty="0" smtClean="0">
                <a:solidFill>
                  <a:srgbClr val="FFFF00"/>
                </a:solidFill>
              </a:rPr>
              <a:t>原産地規制</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鉱工業品関税の引き下げ </a:t>
            </a:r>
            <a:br>
              <a:rPr lang="ja-JP" altLang="en-US" dirty="0" smtClean="0"/>
            </a:br>
            <a:endParaRPr lang="ja-JP" altLang="en-US" dirty="0"/>
          </a:p>
        </p:txBody>
      </p:sp>
      <p:sp>
        <p:nvSpPr>
          <p:cNvPr id="3" name="コンテンツ プレースホルダ 2"/>
          <p:cNvSpPr>
            <a:spLocks noGrp="1"/>
          </p:cNvSpPr>
          <p:nvPr>
            <p:ph idx="1"/>
          </p:nvPr>
        </p:nvSpPr>
        <p:spPr>
          <a:xfrm>
            <a:off x="179512" y="1196752"/>
            <a:ext cx="8507288" cy="4934173"/>
          </a:xfrm>
        </p:spPr>
        <p:txBody>
          <a:bodyPr/>
          <a:lstStyle/>
          <a:p>
            <a:pPr>
              <a:defRPr/>
            </a:pPr>
            <a:r>
              <a:rPr lang="ja-JP" altLang="en-US" dirty="0" smtClean="0"/>
              <a:t>関税の機能</a:t>
            </a:r>
            <a:endParaRPr lang="en-US" altLang="ja-JP" dirty="0" smtClean="0"/>
          </a:p>
          <a:p>
            <a:pPr marL="971550" lvl="1" indent="-514350">
              <a:buFont typeface="+mj-ea"/>
              <a:buAutoNum type="circleNumDbPlain"/>
              <a:defRPr/>
            </a:pPr>
            <a:r>
              <a:rPr lang="ja-JP" altLang="en-US" dirty="0" smtClean="0"/>
              <a:t>財源機能</a:t>
            </a:r>
            <a:endParaRPr lang="en-US" altLang="ja-JP" dirty="0" smtClean="0"/>
          </a:p>
          <a:p>
            <a:pPr lvl="2">
              <a:buNone/>
              <a:defRPr/>
            </a:pPr>
            <a:r>
              <a:rPr lang="ja-JP" altLang="en-US" dirty="0" smtClean="0"/>
              <a:t>関税収入が国の財源となる側面に着目した場合の機能</a:t>
            </a:r>
            <a:endParaRPr lang="en-US" altLang="ja-JP" dirty="0" smtClean="0"/>
          </a:p>
          <a:p>
            <a:pPr marL="971550" lvl="1" indent="-514350">
              <a:buFont typeface="+mj-ea"/>
              <a:buAutoNum type="circleNumDbPlain"/>
              <a:defRPr/>
            </a:pPr>
            <a:r>
              <a:rPr lang="ja-JP" altLang="en-US" dirty="0" smtClean="0"/>
              <a:t>国内産業保護機能</a:t>
            </a:r>
            <a:endParaRPr lang="en-US" altLang="ja-JP" dirty="0" smtClean="0"/>
          </a:p>
          <a:p>
            <a:pPr lvl="2">
              <a:buNone/>
              <a:defRPr/>
            </a:pPr>
            <a:r>
              <a:rPr lang="ja-JP" altLang="en-US" dirty="0" smtClean="0"/>
              <a:t>関税を課すことにより、競合する輸入品に不利となるよう競争条件を政策的に変更し、国内産業を</a:t>
            </a:r>
            <a:r>
              <a:rPr lang="ja-JP" altLang="en-US" smtClean="0"/>
              <a:t>保護する機能貿易</a:t>
            </a:r>
            <a:r>
              <a:rPr lang="ja-JP" altLang="en-US" dirty="0" smtClean="0"/>
              <a:t>歪曲効果是正機能（制裁機能）</a:t>
            </a:r>
            <a:endParaRPr lang="en-US" altLang="ja-JP" dirty="0" smtClean="0"/>
          </a:p>
          <a:p>
            <a:pPr lvl="2">
              <a:buNone/>
              <a:defRPr/>
            </a:pPr>
            <a:r>
              <a:rPr lang="ja-JP" altLang="en-US" dirty="0" smtClean="0"/>
              <a:t>貿易歪曲効果を有する措置への対抗策として関税が用いられる場合の機能</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関税率</a:t>
            </a:r>
            <a:endParaRPr kumimoji="1" lang="ja-JP" altLang="en-US" dirty="0"/>
          </a:p>
        </p:txBody>
      </p:sp>
      <p:sp>
        <p:nvSpPr>
          <p:cNvPr id="3" name="コンテンツ プレースホルダ 2"/>
          <p:cNvSpPr>
            <a:spLocks noGrp="1"/>
          </p:cNvSpPr>
          <p:nvPr>
            <p:ph idx="1"/>
          </p:nvPr>
        </p:nvSpPr>
        <p:spPr>
          <a:xfrm>
            <a:off x="457200" y="1268760"/>
            <a:ext cx="8229600" cy="4862165"/>
          </a:xfrm>
        </p:spPr>
        <p:txBody>
          <a:bodyPr/>
          <a:lstStyle/>
          <a:p>
            <a:pPr>
              <a:defRPr/>
            </a:pPr>
            <a:r>
              <a:rPr lang="ja-JP" altLang="en-US" sz="3600" dirty="0" smtClean="0"/>
              <a:t>「譲許税率</a:t>
            </a:r>
            <a:r>
              <a:rPr lang="ja-JP" altLang="en-US" sz="4000" dirty="0" smtClean="0"/>
              <a:t>」</a:t>
            </a:r>
            <a:endParaRPr lang="en-US" altLang="ja-JP" sz="4000" dirty="0" smtClean="0"/>
          </a:p>
          <a:p>
            <a:pPr lvl="1">
              <a:buNone/>
              <a:defRPr/>
            </a:pPr>
            <a:r>
              <a:rPr lang="en-US" altLang="ja-JP" sz="3200" dirty="0" smtClean="0"/>
              <a:t>GATT</a:t>
            </a:r>
            <a:r>
              <a:rPr lang="ja-JP" altLang="en-US" sz="3200" dirty="0" smtClean="0"/>
              <a:t>以来個々の産品に対して国際的に約束した上限税率</a:t>
            </a:r>
          </a:p>
          <a:p>
            <a:pPr>
              <a:defRPr/>
            </a:pPr>
            <a:r>
              <a:rPr lang="ja-JP" altLang="en-US" sz="3600" dirty="0" smtClean="0"/>
              <a:t>「実行税率」</a:t>
            </a:r>
            <a:endParaRPr lang="en-US" altLang="ja-JP" sz="3600" dirty="0" smtClean="0"/>
          </a:p>
          <a:p>
            <a:pPr lvl="1">
              <a:buNone/>
              <a:defRPr/>
            </a:pPr>
            <a:r>
              <a:rPr lang="ja-JP" altLang="en-US" sz="3200" dirty="0" smtClean="0"/>
              <a:t>譲許税率を上限として実際に適用される関税率</a:t>
            </a:r>
            <a:endParaRPr lang="en-US" altLang="ja-JP" sz="3200" dirty="0" smtClean="0"/>
          </a:p>
          <a:p>
            <a:pPr>
              <a:defRPr/>
            </a:pPr>
            <a:r>
              <a:rPr lang="ja-JP" altLang="en-US" sz="3600" dirty="0" smtClean="0"/>
              <a:t>「譲許率（バインド率）」</a:t>
            </a:r>
            <a:endParaRPr lang="en-US" altLang="ja-JP" sz="3600" dirty="0" smtClean="0"/>
          </a:p>
          <a:p>
            <a:pPr lvl="1">
              <a:buNone/>
              <a:defRPr/>
            </a:pPr>
            <a:r>
              <a:rPr lang="ja-JP" altLang="en-US" sz="3200" dirty="0" smtClean="0"/>
              <a:t>譲許税率が設定されている品目の比率</a:t>
            </a:r>
            <a:endParaRPr lang="en-US" altLang="ja-JP" sz="3200" dirty="0" smtClean="0"/>
          </a:p>
          <a:p>
            <a:pPr lvl="1">
              <a:buNone/>
              <a:defRPr/>
            </a:pPr>
            <a:r>
              <a:rPr lang="ja-JP" altLang="en-US" sz="3200" dirty="0" smtClean="0"/>
              <a:t>全譲許品目数／全品目数</a:t>
            </a:r>
          </a:p>
          <a:p>
            <a:endParaRPr kumimoji="1" lang="ja-JP"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ウルグアイ・ラウンドによる各国鉱工業品の関税率、譲許率の変化</a:t>
            </a:r>
            <a:endParaRPr kumimoji="1" lang="ja-JP" altLang="en-US" dirty="0"/>
          </a:p>
        </p:txBody>
      </p:sp>
      <p:graphicFrame>
        <p:nvGraphicFramePr>
          <p:cNvPr id="386051" name="Object 3"/>
          <p:cNvGraphicFramePr>
            <a:graphicFrameLocks noChangeAspect="1"/>
          </p:cNvGraphicFramePr>
          <p:nvPr/>
        </p:nvGraphicFramePr>
        <p:xfrm>
          <a:off x="251520" y="1700808"/>
          <a:ext cx="8770574" cy="4536504"/>
        </p:xfrm>
        <a:graphic>
          <a:graphicData uri="http://schemas.openxmlformats.org/presentationml/2006/ole">
            <mc:AlternateContent xmlns:mc="http://schemas.openxmlformats.org/markup-compatibility/2006">
              <mc:Choice xmlns:v="urn:schemas-microsoft-com:vml" Requires="v">
                <p:oleObj spid="_x0000_s386062" name="ワークシート" r:id="rId4" imgW="3590778" imgH="1857336" progId="Excel.Sheet.12">
                  <p:embed/>
                </p:oleObj>
              </mc:Choice>
              <mc:Fallback>
                <p:oleObj name="ワークシート" r:id="rId4" imgW="3590778" imgH="1857336" progId="Excel.Sheet.12">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700808"/>
                        <a:ext cx="8770574"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テキスト ボックス 5"/>
          <p:cNvSpPr txBox="1"/>
          <p:nvPr/>
        </p:nvSpPr>
        <p:spPr>
          <a:xfrm>
            <a:off x="5148064" y="6488668"/>
            <a:ext cx="2768707" cy="369332"/>
          </a:xfrm>
          <a:prstGeom prst="rect">
            <a:avLst/>
          </a:prstGeom>
          <a:noFill/>
        </p:spPr>
        <p:txBody>
          <a:bodyPr wrap="none" rtlCol="0">
            <a:spAutoFit/>
          </a:bodyPr>
          <a:lstStyle/>
          <a:p>
            <a:r>
              <a:rPr kumimoji="1" lang="ja-JP" altLang="en-US" dirty="0" smtClean="0"/>
              <a:t>不公正貿易白書</a:t>
            </a:r>
            <a:r>
              <a:rPr kumimoji="1" lang="en-US" altLang="ja-JP" dirty="0" smtClean="0"/>
              <a:t>2013</a:t>
            </a:r>
            <a:r>
              <a:rPr kumimoji="1" lang="ja-JP" altLang="en-US" dirty="0" smtClean="0"/>
              <a:t>年版</a:t>
            </a:r>
            <a:endParaRPr kumimoji="1" lang="ja-JP"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116632"/>
            <a:ext cx="8229600" cy="562074"/>
          </a:xfrm>
        </p:spPr>
        <p:txBody>
          <a:bodyPr/>
          <a:lstStyle/>
          <a:p>
            <a:r>
              <a:rPr lang="ja-JP" altLang="en-US" sz="3600" dirty="0" smtClean="0"/>
              <a:t>主要各国の関税率の状況</a:t>
            </a:r>
            <a:r>
              <a:rPr lang="en-US" altLang="ja-JP" sz="3600" dirty="0" smtClean="0"/>
              <a:t>(2012</a:t>
            </a:r>
            <a:r>
              <a:rPr lang="ja-JP" altLang="en-US" sz="3600" dirty="0" smtClean="0"/>
              <a:t>年現在）</a:t>
            </a:r>
            <a:endParaRPr kumimoji="1" lang="ja-JP" altLang="en-US" sz="3600" dirty="0"/>
          </a:p>
        </p:txBody>
      </p:sp>
      <p:sp>
        <p:nvSpPr>
          <p:cNvPr id="4" name="テキスト ボックス 3"/>
          <p:cNvSpPr txBox="1"/>
          <p:nvPr/>
        </p:nvSpPr>
        <p:spPr>
          <a:xfrm>
            <a:off x="7311397" y="6211669"/>
            <a:ext cx="1832603" cy="646331"/>
          </a:xfrm>
          <a:prstGeom prst="rect">
            <a:avLst/>
          </a:prstGeom>
          <a:noFill/>
        </p:spPr>
        <p:txBody>
          <a:bodyPr wrap="square" rtlCol="0">
            <a:spAutoFit/>
          </a:bodyPr>
          <a:lstStyle/>
          <a:p>
            <a:r>
              <a:rPr kumimoji="1" lang="ja-JP" altLang="en-US" dirty="0" smtClean="0"/>
              <a:t>不公正貿易白書</a:t>
            </a:r>
            <a:endParaRPr kumimoji="1" lang="en-US" altLang="ja-JP" dirty="0" smtClean="0"/>
          </a:p>
          <a:p>
            <a:r>
              <a:rPr kumimoji="1" lang="en-US" altLang="ja-JP" dirty="0" smtClean="0"/>
              <a:t>2013</a:t>
            </a:r>
            <a:r>
              <a:rPr kumimoji="1" lang="ja-JP" altLang="en-US" dirty="0" smtClean="0"/>
              <a:t>年版</a:t>
            </a:r>
            <a:endParaRPr kumimoji="1" lang="ja-JP" altLang="en-US" dirty="0"/>
          </a:p>
        </p:txBody>
      </p:sp>
      <p:graphicFrame>
        <p:nvGraphicFramePr>
          <p:cNvPr id="6" name="表 5"/>
          <p:cNvGraphicFramePr>
            <a:graphicFrameLocks noGrp="1"/>
          </p:cNvGraphicFramePr>
          <p:nvPr/>
        </p:nvGraphicFramePr>
        <p:xfrm>
          <a:off x="0" y="764710"/>
          <a:ext cx="7272810" cy="6093290"/>
        </p:xfrm>
        <a:graphic>
          <a:graphicData uri="http://schemas.openxmlformats.org/drawingml/2006/table">
            <a:tbl>
              <a:tblPr/>
              <a:tblGrid>
                <a:gridCol w="1420134"/>
                <a:gridCol w="975446"/>
                <a:gridCol w="975446"/>
                <a:gridCol w="975446"/>
                <a:gridCol w="975446"/>
                <a:gridCol w="975446"/>
                <a:gridCol w="975446"/>
              </a:tblGrid>
              <a:tr h="285623">
                <a:tc rowSpan="2">
                  <a:txBody>
                    <a:bodyPr/>
                    <a:lstStyle/>
                    <a:p>
                      <a:pPr algn="ctr" fontAlgn="ctr"/>
                      <a:r>
                        <a:rPr lang="ja-JP" altLang="en-US" sz="1400" b="1" i="0" u="none" strike="noStrike" dirty="0">
                          <a:solidFill>
                            <a:srgbClr val="000000"/>
                          </a:solidFill>
                          <a:latin typeface="ＭＳ Ｐゴシック"/>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zh-TW" altLang="en-US" sz="1400" b="1" i="0" u="none" strike="noStrike" dirty="0">
                          <a:solidFill>
                            <a:srgbClr val="000000"/>
                          </a:solidFill>
                          <a:latin typeface="ＭＳ Ｐゴシック"/>
                        </a:rPr>
                        <a:t>単純平均譲許税率（％）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1400" b="1" i="0" u="none" strike="noStrike">
                          <a:solidFill>
                            <a:srgbClr val="000000"/>
                          </a:solidFill>
                          <a:latin typeface="ＭＳ Ｐゴシック"/>
                        </a:rPr>
                        <a:t>単純平均実行税率（％）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zh-TW" altLang="en-US" sz="1400" b="1" i="0" u="none" strike="noStrike">
                          <a:solidFill>
                            <a:srgbClr val="000000"/>
                          </a:solidFill>
                          <a:latin typeface="ＭＳ Ｐゴシック"/>
                        </a:rPr>
                        <a:t>譲許率（％）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r>
              <a:tr h="269755">
                <a:tc vMerge="1">
                  <a:txBody>
                    <a:bodyPr/>
                    <a:lstStyle/>
                    <a:p>
                      <a:endParaRPr kumimoji="1" lang="ja-JP" altLang="en-US"/>
                    </a:p>
                  </a:txBody>
                  <a:tcPr/>
                </a:tc>
                <a:tc>
                  <a:txBody>
                    <a:bodyPr/>
                    <a:lstStyle/>
                    <a:p>
                      <a:pPr algn="ctr" fontAlgn="ctr"/>
                      <a:r>
                        <a:rPr lang="ja-JP" altLang="en-US" sz="1400" b="1" i="0" u="none" strike="noStrike" dirty="0">
                          <a:solidFill>
                            <a:srgbClr val="000000"/>
                          </a:solidFill>
                          <a:latin typeface="ＭＳ Ｐゴシック"/>
                        </a:rPr>
                        <a:t>非農産品</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1" i="0" u="none" strike="noStrike">
                          <a:solidFill>
                            <a:srgbClr val="000000"/>
                          </a:solidFill>
                          <a:latin typeface="ＭＳ Ｐゴシック"/>
                        </a:rPr>
                        <a:t>全品目</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1" i="0" u="none" strike="noStrike">
                          <a:solidFill>
                            <a:srgbClr val="000000"/>
                          </a:solidFill>
                          <a:latin typeface="ＭＳ Ｐゴシック"/>
                        </a:rPr>
                        <a:t>非農産品</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1" i="0" u="none" strike="noStrike">
                          <a:solidFill>
                            <a:srgbClr val="000000"/>
                          </a:solidFill>
                          <a:latin typeface="ＭＳ Ｐゴシック"/>
                        </a:rPr>
                        <a:t>全品目</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1" i="0" u="none" strike="noStrike">
                          <a:solidFill>
                            <a:srgbClr val="000000"/>
                          </a:solidFill>
                          <a:latin typeface="ＭＳ Ｐゴシック"/>
                        </a:rPr>
                        <a:t>非農産品</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1" i="0" u="none" strike="noStrike">
                          <a:solidFill>
                            <a:srgbClr val="000000"/>
                          </a:solidFill>
                          <a:latin typeface="ＭＳ Ｐゴシック"/>
                        </a:rPr>
                        <a:t>全品目</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623">
                <a:tc>
                  <a:txBody>
                    <a:bodyPr/>
                    <a:lstStyle/>
                    <a:p>
                      <a:pPr algn="ctr" fontAlgn="ctr"/>
                      <a:r>
                        <a:rPr lang="ja-JP" altLang="en-US" sz="1400" b="1" i="0" u="none" strike="noStrike" dirty="0">
                          <a:solidFill>
                            <a:srgbClr val="000000"/>
                          </a:solidFill>
                          <a:latin typeface="ＭＳ Ｐゴシック"/>
                        </a:rPr>
                        <a:t>香港</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dirty="0">
                          <a:solidFill>
                            <a:srgbClr val="000000"/>
                          </a:solidFill>
                          <a:latin typeface="ＭＳ Ｐゴシック"/>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37.3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45.6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9755">
                <a:tc>
                  <a:txBody>
                    <a:bodyPr/>
                    <a:lstStyle/>
                    <a:p>
                      <a:pPr algn="ctr" fontAlgn="ctr"/>
                      <a:r>
                        <a:rPr lang="ja-JP" altLang="en-US" sz="1400" b="1" i="0" u="none" strike="noStrike">
                          <a:solidFill>
                            <a:srgbClr val="000000"/>
                          </a:solidFill>
                          <a:latin typeface="ＭＳ Ｐゴシック"/>
                        </a:rPr>
                        <a:t>日本</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1400" b="1" i="0" u="none" strike="noStrike">
                          <a:solidFill>
                            <a:srgbClr val="000000"/>
                          </a:solidFill>
                          <a:latin typeface="ＭＳ Ｐゴシック"/>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1400" b="1" i="0" u="none" strike="noStrike" dirty="0">
                          <a:solidFill>
                            <a:srgbClr val="000000"/>
                          </a:solidFill>
                          <a:latin typeface="ＭＳ Ｐゴシック"/>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1400" b="1" i="0" u="none" strike="noStrike">
                          <a:solidFill>
                            <a:srgbClr val="000000"/>
                          </a:solidFill>
                          <a:latin typeface="ＭＳ Ｐゴシック"/>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1400" b="1" i="0" u="none" strike="noStrike">
                          <a:solidFill>
                            <a:srgbClr val="000000"/>
                          </a:solidFill>
                          <a:latin typeface="ＭＳ Ｐゴシック"/>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1400" b="1" i="0" u="none" strike="noStrike">
                          <a:solidFill>
                            <a:srgbClr val="000000"/>
                          </a:solidFill>
                          <a:latin typeface="ＭＳ Ｐゴシック"/>
                        </a:rPr>
                        <a:t>99.6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1400" b="1" i="0" u="none" strike="noStrike">
                          <a:solidFill>
                            <a:srgbClr val="000000"/>
                          </a:solidFill>
                          <a:latin typeface="ＭＳ Ｐゴシック"/>
                        </a:rPr>
                        <a:t>99.7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85623">
                <a:tc>
                  <a:txBody>
                    <a:bodyPr/>
                    <a:lstStyle/>
                    <a:p>
                      <a:pPr algn="ctr" fontAlgn="ctr"/>
                      <a:r>
                        <a:rPr lang="ja-JP" altLang="en-US" sz="1400" b="1" i="0" u="none" strike="noStrike">
                          <a:solidFill>
                            <a:srgbClr val="000000"/>
                          </a:solidFill>
                          <a:latin typeface="ＭＳ Ｐゴシック"/>
                        </a:rPr>
                        <a:t>米国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1400" b="1" i="0" u="none" strike="noStrike">
                          <a:solidFill>
                            <a:srgbClr val="000000"/>
                          </a:solidFill>
                          <a:latin typeface="ＭＳ Ｐゴシック"/>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1400" b="1" i="0" u="none" strike="noStrike" dirty="0">
                          <a:solidFill>
                            <a:srgbClr val="000000"/>
                          </a:solidFill>
                          <a:latin typeface="ＭＳ Ｐゴシック"/>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1400" b="1" i="0" u="none" strike="noStrike">
                          <a:solidFill>
                            <a:srgbClr val="000000"/>
                          </a:solidFill>
                          <a:latin typeface="ＭＳ Ｐゴシック"/>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1400" b="1" i="0" u="none" strike="noStrike">
                          <a:solidFill>
                            <a:srgbClr val="000000"/>
                          </a:solidFill>
                          <a:latin typeface="ＭＳ Ｐゴシック"/>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1400" b="1" i="0" u="none" strike="noStrike">
                          <a:solidFill>
                            <a:srgbClr val="000000"/>
                          </a:solidFill>
                          <a:latin typeface="ＭＳ Ｐゴシック"/>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1400" b="1" i="0" u="none" strike="noStrike">
                          <a:solidFill>
                            <a:srgbClr val="000000"/>
                          </a:solidFill>
                          <a:latin typeface="ＭＳ Ｐゴシック"/>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r>
              <a:tr h="269755">
                <a:tc>
                  <a:txBody>
                    <a:bodyPr/>
                    <a:lstStyle/>
                    <a:p>
                      <a:pPr algn="ctr" fontAlgn="ctr"/>
                      <a:r>
                        <a:rPr lang="en-US" sz="1400" b="1" i="0" u="none" strike="noStrike">
                          <a:solidFill>
                            <a:srgbClr val="000000"/>
                          </a:solidFill>
                          <a:latin typeface="ＭＳ Ｐゴシック"/>
                        </a:rPr>
                        <a:t>EU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dirty="0">
                          <a:solidFill>
                            <a:srgbClr val="000000"/>
                          </a:solidFill>
                          <a:latin typeface="ＭＳ Ｐゴシック"/>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9755">
                <a:tc>
                  <a:txBody>
                    <a:bodyPr/>
                    <a:lstStyle/>
                    <a:p>
                      <a:pPr algn="ctr" fontAlgn="ctr"/>
                      <a:r>
                        <a:rPr lang="ja-JP" altLang="en-US" sz="1400" b="1" i="0" u="none" strike="noStrike">
                          <a:solidFill>
                            <a:srgbClr val="000000"/>
                          </a:solidFill>
                          <a:latin typeface="ＭＳ Ｐゴシック"/>
                        </a:rPr>
                        <a:t>台湾</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dirty="0">
                          <a:solidFill>
                            <a:srgbClr val="000000"/>
                          </a:solidFill>
                          <a:latin typeface="ＭＳ Ｐゴシック"/>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9755">
                <a:tc>
                  <a:txBody>
                    <a:bodyPr/>
                    <a:lstStyle/>
                    <a:p>
                      <a:pPr algn="ctr" fontAlgn="ctr"/>
                      <a:r>
                        <a:rPr lang="ja-JP" altLang="en-US" sz="1400" b="1" i="0" u="none" strike="noStrike">
                          <a:solidFill>
                            <a:srgbClr val="000000"/>
                          </a:solidFill>
                          <a:latin typeface="ＭＳ Ｐゴシック"/>
                        </a:rPr>
                        <a:t>カナダ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dirty="0">
                          <a:solidFill>
                            <a:srgbClr val="000000"/>
                          </a:solidFill>
                          <a:latin typeface="ＭＳ Ｐゴシック"/>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99.7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99.7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9755">
                <a:tc>
                  <a:txBody>
                    <a:bodyPr/>
                    <a:lstStyle/>
                    <a:p>
                      <a:pPr algn="ctr" fontAlgn="ctr"/>
                      <a:r>
                        <a:rPr lang="ja-JP" altLang="en-US" sz="1400" b="1" i="0" u="none" strike="noStrike">
                          <a:solidFill>
                            <a:srgbClr val="000000"/>
                          </a:solidFill>
                          <a:latin typeface="ＭＳ Ｐゴシック"/>
                        </a:rPr>
                        <a:t>シンガポール</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10.3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dirty="0">
                          <a:solidFill>
                            <a:srgbClr val="000000"/>
                          </a:solidFill>
                          <a:latin typeface="ＭＳ Ｐゴシック"/>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65.1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69.7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9755">
                <a:tc>
                  <a:txBody>
                    <a:bodyPr/>
                    <a:lstStyle/>
                    <a:p>
                      <a:pPr algn="ctr" fontAlgn="ctr"/>
                      <a:r>
                        <a:rPr lang="ja-JP" altLang="en-US" sz="1400" b="1" i="0" u="none" strike="noStrike">
                          <a:solidFill>
                            <a:srgbClr val="000000"/>
                          </a:solidFill>
                          <a:latin typeface="ＭＳ Ｐゴシック"/>
                        </a:rPr>
                        <a:t>中国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1400" b="1" i="0" u="none" strike="noStrike">
                          <a:solidFill>
                            <a:srgbClr val="000000"/>
                          </a:solidFill>
                          <a:latin typeface="ＭＳ Ｐゴシック"/>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1400" b="1" i="0" u="none" strike="noStrike">
                          <a:solidFill>
                            <a:srgbClr val="000000"/>
                          </a:solidFill>
                          <a:latin typeface="ＭＳ Ｐゴシック"/>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1400" b="1" i="0" u="none" strike="noStrike" dirty="0">
                          <a:solidFill>
                            <a:srgbClr val="000000"/>
                          </a:solidFill>
                          <a:latin typeface="ＭＳ Ｐゴシック"/>
                        </a:rPr>
                        <a:t>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1400" b="1" i="0" u="none" strike="noStrike">
                          <a:solidFill>
                            <a:srgbClr val="000000"/>
                          </a:solidFill>
                          <a:latin typeface="ＭＳ Ｐゴシック"/>
                        </a:rPr>
                        <a:t>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1400" b="1" i="0" u="none" strike="noStrike">
                          <a:solidFill>
                            <a:srgbClr val="000000"/>
                          </a:solidFill>
                          <a:latin typeface="ＭＳ Ｐゴシック"/>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1400" b="1" i="0" u="none" strike="noStrike">
                          <a:solidFill>
                            <a:srgbClr val="000000"/>
                          </a:solidFill>
                          <a:latin typeface="ＭＳ Ｐゴシック"/>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r>
              <a:tr h="269755">
                <a:tc>
                  <a:txBody>
                    <a:bodyPr/>
                    <a:lstStyle/>
                    <a:p>
                      <a:pPr algn="ctr" fontAlgn="ctr"/>
                      <a:r>
                        <a:rPr lang="ja-JP" altLang="en-US" sz="1400" b="1" i="0" u="none" strike="noStrike">
                          <a:solidFill>
                            <a:srgbClr val="000000"/>
                          </a:solidFill>
                          <a:latin typeface="ＭＳ Ｐゴシック"/>
                        </a:rPr>
                        <a:t>韓国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102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16.6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dirty="0">
                          <a:solidFill>
                            <a:srgbClr val="000000"/>
                          </a:solidFill>
                          <a:latin typeface="ＭＳ Ｐゴシック"/>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dirty="0">
                          <a:solidFill>
                            <a:srgbClr val="000000"/>
                          </a:solidFill>
                          <a:latin typeface="ＭＳ Ｐゴシック"/>
                        </a:rPr>
                        <a:t>12.1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93.8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94.6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623">
                <a:tc>
                  <a:txBody>
                    <a:bodyPr/>
                    <a:lstStyle/>
                    <a:p>
                      <a:pPr algn="ctr" fontAlgn="ctr"/>
                      <a:r>
                        <a:rPr lang="ja-JP" altLang="en-US" sz="1400" b="1" i="0" u="none" strike="noStrike">
                          <a:solidFill>
                            <a:srgbClr val="000000"/>
                          </a:solidFill>
                          <a:latin typeface="ＭＳ Ｐゴシック"/>
                        </a:rPr>
                        <a:t>ニュージーランド</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107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10.1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dirty="0">
                          <a:solidFill>
                            <a:srgbClr val="000000"/>
                          </a:solidFill>
                          <a:latin typeface="ＭＳ Ｐゴシック"/>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623">
                <a:tc>
                  <a:txBody>
                    <a:bodyPr/>
                    <a:lstStyle/>
                    <a:p>
                      <a:pPr algn="ctr" fontAlgn="ctr"/>
                      <a:r>
                        <a:rPr lang="ja-JP" altLang="en-US" sz="1400" b="1" i="0" u="none" strike="noStrike">
                          <a:solidFill>
                            <a:srgbClr val="000000"/>
                          </a:solidFill>
                          <a:latin typeface="ＭＳ Ｐゴシック"/>
                        </a:rPr>
                        <a:t>豪州</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dirty="0">
                          <a:solidFill>
                            <a:srgbClr val="000000"/>
                          </a:solidFill>
                          <a:latin typeface="ＭＳ Ｐゴシック"/>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96.7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97.1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9755">
                <a:tc>
                  <a:txBody>
                    <a:bodyPr/>
                    <a:lstStyle/>
                    <a:p>
                      <a:pPr algn="ctr" fontAlgn="ctr"/>
                      <a:r>
                        <a:rPr lang="ja-JP" altLang="en-US" sz="1400" b="1" i="0" u="none" strike="noStrike">
                          <a:solidFill>
                            <a:srgbClr val="000000"/>
                          </a:solidFill>
                          <a:latin typeface="ＭＳ Ｐゴシック"/>
                        </a:rPr>
                        <a:t>マレーシア</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14.9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dirty="0">
                          <a:solidFill>
                            <a:srgbClr val="000000"/>
                          </a:solidFill>
                          <a:latin typeface="ＭＳ Ｐゴシック"/>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81.9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84.3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623">
                <a:tc>
                  <a:txBody>
                    <a:bodyPr/>
                    <a:lstStyle/>
                    <a:p>
                      <a:pPr algn="ctr" fontAlgn="ctr"/>
                      <a:r>
                        <a:rPr lang="ja-JP" altLang="en-US" sz="1400" b="1" i="0" u="none" strike="noStrike">
                          <a:solidFill>
                            <a:srgbClr val="000000"/>
                          </a:solidFill>
                          <a:latin typeface="ＭＳ Ｐゴシック"/>
                        </a:rPr>
                        <a:t>南アフリカ</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dirty="0">
                          <a:solidFill>
                            <a:srgbClr val="000000"/>
                          </a:solidFill>
                          <a:latin typeface="ＭＳ Ｐゴシック"/>
                        </a:rPr>
                        <a:t>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95.8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96.4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9755">
                <a:tc>
                  <a:txBody>
                    <a:bodyPr/>
                    <a:lstStyle/>
                    <a:p>
                      <a:pPr algn="ctr" fontAlgn="ctr"/>
                      <a:r>
                        <a:rPr lang="ja-JP" altLang="en-US" sz="1400" b="1" i="0" u="none" strike="noStrike">
                          <a:solidFill>
                            <a:srgbClr val="000000"/>
                          </a:solidFill>
                          <a:latin typeface="ＭＳ Ｐゴシック"/>
                        </a:rPr>
                        <a:t>フィリピン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28.4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25.7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dirty="0">
                          <a:solidFill>
                            <a:srgbClr val="000000"/>
                          </a:solidFill>
                          <a:latin typeface="ＭＳ Ｐゴシック"/>
                        </a:rPr>
                        <a:t>61.9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623">
                <a:tc>
                  <a:txBody>
                    <a:bodyPr/>
                    <a:lstStyle/>
                    <a:p>
                      <a:pPr algn="ctr" fontAlgn="ctr"/>
                      <a:r>
                        <a:rPr lang="ja-JP" altLang="en-US" sz="1400" b="1" i="0" u="none" strike="noStrike">
                          <a:solidFill>
                            <a:srgbClr val="000000"/>
                          </a:solidFill>
                          <a:latin typeface="ＭＳ Ｐゴシック"/>
                        </a:rPr>
                        <a:t>チリ</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25.1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dirty="0">
                          <a:solidFill>
                            <a:srgbClr val="000000"/>
                          </a:solidFill>
                          <a:latin typeface="ＭＳ Ｐゴシック"/>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623">
                <a:tc>
                  <a:txBody>
                    <a:bodyPr/>
                    <a:lstStyle/>
                    <a:p>
                      <a:pPr algn="ctr" fontAlgn="ctr"/>
                      <a:r>
                        <a:rPr lang="ja-JP" altLang="en-US" sz="1400" b="1" i="0" u="none" strike="noStrike">
                          <a:solidFill>
                            <a:srgbClr val="000000"/>
                          </a:solidFill>
                          <a:latin typeface="ＭＳ Ｐゴシック"/>
                        </a:rPr>
                        <a:t>タイ</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25.5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dirty="0">
                          <a:solidFill>
                            <a:srgbClr val="000000"/>
                          </a:solidFill>
                          <a:latin typeface="ＭＳ Ｐゴシック"/>
                        </a:rPr>
                        <a:t>71.3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623">
                <a:tc>
                  <a:txBody>
                    <a:bodyPr/>
                    <a:lstStyle/>
                    <a:p>
                      <a:pPr algn="ctr" fontAlgn="ctr"/>
                      <a:r>
                        <a:rPr lang="ja-JP" altLang="en-US" sz="1400" b="1" i="0" u="none" strike="noStrike">
                          <a:solidFill>
                            <a:srgbClr val="000000"/>
                          </a:solidFill>
                          <a:latin typeface="ＭＳ Ｐゴシック"/>
                        </a:rPr>
                        <a:t>ブラジル</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30.8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31.4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14.2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13.7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dirty="0">
                          <a:solidFill>
                            <a:srgbClr val="000000"/>
                          </a:solidFill>
                          <a:latin typeface="ＭＳ Ｐゴシック"/>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dirty="0">
                          <a:solidFill>
                            <a:srgbClr val="000000"/>
                          </a:solidFill>
                          <a:latin typeface="ＭＳ Ｐゴシック"/>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9755">
                <a:tc>
                  <a:txBody>
                    <a:bodyPr/>
                    <a:lstStyle/>
                    <a:p>
                      <a:pPr algn="ctr" fontAlgn="ctr"/>
                      <a:r>
                        <a:rPr lang="ja-JP" altLang="en-US" sz="1400" b="1" i="0" u="none" strike="noStrike">
                          <a:solidFill>
                            <a:srgbClr val="000000"/>
                          </a:solidFill>
                          <a:latin typeface="ＭＳ Ｐゴシック"/>
                        </a:rPr>
                        <a:t>アルゼンチン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31.7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31.8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14.1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13.6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dirty="0">
                          <a:solidFill>
                            <a:srgbClr val="000000"/>
                          </a:solidFill>
                          <a:latin typeface="ＭＳ Ｐゴシック"/>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623">
                <a:tc>
                  <a:txBody>
                    <a:bodyPr/>
                    <a:lstStyle/>
                    <a:p>
                      <a:pPr algn="ctr" fontAlgn="ctr"/>
                      <a:r>
                        <a:rPr lang="ja-JP" altLang="en-US" sz="1400" b="1" i="0" u="none" strike="noStrike">
                          <a:solidFill>
                            <a:srgbClr val="000000"/>
                          </a:solidFill>
                          <a:latin typeface="ＭＳ Ｐゴシック"/>
                        </a:rPr>
                        <a:t>インド</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1400" b="1" i="0" u="none" strike="noStrike">
                          <a:solidFill>
                            <a:srgbClr val="000000"/>
                          </a:solidFill>
                          <a:latin typeface="ＭＳ Ｐゴシック"/>
                        </a:rPr>
                        <a:t>34.6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1400" b="1" i="0" u="none" strike="noStrike">
                          <a:solidFill>
                            <a:srgbClr val="000000"/>
                          </a:solidFill>
                          <a:latin typeface="ＭＳ Ｐゴシック"/>
                        </a:rPr>
                        <a:t>48.7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1400" b="1" i="0" u="none" strike="noStrike">
                          <a:solidFill>
                            <a:srgbClr val="000000"/>
                          </a:solidFill>
                          <a:latin typeface="ＭＳ Ｐゴシック"/>
                        </a:rPr>
                        <a:t>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1400" b="1" i="0" u="none" strike="noStrike">
                          <a:solidFill>
                            <a:srgbClr val="000000"/>
                          </a:solidFill>
                          <a:latin typeface="ＭＳ Ｐゴシック"/>
                        </a:rPr>
                        <a:t>12.6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1400" b="1" i="0" u="none" strike="noStrike">
                          <a:solidFill>
                            <a:srgbClr val="000000"/>
                          </a:solidFill>
                          <a:latin typeface="ＭＳ Ｐゴシック"/>
                        </a:rPr>
                        <a:t>69.8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1400" b="1" i="0" u="none" strike="noStrike" dirty="0">
                          <a:solidFill>
                            <a:srgbClr val="000000"/>
                          </a:solidFill>
                          <a:latin typeface="ＭＳ Ｐゴシック"/>
                        </a:rPr>
                        <a:t>73.8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r>
              <a:tr h="269755">
                <a:tc>
                  <a:txBody>
                    <a:bodyPr/>
                    <a:lstStyle/>
                    <a:p>
                      <a:pPr algn="ctr" fontAlgn="ctr"/>
                      <a:r>
                        <a:rPr lang="ja-JP" altLang="en-US" sz="1400" b="1" i="0" u="none" strike="noStrike" dirty="0">
                          <a:solidFill>
                            <a:srgbClr val="000000"/>
                          </a:solidFill>
                          <a:latin typeface="ＭＳ Ｐゴシック"/>
                        </a:rPr>
                        <a:t>メキシコ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34.8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36.1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a:solidFill>
                            <a:srgbClr val="000000"/>
                          </a:solidFill>
                          <a:latin typeface="ＭＳ Ｐゴシック"/>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1" i="0" u="none" strike="noStrike" dirty="0">
                          <a:solidFill>
                            <a:srgbClr val="000000"/>
                          </a:solidFill>
                          <a:latin typeface="ＭＳ Ｐゴシック"/>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農業委員会</a:t>
            </a:r>
            <a:endParaRPr lang="ja-JP" altLang="en-US" dirty="0"/>
          </a:p>
        </p:txBody>
      </p:sp>
      <p:sp>
        <p:nvSpPr>
          <p:cNvPr id="3" name="コンテンツ プレースホルダ 2"/>
          <p:cNvSpPr>
            <a:spLocks noGrp="1"/>
          </p:cNvSpPr>
          <p:nvPr>
            <p:ph idx="1"/>
          </p:nvPr>
        </p:nvSpPr>
        <p:spPr/>
        <p:txBody>
          <a:bodyPr/>
          <a:lstStyle/>
          <a:p>
            <a:pPr>
              <a:defRPr/>
            </a:pPr>
            <a:r>
              <a:rPr lang="ja-JP" altLang="en-US" dirty="0" smtClean="0"/>
              <a:t>市場アクセスの改善</a:t>
            </a:r>
            <a:endParaRPr lang="en-US" altLang="ja-JP" dirty="0" smtClean="0"/>
          </a:p>
          <a:p>
            <a:pPr lvl="1">
              <a:defRPr/>
            </a:pPr>
            <a:r>
              <a:rPr lang="ja-JP" altLang="en-US" dirty="0" smtClean="0"/>
              <a:t>国内助成の削減</a:t>
            </a:r>
            <a:endParaRPr lang="en-US" altLang="ja-JP" dirty="0" smtClean="0"/>
          </a:p>
          <a:p>
            <a:pPr lvl="1">
              <a:defRPr/>
            </a:pPr>
            <a:r>
              <a:rPr lang="ja-JP" altLang="en-US" dirty="0" smtClean="0"/>
              <a:t>輸出補助金の削減</a:t>
            </a:r>
            <a:endParaRPr lang="en-US" altLang="ja-JP" dirty="0" smtClean="0"/>
          </a:p>
          <a:p>
            <a:pPr lvl="1">
              <a:defRPr/>
            </a:pPr>
            <a:r>
              <a:rPr lang="ja-JP" altLang="en-US" dirty="0" smtClean="0"/>
              <a:t>ミニマム・アクセス</a:t>
            </a:r>
          </a:p>
          <a:p>
            <a:pPr>
              <a:defRPr/>
            </a:pPr>
            <a:endParaRPr lang="ja-JP"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Kishimoto.T\Pictures\2009NEWS\2009貿易論\日本の農業028.jpg"/>
          <p:cNvPicPr>
            <a:picLocks noGrp="1" noChangeAspect="1" noChangeArrowheads="1"/>
          </p:cNvPicPr>
          <p:nvPr>
            <p:ph idx="1"/>
          </p:nvPr>
        </p:nvPicPr>
        <p:blipFill>
          <a:blip r:embed="rId3" cstate="print"/>
          <a:srcRect/>
          <a:stretch>
            <a:fillRect/>
          </a:stretch>
        </p:blipFill>
        <p:spPr>
          <a:xfrm>
            <a:off x="2428875" y="142875"/>
            <a:ext cx="4429125" cy="6500813"/>
          </a:xfrm>
          <a:noFill/>
        </p:spPr>
      </p:pic>
      <p:sp>
        <p:nvSpPr>
          <p:cNvPr id="32771" name="テキスト ボックス 4"/>
          <p:cNvSpPr txBox="1">
            <a:spLocks noChangeArrowheads="1"/>
          </p:cNvSpPr>
          <p:nvPr/>
        </p:nvSpPr>
        <p:spPr bwMode="auto">
          <a:xfrm>
            <a:off x="8070850" y="500063"/>
            <a:ext cx="463550" cy="4354512"/>
          </a:xfrm>
          <a:prstGeom prst="rect">
            <a:avLst/>
          </a:prstGeom>
          <a:noFill/>
          <a:ln w="9525">
            <a:noFill/>
            <a:miter lim="800000"/>
            <a:headEnd/>
            <a:tailEnd/>
          </a:ln>
        </p:spPr>
        <p:txBody>
          <a:bodyPr vert="eaVert" wrap="none">
            <a:spAutoFit/>
          </a:bodyPr>
          <a:lstStyle/>
          <a:p>
            <a:r>
              <a:rPr lang="ja-JP" altLang="en-US"/>
              <a:t>日経ビジネス２００９年５月４日号</a:t>
            </a:r>
            <a:r>
              <a:rPr lang="en-US" altLang="ja-JP"/>
              <a:t>22</a:t>
            </a:r>
            <a:r>
              <a:rPr lang="ja-JP" altLang="en-US"/>
              <a:t>ページ</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ja-JP" altLang="en-US" smtClean="0"/>
              <a:t>ポイント</a:t>
            </a:r>
          </a:p>
        </p:txBody>
      </p:sp>
      <p:sp>
        <p:nvSpPr>
          <p:cNvPr id="21507" name="Rectangle 3"/>
          <p:cNvSpPr>
            <a:spLocks noGrp="1" noChangeArrowheads="1"/>
          </p:cNvSpPr>
          <p:nvPr>
            <p:ph type="body" idx="1"/>
          </p:nvPr>
        </p:nvSpPr>
        <p:spPr/>
        <p:txBody>
          <a:bodyPr/>
          <a:lstStyle/>
          <a:p>
            <a:pPr eaLnBrk="1" hangingPunct="1"/>
            <a:r>
              <a:rPr lang="ja-JP" altLang="en-US" smtClean="0"/>
              <a:t>グローバリズムとリージョナリズム</a:t>
            </a:r>
          </a:p>
          <a:p>
            <a:pPr eaLnBrk="1" hangingPunct="1"/>
            <a:r>
              <a:rPr lang="en-US" altLang="ja-JP" smtClean="0"/>
              <a:t>WTO</a:t>
            </a:r>
            <a:r>
              <a:rPr lang="ja-JP" altLang="en-US" smtClean="0"/>
              <a:t>の成立背景</a:t>
            </a:r>
          </a:p>
          <a:p>
            <a:pPr eaLnBrk="1" hangingPunct="1"/>
            <a:r>
              <a:rPr lang="en-US" altLang="ja-JP" smtClean="0"/>
              <a:t>WTO</a:t>
            </a:r>
            <a:r>
              <a:rPr lang="ja-JP" altLang="en-US" smtClean="0"/>
              <a:t>の実態</a:t>
            </a:r>
          </a:p>
          <a:p>
            <a:pPr eaLnBrk="1" hangingPunct="1"/>
            <a:r>
              <a:rPr lang="en-US" altLang="ja-JP" smtClean="0"/>
              <a:t>WTO</a:t>
            </a:r>
            <a:r>
              <a:rPr lang="ja-JP" altLang="en-US" smtClean="0"/>
              <a:t>の課題</a:t>
            </a:r>
          </a:p>
          <a:p>
            <a:pPr eaLnBrk="1" hangingPunct="1"/>
            <a:endParaRPr lang="ja-JP" altLang="en-US" smtClean="0"/>
          </a:p>
          <a:p>
            <a:pPr eaLnBrk="1" hangingPunct="1"/>
            <a:endParaRPr lang="ja-JP" altLang="en-US" smtClean="0"/>
          </a:p>
          <a:p>
            <a:pPr eaLnBrk="1" hangingPunct="1"/>
            <a:endParaRPr lang="ja-JP" altLang="en-US" smtClean="0"/>
          </a:p>
          <a:p>
            <a:pPr eaLnBrk="1" hangingPunct="1"/>
            <a:endParaRPr lang="en-US" altLang="ja-JP"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アンチダンビング</a:t>
            </a:r>
            <a:endParaRPr lang="ja-JP" altLang="en-US" dirty="0"/>
          </a:p>
        </p:txBody>
      </p:sp>
      <p:sp>
        <p:nvSpPr>
          <p:cNvPr id="3" name="コンテンツ プレースホルダ 2"/>
          <p:cNvSpPr>
            <a:spLocks noGrp="1"/>
          </p:cNvSpPr>
          <p:nvPr>
            <p:ph idx="1"/>
          </p:nvPr>
        </p:nvSpPr>
        <p:spPr/>
        <p:txBody>
          <a:bodyPr/>
          <a:lstStyle/>
          <a:p>
            <a:pPr>
              <a:defRPr/>
            </a:pPr>
            <a:r>
              <a:rPr lang="ja-JP" altLang="en-US" dirty="0" smtClean="0"/>
              <a:t>ダンピング</a:t>
            </a:r>
            <a:endParaRPr lang="en-US" altLang="ja-JP" dirty="0" smtClean="0"/>
          </a:p>
          <a:p>
            <a:pPr lvl="1">
              <a:buFontTx/>
              <a:buNone/>
              <a:defRPr/>
            </a:pPr>
            <a:r>
              <a:rPr lang="ja-JP" altLang="en-US" dirty="0" smtClean="0"/>
              <a:t>ある商品の輸出向け販売がその商品の国内向け販売より安い価格で行われること</a:t>
            </a:r>
          </a:p>
          <a:p>
            <a:pPr>
              <a:defRPr/>
            </a:pPr>
            <a:r>
              <a:rPr lang="ja-JP" altLang="en-US" dirty="0" smtClean="0"/>
              <a:t>アンチ・ダンピング</a:t>
            </a:r>
            <a:endParaRPr lang="en-US" altLang="ja-JP" dirty="0" smtClean="0"/>
          </a:p>
          <a:p>
            <a:pPr lvl="1">
              <a:buFontTx/>
              <a:buNone/>
              <a:defRPr/>
            </a:pPr>
            <a:r>
              <a:rPr lang="ja-JP" altLang="en-US" dirty="0" smtClean="0"/>
              <a:t>ダンピング輸入された産品に対して、国内向け販売価格と輸出向け販売価格との差（ダンピング・マージン）を上限とする関税（</a:t>
            </a:r>
            <a:r>
              <a:rPr lang="en-US" dirty="0" smtClean="0"/>
              <a:t>AD </a:t>
            </a:r>
            <a:r>
              <a:rPr lang="ja-JP" altLang="en-US" dirty="0" smtClean="0"/>
              <a:t>税）を賦課し、正常な価格に戻すこと</a:t>
            </a:r>
          </a:p>
          <a:p>
            <a:pPr>
              <a:defRPr/>
            </a:pPr>
            <a:endParaRPr lang="ja-JP" alt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ダンピング／セーフガードの図"/>
          <p:cNvPicPr>
            <a:picLocks noChangeAspect="1" noChangeArrowheads="1"/>
          </p:cNvPicPr>
          <p:nvPr/>
        </p:nvPicPr>
        <p:blipFill>
          <a:blip r:embed="rId3" cstate="print"/>
          <a:srcRect r="51299"/>
          <a:stretch>
            <a:fillRect/>
          </a:stretch>
        </p:blipFill>
        <p:spPr bwMode="auto">
          <a:xfrm>
            <a:off x="3143250" y="0"/>
            <a:ext cx="3962400" cy="6858000"/>
          </a:xfrm>
          <a:prstGeom prst="rect">
            <a:avLst/>
          </a:prstGeom>
          <a:noFill/>
          <a:ln w="9525">
            <a:noFill/>
            <a:miter lim="800000"/>
            <a:headEnd/>
            <a:tailEnd/>
          </a:ln>
        </p:spPr>
      </p:pic>
      <p:sp>
        <p:nvSpPr>
          <p:cNvPr id="34819" name="Rectangle 6"/>
          <p:cNvSpPr>
            <a:spLocks noChangeArrowheads="1"/>
          </p:cNvSpPr>
          <p:nvPr/>
        </p:nvSpPr>
        <p:spPr bwMode="auto">
          <a:xfrm>
            <a:off x="8286750" y="0"/>
            <a:ext cx="600075" cy="3786188"/>
          </a:xfrm>
          <a:prstGeom prst="rect">
            <a:avLst/>
          </a:prstGeom>
          <a:solidFill>
            <a:schemeClr val="tx1"/>
          </a:solidFill>
          <a:ln w="9525">
            <a:solidFill>
              <a:schemeClr val="tx1"/>
            </a:solidFill>
            <a:miter lim="800000"/>
            <a:headEnd/>
            <a:tailEnd/>
          </a:ln>
        </p:spPr>
        <p:txBody>
          <a:bodyPr vert="eaVert" wrap="none" anchor="ctr"/>
          <a:lstStyle/>
          <a:p>
            <a:pPr algn="ctr"/>
            <a:r>
              <a:rPr lang="ja-JP" altLang="en-US" sz="3200">
                <a:solidFill>
                  <a:srgbClr val="FFFF00"/>
                </a:solidFill>
              </a:rPr>
              <a:t>ダンピングの構図</a:t>
            </a:r>
          </a:p>
        </p:txBody>
      </p:sp>
      <p:sp>
        <p:nvSpPr>
          <p:cNvPr id="34820" name="Text Box 7"/>
          <p:cNvSpPr txBox="1">
            <a:spLocks noChangeArrowheads="1"/>
          </p:cNvSpPr>
          <p:nvPr/>
        </p:nvSpPr>
        <p:spPr bwMode="auto">
          <a:xfrm>
            <a:off x="8685213" y="4581525"/>
            <a:ext cx="458787" cy="2043113"/>
          </a:xfrm>
          <a:prstGeom prst="rect">
            <a:avLst/>
          </a:prstGeom>
          <a:noFill/>
          <a:ln w="9525">
            <a:noFill/>
            <a:miter lim="800000"/>
            <a:headEnd/>
            <a:tailEnd/>
          </a:ln>
        </p:spPr>
        <p:txBody>
          <a:bodyPr vert="eaVert" wrap="none">
            <a:spAutoFit/>
          </a:bodyPr>
          <a:lstStyle/>
          <a:p>
            <a:r>
              <a:rPr lang="ja-JP" altLang="en-US"/>
              <a:t>外務省ホームページ</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p:cNvPicPr>
            <a:picLocks noGrp="1" noChangeAspect="1" noChangeArrowheads="1"/>
          </p:cNvPicPr>
          <p:nvPr>
            <p:ph idx="1"/>
          </p:nvPr>
        </p:nvPicPr>
        <p:blipFill>
          <a:blip r:embed="rId3" cstate="print"/>
          <a:srcRect l="31656" t="1578" r="34710" b="81059"/>
          <a:stretch>
            <a:fillRect/>
          </a:stretch>
        </p:blipFill>
        <p:spPr bwMode="auto">
          <a:xfrm>
            <a:off x="0" y="591617"/>
            <a:ext cx="8028384" cy="5194837"/>
          </a:xfrm>
          <a:prstGeom prst="rect">
            <a:avLst/>
          </a:prstGeom>
          <a:noFill/>
          <a:ln w="9525">
            <a:noFill/>
            <a:miter lim="800000"/>
            <a:headEnd/>
            <a:tailEnd/>
          </a:ln>
        </p:spPr>
      </p:pic>
      <p:sp>
        <p:nvSpPr>
          <p:cNvPr id="5" name="Text Box 5"/>
          <p:cNvSpPr txBox="1">
            <a:spLocks noChangeArrowheads="1"/>
          </p:cNvSpPr>
          <p:nvPr/>
        </p:nvSpPr>
        <p:spPr bwMode="auto">
          <a:xfrm>
            <a:off x="8028384" y="492661"/>
            <a:ext cx="618118" cy="6072230"/>
          </a:xfrm>
          <a:prstGeom prst="rect">
            <a:avLst/>
          </a:prstGeom>
          <a:noFill/>
          <a:ln w="9525">
            <a:noFill/>
            <a:miter lim="800000"/>
            <a:headEnd/>
            <a:tailEnd/>
          </a:ln>
        </p:spPr>
        <p:txBody>
          <a:bodyPr vert="eaVert" wrap="square">
            <a:spAutoFit/>
          </a:bodyPr>
          <a:lstStyle/>
          <a:p>
            <a:r>
              <a:rPr lang="ja-JP" altLang="en-US" sz="2800" dirty="0"/>
              <a:t>日本経済</a:t>
            </a:r>
            <a:r>
              <a:rPr lang="ja-JP" altLang="en-US" sz="2800" dirty="0" smtClean="0"/>
              <a:t>新聞２００６年</a:t>
            </a:r>
            <a:r>
              <a:rPr lang="en-US" altLang="ja-JP" sz="2800" dirty="0" smtClean="0"/>
              <a:t>10</a:t>
            </a:r>
            <a:r>
              <a:rPr lang="ja-JP" altLang="en-US" sz="2800" dirty="0" smtClean="0"/>
              <a:t>月５日</a:t>
            </a:r>
            <a:endParaRPr lang="ja-JP" altLang="en-US" sz="28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5"/>
          <p:cNvSpPr txBox="1">
            <a:spLocks noChangeArrowheads="1"/>
          </p:cNvSpPr>
          <p:nvPr/>
        </p:nvSpPr>
        <p:spPr bwMode="auto">
          <a:xfrm>
            <a:off x="8311600" y="500042"/>
            <a:ext cx="618118" cy="6072230"/>
          </a:xfrm>
          <a:prstGeom prst="rect">
            <a:avLst/>
          </a:prstGeom>
          <a:noFill/>
          <a:ln w="9525">
            <a:noFill/>
            <a:miter lim="800000"/>
            <a:headEnd/>
            <a:tailEnd/>
          </a:ln>
        </p:spPr>
        <p:txBody>
          <a:bodyPr vert="eaVert" wrap="square">
            <a:spAutoFit/>
          </a:bodyPr>
          <a:lstStyle/>
          <a:p>
            <a:r>
              <a:rPr lang="ja-JP" altLang="en-US" sz="2800" dirty="0"/>
              <a:t>日本経済</a:t>
            </a:r>
            <a:r>
              <a:rPr lang="ja-JP" altLang="en-US" sz="2800" dirty="0" smtClean="0"/>
              <a:t>新聞２００６年３月</a:t>
            </a:r>
            <a:r>
              <a:rPr lang="en-US" altLang="ja-JP" sz="2800" dirty="0"/>
              <a:t>17</a:t>
            </a:r>
            <a:r>
              <a:rPr lang="ja-JP" altLang="en-US" sz="2800" dirty="0" smtClean="0"/>
              <a:t>日</a:t>
            </a:r>
            <a:endParaRPr lang="ja-JP" altLang="en-US" sz="2800" dirty="0"/>
          </a:p>
        </p:txBody>
      </p:sp>
      <p:sp>
        <p:nvSpPr>
          <p:cNvPr id="8" name="Text Box 5"/>
          <p:cNvSpPr txBox="1">
            <a:spLocks noChangeArrowheads="1"/>
          </p:cNvSpPr>
          <p:nvPr/>
        </p:nvSpPr>
        <p:spPr bwMode="auto">
          <a:xfrm>
            <a:off x="5143504" y="500042"/>
            <a:ext cx="615553" cy="6072230"/>
          </a:xfrm>
          <a:prstGeom prst="rect">
            <a:avLst/>
          </a:prstGeom>
          <a:noFill/>
          <a:ln w="9525">
            <a:noFill/>
            <a:miter lim="800000"/>
            <a:headEnd/>
            <a:tailEnd/>
          </a:ln>
        </p:spPr>
        <p:txBody>
          <a:bodyPr vert="eaVert" wrap="square">
            <a:spAutoFit/>
          </a:bodyPr>
          <a:lstStyle/>
          <a:p>
            <a:r>
              <a:rPr lang="ja-JP" altLang="en-US" sz="2800" dirty="0"/>
              <a:t>日本経済</a:t>
            </a:r>
            <a:r>
              <a:rPr lang="ja-JP" altLang="en-US" sz="2800" dirty="0" smtClean="0"/>
              <a:t>新聞２００６年７月５日</a:t>
            </a:r>
            <a:endParaRPr lang="ja-JP" altLang="en-US" sz="2800" dirty="0"/>
          </a:p>
        </p:txBody>
      </p:sp>
      <p:pic>
        <p:nvPicPr>
          <p:cNvPr id="35846" name="Picture 6"/>
          <p:cNvPicPr>
            <a:picLocks noChangeAspect="1" noChangeArrowheads="1"/>
          </p:cNvPicPr>
          <p:nvPr/>
        </p:nvPicPr>
        <p:blipFill>
          <a:blip r:embed="rId3" cstate="print"/>
          <a:srcRect l="62211" t="4617" r="4513" b="30747"/>
          <a:stretch>
            <a:fillRect/>
          </a:stretch>
        </p:blipFill>
        <p:spPr bwMode="auto">
          <a:xfrm>
            <a:off x="5929322" y="357166"/>
            <a:ext cx="2500330" cy="6087760"/>
          </a:xfrm>
          <a:prstGeom prst="rect">
            <a:avLst/>
          </a:prstGeom>
          <a:noFill/>
          <a:ln w="9525">
            <a:noFill/>
            <a:miter lim="800000"/>
            <a:headEnd/>
            <a:tailEnd/>
          </a:ln>
        </p:spPr>
      </p:pic>
      <p:pic>
        <p:nvPicPr>
          <p:cNvPr id="35847" name="Picture 7"/>
          <p:cNvPicPr>
            <a:picLocks noGrp="1" noChangeAspect="1" noChangeArrowheads="1"/>
          </p:cNvPicPr>
          <p:nvPr>
            <p:ph idx="1"/>
          </p:nvPr>
        </p:nvPicPr>
        <p:blipFill>
          <a:blip r:embed="rId4" cstate="print"/>
          <a:srcRect l="31251" r="6248" b="32655"/>
          <a:stretch>
            <a:fillRect/>
          </a:stretch>
        </p:blipFill>
        <p:spPr bwMode="auto">
          <a:xfrm>
            <a:off x="714348" y="0"/>
            <a:ext cx="4357718" cy="6640332"/>
          </a:xfrm>
          <a:prstGeom prst="rect">
            <a:avLst/>
          </a:prstGeom>
          <a:noFill/>
          <a:ln w="9525">
            <a:noFill/>
            <a:miter lim="800000"/>
            <a:headEnd/>
            <a:tailEnd/>
          </a:ln>
        </p:spPr>
      </p:pic>
      <p:pic>
        <p:nvPicPr>
          <p:cNvPr id="16" name="Picture 7"/>
          <p:cNvPicPr>
            <a:picLocks noChangeAspect="1" noChangeArrowheads="1"/>
          </p:cNvPicPr>
          <p:nvPr/>
        </p:nvPicPr>
        <p:blipFill>
          <a:blip r:embed="rId4" cstate="print"/>
          <a:srcRect l="61013" t="67345" r="6248" b="5296"/>
          <a:stretch>
            <a:fillRect/>
          </a:stretch>
        </p:blipFill>
        <p:spPr bwMode="auto">
          <a:xfrm>
            <a:off x="0" y="3500438"/>
            <a:ext cx="2571736" cy="30393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5" name="Picture 5"/>
          <p:cNvPicPr>
            <a:picLocks noGrp="1" noChangeAspect="1" noChangeArrowheads="1"/>
          </p:cNvPicPr>
          <p:nvPr>
            <p:ph idx="1"/>
          </p:nvPr>
        </p:nvPicPr>
        <p:blipFill>
          <a:blip r:embed="rId3" cstate="print"/>
          <a:srcRect l="40064" r="3256" b="57383"/>
          <a:stretch>
            <a:fillRect/>
          </a:stretch>
        </p:blipFill>
        <p:spPr bwMode="auto">
          <a:xfrm>
            <a:off x="714348" y="285728"/>
            <a:ext cx="6802196" cy="6341031"/>
          </a:xfrm>
          <a:prstGeom prst="rect">
            <a:avLst/>
          </a:prstGeom>
          <a:noFill/>
          <a:ln w="9525">
            <a:noFill/>
            <a:miter lim="800000"/>
            <a:headEnd/>
            <a:tailEnd/>
          </a:ln>
        </p:spPr>
      </p:pic>
      <p:sp>
        <p:nvSpPr>
          <p:cNvPr id="8" name="Text Box 5"/>
          <p:cNvSpPr txBox="1">
            <a:spLocks noChangeArrowheads="1"/>
          </p:cNvSpPr>
          <p:nvPr/>
        </p:nvSpPr>
        <p:spPr bwMode="auto">
          <a:xfrm>
            <a:off x="7715272" y="500042"/>
            <a:ext cx="618118" cy="6072230"/>
          </a:xfrm>
          <a:prstGeom prst="rect">
            <a:avLst/>
          </a:prstGeom>
          <a:noFill/>
          <a:ln w="9525">
            <a:noFill/>
            <a:miter lim="800000"/>
            <a:headEnd/>
            <a:tailEnd/>
          </a:ln>
        </p:spPr>
        <p:txBody>
          <a:bodyPr vert="eaVert" wrap="square">
            <a:spAutoFit/>
          </a:bodyPr>
          <a:lstStyle/>
          <a:p>
            <a:r>
              <a:rPr lang="ja-JP" altLang="en-US" sz="2800" dirty="0"/>
              <a:t>日本経済</a:t>
            </a:r>
            <a:r>
              <a:rPr lang="ja-JP" altLang="en-US" sz="2800" dirty="0" smtClean="0"/>
              <a:t>新聞２００９年</a:t>
            </a:r>
            <a:r>
              <a:rPr lang="en-US" altLang="ja-JP" sz="2800" dirty="0" smtClean="0"/>
              <a:t>10</a:t>
            </a:r>
            <a:r>
              <a:rPr lang="ja-JP" altLang="en-US" sz="2800" dirty="0" smtClean="0"/>
              <a:t>月</a:t>
            </a:r>
            <a:r>
              <a:rPr lang="en-US" altLang="ja-JP" sz="2800" dirty="0" smtClean="0"/>
              <a:t>19</a:t>
            </a:r>
            <a:r>
              <a:rPr lang="ja-JP" altLang="en-US" sz="2800" dirty="0" smtClean="0"/>
              <a:t>日</a:t>
            </a:r>
            <a:endParaRPr lang="ja-JP" altLang="en-US" sz="28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p:cNvPicPr>
            <a:picLocks noGrp="1" noChangeAspect="1" noChangeArrowheads="1"/>
          </p:cNvPicPr>
          <p:nvPr>
            <p:ph idx="1"/>
          </p:nvPr>
        </p:nvPicPr>
        <p:blipFill>
          <a:blip r:embed="rId3" cstate="print"/>
          <a:srcRect l="59785" b="42231"/>
          <a:stretch>
            <a:fillRect/>
          </a:stretch>
        </p:blipFill>
        <p:spPr bwMode="auto">
          <a:xfrm>
            <a:off x="2214546" y="0"/>
            <a:ext cx="3825503" cy="6813280"/>
          </a:xfrm>
          <a:prstGeom prst="rect">
            <a:avLst/>
          </a:prstGeom>
          <a:noFill/>
          <a:ln w="9525">
            <a:noFill/>
            <a:miter lim="800000"/>
            <a:headEnd/>
            <a:tailEnd/>
          </a:ln>
        </p:spPr>
      </p:pic>
      <p:sp>
        <p:nvSpPr>
          <p:cNvPr id="5" name="Text Box 5"/>
          <p:cNvSpPr txBox="1">
            <a:spLocks noChangeArrowheads="1"/>
          </p:cNvSpPr>
          <p:nvPr/>
        </p:nvSpPr>
        <p:spPr bwMode="auto">
          <a:xfrm>
            <a:off x="6858016" y="428604"/>
            <a:ext cx="615553" cy="6072230"/>
          </a:xfrm>
          <a:prstGeom prst="rect">
            <a:avLst/>
          </a:prstGeom>
          <a:noFill/>
          <a:ln w="9525">
            <a:noFill/>
            <a:miter lim="800000"/>
            <a:headEnd/>
            <a:tailEnd/>
          </a:ln>
        </p:spPr>
        <p:txBody>
          <a:bodyPr vert="eaVert" wrap="square">
            <a:spAutoFit/>
          </a:bodyPr>
          <a:lstStyle/>
          <a:p>
            <a:r>
              <a:rPr lang="ja-JP" altLang="en-US" sz="2800" dirty="0"/>
              <a:t>日本経済</a:t>
            </a:r>
            <a:r>
              <a:rPr lang="ja-JP" altLang="en-US" sz="2800" dirty="0" smtClean="0"/>
              <a:t>新聞２０１０年２月５日</a:t>
            </a:r>
            <a:endParaRPr lang="ja-JP" altLang="en-US" sz="28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121" t="42647" b="15011"/>
          <a:stretch/>
        </p:blipFill>
        <p:spPr bwMode="auto">
          <a:xfrm>
            <a:off x="395536" y="398834"/>
            <a:ext cx="3594467" cy="6315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244" r="7583" b="57495"/>
          <a:stretch/>
        </p:blipFill>
        <p:spPr bwMode="auto">
          <a:xfrm>
            <a:off x="4355977" y="139980"/>
            <a:ext cx="2667822" cy="6340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5"/>
          <p:cNvSpPr txBox="1">
            <a:spLocks noChangeArrowheads="1"/>
          </p:cNvSpPr>
          <p:nvPr/>
        </p:nvSpPr>
        <p:spPr bwMode="auto">
          <a:xfrm>
            <a:off x="7809795" y="428604"/>
            <a:ext cx="618118" cy="6072230"/>
          </a:xfrm>
          <a:prstGeom prst="rect">
            <a:avLst/>
          </a:prstGeom>
          <a:noFill/>
          <a:ln w="9525">
            <a:noFill/>
            <a:miter lim="800000"/>
            <a:headEnd/>
            <a:tailEnd/>
          </a:ln>
        </p:spPr>
        <p:txBody>
          <a:bodyPr vert="eaVert" wrap="square">
            <a:spAutoFit/>
          </a:bodyPr>
          <a:lstStyle/>
          <a:p>
            <a:r>
              <a:rPr lang="ja-JP" altLang="en-US" sz="2800" dirty="0"/>
              <a:t>日本経済</a:t>
            </a:r>
            <a:r>
              <a:rPr lang="ja-JP" altLang="en-US" sz="2800" dirty="0" smtClean="0"/>
              <a:t>新聞２０１１年３月</a:t>
            </a:r>
            <a:r>
              <a:rPr lang="en-US" altLang="ja-JP" sz="2800" dirty="0" smtClean="0"/>
              <a:t>18</a:t>
            </a:r>
            <a:r>
              <a:rPr lang="ja-JP" altLang="en-US" sz="2800" dirty="0" smtClean="0"/>
              <a:t>日</a:t>
            </a:r>
            <a:endParaRPr lang="ja-JP" altLang="en-US" sz="2800" dirty="0"/>
          </a:p>
        </p:txBody>
      </p:sp>
    </p:spTree>
    <p:extLst>
      <p:ext uri="{BB962C8B-B14F-4D97-AF65-F5344CB8AC3E}">
        <p14:creationId xmlns:p14="http://schemas.microsoft.com/office/powerpoint/2010/main" val="2653649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028384" y="188640"/>
            <a:ext cx="874440" cy="6583362"/>
          </a:xfrm>
        </p:spPr>
        <p:txBody>
          <a:bodyPr vert="eaVert"/>
          <a:lstStyle/>
          <a:p>
            <a:r>
              <a:rPr kumimoji="1" lang="ja-JP" altLang="en-US" sz="3200" dirty="0" smtClean="0"/>
              <a:t>日本経済新聞２０１</a:t>
            </a:r>
            <a:r>
              <a:rPr kumimoji="1" lang="en-US" altLang="ja-JP" sz="3200" dirty="0" smtClean="0"/>
              <a:t>4</a:t>
            </a:r>
            <a:r>
              <a:rPr kumimoji="1" lang="ja-JP" altLang="en-US" sz="3200" dirty="0" smtClean="0"/>
              <a:t>年</a:t>
            </a:r>
            <a:r>
              <a:rPr kumimoji="1" lang="en-US" altLang="ja-JP" sz="3200" dirty="0" smtClean="0"/>
              <a:t>10</a:t>
            </a:r>
            <a:r>
              <a:rPr kumimoji="1" lang="ja-JP" altLang="en-US" sz="3200" dirty="0" smtClean="0"/>
              <a:t>月</a:t>
            </a:r>
            <a:r>
              <a:rPr kumimoji="1" lang="en-US" altLang="ja-JP" sz="3200" dirty="0" smtClean="0"/>
              <a:t>21</a:t>
            </a:r>
            <a:r>
              <a:rPr kumimoji="1" lang="ja-JP" altLang="en-US" sz="3200" dirty="0" smtClean="0"/>
              <a:t>日</a:t>
            </a:r>
            <a:endParaRPr kumimoji="1" lang="ja-JP" altLang="en-US" sz="3200" dirty="0"/>
          </a:p>
        </p:txBody>
      </p:sp>
      <p:pic>
        <p:nvPicPr>
          <p:cNvPr id="387074"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3602" t="1505" r="2284" b="75058"/>
          <a:stretch/>
        </p:blipFill>
        <p:spPr bwMode="auto">
          <a:xfrm>
            <a:off x="107503" y="836712"/>
            <a:ext cx="7722551"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028384" y="188640"/>
            <a:ext cx="874440" cy="6583362"/>
          </a:xfrm>
        </p:spPr>
        <p:txBody>
          <a:bodyPr vert="eaVert"/>
          <a:lstStyle/>
          <a:p>
            <a:r>
              <a:rPr kumimoji="1" lang="ja-JP" altLang="en-US" sz="3200" dirty="0" smtClean="0"/>
              <a:t>日本経済新聞２０１</a:t>
            </a:r>
            <a:r>
              <a:rPr kumimoji="1" lang="en-US" altLang="ja-JP" sz="3200" dirty="0" smtClean="0"/>
              <a:t>4</a:t>
            </a:r>
            <a:r>
              <a:rPr kumimoji="1" lang="ja-JP" altLang="en-US" sz="3200" dirty="0" smtClean="0"/>
              <a:t>年９月５日</a:t>
            </a:r>
            <a:endParaRPr kumimoji="1" lang="ja-JP" altLang="en-US" sz="3200" dirty="0"/>
          </a:p>
        </p:txBody>
      </p:sp>
      <p:pic>
        <p:nvPicPr>
          <p:cNvPr id="388098"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7328" b="43474"/>
          <a:stretch/>
        </p:blipFill>
        <p:spPr bwMode="auto">
          <a:xfrm>
            <a:off x="611560" y="116631"/>
            <a:ext cx="7554438" cy="6403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18864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補助金・相殺関税の承認</a:t>
            </a:r>
          </a:p>
        </p:txBody>
      </p:sp>
      <p:sp>
        <p:nvSpPr>
          <p:cNvPr id="3" name="コンテンツ プレースホルダ 2"/>
          <p:cNvSpPr>
            <a:spLocks noGrp="1"/>
          </p:cNvSpPr>
          <p:nvPr>
            <p:ph idx="1"/>
          </p:nvPr>
        </p:nvSpPr>
        <p:spPr>
          <a:xfrm>
            <a:off x="457200" y="1600200"/>
            <a:ext cx="8229600" cy="4829175"/>
          </a:xfrm>
        </p:spPr>
        <p:txBody>
          <a:bodyPr/>
          <a:lstStyle/>
          <a:p>
            <a:pPr>
              <a:defRPr/>
            </a:pPr>
            <a:r>
              <a:rPr lang="ja-JP" altLang="en-US" dirty="0" smtClean="0"/>
              <a:t>補助金の区分</a:t>
            </a:r>
          </a:p>
          <a:p>
            <a:pPr lvl="2">
              <a:defRPr/>
            </a:pPr>
            <a:r>
              <a:rPr lang="ja-JP" altLang="en-US" dirty="0" smtClean="0"/>
              <a:t>レッド補助金＝禁止補助金＝輸出補助金と国内産品優先使用補助金（相殺関税適用）</a:t>
            </a:r>
          </a:p>
          <a:p>
            <a:pPr lvl="2">
              <a:defRPr/>
            </a:pPr>
            <a:r>
              <a:rPr lang="ja-JP" altLang="en-US" dirty="0" smtClean="0"/>
              <a:t>イエロー補助金＝悪影響を及ぼす補助金（相殺関税適用）</a:t>
            </a:r>
          </a:p>
          <a:p>
            <a:pPr lvl="2">
              <a:defRPr/>
            </a:pPr>
            <a:r>
              <a:rPr lang="ja-JP" altLang="en-US" dirty="0" smtClean="0"/>
              <a:t>グリーン補助金＝特定性はあっても相殺関税措置の対象　とならない補助金</a:t>
            </a:r>
          </a:p>
          <a:p>
            <a:pPr>
              <a:defRPr/>
            </a:pPr>
            <a:r>
              <a:rPr lang="zh-TW" altLang="en-US" dirty="0" smtClean="0"/>
              <a:t>農業補助金</a:t>
            </a:r>
            <a:endParaRPr lang="en-US" altLang="zh-TW" dirty="0" smtClean="0"/>
          </a:p>
          <a:p>
            <a:pPr lvl="1">
              <a:defRPr/>
            </a:pPr>
            <a:r>
              <a:rPr lang="zh-TW" altLang="en-US" dirty="0" smtClean="0"/>
              <a:t>国内助成金</a:t>
            </a:r>
            <a:endParaRPr lang="en-US" altLang="zh-TW" dirty="0" smtClean="0"/>
          </a:p>
          <a:p>
            <a:pPr lvl="1">
              <a:defRPr/>
            </a:pPr>
            <a:r>
              <a:rPr lang="zh-TW" altLang="en-US" dirty="0" smtClean="0"/>
              <a:t>　輸出補助金</a:t>
            </a:r>
            <a:endParaRPr lang="ja-JP" alt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body" idx="1"/>
          </p:nvPr>
        </p:nvSpPr>
        <p:spPr>
          <a:xfrm>
            <a:off x="250825" y="2060575"/>
            <a:ext cx="8153400" cy="4419600"/>
          </a:xfrm>
        </p:spPr>
        <p:txBody>
          <a:bodyPr/>
          <a:lstStyle/>
          <a:p>
            <a:pPr eaLnBrk="1" hangingPunct="1">
              <a:lnSpc>
                <a:spcPct val="110000"/>
              </a:lnSpc>
            </a:pPr>
            <a:r>
              <a:rPr lang="ja-JP" altLang="en-US" smtClean="0"/>
              <a:t>マルチラテラル（多角的関係）</a:t>
            </a:r>
          </a:p>
          <a:p>
            <a:pPr lvl="1" eaLnBrk="1" hangingPunct="1">
              <a:lnSpc>
                <a:spcPct val="110000"/>
              </a:lnSpc>
            </a:pPr>
            <a:r>
              <a:rPr lang="en-US" altLang="ja-JP" smtClean="0"/>
              <a:t>GATT⇒</a:t>
            </a:r>
            <a:r>
              <a:rPr lang="ja-JP" altLang="en-US" smtClean="0"/>
              <a:t>ＷＴＯ</a:t>
            </a:r>
          </a:p>
          <a:p>
            <a:pPr eaLnBrk="1" hangingPunct="1">
              <a:lnSpc>
                <a:spcPct val="110000"/>
              </a:lnSpc>
            </a:pPr>
            <a:r>
              <a:rPr lang="ja-JP" altLang="en-US" smtClean="0"/>
              <a:t>リージョナル（地域統合）</a:t>
            </a:r>
          </a:p>
          <a:p>
            <a:pPr lvl="1" eaLnBrk="1" hangingPunct="1">
              <a:lnSpc>
                <a:spcPct val="110000"/>
              </a:lnSpc>
            </a:pPr>
            <a:r>
              <a:rPr lang="ja-JP" altLang="en-US" smtClean="0"/>
              <a:t>地域経済圏：</a:t>
            </a:r>
            <a:r>
              <a:rPr lang="en-US" altLang="ja-JP" smtClean="0"/>
              <a:t>EU,NAFTA,APEC,</a:t>
            </a:r>
            <a:r>
              <a:rPr lang="ja-JP" altLang="en-US" smtClean="0"/>
              <a:t>ﾒﾙｺｽｰﾙ　</a:t>
            </a:r>
            <a:r>
              <a:rPr lang="en-US" altLang="ja-JP" smtClean="0"/>
              <a:t>etc</a:t>
            </a:r>
          </a:p>
          <a:p>
            <a:pPr lvl="1" eaLnBrk="1" hangingPunct="1">
              <a:lnSpc>
                <a:spcPct val="110000"/>
              </a:lnSpc>
            </a:pPr>
            <a:r>
              <a:rPr lang="ja-JP" altLang="en-US" smtClean="0"/>
              <a:t>局地経済圏：華南経済圏</a:t>
            </a:r>
            <a:r>
              <a:rPr lang="en-US" altLang="ja-JP" smtClean="0"/>
              <a:t>,</a:t>
            </a:r>
            <a:r>
              <a:rPr lang="ja-JP" altLang="en-US" smtClean="0"/>
              <a:t>成長のﾄﾗｲｱﾝｸﾞﾙ </a:t>
            </a:r>
            <a:r>
              <a:rPr lang="en-US" altLang="ja-JP" smtClean="0"/>
              <a:t>etc</a:t>
            </a:r>
          </a:p>
          <a:p>
            <a:pPr eaLnBrk="1" hangingPunct="1">
              <a:lnSpc>
                <a:spcPct val="110000"/>
              </a:lnSpc>
            </a:pPr>
            <a:r>
              <a:rPr lang="ja-JP" altLang="en-US" smtClean="0"/>
              <a:t>バイラテラル（２国間関係）</a:t>
            </a:r>
          </a:p>
          <a:p>
            <a:pPr lvl="1" eaLnBrk="1" hangingPunct="1">
              <a:lnSpc>
                <a:spcPct val="110000"/>
              </a:lnSpc>
            </a:pPr>
            <a:r>
              <a:rPr lang="ja-JP" altLang="en-US" smtClean="0"/>
              <a:t>日米構造協議、包括経済協議、ｽｰﾊﾟｰ</a:t>
            </a:r>
            <a:r>
              <a:rPr lang="en-US" altLang="ja-JP" smtClean="0"/>
              <a:t>301</a:t>
            </a:r>
            <a:r>
              <a:rPr lang="ja-JP" altLang="en-US" smtClean="0"/>
              <a:t>条</a:t>
            </a:r>
            <a:r>
              <a:rPr lang="en-US" altLang="ja-JP" smtClean="0"/>
              <a:t>etc</a:t>
            </a:r>
          </a:p>
        </p:txBody>
      </p:sp>
      <p:sp>
        <p:nvSpPr>
          <p:cNvPr id="22531" name="Rectangle 3"/>
          <p:cNvSpPr>
            <a:spLocks noGrp="1" noChangeArrowheads="1"/>
          </p:cNvSpPr>
          <p:nvPr>
            <p:ph type="title"/>
          </p:nvPr>
        </p:nvSpPr>
        <p:spPr/>
        <p:txBody>
          <a:bodyPr/>
          <a:lstStyle/>
          <a:p>
            <a:pPr eaLnBrk="1" hangingPunct="1"/>
            <a:r>
              <a:rPr lang="ja-JP" altLang="en-US" smtClean="0"/>
              <a:t>近年の国際通商システムの</a:t>
            </a:r>
            <a:br>
              <a:rPr lang="ja-JP" altLang="en-US" smtClean="0"/>
            </a:br>
            <a:r>
              <a:rPr lang="ja-JP" altLang="en-US" smtClean="0"/>
              <a:t>フレームワーク</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250">
                                            <p:txEl>
                                              <p:pRg st="0" end="0"/>
                                            </p:txEl>
                                          </p:spTgt>
                                        </p:tgtEl>
                                        <p:attrNameLst>
                                          <p:attrName>style.visibility</p:attrName>
                                        </p:attrNameLst>
                                      </p:cBhvr>
                                      <p:to>
                                        <p:strVal val="visible"/>
                                      </p:to>
                                    </p:set>
                                    <p:animEffect transition="in" filter="fade">
                                      <p:cBhvr>
                                        <p:cTn id="7" dur="1000"/>
                                        <p:tgtEl>
                                          <p:spTgt spid="5325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250">
                                            <p:txEl>
                                              <p:pRg st="1" end="1"/>
                                            </p:txEl>
                                          </p:spTgt>
                                        </p:tgtEl>
                                        <p:attrNameLst>
                                          <p:attrName>style.visibility</p:attrName>
                                        </p:attrNameLst>
                                      </p:cBhvr>
                                      <p:to>
                                        <p:strVal val="visible"/>
                                      </p:to>
                                    </p:set>
                                    <p:animEffect transition="in" filter="fade">
                                      <p:cBhvr>
                                        <p:cTn id="10" dur="1000"/>
                                        <p:tgtEl>
                                          <p:spTgt spid="5325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3250">
                                            <p:txEl>
                                              <p:pRg st="2" end="2"/>
                                            </p:txEl>
                                          </p:spTgt>
                                        </p:tgtEl>
                                        <p:attrNameLst>
                                          <p:attrName>style.visibility</p:attrName>
                                        </p:attrNameLst>
                                      </p:cBhvr>
                                      <p:to>
                                        <p:strVal val="visible"/>
                                      </p:to>
                                    </p:set>
                                    <p:animEffect transition="in" filter="fade">
                                      <p:cBhvr>
                                        <p:cTn id="15" dur="1000"/>
                                        <p:tgtEl>
                                          <p:spTgt spid="53250">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3250">
                                            <p:txEl>
                                              <p:pRg st="3" end="3"/>
                                            </p:txEl>
                                          </p:spTgt>
                                        </p:tgtEl>
                                        <p:attrNameLst>
                                          <p:attrName>style.visibility</p:attrName>
                                        </p:attrNameLst>
                                      </p:cBhvr>
                                      <p:to>
                                        <p:strVal val="visible"/>
                                      </p:to>
                                    </p:set>
                                    <p:animEffect transition="in" filter="fade">
                                      <p:cBhvr>
                                        <p:cTn id="18" dur="1000"/>
                                        <p:tgtEl>
                                          <p:spTgt spid="53250">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3250">
                                            <p:txEl>
                                              <p:pRg st="4" end="4"/>
                                            </p:txEl>
                                          </p:spTgt>
                                        </p:tgtEl>
                                        <p:attrNameLst>
                                          <p:attrName>style.visibility</p:attrName>
                                        </p:attrNameLst>
                                      </p:cBhvr>
                                      <p:to>
                                        <p:strVal val="visible"/>
                                      </p:to>
                                    </p:set>
                                    <p:animEffect transition="in" filter="fade">
                                      <p:cBhvr>
                                        <p:cTn id="21" dur="1000"/>
                                        <p:tgtEl>
                                          <p:spTgt spid="53250">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3250">
                                            <p:txEl>
                                              <p:pRg st="5" end="5"/>
                                            </p:txEl>
                                          </p:spTgt>
                                        </p:tgtEl>
                                        <p:attrNameLst>
                                          <p:attrName>style.visibility</p:attrName>
                                        </p:attrNameLst>
                                      </p:cBhvr>
                                      <p:to>
                                        <p:strVal val="visible"/>
                                      </p:to>
                                    </p:set>
                                    <p:animEffect transition="in" filter="fade">
                                      <p:cBhvr>
                                        <p:cTn id="26" dur="1000"/>
                                        <p:tgtEl>
                                          <p:spTgt spid="53250">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3250">
                                            <p:txEl>
                                              <p:pRg st="6" end="6"/>
                                            </p:txEl>
                                          </p:spTgt>
                                        </p:tgtEl>
                                        <p:attrNameLst>
                                          <p:attrName>style.visibility</p:attrName>
                                        </p:attrNameLst>
                                      </p:cBhvr>
                                      <p:to>
                                        <p:strVal val="visible"/>
                                      </p:to>
                                    </p:set>
                                    <p:animEffect transition="in" filter="fade">
                                      <p:cBhvr>
                                        <p:cTn id="29" dur="1000"/>
                                        <p:tgtEl>
                                          <p:spTgt spid="5325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bwMode="auto">
          <a:xfrm>
            <a:off x="8315348" y="285728"/>
            <a:ext cx="828652" cy="6369072"/>
          </a:xfrm>
          <a:prstGeom prst="rect">
            <a:avLst/>
          </a:prstGeom>
          <a:noFill/>
          <a:ln w="9525">
            <a:noFill/>
            <a:miter lim="800000"/>
            <a:headEnd/>
            <a:tailEnd/>
          </a:ln>
          <a:effectLst/>
        </p:spPr>
        <p:txBody>
          <a:bodyPr vert="eaVert"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日本経済新聞２００６年１月</a:t>
            </a:r>
            <a:r>
              <a:rPr kumimoji="1" lang="en-US" altLang="ja-JP" sz="32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25</a:t>
            </a:r>
            <a:r>
              <a:rPr kumimoji="1" lang="ja-JP" altLang="en-US" sz="32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日</a:t>
            </a:r>
            <a:endParaRPr kumimoji="1" lang="ja-JP" alt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endParaRPr>
          </a:p>
        </p:txBody>
      </p:sp>
      <p:pic>
        <p:nvPicPr>
          <p:cNvPr id="9" name="Picture 5"/>
          <p:cNvPicPr>
            <a:picLocks noChangeAspect="1" noChangeArrowheads="1"/>
          </p:cNvPicPr>
          <p:nvPr/>
        </p:nvPicPr>
        <p:blipFill>
          <a:blip r:embed="rId3" cstate="print"/>
          <a:srcRect l="61858" t="2523" r="2566" b="43868"/>
          <a:stretch>
            <a:fillRect/>
          </a:stretch>
        </p:blipFill>
        <p:spPr bwMode="auto">
          <a:xfrm>
            <a:off x="3071802" y="285728"/>
            <a:ext cx="3214710" cy="60722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bwMode="auto">
          <a:xfrm>
            <a:off x="8315348" y="285728"/>
            <a:ext cx="828652" cy="6369072"/>
          </a:xfrm>
          <a:prstGeom prst="rect">
            <a:avLst/>
          </a:prstGeom>
          <a:noFill/>
          <a:ln w="9525">
            <a:noFill/>
            <a:miter lim="800000"/>
            <a:headEnd/>
            <a:tailEnd/>
          </a:ln>
          <a:effectLst/>
        </p:spPr>
        <p:txBody>
          <a:bodyPr vert="eaVert"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日本経済新聞２００６年３月</a:t>
            </a:r>
            <a:r>
              <a:rPr kumimoji="1" lang="en-US" altLang="ja-JP" sz="32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15</a:t>
            </a:r>
            <a:r>
              <a:rPr kumimoji="1" lang="ja-JP" altLang="en-US" sz="32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日</a:t>
            </a:r>
            <a:endParaRPr kumimoji="1" lang="ja-JP" alt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endParaRPr>
          </a:p>
        </p:txBody>
      </p:sp>
      <p:pic>
        <p:nvPicPr>
          <p:cNvPr id="251906" name="Picture 2"/>
          <p:cNvPicPr>
            <a:picLocks noGrp="1" noChangeAspect="1" noChangeArrowheads="1"/>
          </p:cNvPicPr>
          <p:nvPr>
            <p:ph idx="1"/>
          </p:nvPr>
        </p:nvPicPr>
        <p:blipFill>
          <a:blip r:embed="rId3" cstate="print"/>
          <a:srcRect l="57906" t="15137" r="12448" b="69096"/>
          <a:stretch>
            <a:fillRect/>
          </a:stretch>
        </p:blipFill>
        <p:spPr bwMode="auto">
          <a:xfrm>
            <a:off x="785786" y="857232"/>
            <a:ext cx="7179519" cy="47863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bwMode="auto">
          <a:xfrm>
            <a:off x="8315348" y="285728"/>
            <a:ext cx="828652" cy="6369072"/>
          </a:xfrm>
          <a:prstGeom prst="rect">
            <a:avLst/>
          </a:prstGeom>
          <a:noFill/>
          <a:ln w="9525">
            <a:noFill/>
            <a:miter lim="800000"/>
            <a:headEnd/>
            <a:tailEnd/>
          </a:ln>
          <a:effectLst/>
        </p:spPr>
        <p:txBody>
          <a:bodyPr vert="eaVert"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日本経済新聞２００６年６月</a:t>
            </a:r>
            <a:r>
              <a:rPr kumimoji="1" lang="en-US" altLang="ja-JP" sz="32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20</a:t>
            </a:r>
            <a:r>
              <a:rPr kumimoji="1" lang="ja-JP" altLang="en-US" sz="32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日</a:t>
            </a:r>
            <a:endParaRPr kumimoji="1" lang="ja-JP" alt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endParaRPr>
          </a:p>
        </p:txBody>
      </p:sp>
      <p:pic>
        <p:nvPicPr>
          <p:cNvPr id="252930" name="Picture 2"/>
          <p:cNvPicPr>
            <a:picLocks noGrp="1" noChangeAspect="1" noChangeArrowheads="1"/>
          </p:cNvPicPr>
          <p:nvPr>
            <p:ph idx="1"/>
          </p:nvPr>
        </p:nvPicPr>
        <p:blipFill>
          <a:blip r:embed="rId3" cstate="print"/>
          <a:srcRect l="61010" t="29730" r="11887" b="56756"/>
          <a:stretch>
            <a:fillRect/>
          </a:stretch>
        </p:blipFill>
        <p:spPr bwMode="auto">
          <a:xfrm>
            <a:off x="500034" y="1000108"/>
            <a:ext cx="7658154" cy="47863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bwMode="auto">
          <a:xfrm>
            <a:off x="8315348" y="285728"/>
            <a:ext cx="828652" cy="6369072"/>
          </a:xfrm>
          <a:prstGeom prst="rect">
            <a:avLst/>
          </a:prstGeom>
          <a:noFill/>
          <a:ln w="9525">
            <a:noFill/>
            <a:miter lim="800000"/>
            <a:headEnd/>
            <a:tailEnd/>
          </a:ln>
          <a:effectLst/>
        </p:spPr>
        <p:txBody>
          <a:bodyPr vert="eaVert"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日本経済新聞２００６年６月</a:t>
            </a:r>
            <a:r>
              <a:rPr kumimoji="1" lang="en-US" altLang="ja-JP" sz="32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28</a:t>
            </a:r>
            <a:r>
              <a:rPr kumimoji="1" lang="ja-JP" altLang="en-US" sz="32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日</a:t>
            </a:r>
            <a:endParaRPr kumimoji="1" lang="ja-JP" alt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endParaRPr>
          </a:p>
        </p:txBody>
      </p:sp>
      <p:pic>
        <p:nvPicPr>
          <p:cNvPr id="256002" name="Picture 2"/>
          <p:cNvPicPr>
            <a:picLocks noGrp="1" noChangeAspect="1" noChangeArrowheads="1"/>
          </p:cNvPicPr>
          <p:nvPr>
            <p:ph idx="1"/>
          </p:nvPr>
        </p:nvPicPr>
        <p:blipFill>
          <a:blip r:embed="rId3" cstate="print"/>
          <a:srcRect l="18709" t="2985" r="15811" b="43283"/>
          <a:stretch>
            <a:fillRect/>
          </a:stretch>
        </p:blipFill>
        <p:spPr bwMode="auto">
          <a:xfrm>
            <a:off x="2143108" y="-1"/>
            <a:ext cx="6342107" cy="6643711"/>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76706" t="55224" r="6457" b="4477"/>
          <a:stretch>
            <a:fillRect/>
          </a:stretch>
        </p:blipFill>
        <p:spPr bwMode="auto">
          <a:xfrm>
            <a:off x="214282" y="1428736"/>
            <a:ext cx="1714512" cy="514353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C4C93268"/>
          <p:cNvPicPr>
            <a:picLocks noChangeAspect="1" noChangeArrowheads="1"/>
          </p:cNvPicPr>
          <p:nvPr/>
        </p:nvPicPr>
        <p:blipFill>
          <a:blip r:embed="rId3" cstate="print">
            <a:lum contrast="40000"/>
          </a:blip>
          <a:srcRect/>
          <a:stretch>
            <a:fillRect/>
          </a:stretch>
        </p:blipFill>
        <p:spPr bwMode="auto">
          <a:xfrm>
            <a:off x="3851920" y="332656"/>
            <a:ext cx="5124450" cy="6264275"/>
          </a:xfrm>
          <a:prstGeom prst="rect">
            <a:avLst/>
          </a:prstGeom>
          <a:noFill/>
          <a:ln w="9525">
            <a:noFill/>
            <a:miter lim="800000"/>
            <a:headEnd/>
            <a:tailEnd/>
          </a:ln>
        </p:spPr>
      </p:pic>
      <p:pic>
        <p:nvPicPr>
          <p:cNvPr id="40963" name="Picture 5" descr="C4C93268"/>
          <p:cNvPicPr>
            <a:picLocks noChangeAspect="1" noChangeArrowheads="1"/>
          </p:cNvPicPr>
          <p:nvPr/>
        </p:nvPicPr>
        <p:blipFill>
          <a:blip r:embed="rId4" cstate="print">
            <a:lum contrast="36000"/>
          </a:blip>
          <a:srcRect r="67690" b="57475"/>
          <a:stretch>
            <a:fillRect/>
          </a:stretch>
        </p:blipFill>
        <p:spPr bwMode="auto">
          <a:xfrm>
            <a:off x="0" y="260648"/>
            <a:ext cx="3669449" cy="59046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bwMode="auto">
          <a:xfrm>
            <a:off x="8315348" y="285728"/>
            <a:ext cx="828652" cy="6369072"/>
          </a:xfrm>
          <a:prstGeom prst="rect">
            <a:avLst/>
          </a:prstGeom>
          <a:noFill/>
          <a:ln w="9525">
            <a:noFill/>
            <a:miter lim="800000"/>
            <a:headEnd/>
            <a:tailEnd/>
          </a:ln>
          <a:effectLst/>
        </p:spPr>
        <p:txBody>
          <a:bodyPr vert="eaVert"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日本経済新聞２００７年７月</a:t>
            </a:r>
            <a:r>
              <a:rPr kumimoji="1" lang="en-US" altLang="ja-JP" sz="32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14</a:t>
            </a:r>
            <a:r>
              <a:rPr kumimoji="1" lang="ja-JP" altLang="en-US" sz="32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日</a:t>
            </a:r>
            <a:endParaRPr kumimoji="1" lang="ja-JP" alt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endParaRPr>
          </a:p>
        </p:txBody>
      </p:sp>
      <p:pic>
        <p:nvPicPr>
          <p:cNvPr id="253954" name="Picture 2"/>
          <p:cNvPicPr>
            <a:picLocks noGrp="1" noChangeAspect="1" noChangeArrowheads="1"/>
          </p:cNvPicPr>
          <p:nvPr>
            <p:ph idx="1"/>
          </p:nvPr>
        </p:nvPicPr>
        <p:blipFill>
          <a:blip r:embed="rId3" cstate="print"/>
          <a:srcRect l="14413" r="3883" b="43284"/>
          <a:stretch>
            <a:fillRect/>
          </a:stretch>
        </p:blipFill>
        <p:spPr bwMode="auto">
          <a:xfrm>
            <a:off x="428596" y="214290"/>
            <a:ext cx="7715304" cy="65151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ext Box 5"/>
          <p:cNvSpPr txBox="1">
            <a:spLocks noChangeArrowheads="1"/>
          </p:cNvSpPr>
          <p:nvPr/>
        </p:nvSpPr>
        <p:spPr bwMode="auto">
          <a:xfrm>
            <a:off x="8001024" y="857232"/>
            <a:ext cx="618118" cy="4905189"/>
          </a:xfrm>
          <a:prstGeom prst="rect">
            <a:avLst/>
          </a:prstGeom>
          <a:noFill/>
          <a:ln w="9525">
            <a:noFill/>
            <a:miter lim="800000"/>
            <a:headEnd/>
            <a:tailEnd/>
          </a:ln>
        </p:spPr>
        <p:txBody>
          <a:bodyPr vert="eaVert" wrap="none">
            <a:spAutoFit/>
          </a:bodyPr>
          <a:lstStyle/>
          <a:p>
            <a:r>
              <a:rPr lang="ja-JP" altLang="en-US" sz="2800" dirty="0"/>
              <a:t>読売新聞</a:t>
            </a:r>
            <a:r>
              <a:rPr lang="ja-JP" altLang="en-US" sz="2800" dirty="0" smtClean="0"/>
              <a:t>二〇〇七年</a:t>
            </a:r>
            <a:r>
              <a:rPr lang="en-US" altLang="ja-JP" sz="2800" dirty="0" smtClean="0"/>
              <a:t>11</a:t>
            </a:r>
            <a:r>
              <a:rPr lang="ja-JP" altLang="en-US" sz="2800" dirty="0" smtClean="0"/>
              <a:t>月</a:t>
            </a:r>
            <a:r>
              <a:rPr lang="en-US" altLang="ja-JP" sz="2800" dirty="0" smtClean="0"/>
              <a:t>29</a:t>
            </a:r>
            <a:r>
              <a:rPr lang="ja-JP" altLang="en-US" sz="2800" dirty="0" smtClean="0"/>
              <a:t>日</a:t>
            </a:r>
            <a:endParaRPr lang="ja-JP" altLang="en-US" sz="2800" dirty="0"/>
          </a:p>
        </p:txBody>
      </p:sp>
      <p:pic>
        <p:nvPicPr>
          <p:cNvPr id="39940" name="Picture 4"/>
          <p:cNvPicPr>
            <a:picLocks noChangeAspect="1" noChangeArrowheads="1"/>
          </p:cNvPicPr>
          <p:nvPr/>
        </p:nvPicPr>
        <p:blipFill>
          <a:blip r:embed="rId3" cstate="print"/>
          <a:srcRect l="72159" r="4123" b="58006"/>
          <a:stretch>
            <a:fillRect/>
          </a:stretch>
        </p:blipFill>
        <p:spPr bwMode="auto">
          <a:xfrm>
            <a:off x="4643438" y="0"/>
            <a:ext cx="3143272" cy="6770084"/>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l="72159" t="42430" r="4123" b="28324"/>
          <a:stretch>
            <a:fillRect/>
          </a:stretch>
        </p:blipFill>
        <p:spPr bwMode="auto">
          <a:xfrm>
            <a:off x="1071538" y="2428867"/>
            <a:ext cx="2928958" cy="43933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bwMode="auto">
          <a:xfrm>
            <a:off x="8315348" y="285728"/>
            <a:ext cx="828652" cy="6369072"/>
          </a:xfrm>
          <a:prstGeom prst="rect">
            <a:avLst/>
          </a:prstGeom>
          <a:noFill/>
          <a:ln w="9525">
            <a:noFill/>
            <a:miter lim="800000"/>
            <a:headEnd/>
            <a:tailEnd/>
          </a:ln>
          <a:effectLst/>
        </p:spPr>
        <p:txBody>
          <a:bodyPr vert="eaVert"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日本経済新聞２００９年４月</a:t>
            </a:r>
            <a:r>
              <a:rPr kumimoji="1" lang="en-US" altLang="ja-JP" sz="32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14</a:t>
            </a:r>
            <a:r>
              <a:rPr kumimoji="1" lang="ja-JP" altLang="en-US" sz="32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日</a:t>
            </a:r>
            <a:endParaRPr kumimoji="1" lang="ja-JP" alt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endParaRPr>
          </a:p>
        </p:txBody>
      </p:sp>
      <p:pic>
        <p:nvPicPr>
          <p:cNvPr id="254978" name="Picture 2"/>
          <p:cNvPicPr>
            <a:picLocks noGrp="1" noChangeAspect="1" noChangeArrowheads="1"/>
          </p:cNvPicPr>
          <p:nvPr>
            <p:ph idx="1"/>
          </p:nvPr>
        </p:nvPicPr>
        <p:blipFill>
          <a:blip r:embed="rId3" cstate="print"/>
          <a:srcRect l="35046" b="57237"/>
          <a:stretch>
            <a:fillRect/>
          </a:stretch>
        </p:blipFill>
        <p:spPr bwMode="auto">
          <a:xfrm>
            <a:off x="285720" y="142852"/>
            <a:ext cx="8098202" cy="66101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bwMode="auto">
          <a:xfrm>
            <a:off x="8315348" y="285728"/>
            <a:ext cx="828652" cy="6369072"/>
          </a:xfrm>
          <a:prstGeom prst="rect">
            <a:avLst/>
          </a:prstGeom>
          <a:noFill/>
          <a:ln w="9525">
            <a:noFill/>
            <a:miter lim="800000"/>
            <a:headEnd/>
            <a:tailEnd/>
          </a:ln>
          <a:effectLst/>
        </p:spPr>
        <p:txBody>
          <a:bodyPr vert="eaVert"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日本経済新聞２０１４年４月</a:t>
            </a:r>
            <a:r>
              <a:rPr kumimoji="1" lang="en-US" altLang="ja-JP" sz="32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30</a:t>
            </a:r>
            <a:r>
              <a:rPr kumimoji="1" lang="ja-JP" altLang="en-US" sz="32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日</a:t>
            </a:r>
            <a:endParaRPr kumimoji="1" lang="ja-JP" alt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endParaRPr>
          </a:p>
        </p:txBody>
      </p:sp>
      <p:pic>
        <p:nvPicPr>
          <p:cNvPr id="389122"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5276" t="771" r="2694" b="43122"/>
          <a:stretch/>
        </p:blipFill>
        <p:spPr bwMode="auto">
          <a:xfrm>
            <a:off x="251520" y="116632"/>
            <a:ext cx="7811908" cy="662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86870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smtClean="0"/>
              <a:t>セーフガード（緊急輸入制限）条項</a:t>
            </a:r>
            <a:br>
              <a:rPr lang="ja-JP" altLang="en-US" dirty="0" smtClean="0"/>
            </a:br>
            <a:endParaRPr lang="ja-JP" altLang="en-US" dirty="0"/>
          </a:p>
        </p:txBody>
      </p:sp>
      <p:sp>
        <p:nvSpPr>
          <p:cNvPr id="3" name="コンテンツ プレースホルダ 2"/>
          <p:cNvSpPr>
            <a:spLocks noGrp="1"/>
          </p:cNvSpPr>
          <p:nvPr>
            <p:ph idx="1"/>
          </p:nvPr>
        </p:nvSpPr>
        <p:spPr/>
        <p:txBody>
          <a:bodyPr/>
          <a:lstStyle/>
          <a:p>
            <a:pPr marL="0" indent="0">
              <a:buFont typeface="Wingdings" pitchFamily="2" charset="2"/>
              <a:buNone/>
              <a:defRPr/>
            </a:pPr>
            <a:r>
              <a:rPr lang="ja-JP" altLang="en-US" dirty="0" smtClean="0"/>
              <a:t>輸入急増による国内産業の損害を防止するため緊急避難的にとられるセーフガード（緊急輸入制限）措置</a:t>
            </a:r>
          </a:p>
          <a:p>
            <a:pPr>
              <a:defRPr/>
            </a:pPr>
            <a:endParaRPr lang="ja-JP" alt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ja-JP" smtClean="0"/>
              <a:t>WTO</a:t>
            </a:r>
            <a:r>
              <a:rPr lang="ja-JP" altLang="en-US" smtClean="0"/>
              <a:t>成立の背景</a:t>
            </a:r>
          </a:p>
        </p:txBody>
      </p:sp>
      <p:sp>
        <p:nvSpPr>
          <p:cNvPr id="56323" name="Rectangle 3"/>
          <p:cNvSpPr>
            <a:spLocks noGrp="1" noChangeArrowheads="1"/>
          </p:cNvSpPr>
          <p:nvPr>
            <p:ph type="body" idx="1"/>
          </p:nvPr>
        </p:nvSpPr>
        <p:spPr/>
        <p:txBody>
          <a:bodyPr/>
          <a:lstStyle/>
          <a:p>
            <a:pPr eaLnBrk="1" hangingPunct="1">
              <a:lnSpc>
                <a:spcPct val="120000"/>
              </a:lnSpc>
            </a:pPr>
            <a:r>
              <a:rPr lang="ja-JP" altLang="en-US" sz="2800" smtClean="0"/>
              <a:t>リージョナリズムの胎頭</a:t>
            </a:r>
          </a:p>
          <a:p>
            <a:pPr lvl="1" eaLnBrk="1" hangingPunct="1">
              <a:lnSpc>
                <a:spcPct val="120000"/>
              </a:lnSpc>
            </a:pPr>
            <a:r>
              <a:rPr lang="ja-JP" altLang="en-US" sz="2400" smtClean="0"/>
              <a:t>保護主義／域内関税</a:t>
            </a:r>
          </a:p>
          <a:p>
            <a:pPr lvl="1" eaLnBrk="1" hangingPunct="1">
              <a:lnSpc>
                <a:spcPct val="120000"/>
              </a:lnSpc>
            </a:pPr>
            <a:r>
              <a:rPr lang="ja-JP" altLang="en-US" sz="2400" smtClean="0"/>
              <a:t>最恵国待遇　⇔　差別的貿易</a:t>
            </a:r>
          </a:p>
          <a:p>
            <a:pPr eaLnBrk="1" hangingPunct="1">
              <a:lnSpc>
                <a:spcPct val="120000"/>
              </a:lnSpc>
            </a:pPr>
            <a:r>
              <a:rPr lang="ja-JP" altLang="en-US" sz="2800" smtClean="0"/>
              <a:t>発展途上国問題：南南問題</a:t>
            </a:r>
          </a:p>
          <a:p>
            <a:pPr eaLnBrk="1" hangingPunct="1">
              <a:lnSpc>
                <a:spcPct val="120000"/>
              </a:lnSpc>
            </a:pPr>
            <a:r>
              <a:rPr lang="ja-JP" altLang="en-US" sz="2800" smtClean="0"/>
              <a:t>新しい課題</a:t>
            </a:r>
          </a:p>
          <a:p>
            <a:pPr lvl="1" eaLnBrk="1" hangingPunct="1">
              <a:lnSpc>
                <a:spcPct val="120000"/>
              </a:lnSpc>
            </a:pPr>
            <a:r>
              <a:rPr lang="ja-JP" altLang="en-US" sz="2400" smtClean="0"/>
              <a:t>知的財産権／ｻｰﾋﾞｽ貿易／セーフガード／</a:t>
            </a:r>
            <a:r>
              <a:rPr lang="en-US" altLang="ja-JP" sz="2400" smtClean="0"/>
              <a:t>FDI</a:t>
            </a:r>
          </a:p>
          <a:p>
            <a:pPr eaLnBrk="1" hangingPunct="1">
              <a:lnSpc>
                <a:spcPct val="120000"/>
              </a:lnSpc>
            </a:pPr>
            <a:r>
              <a:rPr lang="ja-JP" altLang="en-US" sz="2800" smtClean="0"/>
              <a:t>米国の国際競争力の弱体化</a:t>
            </a:r>
          </a:p>
          <a:p>
            <a:pPr lvl="1" eaLnBrk="1" hangingPunct="1">
              <a:lnSpc>
                <a:spcPct val="120000"/>
              </a:lnSpc>
            </a:pPr>
            <a:endParaRPr lang="en-US" altLang="ja-JP" sz="240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632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56323">
                                            <p:txEl>
                                              <p:pRg st="0" end="0"/>
                                            </p:txEl>
                                          </p:spTgt>
                                        </p:tgtEl>
                                        <p:attrNameLst>
                                          <p:attrName>ppt_w</p:attrName>
                                        </p:attrNameLst>
                                      </p:cBhvr>
                                    </p:anim>
                                    <p:anim by="(#ppt_w*0.50)" calcmode="lin" valueType="num">
                                      <p:cBhvr>
                                        <p:cTn id="8" dur="500" decel="50000" autoRev="1" fill="hold">
                                          <p:stCondLst>
                                            <p:cond delay="0"/>
                                          </p:stCondLst>
                                        </p:cTn>
                                        <p:tgtEl>
                                          <p:spTgt spid="56323">
                                            <p:txEl>
                                              <p:pRg st="0" end="0"/>
                                            </p:txEl>
                                          </p:spTgt>
                                        </p:tgtEl>
                                        <p:attrNameLst>
                                          <p:attrName>ppt_x</p:attrName>
                                        </p:attrNameLst>
                                      </p:cBhvr>
                                    </p:anim>
                                    <p:anim from="(-#ppt_h/2)" to="(#ppt_y)" calcmode="lin" valueType="num">
                                      <p:cBhvr>
                                        <p:cTn id="9" dur="1000" fill="hold">
                                          <p:stCondLst>
                                            <p:cond delay="0"/>
                                          </p:stCondLst>
                                        </p:cTn>
                                        <p:tgtEl>
                                          <p:spTgt spid="56323">
                                            <p:txEl>
                                              <p:pRg st="0" end="0"/>
                                            </p:txEl>
                                          </p:spTgt>
                                        </p:tgtEl>
                                        <p:attrNameLst>
                                          <p:attrName>ppt_y</p:attrName>
                                        </p:attrNameLst>
                                      </p:cBhvr>
                                    </p:anim>
                                    <p:animRot by="21600000">
                                      <p:cBhvr>
                                        <p:cTn id="10" dur="1000" fill="hold">
                                          <p:stCondLst>
                                            <p:cond delay="0"/>
                                          </p:stCondLst>
                                        </p:cTn>
                                        <p:tgtEl>
                                          <p:spTgt spid="56323">
                                            <p:txEl>
                                              <p:pRg st="0" end="0"/>
                                            </p:txEl>
                                          </p:spTgt>
                                        </p:tgtEl>
                                        <p:attrNameLst>
                                          <p:attrName>r</p:attrName>
                                        </p:attrNameLst>
                                      </p:cBhvr>
                                    </p:animRot>
                                  </p:childTnLst>
                                </p:cTn>
                              </p:par>
                              <p:par>
                                <p:cTn id="11" presetID="56" presetClass="entr" presetSubtype="0" fill="hold" grpId="0" nodeType="withEffect">
                                  <p:stCondLst>
                                    <p:cond delay="0"/>
                                  </p:stCondLst>
                                  <p:iterate type="lt">
                                    <p:tmPct val="10000"/>
                                  </p:iterate>
                                  <p:childTnLst>
                                    <p:set>
                                      <p:cBhvr>
                                        <p:cTn id="12" dur="1" fill="hold">
                                          <p:stCondLst>
                                            <p:cond delay="0"/>
                                          </p:stCondLst>
                                        </p:cTn>
                                        <p:tgtEl>
                                          <p:spTgt spid="56323">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56323">
                                            <p:txEl>
                                              <p:pRg st="1" end="1"/>
                                            </p:txEl>
                                          </p:spTgt>
                                        </p:tgtEl>
                                        <p:attrNameLst>
                                          <p:attrName>ppt_w</p:attrName>
                                        </p:attrNameLst>
                                      </p:cBhvr>
                                    </p:anim>
                                    <p:anim by="(#ppt_w*0.50)" calcmode="lin" valueType="num">
                                      <p:cBhvr>
                                        <p:cTn id="14" dur="500" decel="50000" autoRev="1" fill="hold">
                                          <p:stCondLst>
                                            <p:cond delay="0"/>
                                          </p:stCondLst>
                                        </p:cTn>
                                        <p:tgtEl>
                                          <p:spTgt spid="56323">
                                            <p:txEl>
                                              <p:pRg st="1" end="1"/>
                                            </p:txEl>
                                          </p:spTgt>
                                        </p:tgtEl>
                                        <p:attrNameLst>
                                          <p:attrName>ppt_x</p:attrName>
                                        </p:attrNameLst>
                                      </p:cBhvr>
                                    </p:anim>
                                    <p:anim from="(-#ppt_h/2)" to="(#ppt_y)" calcmode="lin" valueType="num">
                                      <p:cBhvr>
                                        <p:cTn id="15" dur="1000" fill="hold">
                                          <p:stCondLst>
                                            <p:cond delay="0"/>
                                          </p:stCondLst>
                                        </p:cTn>
                                        <p:tgtEl>
                                          <p:spTgt spid="56323">
                                            <p:txEl>
                                              <p:pRg st="1" end="1"/>
                                            </p:txEl>
                                          </p:spTgt>
                                        </p:tgtEl>
                                        <p:attrNameLst>
                                          <p:attrName>ppt_y</p:attrName>
                                        </p:attrNameLst>
                                      </p:cBhvr>
                                    </p:anim>
                                    <p:animRot by="21600000">
                                      <p:cBhvr>
                                        <p:cTn id="16" dur="1000" fill="hold">
                                          <p:stCondLst>
                                            <p:cond delay="0"/>
                                          </p:stCondLst>
                                        </p:cTn>
                                        <p:tgtEl>
                                          <p:spTgt spid="56323">
                                            <p:txEl>
                                              <p:pRg st="1" end="1"/>
                                            </p:txEl>
                                          </p:spTgt>
                                        </p:tgtEl>
                                        <p:attrNameLst>
                                          <p:attrName>r</p:attrName>
                                        </p:attrNameLst>
                                      </p:cBhvr>
                                    </p:animRot>
                                  </p:childTnLst>
                                </p:cTn>
                              </p:par>
                              <p:par>
                                <p:cTn id="17" presetID="56" presetClass="entr" presetSubtype="0" fill="hold" grpId="0" nodeType="withEffect">
                                  <p:stCondLst>
                                    <p:cond delay="0"/>
                                  </p:stCondLst>
                                  <p:iterate type="lt">
                                    <p:tmPct val="10000"/>
                                  </p:iterate>
                                  <p:childTnLst>
                                    <p:set>
                                      <p:cBhvr>
                                        <p:cTn id="18" dur="1" fill="hold">
                                          <p:stCondLst>
                                            <p:cond delay="0"/>
                                          </p:stCondLst>
                                        </p:cTn>
                                        <p:tgtEl>
                                          <p:spTgt spid="56323">
                                            <p:txEl>
                                              <p:pRg st="2" end="2"/>
                                            </p:txEl>
                                          </p:spTgt>
                                        </p:tgtEl>
                                        <p:attrNameLst>
                                          <p:attrName>style.visibility</p:attrName>
                                        </p:attrNameLst>
                                      </p:cBhvr>
                                      <p:to>
                                        <p:strVal val="visible"/>
                                      </p:to>
                                    </p:set>
                                    <p:anim by="(-#ppt_w*2)" calcmode="lin" valueType="num">
                                      <p:cBhvr rctx="PPT">
                                        <p:cTn id="19" dur="500" autoRev="1" fill="hold">
                                          <p:stCondLst>
                                            <p:cond delay="0"/>
                                          </p:stCondLst>
                                        </p:cTn>
                                        <p:tgtEl>
                                          <p:spTgt spid="56323">
                                            <p:txEl>
                                              <p:pRg st="2" end="2"/>
                                            </p:txEl>
                                          </p:spTgt>
                                        </p:tgtEl>
                                        <p:attrNameLst>
                                          <p:attrName>ppt_w</p:attrName>
                                        </p:attrNameLst>
                                      </p:cBhvr>
                                    </p:anim>
                                    <p:anim by="(#ppt_w*0.50)" calcmode="lin" valueType="num">
                                      <p:cBhvr>
                                        <p:cTn id="20" dur="500" decel="50000" autoRev="1" fill="hold">
                                          <p:stCondLst>
                                            <p:cond delay="0"/>
                                          </p:stCondLst>
                                        </p:cTn>
                                        <p:tgtEl>
                                          <p:spTgt spid="56323">
                                            <p:txEl>
                                              <p:pRg st="2" end="2"/>
                                            </p:txEl>
                                          </p:spTgt>
                                        </p:tgtEl>
                                        <p:attrNameLst>
                                          <p:attrName>ppt_x</p:attrName>
                                        </p:attrNameLst>
                                      </p:cBhvr>
                                    </p:anim>
                                    <p:anim from="(-#ppt_h/2)" to="(#ppt_y)" calcmode="lin" valueType="num">
                                      <p:cBhvr>
                                        <p:cTn id="21" dur="1000" fill="hold">
                                          <p:stCondLst>
                                            <p:cond delay="0"/>
                                          </p:stCondLst>
                                        </p:cTn>
                                        <p:tgtEl>
                                          <p:spTgt spid="56323">
                                            <p:txEl>
                                              <p:pRg st="2" end="2"/>
                                            </p:txEl>
                                          </p:spTgt>
                                        </p:tgtEl>
                                        <p:attrNameLst>
                                          <p:attrName>ppt_y</p:attrName>
                                        </p:attrNameLst>
                                      </p:cBhvr>
                                    </p:anim>
                                    <p:animRot by="21600000">
                                      <p:cBhvr>
                                        <p:cTn id="22" dur="1000" fill="hold">
                                          <p:stCondLst>
                                            <p:cond delay="0"/>
                                          </p:stCondLst>
                                        </p:cTn>
                                        <p:tgtEl>
                                          <p:spTgt spid="56323">
                                            <p:txEl>
                                              <p:pRg st="2" end="2"/>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6" presetClass="entr" presetSubtype="0" fill="hold" grpId="0" nodeType="clickEffect">
                                  <p:stCondLst>
                                    <p:cond delay="0"/>
                                  </p:stCondLst>
                                  <p:iterate type="lt">
                                    <p:tmPct val="10000"/>
                                  </p:iterate>
                                  <p:childTnLst>
                                    <p:set>
                                      <p:cBhvr>
                                        <p:cTn id="26" dur="1" fill="hold">
                                          <p:stCondLst>
                                            <p:cond delay="0"/>
                                          </p:stCondLst>
                                        </p:cTn>
                                        <p:tgtEl>
                                          <p:spTgt spid="56323">
                                            <p:txEl>
                                              <p:pRg st="3" end="3"/>
                                            </p:txEl>
                                          </p:spTgt>
                                        </p:tgtEl>
                                        <p:attrNameLst>
                                          <p:attrName>style.visibility</p:attrName>
                                        </p:attrNameLst>
                                      </p:cBhvr>
                                      <p:to>
                                        <p:strVal val="visible"/>
                                      </p:to>
                                    </p:set>
                                    <p:anim by="(-#ppt_w*2)" calcmode="lin" valueType="num">
                                      <p:cBhvr rctx="PPT">
                                        <p:cTn id="27" dur="500" autoRev="1" fill="hold">
                                          <p:stCondLst>
                                            <p:cond delay="0"/>
                                          </p:stCondLst>
                                        </p:cTn>
                                        <p:tgtEl>
                                          <p:spTgt spid="56323">
                                            <p:txEl>
                                              <p:pRg st="3" end="3"/>
                                            </p:txEl>
                                          </p:spTgt>
                                        </p:tgtEl>
                                        <p:attrNameLst>
                                          <p:attrName>ppt_w</p:attrName>
                                        </p:attrNameLst>
                                      </p:cBhvr>
                                    </p:anim>
                                    <p:anim by="(#ppt_w*0.50)" calcmode="lin" valueType="num">
                                      <p:cBhvr>
                                        <p:cTn id="28" dur="500" decel="50000" autoRev="1" fill="hold">
                                          <p:stCondLst>
                                            <p:cond delay="0"/>
                                          </p:stCondLst>
                                        </p:cTn>
                                        <p:tgtEl>
                                          <p:spTgt spid="56323">
                                            <p:txEl>
                                              <p:pRg st="3" end="3"/>
                                            </p:txEl>
                                          </p:spTgt>
                                        </p:tgtEl>
                                        <p:attrNameLst>
                                          <p:attrName>ppt_x</p:attrName>
                                        </p:attrNameLst>
                                      </p:cBhvr>
                                    </p:anim>
                                    <p:anim from="(-#ppt_h/2)" to="(#ppt_y)" calcmode="lin" valueType="num">
                                      <p:cBhvr>
                                        <p:cTn id="29" dur="1000" fill="hold">
                                          <p:stCondLst>
                                            <p:cond delay="0"/>
                                          </p:stCondLst>
                                        </p:cTn>
                                        <p:tgtEl>
                                          <p:spTgt spid="56323">
                                            <p:txEl>
                                              <p:pRg st="3" end="3"/>
                                            </p:txEl>
                                          </p:spTgt>
                                        </p:tgtEl>
                                        <p:attrNameLst>
                                          <p:attrName>ppt_y</p:attrName>
                                        </p:attrNameLst>
                                      </p:cBhvr>
                                    </p:anim>
                                    <p:animRot by="21600000">
                                      <p:cBhvr>
                                        <p:cTn id="30" dur="1000" fill="hold">
                                          <p:stCondLst>
                                            <p:cond delay="0"/>
                                          </p:stCondLst>
                                        </p:cTn>
                                        <p:tgtEl>
                                          <p:spTgt spid="56323">
                                            <p:txEl>
                                              <p:pRg st="3" end="3"/>
                                            </p:txEl>
                                          </p:spTgt>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56" presetClass="entr" presetSubtype="0" fill="hold" grpId="0" nodeType="clickEffect">
                                  <p:stCondLst>
                                    <p:cond delay="0"/>
                                  </p:stCondLst>
                                  <p:iterate type="lt">
                                    <p:tmPct val="10000"/>
                                  </p:iterate>
                                  <p:childTnLst>
                                    <p:set>
                                      <p:cBhvr>
                                        <p:cTn id="34" dur="1" fill="hold">
                                          <p:stCondLst>
                                            <p:cond delay="0"/>
                                          </p:stCondLst>
                                        </p:cTn>
                                        <p:tgtEl>
                                          <p:spTgt spid="56323">
                                            <p:txEl>
                                              <p:pRg st="4" end="4"/>
                                            </p:txEl>
                                          </p:spTgt>
                                        </p:tgtEl>
                                        <p:attrNameLst>
                                          <p:attrName>style.visibility</p:attrName>
                                        </p:attrNameLst>
                                      </p:cBhvr>
                                      <p:to>
                                        <p:strVal val="visible"/>
                                      </p:to>
                                    </p:set>
                                    <p:anim by="(-#ppt_w*2)" calcmode="lin" valueType="num">
                                      <p:cBhvr rctx="PPT">
                                        <p:cTn id="35" dur="500" autoRev="1" fill="hold">
                                          <p:stCondLst>
                                            <p:cond delay="0"/>
                                          </p:stCondLst>
                                        </p:cTn>
                                        <p:tgtEl>
                                          <p:spTgt spid="56323">
                                            <p:txEl>
                                              <p:pRg st="4" end="4"/>
                                            </p:txEl>
                                          </p:spTgt>
                                        </p:tgtEl>
                                        <p:attrNameLst>
                                          <p:attrName>ppt_w</p:attrName>
                                        </p:attrNameLst>
                                      </p:cBhvr>
                                    </p:anim>
                                    <p:anim by="(#ppt_w*0.50)" calcmode="lin" valueType="num">
                                      <p:cBhvr>
                                        <p:cTn id="36" dur="500" decel="50000" autoRev="1" fill="hold">
                                          <p:stCondLst>
                                            <p:cond delay="0"/>
                                          </p:stCondLst>
                                        </p:cTn>
                                        <p:tgtEl>
                                          <p:spTgt spid="56323">
                                            <p:txEl>
                                              <p:pRg st="4" end="4"/>
                                            </p:txEl>
                                          </p:spTgt>
                                        </p:tgtEl>
                                        <p:attrNameLst>
                                          <p:attrName>ppt_x</p:attrName>
                                        </p:attrNameLst>
                                      </p:cBhvr>
                                    </p:anim>
                                    <p:anim from="(-#ppt_h/2)" to="(#ppt_y)" calcmode="lin" valueType="num">
                                      <p:cBhvr>
                                        <p:cTn id="37" dur="1000" fill="hold">
                                          <p:stCondLst>
                                            <p:cond delay="0"/>
                                          </p:stCondLst>
                                        </p:cTn>
                                        <p:tgtEl>
                                          <p:spTgt spid="56323">
                                            <p:txEl>
                                              <p:pRg st="4" end="4"/>
                                            </p:txEl>
                                          </p:spTgt>
                                        </p:tgtEl>
                                        <p:attrNameLst>
                                          <p:attrName>ppt_y</p:attrName>
                                        </p:attrNameLst>
                                      </p:cBhvr>
                                    </p:anim>
                                    <p:animRot by="21600000">
                                      <p:cBhvr>
                                        <p:cTn id="38" dur="1000" fill="hold">
                                          <p:stCondLst>
                                            <p:cond delay="0"/>
                                          </p:stCondLst>
                                        </p:cTn>
                                        <p:tgtEl>
                                          <p:spTgt spid="56323">
                                            <p:txEl>
                                              <p:pRg st="4" end="4"/>
                                            </p:txEl>
                                          </p:spTgt>
                                        </p:tgtEl>
                                        <p:attrNameLst>
                                          <p:attrName>r</p:attrName>
                                        </p:attrNameLst>
                                      </p:cBhvr>
                                    </p:animRot>
                                  </p:childTnLst>
                                </p:cTn>
                              </p:par>
                              <p:par>
                                <p:cTn id="39" presetID="56" presetClass="entr" presetSubtype="0" fill="hold" grpId="0" nodeType="withEffect">
                                  <p:stCondLst>
                                    <p:cond delay="0"/>
                                  </p:stCondLst>
                                  <p:iterate type="lt">
                                    <p:tmPct val="10000"/>
                                  </p:iterate>
                                  <p:childTnLst>
                                    <p:set>
                                      <p:cBhvr>
                                        <p:cTn id="40" dur="1" fill="hold">
                                          <p:stCondLst>
                                            <p:cond delay="0"/>
                                          </p:stCondLst>
                                        </p:cTn>
                                        <p:tgtEl>
                                          <p:spTgt spid="56323">
                                            <p:txEl>
                                              <p:pRg st="5" end="5"/>
                                            </p:txEl>
                                          </p:spTgt>
                                        </p:tgtEl>
                                        <p:attrNameLst>
                                          <p:attrName>style.visibility</p:attrName>
                                        </p:attrNameLst>
                                      </p:cBhvr>
                                      <p:to>
                                        <p:strVal val="visible"/>
                                      </p:to>
                                    </p:set>
                                    <p:anim by="(-#ppt_w*2)" calcmode="lin" valueType="num">
                                      <p:cBhvr rctx="PPT">
                                        <p:cTn id="41" dur="500" autoRev="1" fill="hold">
                                          <p:stCondLst>
                                            <p:cond delay="0"/>
                                          </p:stCondLst>
                                        </p:cTn>
                                        <p:tgtEl>
                                          <p:spTgt spid="56323">
                                            <p:txEl>
                                              <p:pRg st="5" end="5"/>
                                            </p:txEl>
                                          </p:spTgt>
                                        </p:tgtEl>
                                        <p:attrNameLst>
                                          <p:attrName>ppt_w</p:attrName>
                                        </p:attrNameLst>
                                      </p:cBhvr>
                                    </p:anim>
                                    <p:anim by="(#ppt_w*0.50)" calcmode="lin" valueType="num">
                                      <p:cBhvr>
                                        <p:cTn id="42" dur="500" decel="50000" autoRev="1" fill="hold">
                                          <p:stCondLst>
                                            <p:cond delay="0"/>
                                          </p:stCondLst>
                                        </p:cTn>
                                        <p:tgtEl>
                                          <p:spTgt spid="56323">
                                            <p:txEl>
                                              <p:pRg st="5" end="5"/>
                                            </p:txEl>
                                          </p:spTgt>
                                        </p:tgtEl>
                                        <p:attrNameLst>
                                          <p:attrName>ppt_x</p:attrName>
                                        </p:attrNameLst>
                                      </p:cBhvr>
                                    </p:anim>
                                    <p:anim from="(-#ppt_h/2)" to="(#ppt_y)" calcmode="lin" valueType="num">
                                      <p:cBhvr>
                                        <p:cTn id="43" dur="1000" fill="hold">
                                          <p:stCondLst>
                                            <p:cond delay="0"/>
                                          </p:stCondLst>
                                        </p:cTn>
                                        <p:tgtEl>
                                          <p:spTgt spid="56323">
                                            <p:txEl>
                                              <p:pRg st="5" end="5"/>
                                            </p:txEl>
                                          </p:spTgt>
                                        </p:tgtEl>
                                        <p:attrNameLst>
                                          <p:attrName>ppt_y</p:attrName>
                                        </p:attrNameLst>
                                      </p:cBhvr>
                                    </p:anim>
                                    <p:animRot by="21600000">
                                      <p:cBhvr>
                                        <p:cTn id="44" dur="1000" fill="hold">
                                          <p:stCondLst>
                                            <p:cond delay="0"/>
                                          </p:stCondLst>
                                        </p:cTn>
                                        <p:tgtEl>
                                          <p:spTgt spid="56323">
                                            <p:txEl>
                                              <p:pRg st="5" end="5"/>
                                            </p:txEl>
                                          </p:spTgt>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56" presetClass="entr" presetSubtype="0" fill="hold" grpId="0" nodeType="clickEffect">
                                  <p:stCondLst>
                                    <p:cond delay="0"/>
                                  </p:stCondLst>
                                  <p:iterate type="lt">
                                    <p:tmPct val="10000"/>
                                  </p:iterate>
                                  <p:childTnLst>
                                    <p:set>
                                      <p:cBhvr>
                                        <p:cTn id="48" dur="1" fill="hold">
                                          <p:stCondLst>
                                            <p:cond delay="0"/>
                                          </p:stCondLst>
                                        </p:cTn>
                                        <p:tgtEl>
                                          <p:spTgt spid="56323">
                                            <p:txEl>
                                              <p:pRg st="6" end="6"/>
                                            </p:txEl>
                                          </p:spTgt>
                                        </p:tgtEl>
                                        <p:attrNameLst>
                                          <p:attrName>style.visibility</p:attrName>
                                        </p:attrNameLst>
                                      </p:cBhvr>
                                      <p:to>
                                        <p:strVal val="visible"/>
                                      </p:to>
                                    </p:set>
                                    <p:anim by="(-#ppt_w*2)" calcmode="lin" valueType="num">
                                      <p:cBhvr rctx="PPT">
                                        <p:cTn id="49" dur="500" autoRev="1" fill="hold">
                                          <p:stCondLst>
                                            <p:cond delay="0"/>
                                          </p:stCondLst>
                                        </p:cTn>
                                        <p:tgtEl>
                                          <p:spTgt spid="56323">
                                            <p:txEl>
                                              <p:pRg st="6" end="6"/>
                                            </p:txEl>
                                          </p:spTgt>
                                        </p:tgtEl>
                                        <p:attrNameLst>
                                          <p:attrName>ppt_w</p:attrName>
                                        </p:attrNameLst>
                                      </p:cBhvr>
                                    </p:anim>
                                    <p:anim by="(#ppt_w*0.50)" calcmode="lin" valueType="num">
                                      <p:cBhvr>
                                        <p:cTn id="50" dur="500" decel="50000" autoRev="1" fill="hold">
                                          <p:stCondLst>
                                            <p:cond delay="0"/>
                                          </p:stCondLst>
                                        </p:cTn>
                                        <p:tgtEl>
                                          <p:spTgt spid="56323">
                                            <p:txEl>
                                              <p:pRg st="6" end="6"/>
                                            </p:txEl>
                                          </p:spTgt>
                                        </p:tgtEl>
                                        <p:attrNameLst>
                                          <p:attrName>ppt_x</p:attrName>
                                        </p:attrNameLst>
                                      </p:cBhvr>
                                    </p:anim>
                                    <p:anim from="(-#ppt_h/2)" to="(#ppt_y)" calcmode="lin" valueType="num">
                                      <p:cBhvr>
                                        <p:cTn id="51" dur="1000" fill="hold">
                                          <p:stCondLst>
                                            <p:cond delay="0"/>
                                          </p:stCondLst>
                                        </p:cTn>
                                        <p:tgtEl>
                                          <p:spTgt spid="56323">
                                            <p:txEl>
                                              <p:pRg st="6" end="6"/>
                                            </p:txEl>
                                          </p:spTgt>
                                        </p:tgtEl>
                                        <p:attrNameLst>
                                          <p:attrName>ppt_y</p:attrName>
                                        </p:attrNameLst>
                                      </p:cBhvr>
                                    </p:anim>
                                    <p:animRot by="21600000">
                                      <p:cBhvr>
                                        <p:cTn id="52" dur="1000" fill="hold">
                                          <p:stCondLst>
                                            <p:cond delay="0"/>
                                          </p:stCondLst>
                                        </p:cTn>
                                        <p:tgtEl>
                                          <p:spTgt spid="56323">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ダンピング／セーフガードの図"/>
          <p:cNvPicPr>
            <a:picLocks noChangeAspect="1" noChangeArrowheads="1"/>
          </p:cNvPicPr>
          <p:nvPr/>
        </p:nvPicPr>
        <p:blipFill>
          <a:blip r:embed="rId3" cstate="print"/>
          <a:srcRect l="50459" t="7291"/>
          <a:stretch>
            <a:fillRect/>
          </a:stretch>
        </p:blipFill>
        <p:spPr bwMode="auto">
          <a:xfrm>
            <a:off x="2214563" y="0"/>
            <a:ext cx="4286250" cy="6761163"/>
          </a:xfrm>
          <a:prstGeom prst="rect">
            <a:avLst/>
          </a:prstGeom>
          <a:noFill/>
          <a:ln w="9525">
            <a:noFill/>
            <a:miter lim="800000"/>
            <a:headEnd/>
            <a:tailEnd/>
          </a:ln>
        </p:spPr>
      </p:pic>
      <p:sp>
        <p:nvSpPr>
          <p:cNvPr id="36867" name="Rectangle 6"/>
          <p:cNvSpPr>
            <a:spLocks noChangeArrowheads="1"/>
          </p:cNvSpPr>
          <p:nvPr/>
        </p:nvSpPr>
        <p:spPr bwMode="auto">
          <a:xfrm>
            <a:off x="7929586" y="0"/>
            <a:ext cx="785818" cy="4071942"/>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vert="eaVert" wrap="none" anchor="ctr"/>
          <a:lstStyle/>
          <a:p>
            <a:pPr algn="ctr">
              <a:defRPr/>
            </a:pPr>
            <a:r>
              <a:rPr lang="ja-JP" altLang="en-US" sz="3200" b="1" spc="300" dirty="0">
                <a:ln w="11430" cmpd="sng">
                  <a:solidFill>
                    <a:schemeClr val="accent1">
                      <a:tint val="10000"/>
                    </a:schemeClr>
                  </a:solidFill>
                  <a:prstDash val="solid"/>
                  <a:miter lim="800000"/>
                </a:ln>
                <a:solidFill>
                  <a:srgbClr val="FF9900"/>
                </a:solidFill>
                <a:effectLst>
                  <a:glow rad="45500">
                    <a:schemeClr val="accent1">
                      <a:satMod val="220000"/>
                      <a:alpha val="35000"/>
                    </a:schemeClr>
                  </a:glow>
                </a:effectLst>
              </a:rPr>
              <a:t>セーフガードの構図</a:t>
            </a:r>
          </a:p>
        </p:txBody>
      </p:sp>
      <p:sp>
        <p:nvSpPr>
          <p:cNvPr id="43012" name="Text Box 7"/>
          <p:cNvSpPr txBox="1">
            <a:spLocks noChangeArrowheads="1"/>
          </p:cNvSpPr>
          <p:nvPr/>
        </p:nvSpPr>
        <p:spPr bwMode="auto">
          <a:xfrm>
            <a:off x="8685213" y="4581525"/>
            <a:ext cx="458787" cy="2043113"/>
          </a:xfrm>
          <a:prstGeom prst="rect">
            <a:avLst/>
          </a:prstGeom>
          <a:noFill/>
          <a:ln w="9525">
            <a:noFill/>
            <a:miter lim="800000"/>
            <a:headEnd/>
            <a:tailEnd/>
          </a:ln>
        </p:spPr>
        <p:txBody>
          <a:bodyPr vert="eaVert" wrap="none">
            <a:spAutoFit/>
          </a:bodyPr>
          <a:lstStyle/>
          <a:p>
            <a:r>
              <a:rPr lang="ja-JP" altLang="en-US"/>
              <a:t>外務省ホームページ</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3"/>
          <p:cNvSpPr>
            <a:spLocks noChangeArrowheads="1"/>
          </p:cNvSpPr>
          <p:nvPr/>
        </p:nvSpPr>
        <p:spPr bwMode="auto">
          <a:xfrm>
            <a:off x="5214938" y="6149975"/>
            <a:ext cx="3714750" cy="708025"/>
          </a:xfrm>
          <a:prstGeom prst="rect">
            <a:avLst/>
          </a:prstGeom>
          <a:noFill/>
          <a:ln w="9525">
            <a:noFill/>
            <a:miter lim="800000"/>
            <a:headEnd/>
            <a:tailEnd/>
          </a:ln>
        </p:spPr>
        <p:txBody>
          <a:bodyPr anchor="ctr">
            <a:spAutoFit/>
          </a:bodyPr>
          <a:lstStyle/>
          <a:p>
            <a:pPr algn="r" eaLnBrk="0" hangingPunct="0"/>
            <a:r>
              <a:rPr lang="zh-TW" dirty="0">
                <a:latin typeface="ＭＳ 明朝" pitchFamily="17" charset="-128"/>
                <a:cs typeface="Times New Roman" pitchFamily="18" charset="0"/>
              </a:rPr>
              <a:t>（</a:t>
            </a:r>
            <a:r>
              <a:rPr lang="ja-JP" altLang="zh-TW" dirty="0">
                <a:latin typeface="ＭＳ 明朝" pitchFamily="17" charset="-128"/>
                <a:cs typeface="Times New Roman" pitchFamily="18" charset="0"/>
              </a:rPr>
              <a:t>『</a:t>
            </a:r>
            <a:r>
              <a:rPr lang="en-US" altLang="zh-TW" dirty="0">
                <a:latin typeface="ＭＳ 明朝" pitchFamily="17" charset="-128"/>
                <a:cs typeface="Times New Roman" pitchFamily="18" charset="0"/>
              </a:rPr>
              <a:t>2008</a:t>
            </a:r>
            <a:r>
              <a:rPr lang="zh-TW" altLang="en-US" dirty="0">
                <a:latin typeface="ＭＳ 明朝" pitchFamily="17" charset="-128"/>
                <a:cs typeface="Times New Roman" pitchFamily="18" charset="0"/>
              </a:rPr>
              <a:t>年版不公正貿易白書</a:t>
            </a:r>
            <a:r>
              <a:rPr lang="en-US" altLang="zh-TW" dirty="0">
                <a:latin typeface="ＭＳ 明朝" pitchFamily="17" charset="-128"/>
                <a:cs typeface="Times New Roman" pitchFamily="18" charset="0"/>
              </a:rPr>
              <a:t>』</a:t>
            </a:r>
            <a:r>
              <a:rPr lang="zh-TW" altLang="en-US" dirty="0">
                <a:latin typeface="ＭＳ 明朝" pitchFamily="17" charset="-128"/>
                <a:cs typeface="Times New Roman" pitchFamily="18" charset="0"/>
              </a:rPr>
              <a:t>）</a:t>
            </a:r>
            <a:endParaRPr lang="zh-TW" altLang="en-US" sz="4000" dirty="0"/>
          </a:p>
        </p:txBody>
      </p:sp>
      <p:graphicFrame>
        <p:nvGraphicFramePr>
          <p:cNvPr id="3" name="表 2"/>
          <p:cNvGraphicFramePr>
            <a:graphicFrameLocks noGrp="1"/>
          </p:cNvGraphicFramePr>
          <p:nvPr>
            <p:extLst>
              <p:ext uri="{D42A27DB-BD31-4B8C-83A1-F6EECF244321}">
                <p14:modId xmlns:p14="http://schemas.microsoft.com/office/powerpoint/2010/main" val="1318235971"/>
              </p:ext>
            </p:extLst>
          </p:nvPr>
        </p:nvGraphicFramePr>
        <p:xfrm>
          <a:off x="251520" y="116632"/>
          <a:ext cx="8424936" cy="4070216"/>
        </p:xfrm>
        <a:graphic>
          <a:graphicData uri="http://schemas.openxmlformats.org/drawingml/2006/table">
            <a:tbl>
              <a:tblPr firstRow="1" bandRow="1">
                <a:tableStyleId>{46F890A9-2807-4EBB-B81D-B2AA78EC7F39}</a:tableStyleId>
              </a:tblPr>
              <a:tblGrid>
                <a:gridCol w="2217088"/>
                <a:gridCol w="6207848"/>
              </a:tblGrid>
              <a:tr h="504056">
                <a:tc gridSpan="2">
                  <a:txBody>
                    <a:bodyPr/>
                    <a:lstStyle/>
                    <a:p>
                      <a:pPr algn="ctr"/>
                      <a:r>
                        <a:rPr lang="ja-JP" altLang="en-US" sz="2400" dirty="0" smtClean="0"/>
                        <a:t>セーフガード措置の発動要件</a:t>
                      </a:r>
                      <a:endParaRPr kumimoji="1" lang="ja-JP" altLang="en-US" sz="2400" dirty="0"/>
                    </a:p>
                  </a:txBody>
                  <a:tcPr>
                    <a:solidFill>
                      <a:srgbClr val="966C34"/>
                    </a:solidFill>
                  </a:tcPr>
                </a:tc>
                <a:tc hMerge="1">
                  <a:txBody>
                    <a:bodyPr/>
                    <a:lstStyle/>
                    <a:p>
                      <a:endParaRPr kumimoji="1" lang="ja-JP" altLang="en-US" dirty="0"/>
                    </a:p>
                  </a:txBody>
                  <a:tcPr/>
                </a:tc>
              </a:tr>
              <a:tr h="370840">
                <a:tc>
                  <a:txBody>
                    <a:bodyPr/>
                    <a:lstStyle/>
                    <a:p>
                      <a:r>
                        <a:rPr kumimoji="1" lang="ja-JP" altLang="en-US" sz="2400" dirty="0" smtClean="0">
                          <a:solidFill>
                            <a:sysClr val="windowText" lastClr="000000"/>
                          </a:solidFill>
                        </a:rPr>
                        <a:t>事情の予見されなかった発展等</a:t>
                      </a:r>
                      <a:endParaRPr kumimoji="1" lang="ja-JP" altLang="en-US" sz="2400" dirty="0">
                        <a:solidFill>
                          <a:sysClr val="windowText" lastClr="000000"/>
                        </a:solidFill>
                      </a:endParaRPr>
                    </a:p>
                  </a:txBody>
                  <a:tcPr/>
                </a:tc>
                <a:tc>
                  <a:txBody>
                    <a:bodyPr/>
                    <a:lstStyle/>
                    <a:p>
                      <a:r>
                        <a:rPr kumimoji="1" lang="ja-JP" altLang="en-US" sz="2400" u="none" strike="noStrike" kern="1200" baseline="0" dirty="0" smtClean="0">
                          <a:solidFill>
                            <a:sysClr val="windowText" lastClr="000000"/>
                          </a:solidFill>
                        </a:rPr>
                        <a:t>輸入の増加は事情の予見されなかった発展の結果及び</a:t>
                      </a:r>
                      <a:r>
                        <a:rPr kumimoji="1" lang="en-US" altLang="ja-JP" sz="2400" u="none" strike="noStrike" kern="1200" baseline="0" dirty="0" smtClean="0">
                          <a:solidFill>
                            <a:sysClr val="windowText" lastClr="000000"/>
                          </a:solidFill>
                        </a:rPr>
                        <a:t>WTO</a:t>
                      </a:r>
                      <a:r>
                        <a:rPr kumimoji="1" lang="ja-JP" altLang="en-US" sz="2400" u="none" strike="noStrike" kern="1200" baseline="0" dirty="0" smtClean="0">
                          <a:solidFill>
                            <a:sysClr val="windowText" lastClr="000000"/>
                          </a:solidFill>
                        </a:rPr>
                        <a:t>上の義務の効果として起こっていること（</a:t>
                      </a:r>
                      <a:r>
                        <a:rPr kumimoji="1" lang="en-US" altLang="ja-JP" sz="2400" u="none" strike="noStrike" kern="1200" baseline="0" dirty="0" smtClean="0">
                          <a:solidFill>
                            <a:sysClr val="windowText" lastClr="000000"/>
                          </a:solidFill>
                        </a:rPr>
                        <a:t>GATT</a:t>
                      </a:r>
                      <a:r>
                        <a:rPr kumimoji="1" lang="ja-JP" altLang="en-US" sz="2400" u="none" strike="noStrike" kern="1200" baseline="0" dirty="0" smtClean="0">
                          <a:solidFill>
                            <a:sysClr val="windowText" lastClr="000000"/>
                          </a:solidFill>
                        </a:rPr>
                        <a:t>第</a:t>
                      </a:r>
                      <a:r>
                        <a:rPr kumimoji="1" lang="en-US" altLang="ja-JP" sz="2400" u="none" strike="noStrike" kern="1200" baseline="0" dirty="0" smtClean="0">
                          <a:solidFill>
                            <a:sysClr val="windowText" lastClr="000000"/>
                          </a:solidFill>
                        </a:rPr>
                        <a:t>19</a:t>
                      </a:r>
                      <a:r>
                        <a:rPr kumimoji="1" lang="ja-JP" altLang="en-US" sz="2400" u="none" strike="noStrike" kern="1200" baseline="0" dirty="0" smtClean="0">
                          <a:solidFill>
                            <a:sysClr val="windowText" lastClr="000000"/>
                          </a:solidFill>
                        </a:rPr>
                        <a:t>条）</a:t>
                      </a:r>
                      <a:endParaRPr kumimoji="1" lang="ja-JP" altLang="en-US" sz="2400" dirty="0">
                        <a:solidFill>
                          <a:sysClr val="windowText" lastClr="000000"/>
                        </a:solidFill>
                      </a:endParaRPr>
                    </a:p>
                  </a:txBody>
                  <a:tcPr/>
                </a:tc>
              </a:tr>
              <a:tr h="370840">
                <a:tc>
                  <a:txBody>
                    <a:bodyPr/>
                    <a:lstStyle/>
                    <a:p>
                      <a:r>
                        <a:rPr kumimoji="1" lang="ja-JP" altLang="en-US" sz="2400" dirty="0" smtClean="0">
                          <a:solidFill>
                            <a:sysClr val="windowText" lastClr="000000"/>
                          </a:solidFill>
                        </a:rPr>
                        <a:t>輸入増加</a:t>
                      </a:r>
                      <a:endParaRPr kumimoji="1" lang="ja-JP" altLang="en-US" sz="2400" dirty="0">
                        <a:solidFill>
                          <a:sysClr val="windowText" lastClr="000000"/>
                        </a:solidFill>
                      </a:endParaRPr>
                    </a:p>
                  </a:txBody>
                  <a:tcPr/>
                </a:tc>
                <a:tc>
                  <a:txBody>
                    <a:bodyPr/>
                    <a:lstStyle/>
                    <a:p>
                      <a:r>
                        <a:rPr kumimoji="1" lang="ja-JP" altLang="en-US" sz="2400" dirty="0" smtClean="0">
                          <a:solidFill>
                            <a:sysClr val="windowText" lastClr="000000"/>
                          </a:solidFill>
                        </a:rPr>
                        <a:t>セーフガード措置の対象となる産品の輸入が絶対的又は相対的に増加していること（セーフガード協定第２条）</a:t>
                      </a:r>
                      <a:endParaRPr kumimoji="1" lang="ja-JP" altLang="en-US" sz="2400" dirty="0">
                        <a:solidFill>
                          <a:sysClr val="windowText" lastClr="000000"/>
                        </a:solidFill>
                      </a:endParaRPr>
                    </a:p>
                  </a:txBody>
                  <a:tcPr/>
                </a:tc>
              </a:tr>
              <a:tr h="370840">
                <a:tc>
                  <a:txBody>
                    <a:bodyPr/>
                    <a:lstStyle/>
                    <a:p>
                      <a:r>
                        <a:rPr kumimoji="1" lang="ja-JP" altLang="en-US" sz="2400" u="none" strike="noStrike" kern="1200" baseline="0" dirty="0" smtClean="0">
                          <a:solidFill>
                            <a:sysClr val="windowText" lastClr="000000"/>
                          </a:solidFill>
                        </a:rPr>
                        <a:t>「重大な損害」の決定及び因果関係</a:t>
                      </a:r>
                      <a:endParaRPr kumimoji="1" lang="ja-JP" altLang="en-US" sz="2400" dirty="0">
                        <a:solidFill>
                          <a:sysClr val="windowText" lastClr="000000"/>
                        </a:solidFill>
                      </a:endParaRPr>
                    </a:p>
                  </a:txBody>
                  <a:tcPr/>
                </a:tc>
                <a:tc>
                  <a:txBody>
                    <a:bodyPr/>
                    <a:lstStyle/>
                    <a:p>
                      <a:r>
                        <a:rPr kumimoji="1" lang="ja-JP" altLang="en-US" sz="2400" dirty="0" smtClean="0">
                          <a:solidFill>
                            <a:sysClr val="windowText" lastClr="000000"/>
                          </a:solidFill>
                        </a:rPr>
                        <a:t>輸入、生産、売上、生産性等の経済要素の水準の変化で判断、輸入増と損害の因果関係の立証が必要（セーフガード協定第４条）</a:t>
                      </a:r>
                      <a:endParaRPr kumimoji="1" lang="ja-JP" altLang="en-US" sz="2400" dirty="0">
                        <a:solidFill>
                          <a:sysClr val="windowText" lastClr="000000"/>
                        </a:solidFill>
                      </a:endParaRPr>
                    </a:p>
                  </a:txBody>
                  <a:tcPr/>
                </a:tc>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787602518"/>
              </p:ext>
            </p:extLst>
          </p:nvPr>
        </p:nvGraphicFramePr>
        <p:xfrm>
          <a:off x="293632" y="4293096"/>
          <a:ext cx="8640960" cy="2011680"/>
        </p:xfrm>
        <a:graphic>
          <a:graphicData uri="http://schemas.openxmlformats.org/drawingml/2006/table">
            <a:tbl>
              <a:tblPr firstRow="1" bandRow="1">
                <a:tableStyleId>{5C22544A-7EE6-4342-B048-85BDC9FD1C3A}</a:tableStyleId>
              </a:tblPr>
              <a:tblGrid>
                <a:gridCol w="2376264"/>
                <a:gridCol w="6264696"/>
              </a:tblGrid>
              <a:tr h="370840">
                <a:tc gridSpan="2">
                  <a:txBody>
                    <a:bodyPr/>
                    <a:lstStyle/>
                    <a:p>
                      <a:pPr algn="ctr"/>
                      <a:r>
                        <a:rPr lang="ja-JP" altLang="en-US" sz="2400" dirty="0" smtClean="0"/>
                        <a:t>手続的要件</a:t>
                      </a:r>
                    </a:p>
                  </a:txBody>
                  <a:tcPr>
                    <a:solidFill>
                      <a:schemeClr val="bg1">
                        <a:lumMod val="75000"/>
                      </a:schemeClr>
                    </a:solidFill>
                  </a:tcPr>
                </a:tc>
                <a:tc hMerge="1">
                  <a:txBody>
                    <a:bodyPr/>
                    <a:lstStyle/>
                    <a:p>
                      <a:endParaRPr kumimoji="1" lang="ja-JP" alt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2400" dirty="0" smtClean="0">
                          <a:solidFill>
                            <a:sysClr val="windowText" lastClr="000000"/>
                          </a:solidFill>
                        </a:rPr>
                        <a:t>調査手続の整備</a:t>
                      </a:r>
                    </a:p>
                    <a:p>
                      <a:endParaRPr kumimoji="1" lang="ja-JP" altLang="en-US" sz="2400" dirty="0">
                        <a:solidFill>
                          <a:sysClr val="windowText" lastClr="000000"/>
                        </a:solidFill>
                      </a:endParaRPr>
                    </a:p>
                  </a:txBody>
                  <a:tcPr>
                    <a:solidFill>
                      <a:schemeClr val="accent4">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2400" dirty="0" smtClean="0">
                          <a:solidFill>
                            <a:sysClr val="windowText" lastClr="000000"/>
                          </a:solidFill>
                        </a:rPr>
                        <a:t>調査手続の事前の公表、利害関係者の証拠の提出等の機会、調査結果の公表（セーフガード協定第３条）</a:t>
                      </a:r>
                      <a:endParaRPr kumimoji="1" lang="ja-JP" altLang="en-US" sz="2400" dirty="0" smtClean="0">
                        <a:solidFill>
                          <a:sysClr val="windowText" lastClr="000000"/>
                        </a:solidFill>
                      </a:endParaRPr>
                    </a:p>
                    <a:p>
                      <a:endParaRPr kumimoji="1" lang="ja-JP" altLang="en-US" sz="2400" dirty="0">
                        <a:solidFill>
                          <a:sysClr val="windowText" lastClr="000000"/>
                        </a:solidFill>
                      </a:endParaRPr>
                    </a:p>
                  </a:txBody>
                  <a:tcPr>
                    <a:solidFill>
                      <a:schemeClr val="accent4">
                        <a:lumMod val="40000"/>
                        <a:lumOff val="60000"/>
                      </a:schemeClr>
                    </a:solidFill>
                  </a:tcPr>
                </a:tc>
              </a:tr>
            </a:tbl>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ext uri="{D42A27DB-BD31-4B8C-83A1-F6EECF244321}">
                <p14:modId xmlns:p14="http://schemas.microsoft.com/office/powerpoint/2010/main" val="3972786411"/>
              </p:ext>
            </p:extLst>
          </p:nvPr>
        </p:nvGraphicFramePr>
        <p:xfrm>
          <a:off x="179512" y="476672"/>
          <a:ext cx="8568952" cy="5616624"/>
        </p:xfrm>
        <a:graphic>
          <a:graphicData uri="http://schemas.openxmlformats.org/drawingml/2006/table">
            <a:tbl>
              <a:tblPr firstRow="1" bandRow="1">
                <a:tableStyleId>{5202B0CA-FC54-4496-8BCA-5EF66A818D29}</a:tableStyleId>
              </a:tblPr>
              <a:tblGrid>
                <a:gridCol w="2088232"/>
                <a:gridCol w="6480720"/>
              </a:tblGrid>
              <a:tr h="554822">
                <a:tc gridSpan="2">
                  <a:txBody>
                    <a:bodyPr/>
                    <a:lstStyle/>
                    <a:p>
                      <a:pPr algn="ctr"/>
                      <a:r>
                        <a:rPr kumimoji="1" lang="ja-JP" altLang="en-US" sz="2800" u="none" strike="noStrike" kern="1200" baseline="0" dirty="0" smtClean="0"/>
                        <a:t>発動内容</a:t>
                      </a:r>
                      <a:endParaRPr kumimoji="1" lang="ja-JP" altLang="en-US" sz="2800" dirty="0"/>
                    </a:p>
                  </a:txBody>
                  <a:tcPr>
                    <a:solidFill>
                      <a:srgbClr val="FF0000"/>
                    </a:solidFill>
                  </a:tcPr>
                </a:tc>
                <a:tc hMerge="1">
                  <a:txBody>
                    <a:bodyPr/>
                    <a:lstStyle/>
                    <a:p>
                      <a:endParaRPr kumimoji="1" lang="ja-JP" altLang="en-US" dirty="0"/>
                    </a:p>
                  </a:txBody>
                  <a:tcPr/>
                </a:tc>
              </a:tr>
              <a:tr h="957639">
                <a:tc>
                  <a:txBody>
                    <a:bodyPr/>
                    <a:lstStyle/>
                    <a:p>
                      <a:r>
                        <a:rPr kumimoji="1" lang="ja-JP" altLang="en-US" sz="2400" dirty="0" smtClean="0">
                          <a:solidFill>
                            <a:sysClr val="windowText" lastClr="000000"/>
                          </a:solidFill>
                        </a:rPr>
                        <a:t>発動期間</a:t>
                      </a:r>
                      <a:endParaRPr kumimoji="1" lang="ja-JP" altLang="en-US" sz="2400" dirty="0">
                        <a:solidFill>
                          <a:sysClr val="windowText" lastClr="000000"/>
                        </a:solidFill>
                      </a:endParaRPr>
                    </a:p>
                  </a:txBody>
                  <a:tcPr/>
                </a:tc>
                <a:tc>
                  <a:txBody>
                    <a:bodyPr/>
                    <a:lstStyle/>
                    <a:p>
                      <a:r>
                        <a:rPr kumimoji="1" lang="ja-JP" altLang="en-US" sz="2400" dirty="0" smtClean="0">
                          <a:solidFill>
                            <a:sysClr val="windowText" lastClr="000000"/>
                          </a:solidFill>
                        </a:rPr>
                        <a:t>当初４年以内、延長可能、最長８年（セーフガード協定第７条第１項及び第３項）</a:t>
                      </a:r>
                      <a:endParaRPr kumimoji="1" lang="ja-JP" altLang="en-US" sz="2400" dirty="0">
                        <a:solidFill>
                          <a:sysClr val="windowText" lastClr="000000"/>
                        </a:solidFill>
                      </a:endParaRPr>
                    </a:p>
                  </a:txBody>
                  <a:tcPr/>
                </a:tc>
              </a:tr>
              <a:tr h="1368054">
                <a:tc>
                  <a:txBody>
                    <a:bodyPr/>
                    <a:lstStyle/>
                    <a:p>
                      <a:r>
                        <a:rPr kumimoji="1" lang="ja-JP" altLang="en-US" sz="2400" dirty="0" smtClean="0">
                          <a:solidFill>
                            <a:sysClr val="windowText" lastClr="000000"/>
                          </a:solidFill>
                        </a:rPr>
                        <a:t>規制水準</a:t>
                      </a:r>
                      <a:endParaRPr kumimoji="1" lang="ja-JP" altLang="en-US" sz="2400" dirty="0">
                        <a:solidFill>
                          <a:sysClr val="windowText" lastClr="000000"/>
                        </a:solidFill>
                      </a:endParaRPr>
                    </a:p>
                  </a:txBody>
                  <a:tcPr/>
                </a:tc>
                <a:tc>
                  <a:txBody>
                    <a:bodyPr/>
                    <a:lstStyle/>
                    <a:p>
                      <a:r>
                        <a:rPr kumimoji="1" lang="ja-JP" altLang="en-US" sz="2400" dirty="0" smtClean="0">
                          <a:solidFill>
                            <a:sysClr val="windowText" lastClr="000000"/>
                          </a:solidFill>
                        </a:rPr>
                        <a:t>輸入数量制限を行う場合は、原則、最近３年間の輸入量の平均値を下回ってはなら</a:t>
                      </a:r>
                    </a:p>
                    <a:p>
                      <a:r>
                        <a:rPr kumimoji="1" lang="ja-JP" altLang="en-US" sz="2400" dirty="0" smtClean="0">
                          <a:solidFill>
                            <a:sysClr val="windowText" lastClr="000000"/>
                          </a:solidFill>
                        </a:rPr>
                        <a:t>ない（同第５条）</a:t>
                      </a:r>
                      <a:endParaRPr kumimoji="1" lang="ja-JP" altLang="en-US" sz="2400" dirty="0">
                        <a:solidFill>
                          <a:sysClr val="windowText" lastClr="000000"/>
                        </a:solidFill>
                      </a:endParaRPr>
                    </a:p>
                  </a:txBody>
                  <a:tcPr/>
                </a:tc>
              </a:tr>
              <a:tr h="957639">
                <a:tc>
                  <a:txBody>
                    <a:bodyPr/>
                    <a:lstStyle/>
                    <a:p>
                      <a:r>
                        <a:rPr kumimoji="1" lang="ja-JP" altLang="en-US" sz="2400" dirty="0" smtClean="0">
                          <a:solidFill>
                            <a:sysClr val="windowText" lastClr="000000"/>
                          </a:solidFill>
                        </a:rPr>
                        <a:t>再発動禁止</a:t>
                      </a:r>
                      <a:endParaRPr kumimoji="1" lang="ja-JP" altLang="en-US" sz="2400" dirty="0">
                        <a:solidFill>
                          <a:sysClr val="windowText" lastClr="000000"/>
                        </a:solidFill>
                      </a:endParaRPr>
                    </a:p>
                  </a:txBody>
                  <a:tcPr/>
                </a:tc>
                <a:tc>
                  <a:txBody>
                    <a:bodyPr/>
                    <a:lstStyle/>
                    <a:p>
                      <a:r>
                        <a:rPr kumimoji="1" lang="ja-JP" altLang="en-US" sz="2400" dirty="0" smtClean="0">
                          <a:solidFill>
                            <a:sysClr val="windowText" lastClr="000000"/>
                          </a:solidFill>
                        </a:rPr>
                        <a:t>従前の措置と同一期間（但し最低２年間）は再発動禁止（同第７条第５項）</a:t>
                      </a:r>
                      <a:endParaRPr kumimoji="1" lang="ja-JP" altLang="en-US" sz="2400" dirty="0">
                        <a:solidFill>
                          <a:sysClr val="windowText" lastClr="000000"/>
                        </a:solidFill>
                      </a:endParaRPr>
                    </a:p>
                  </a:txBody>
                  <a:tcPr/>
                </a:tc>
              </a:tr>
              <a:tr h="1778470">
                <a:tc>
                  <a:txBody>
                    <a:bodyPr/>
                    <a:lstStyle/>
                    <a:p>
                      <a:r>
                        <a:rPr kumimoji="1" lang="zh-TW" altLang="en-US" sz="2400" u="none" strike="noStrike" kern="1200" baseline="0" dirty="0" smtClean="0">
                          <a:solidFill>
                            <a:sysClr val="windowText" lastClr="000000"/>
                          </a:solidFill>
                        </a:rPr>
                        <a:t>漸進的自由化</a:t>
                      </a:r>
                      <a:endParaRPr kumimoji="1" lang="ja-JP" altLang="en-US" sz="2400" dirty="0">
                        <a:solidFill>
                          <a:sysClr val="windowText" lastClr="000000"/>
                        </a:solidFill>
                      </a:endParaRPr>
                    </a:p>
                  </a:txBody>
                  <a:tcPr/>
                </a:tc>
                <a:tc>
                  <a:txBody>
                    <a:bodyPr/>
                    <a:lstStyle/>
                    <a:p>
                      <a:r>
                        <a:rPr kumimoji="1" lang="ja-JP" altLang="en-US" sz="2400" dirty="0" smtClean="0">
                          <a:solidFill>
                            <a:sysClr val="windowText" lastClr="000000"/>
                          </a:solidFill>
                        </a:rPr>
                        <a:t>１年超の措置は、漸進的自由化（適用関税の低減、割当枠の拡大等）義務、３年超の措置は中間見直しを行う義務（同第７条第４項）</a:t>
                      </a:r>
                      <a:endParaRPr kumimoji="1" lang="ja-JP" altLang="en-US" sz="2400" dirty="0">
                        <a:solidFill>
                          <a:sysClr val="windowText" lastClr="000000"/>
                        </a:solidFill>
                      </a:endParaRPr>
                    </a:p>
                  </a:txBody>
                  <a:tcPr/>
                </a:tc>
              </a:tr>
            </a:tbl>
          </a:graphicData>
        </a:graphic>
      </p:graphicFrame>
      <p:sp>
        <p:nvSpPr>
          <p:cNvPr id="4" name="Rectangle 3"/>
          <p:cNvSpPr>
            <a:spLocks noChangeArrowheads="1"/>
          </p:cNvSpPr>
          <p:nvPr/>
        </p:nvSpPr>
        <p:spPr bwMode="auto">
          <a:xfrm>
            <a:off x="5214938" y="6149975"/>
            <a:ext cx="3714750" cy="708025"/>
          </a:xfrm>
          <a:prstGeom prst="rect">
            <a:avLst/>
          </a:prstGeom>
          <a:noFill/>
          <a:ln w="9525">
            <a:noFill/>
            <a:miter lim="800000"/>
            <a:headEnd/>
            <a:tailEnd/>
          </a:ln>
        </p:spPr>
        <p:txBody>
          <a:bodyPr anchor="ctr">
            <a:spAutoFit/>
          </a:bodyPr>
          <a:lstStyle/>
          <a:p>
            <a:pPr algn="r" eaLnBrk="0" hangingPunct="0"/>
            <a:r>
              <a:rPr lang="zh-TW" dirty="0">
                <a:latin typeface="ＭＳ 明朝" pitchFamily="17" charset="-128"/>
                <a:cs typeface="Times New Roman" pitchFamily="18" charset="0"/>
              </a:rPr>
              <a:t>（</a:t>
            </a:r>
            <a:r>
              <a:rPr lang="ja-JP" altLang="zh-TW" dirty="0">
                <a:latin typeface="ＭＳ 明朝" pitchFamily="17" charset="-128"/>
                <a:cs typeface="Times New Roman" pitchFamily="18" charset="0"/>
              </a:rPr>
              <a:t>『</a:t>
            </a:r>
            <a:r>
              <a:rPr lang="en-US" altLang="zh-TW" dirty="0">
                <a:latin typeface="ＭＳ 明朝" pitchFamily="17" charset="-128"/>
                <a:cs typeface="Times New Roman" pitchFamily="18" charset="0"/>
              </a:rPr>
              <a:t>2008</a:t>
            </a:r>
            <a:r>
              <a:rPr lang="zh-TW" altLang="en-US" dirty="0">
                <a:latin typeface="ＭＳ 明朝" pitchFamily="17" charset="-128"/>
                <a:cs typeface="Times New Roman" pitchFamily="18" charset="0"/>
              </a:rPr>
              <a:t>年版不公正貿易白書</a:t>
            </a:r>
            <a:r>
              <a:rPr lang="en-US" altLang="zh-TW" dirty="0">
                <a:latin typeface="ＭＳ 明朝" pitchFamily="17" charset="-128"/>
                <a:cs typeface="Times New Roman" pitchFamily="18" charset="0"/>
              </a:rPr>
              <a:t>』</a:t>
            </a:r>
            <a:r>
              <a:rPr lang="zh-TW" altLang="en-US" dirty="0">
                <a:latin typeface="ＭＳ 明朝" pitchFamily="17" charset="-128"/>
                <a:cs typeface="Times New Roman" pitchFamily="18" charset="0"/>
              </a:rPr>
              <a:t>）</a:t>
            </a:r>
            <a:endParaRPr lang="zh-TW" altLang="en-US" sz="4000" dirty="0"/>
          </a:p>
        </p:txBody>
      </p:sp>
    </p:spTree>
    <p:extLst>
      <p:ext uri="{BB962C8B-B14F-4D97-AF65-F5344CB8AC3E}">
        <p14:creationId xmlns:p14="http://schemas.microsoft.com/office/powerpoint/2010/main" val="21853662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descr="ダンピング／セーフガードの図"/>
          <p:cNvPicPr>
            <a:picLocks noChangeAspect="1" noChangeArrowheads="1"/>
          </p:cNvPicPr>
          <p:nvPr/>
        </p:nvPicPr>
        <p:blipFill>
          <a:blip r:embed="rId3" cstate="print"/>
          <a:srcRect/>
          <a:stretch>
            <a:fillRect/>
          </a:stretch>
        </p:blipFill>
        <p:spPr bwMode="auto">
          <a:xfrm>
            <a:off x="323850" y="0"/>
            <a:ext cx="8135938" cy="6858000"/>
          </a:xfrm>
          <a:prstGeom prst="rect">
            <a:avLst/>
          </a:prstGeom>
          <a:noFill/>
          <a:ln w="9525">
            <a:noFill/>
            <a:miter lim="800000"/>
            <a:headEnd/>
            <a:tailEnd/>
          </a:ln>
        </p:spPr>
      </p:pic>
      <p:sp>
        <p:nvSpPr>
          <p:cNvPr id="45059" name="Rectangle 6"/>
          <p:cNvSpPr>
            <a:spLocks noChangeArrowheads="1"/>
          </p:cNvSpPr>
          <p:nvPr/>
        </p:nvSpPr>
        <p:spPr bwMode="auto">
          <a:xfrm>
            <a:off x="4500563" y="0"/>
            <a:ext cx="4429125" cy="476250"/>
          </a:xfrm>
          <a:prstGeom prst="rect">
            <a:avLst/>
          </a:prstGeom>
          <a:solidFill>
            <a:schemeClr val="tx1"/>
          </a:solidFill>
          <a:ln w="9525">
            <a:solidFill>
              <a:schemeClr val="tx1"/>
            </a:solidFill>
            <a:miter lim="800000"/>
            <a:headEnd/>
            <a:tailEnd/>
          </a:ln>
        </p:spPr>
        <p:txBody>
          <a:bodyPr wrap="none" anchor="ctr"/>
          <a:lstStyle/>
          <a:p>
            <a:pPr algn="ctr"/>
            <a:r>
              <a:rPr lang="ja-JP" altLang="en-US" sz="3200">
                <a:solidFill>
                  <a:srgbClr val="FFFF00"/>
                </a:solidFill>
              </a:rPr>
              <a:t>ダンピングとセーフガード</a:t>
            </a:r>
          </a:p>
        </p:txBody>
      </p:sp>
      <p:sp>
        <p:nvSpPr>
          <p:cNvPr id="45060" name="Text Box 7"/>
          <p:cNvSpPr txBox="1">
            <a:spLocks noChangeArrowheads="1"/>
          </p:cNvSpPr>
          <p:nvPr/>
        </p:nvSpPr>
        <p:spPr bwMode="auto">
          <a:xfrm>
            <a:off x="8685213" y="4581525"/>
            <a:ext cx="458787" cy="2043113"/>
          </a:xfrm>
          <a:prstGeom prst="rect">
            <a:avLst/>
          </a:prstGeom>
          <a:noFill/>
          <a:ln w="9525">
            <a:noFill/>
            <a:miter lim="800000"/>
            <a:headEnd/>
            <a:tailEnd/>
          </a:ln>
        </p:spPr>
        <p:txBody>
          <a:bodyPr vert="eaVert" wrap="none">
            <a:spAutoFit/>
          </a:bodyPr>
          <a:lstStyle/>
          <a:p>
            <a:r>
              <a:rPr lang="ja-JP" altLang="en-US"/>
              <a:t>外務省ホームページ</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日本中国セーフガードしいたけ報復関税038.jpg"/>
          <p:cNvPicPr>
            <a:picLocks noChangeAspect="1"/>
          </p:cNvPicPr>
          <p:nvPr/>
        </p:nvPicPr>
        <p:blipFill>
          <a:blip r:embed="rId3" cstate="print"/>
          <a:srcRect l="18033" t="52084" r="44262" b="2083"/>
          <a:stretch>
            <a:fillRect/>
          </a:stretch>
        </p:blipFill>
        <p:spPr>
          <a:xfrm>
            <a:off x="357188" y="357188"/>
            <a:ext cx="2928937" cy="5603875"/>
          </a:xfrm>
          <a:prstGeom prst="rect">
            <a:avLst/>
          </a:prstGeom>
          <a:ln>
            <a:noFill/>
          </a:ln>
          <a:effectLst>
            <a:outerShdw blurRad="190500" algn="tl" rotWithShape="0">
              <a:srgbClr val="000000">
                <a:alpha val="70000"/>
              </a:srgbClr>
            </a:outerShdw>
          </a:effectLst>
        </p:spPr>
      </p:pic>
      <p:sp>
        <p:nvSpPr>
          <p:cNvPr id="46083" name="Text Box 5"/>
          <p:cNvSpPr txBox="1">
            <a:spLocks noChangeArrowheads="1"/>
          </p:cNvSpPr>
          <p:nvPr/>
        </p:nvSpPr>
        <p:spPr bwMode="auto">
          <a:xfrm>
            <a:off x="3000375" y="5903913"/>
            <a:ext cx="5072063" cy="523875"/>
          </a:xfrm>
          <a:prstGeom prst="rect">
            <a:avLst/>
          </a:prstGeom>
          <a:noFill/>
          <a:ln w="9525">
            <a:noFill/>
            <a:miter lim="800000"/>
            <a:headEnd/>
            <a:tailEnd/>
          </a:ln>
        </p:spPr>
        <p:txBody>
          <a:bodyPr>
            <a:spAutoFit/>
          </a:bodyPr>
          <a:lstStyle/>
          <a:p>
            <a:r>
              <a:rPr lang="ja-JP" altLang="en-US" sz="2800"/>
              <a:t>日本経済新聞</a:t>
            </a:r>
            <a:r>
              <a:rPr lang="en-US" altLang="ja-JP" sz="2800"/>
              <a:t>2001</a:t>
            </a:r>
            <a:r>
              <a:rPr lang="ja-JP" altLang="en-US" sz="2800"/>
              <a:t>年</a:t>
            </a:r>
            <a:r>
              <a:rPr lang="en-US" altLang="ja-JP" sz="2800"/>
              <a:t>11</a:t>
            </a:r>
            <a:r>
              <a:rPr lang="ja-JP" altLang="en-US" sz="2800"/>
              <a:t>月１日</a:t>
            </a:r>
          </a:p>
        </p:txBody>
      </p:sp>
      <p:pic>
        <p:nvPicPr>
          <p:cNvPr id="4" name="図 3" descr="日本中国セーフガードしいたけ報復関税038.jpg"/>
          <p:cNvPicPr>
            <a:picLocks noChangeAspect="1"/>
          </p:cNvPicPr>
          <p:nvPr/>
        </p:nvPicPr>
        <p:blipFill>
          <a:blip r:embed="rId3" cstate="print"/>
          <a:srcRect l="19048" t="5075" r="15873" b="47916"/>
          <a:stretch>
            <a:fillRect/>
          </a:stretch>
        </p:blipFill>
        <p:spPr>
          <a:xfrm>
            <a:off x="3714750" y="0"/>
            <a:ext cx="5192713" cy="57150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日本中国セーフガードしいたけ報復関税039.jpg"/>
          <p:cNvPicPr>
            <a:picLocks noChangeAspect="1"/>
          </p:cNvPicPr>
          <p:nvPr/>
        </p:nvPicPr>
        <p:blipFill>
          <a:blip r:embed="rId3" cstate="print"/>
          <a:stretch>
            <a:fillRect/>
          </a:stretch>
        </p:blipFill>
        <p:spPr>
          <a:xfrm>
            <a:off x="2286000" y="357188"/>
            <a:ext cx="4238625" cy="6267450"/>
          </a:xfrm>
          <a:prstGeom prst="rect">
            <a:avLst/>
          </a:prstGeom>
          <a:ln>
            <a:noFill/>
          </a:ln>
          <a:effectLst>
            <a:outerShdw blurRad="190500" algn="tl" rotWithShape="0">
              <a:srgbClr val="000000">
                <a:alpha val="70000"/>
              </a:srgbClr>
            </a:outerShdw>
          </a:effectLst>
        </p:spPr>
      </p:pic>
      <p:sp>
        <p:nvSpPr>
          <p:cNvPr id="47107" name="Text Box 5"/>
          <p:cNvSpPr txBox="1">
            <a:spLocks noChangeArrowheads="1"/>
          </p:cNvSpPr>
          <p:nvPr/>
        </p:nvSpPr>
        <p:spPr bwMode="auto">
          <a:xfrm>
            <a:off x="642938" y="4929188"/>
            <a:ext cx="3062287" cy="954087"/>
          </a:xfrm>
          <a:prstGeom prst="rect">
            <a:avLst/>
          </a:prstGeom>
          <a:solidFill>
            <a:schemeClr val="bg1"/>
          </a:solidFill>
          <a:ln w="9525">
            <a:noFill/>
            <a:miter lim="800000"/>
            <a:headEnd/>
            <a:tailEnd/>
          </a:ln>
        </p:spPr>
        <p:txBody>
          <a:bodyPr>
            <a:spAutoFit/>
          </a:bodyPr>
          <a:lstStyle/>
          <a:p>
            <a:r>
              <a:rPr lang="ja-JP" altLang="en-US" sz="2800"/>
              <a:t>日本経済新聞</a:t>
            </a:r>
          </a:p>
          <a:p>
            <a:r>
              <a:rPr lang="en-US" altLang="ja-JP" sz="2800"/>
              <a:t>2001</a:t>
            </a:r>
            <a:r>
              <a:rPr lang="ja-JP" altLang="en-US" sz="2800"/>
              <a:t>年６月</a:t>
            </a:r>
            <a:r>
              <a:rPr lang="en-US" altLang="ja-JP" sz="2800"/>
              <a:t>22</a:t>
            </a:r>
            <a:r>
              <a:rPr lang="ja-JP" altLang="en-US" sz="2800"/>
              <a:t>日</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図 1" descr="EU中国製靴ダンピング措置042.jpg"/>
          <p:cNvPicPr>
            <a:picLocks noChangeAspect="1"/>
          </p:cNvPicPr>
          <p:nvPr/>
        </p:nvPicPr>
        <p:blipFill>
          <a:blip r:embed="rId3" cstate="print"/>
          <a:srcRect l="7365" t="5208" r="16034" b="2083"/>
          <a:stretch>
            <a:fillRect/>
          </a:stretch>
        </p:blipFill>
        <p:spPr bwMode="auto">
          <a:xfrm>
            <a:off x="1143000" y="214313"/>
            <a:ext cx="3714750" cy="6357937"/>
          </a:xfrm>
          <a:prstGeom prst="rect">
            <a:avLst/>
          </a:prstGeom>
          <a:noFill/>
          <a:ln w="9525">
            <a:noFill/>
            <a:miter lim="800000"/>
            <a:headEnd/>
            <a:tailEnd/>
          </a:ln>
        </p:spPr>
      </p:pic>
      <p:sp>
        <p:nvSpPr>
          <p:cNvPr id="48131" name="Text Box 5"/>
          <p:cNvSpPr txBox="1">
            <a:spLocks noChangeArrowheads="1"/>
          </p:cNvSpPr>
          <p:nvPr/>
        </p:nvSpPr>
        <p:spPr bwMode="auto">
          <a:xfrm>
            <a:off x="5143500" y="4357688"/>
            <a:ext cx="3062288" cy="954087"/>
          </a:xfrm>
          <a:prstGeom prst="rect">
            <a:avLst/>
          </a:prstGeom>
          <a:noFill/>
          <a:ln w="9525">
            <a:noFill/>
            <a:miter lim="800000"/>
            <a:headEnd/>
            <a:tailEnd/>
          </a:ln>
        </p:spPr>
        <p:txBody>
          <a:bodyPr>
            <a:spAutoFit/>
          </a:bodyPr>
          <a:lstStyle/>
          <a:p>
            <a:r>
              <a:rPr lang="ja-JP" altLang="en-US" sz="2800"/>
              <a:t>日本経済新聞</a:t>
            </a:r>
          </a:p>
          <a:p>
            <a:r>
              <a:rPr lang="en-US" altLang="ja-JP" sz="2800"/>
              <a:t>2006</a:t>
            </a:r>
            <a:r>
              <a:rPr lang="ja-JP" altLang="en-US" sz="2800"/>
              <a:t>年７月５日</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32521947"/>
          <p:cNvPicPr>
            <a:picLocks noChangeAspect="1" noChangeArrowheads="1"/>
          </p:cNvPicPr>
          <p:nvPr/>
        </p:nvPicPr>
        <p:blipFill>
          <a:blip r:embed="rId3" cstate="print">
            <a:lum bright="10000" contrast="20000"/>
          </a:blip>
          <a:srcRect l="4341" t="7129" r="2110" b="5318"/>
          <a:stretch>
            <a:fillRect/>
          </a:stretch>
        </p:blipFill>
        <p:spPr bwMode="auto">
          <a:xfrm>
            <a:off x="755650" y="1412875"/>
            <a:ext cx="7632700" cy="4349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831D82DE"/>
          <p:cNvPicPr>
            <a:picLocks noChangeAspect="1" noChangeArrowheads="1"/>
          </p:cNvPicPr>
          <p:nvPr/>
        </p:nvPicPr>
        <p:blipFill>
          <a:blip r:embed="rId3" cstate="print">
            <a:lum bright="10000" contrast="30000"/>
          </a:blip>
          <a:srcRect/>
          <a:stretch>
            <a:fillRect/>
          </a:stretch>
        </p:blipFill>
        <p:spPr bwMode="auto">
          <a:xfrm>
            <a:off x="1285875" y="214313"/>
            <a:ext cx="4995863" cy="6354762"/>
          </a:xfrm>
          <a:prstGeom prst="rect">
            <a:avLst/>
          </a:prstGeom>
          <a:noFill/>
          <a:ln w="9525">
            <a:noFill/>
            <a:miter lim="800000"/>
            <a:headEnd/>
            <a:tailEnd/>
          </a:ln>
        </p:spPr>
      </p:pic>
      <p:sp>
        <p:nvSpPr>
          <p:cNvPr id="50179" name="Text Box 5"/>
          <p:cNvSpPr txBox="1">
            <a:spLocks noChangeArrowheads="1"/>
          </p:cNvSpPr>
          <p:nvPr/>
        </p:nvSpPr>
        <p:spPr bwMode="auto">
          <a:xfrm>
            <a:off x="5643563" y="4714875"/>
            <a:ext cx="3062287" cy="954088"/>
          </a:xfrm>
          <a:prstGeom prst="rect">
            <a:avLst/>
          </a:prstGeom>
          <a:noFill/>
          <a:ln w="9525">
            <a:noFill/>
            <a:miter lim="800000"/>
            <a:headEnd/>
            <a:tailEnd/>
          </a:ln>
        </p:spPr>
        <p:txBody>
          <a:bodyPr>
            <a:spAutoFit/>
          </a:bodyPr>
          <a:lstStyle/>
          <a:p>
            <a:r>
              <a:rPr lang="ja-JP" altLang="en-US" sz="2800"/>
              <a:t>日本経済新聞</a:t>
            </a:r>
          </a:p>
          <a:p>
            <a:r>
              <a:rPr lang="en-US" altLang="ja-JP" sz="2800"/>
              <a:t>2005</a:t>
            </a:r>
            <a:r>
              <a:rPr lang="ja-JP" altLang="en-US" sz="2800"/>
              <a:t>年</a:t>
            </a:r>
            <a:r>
              <a:rPr lang="en-US" altLang="ja-JP" sz="2800"/>
              <a:t>12</a:t>
            </a:r>
            <a:r>
              <a:rPr lang="ja-JP" altLang="en-US" sz="2800"/>
              <a:t>月</a:t>
            </a:r>
            <a:r>
              <a:rPr lang="en-US" altLang="ja-JP" sz="2800"/>
              <a:t>16</a:t>
            </a:r>
            <a:r>
              <a:rPr lang="ja-JP" altLang="en-US" sz="2800"/>
              <a:t>日</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bwMode="auto">
          <a:xfrm>
            <a:off x="8315348" y="285728"/>
            <a:ext cx="828652" cy="6369072"/>
          </a:xfrm>
          <a:prstGeom prst="rect">
            <a:avLst/>
          </a:prstGeom>
          <a:noFill/>
          <a:ln w="9525">
            <a:noFill/>
            <a:miter lim="800000"/>
            <a:headEnd/>
            <a:tailEnd/>
          </a:ln>
          <a:effectLst/>
        </p:spPr>
        <p:txBody>
          <a:bodyPr vert="eaVert"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0" cap="none" spc="0" normalizeH="0" baseline="0" noProof="0" dirty="0" smtClean="0">
                <a:ln>
                  <a:noFill/>
                </a:ln>
                <a:solidFill>
                  <a:schemeClr val="tx2"/>
                </a:solidFill>
                <a:uLnTx/>
                <a:uFillTx/>
                <a:latin typeface="+mj-lt"/>
                <a:ea typeface="+mj-ea"/>
                <a:cs typeface="+mj-cs"/>
              </a:rPr>
              <a:t>日本経済新聞２０１４年７月１日</a:t>
            </a:r>
            <a:endParaRPr kumimoji="1" lang="ja-JP" altLang="en-US" sz="3200" b="0" i="0" u="none" strike="noStrike" kern="0" cap="none" spc="0" normalizeH="0" baseline="0" noProof="0" dirty="0">
              <a:ln>
                <a:noFill/>
              </a:ln>
              <a:solidFill>
                <a:schemeClr val="tx2"/>
              </a:solidFill>
              <a:uLnTx/>
              <a:uFillTx/>
              <a:latin typeface="+mj-lt"/>
              <a:ea typeface="+mj-ea"/>
              <a:cs typeface="+mj-cs"/>
            </a:endParaRPr>
          </a:p>
        </p:txBody>
      </p:sp>
      <p:pic>
        <p:nvPicPr>
          <p:cNvPr id="390146"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49782" b="44001"/>
          <a:stretch/>
        </p:blipFill>
        <p:spPr bwMode="auto">
          <a:xfrm>
            <a:off x="1475656" y="184957"/>
            <a:ext cx="4752528" cy="6570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59180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222375" y="333375"/>
            <a:ext cx="7921625" cy="1008063"/>
          </a:xfrm>
        </p:spPr>
        <p:txBody>
          <a:bodyPr/>
          <a:lstStyle/>
          <a:p>
            <a:pPr eaLnBrk="1" hangingPunct="1"/>
            <a:r>
              <a:rPr lang="ja-JP" altLang="en-US" smtClean="0">
                <a:solidFill>
                  <a:schemeClr val="tx1"/>
                </a:solidFill>
              </a:rPr>
              <a:t>ＷＴＯ（世界貿易機関）について</a:t>
            </a:r>
          </a:p>
        </p:txBody>
      </p:sp>
      <p:sp>
        <p:nvSpPr>
          <p:cNvPr id="74755" name="Rectangle 3"/>
          <p:cNvSpPr>
            <a:spLocks noGrp="1" noChangeArrowheads="1"/>
          </p:cNvSpPr>
          <p:nvPr>
            <p:ph type="body" idx="1"/>
          </p:nvPr>
        </p:nvSpPr>
        <p:spPr>
          <a:xfrm>
            <a:off x="35497" y="1844824"/>
            <a:ext cx="8856092" cy="5013176"/>
          </a:xfrm>
        </p:spPr>
        <p:txBody>
          <a:bodyPr/>
          <a:lstStyle/>
          <a:p>
            <a:pPr eaLnBrk="1" hangingPunct="1">
              <a:lnSpc>
                <a:spcPct val="90000"/>
              </a:lnSpc>
              <a:buFont typeface="Wingdings" pitchFamily="2" charset="2"/>
              <a:buNone/>
            </a:pPr>
            <a:r>
              <a:rPr lang="ja-JP" altLang="en-US" dirty="0" smtClean="0"/>
              <a:t>目的：世界において貿易や投資などの国際取引を自由化し</a:t>
            </a:r>
            <a:r>
              <a:rPr lang="en-US" altLang="ja-JP" dirty="0" smtClean="0"/>
              <a:t>､</a:t>
            </a:r>
            <a:r>
              <a:rPr lang="ja-JP" altLang="en-US" dirty="0" smtClean="0"/>
              <a:t>効率的な国際分業を実現することで</a:t>
            </a:r>
            <a:r>
              <a:rPr lang="en-US" altLang="ja-JP" dirty="0" smtClean="0"/>
              <a:t>､</a:t>
            </a:r>
            <a:r>
              <a:rPr lang="ja-JP" altLang="en-US" dirty="0" smtClean="0"/>
              <a:t>各国の経済的厚生を高度化するために、</a:t>
            </a:r>
            <a:r>
              <a:rPr lang="en-US" altLang="ja-JP" u="sng" dirty="0" smtClean="0">
                <a:solidFill>
                  <a:schemeClr val="tx2"/>
                </a:solidFill>
              </a:rPr>
              <a:t>GATT</a:t>
            </a:r>
            <a:r>
              <a:rPr lang="ja-JP" altLang="en-US" u="sng" dirty="0" smtClean="0">
                <a:solidFill>
                  <a:schemeClr val="tx2"/>
                </a:solidFill>
              </a:rPr>
              <a:t>（関税と貿易に関する一般協定）</a:t>
            </a:r>
            <a:r>
              <a:rPr lang="ja-JP" altLang="en-US" dirty="0" smtClean="0"/>
              <a:t>の内容を強化し</a:t>
            </a:r>
            <a:r>
              <a:rPr lang="en-US" altLang="ja-JP" dirty="0" smtClean="0"/>
              <a:t>､</a:t>
            </a:r>
            <a:r>
              <a:rPr lang="ja-JP" altLang="en-US" dirty="0" smtClean="0"/>
              <a:t>受け継ぐ形で</a:t>
            </a:r>
            <a:r>
              <a:rPr lang="en-US" altLang="ja-JP" dirty="0" smtClean="0"/>
              <a:t>､1995</a:t>
            </a:r>
            <a:r>
              <a:rPr lang="ja-JP" altLang="en-US" dirty="0" smtClean="0"/>
              <a:t>年</a:t>
            </a:r>
            <a:r>
              <a:rPr lang="en-US" altLang="ja-JP" dirty="0" smtClean="0"/>
              <a:t>1</a:t>
            </a:r>
            <a:r>
              <a:rPr lang="ja-JP" altLang="en-US" dirty="0" smtClean="0"/>
              <a:t>月に発足。</a:t>
            </a:r>
          </a:p>
          <a:p>
            <a:pPr eaLnBrk="1" hangingPunct="1">
              <a:lnSpc>
                <a:spcPct val="90000"/>
              </a:lnSpc>
              <a:buFont typeface="Wingdings" pitchFamily="2" charset="2"/>
              <a:buNone/>
            </a:pPr>
            <a:r>
              <a:rPr lang="ja-JP" altLang="en-US" sz="2800" dirty="0" smtClean="0"/>
              <a:t>加盟国：</a:t>
            </a:r>
            <a:r>
              <a:rPr lang="en-US" altLang="ja-JP" sz="2800" dirty="0" smtClean="0"/>
              <a:t>2013</a:t>
            </a:r>
            <a:r>
              <a:rPr lang="ja-JP" altLang="en-US" sz="2800" dirty="0" smtClean="0"/>
              <a:t>年３月現在で</a:t>
            </a:r>
            <a:r>
              <a:rPr lang="en-US" altLang="ja-JP" sz="2800" dirty="0" smtClean="0"/>
              <a:t>159</a:t>
            </a:r>
            <a:r>
              <a:rPr lang="ja-JP" altLang="en-US" sz="2800" dirty="0" smtClean="0"/>
              <a:t>カ国</a:t>
            </a:r>
          </a:p>
          <a:p>
            <a:pPr eaLnBrk="1" hangingPunct="1">
              <a:lnSpc>
                <a:spcPct val="90000"/>
              </a:lnSpc>
              <a:buFont typeface="Wingdings" pitchFamily="2" charset="2"/>
              <a:buNone/>
            </a:pPr>
            <a:r>
              <a:rPr lang="ja-JP" altLang="en-US" sz="2800" dirty="0" smtClean="0"/>
              <a:t>　　　　　</a:t>
            </a:r>
            <a:r>
              <a:rPr lang="en-US" altLang="ja-JP" sz="2800" dirty="0" smtClean="0"/>
              <a:t>2001</a:t>
            </a:r>
            <a:r>
              <a:rPr lang="ja-JP" altLang="en-US" sz="2800" dirty="0" smtClean="0"/>
              <a:t>年</a:t>
            </a:r>
            <a:r>
              <a:rPr lang="en-US" altLang="ja-JP" sz="2800" dirty="0" smtClean="0"/>
              <a:t>12</a:t>
            </a:r>
            <a:r>
              <a:rPr lang="ja-JP" altLang="en-US" sz="2800" dirty="0" smtClean="0"/>
              <a:t>月末中国と台湾が加盟</a:t>
            </a:r>
            <a:endParaRPr lang="en-US" altLang="ja-JP" sz="2800" dirty="0" smtClean="0"/>
          </a:p>
          <a:p>
            <a:pPr eaLnBrk="1" hangingPunct="1">
              <a:lnSpc>
                <a:spcPct val="90000"/>
              </a:lnSpc>
              <a:buFont typeface="Wingdings" pitchFamily="2" charset="2"/>
              <a:buNone/>
            </a:pPr>
            <a:r>
              <a:rPr lang="ja-JP" altLang="en-US" sz="2800" dirty="0" smtClean="0"/>
              <a:t>　　　　　</a:t>
            </a:r>
            <a:r>
              <a:rPr lang="en-US" altLang="ja-JP" sz="2800" dirty="0" smtClean="0"/>
              <a:t>2012</a:t>
            </a:r>
            <a:r>
              <a:rPr lang="ja-JP" altLang="en-US" sz="2800" dirty="0" smtClean="0"/>
              <a:t>年８月ロシア加盟</a:t>
            </a:r>
          </a:p>
          <a:p>
            <a:pPr eaLnBrk="1" hangingPunct="1">
              <a:lnSpc>
                <a:spcPct val="90000"/>
              </a:lnSpc>
              <a:buNone/>
            </a:pPr>
            <a:r>
              <a:rPr lang="ja-JP" altLang="en-US" sz="2800" dirty="0" smtClean="0"/>
              <a:t>事務局長：</a:t>
            </a:r>
            <a:r>
              <a:rPr lang="ja-JP" altLang="ja-JP" sz="2800" dirty="0"/>
              <a:t>ロベルト・アゼベド氏（ブラジル</a:t>
            </a:r>
            <a:r>
              <a:rPr lang="ja-JP" altLang="ja-JP" sz="2800" dirty="0" smtClean="0"/>
              <a:t>）</a:t>
            </a:r>
            <a:endParaRPr lang="en-US" altLang="ja-JP" sz="2800" dirty="0" smtClean="0"/>
          </a:p>
          <a:p>
            <a:pPr eaLnBrk="1" hangingPunct="1">
              <a:lnSpc>
                <a:spcPct val="90000"/>
              </a:lnSpc>
              <a:buNone/>
            </a:pPr>
            <a:r>
              <a:rPr lang="ja-JP" altLang="en-US" sz="2400" dirty="0" smtClean="0"/>
              <a:t>　　　　　　　　　　（任期</a:t>
            </a:r>
            <a:r>
              <a:rPr lang="en-US" altLang="ja-JP" sz="2400" dirty="0" smtClean="0"/>
              <a:t>2017</a:t>
            </a:r>
            <a:r>
              <a:rPr lang="ja-JP" altLang="en-US" sz="2400" dirty="0" smtClean="0"/>
              <a:t>年</a:t>
            </a:r>
            <a:r>
              <a:rPr lang="en-US" altLang="ja-JP" sz="2400" dirty="0"/>
              <a:t>8</a:t>
            </a:r>
            <a:r>
              <a:rPr lang="ja-JP" altLang="en-US" sz="2400" dirty="0"/>
              <a:t>月末まで</a:t>
            </a:r>
            <a:r>
              <a:rPr lang="ja-JP" altLang="en-US" sz="2400" dirty="0" smtClean="0"/>
              <a:t>）</a:t>
            </a:r>
            <a:endParaRPr lang="en-US" altLang="ja-JP" sz="2400" dirty="0" smtClean="0"/>
          </a:p>
          <a:p>
            <a:pPr eaLnBrk="1" hangingPunct="1">
              <a:lnSpc>
                <a:spcPct val="90000"/>
              </a:lnSpc>
              <a:buNone/>
            </a:pPr>
            <a:r>
              <a:rPr lang="ja-JP" altLang="en-US" sz="2400" dirty="0"/>
              <a:t>　</a:t>
            </a:r>
            <a:r>
              <a:rPr lang="ja-JP" altLang="en-US" sz="2400" dirty="0" smtClean="0"/>
              <a:t>　　　</a:t>
            </a:r>
          </a:p>
        </p:txBody>
      </p:sp>
      <p:pic>
        <p:nvPicPr>
          <p:cNvPr id="387074" name="Picture 2" descr="http://ginzanews.net/wp-content/uploads/WTO-%E3%83%AD%E3%83%99%E3%83%AB%E3%83%88%E3%83%BB%E3%82%A2%E3%82%BC%E3%83%99%E3%83%8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4509120"/>
            <a:ext cx="2581275" cy="17716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 calcmode="lin" valueType="num">
                                      <p:cBhvr additive="base">
                                        <p:cTn id="7" dur="5000" fill="hold"/>
                                        <p:tgtEl>
                                          <p:spTgt spid="74755">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747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74755">
                                            <p:txEl>
                                              <p:pRg st="1" end="1"/>
                                            </p:txEl>
                                          </p:spTgt>
                                        </p:tgtEl>
                                        <p:attrNameLst>
                                          <p:attrName>style.visibility</p:attrName>
                                        </p:attrNameLst>
                                      </p:cBhvr>
                                      <p:to>
                                        <p:strVal val="visible"/>
                                      </p:to>
                                    </p:set>
                                    <p:anim calcmode="lin" valueType="num">
                                      <p:cBhvr additive="base">
                                        <p:cTn id="13" dur="5000" fill="hold"/>
                                        <p:tgtEl>
                                          <p:spTgt spid="74755">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74755">
                                            <p:txEl>
                                              <p:pRg st="1" end="1"/>
                                            </p:txEl>
                                          </p:spTgt>
                                        </p:tgtEl>
                                        <p:attrNameLst>
                                          <p:attrName>ppt_y</p:attrName>
                                        </p:attrNameLst>
                                      </p:cBhvr>
                                      <p:tavLst>
                                        <p:tav tm="0">
                                          <p:val>
                                            <p:strVal val="1+#ppt_h/2"/>
                                          </p:val>
                                        </p:tav>
                                        <p:tav tm="100000">
                                          <p:val>
                                            <p:strVal val="#ppt_y"/>
                                          </p:val>
                                        </p:tav>
                                      </p:tavLst>
                                    </p:anim>
                                  </p:childTnLst>
                                </p:cTn>
                              </p:par>
                              <p:par>
                                <p:cTn id="15" presetID="7" presetClass="entr" presetSubtype="4" fill="hold" grpId="0" nodeType="withEffect">
                                  <p:stCondLst>
                                    <p:cond delay="0"/>
                                  </p:stCondLst>
                                  <p:childTnLst>
                                    <p:set>
                                      <p:cBhvr>
                                        <p:cTn id="16" dur="1" fill="hold">
                                          <p:stCondLst>
                                            <p:cond delay="0"/>
                                          </p:stCondLst>
                                        </p:cTn>
                                        <p:tgtEl>
                                          <p:spTgt spid="74755">
                                            <p:txEl>
                                              <p:pRg st="2" end="2"/>
                                            </p:txEl>
                                          </p:spTgt>
                                        </p:tgtEl>
                                        <p:attrNameLst>
                                          <p:attrName>style.visibility</p:attrName>
                                        </p:attrNameLst>
                                      </p:cBhvr>
                                      <p:to>
                                        <p:strVal val="visible"/>
                                      </p:to>
                                    </p:set>
                                    <p:anim calcmode="lin" valueType="num">
                                      <p:cBhvr additive="base">
                                        <p:cTn id="17" dur="5000" fill="hold"/>
                                        <p:tgtEl>
                                          <p:spTgt spid="74755">
                                            <p:txEl>
                                              <p:pRg st="2" end="2"/>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747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7" presetClass="entr" presetSubtype="4" fill="hold" grpId="0" nodeType="clickEffect">
                                  <p:stCondLst>
                                    <p:cond delay="0"/>
                                  </p:stCondLst>
                                  <p:childTnLst>
                                    <p:set>
                                      <p:cBhvr>
                                        <p:cTn id="22" dur="1" fill="hold">
                                          <p:stCondLst>
                                            <p:cond delay="0"/>
                                          </p:stCondLst>
                                        </p:cTn>
                                        <p:tgtEl>
                                          <p:spTgt spid="74755">
                                            <p:txEl>
                                              <p:pRg st="3" end="3"/>
                                            </p:txEl>
                                          </p:spTgt>
                                        </p:tgtEl>
                                        <p:attrNameLst>
                                          <p:attrName>style.visibility</p:attrName>
                                        </p:attrNameLst>
                                      </p:cBhvr>
                                      <p:to>
                                        <p:strVal val="visible"/>
                                      </p:to>
                                    </p:set>
                                    <p:anim calcmode="lin" valueType="num">
                                      <p:cBhvr additive="base">
                                        <p:cTn id="23" dur="5000" fill="hold"/>
                                        <p:tgtEl>
                                          <p:spTgt spid="74755">
                                            <p:txEl>
                                              <p:pRg st="3" end="3"/>
                                            </p:txEl>
                                          </p:spTgt>
                                        </p:tgtEl>
                                        <p:attrNameLst>
                                          <p:attrName>ppt_x</p:attrName>
                                        </p:attrNameLst>
                                      </p:cBhvr>
                                      <p:tavLst>
                                        <p:tav tm="0">
                                          <p:val>
                                            <p:strVal val="#ppt_x"/>
                                          </p:val>
                                        </p:tav>
                                        <p:tav tm="100000">
                                          <p:val>
                                            <p:strVal val="#ppt_x"/>
                                          </p:val>
                                        </p:tav>
                                      </p:tavLst>
                                    </p:anim>
                                    <p:anim calcmode="lin" valueType="num">
                                      <p:cBhvr additive="base">
                                        <p:cTn id="24" dur="5000" fill="hold"/>
                                        <p:tgtEl>
                                          <p:spTgt spid="747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7" presetClass="entr" presetSubtype="4" fill="hold" grpId="0" nodeType="clickEffect">
                                  <p:stCondLst>
                                    <p:cond delay="0"/>
                                  </p:stCondLst>
                                  <p:childTnLst>
                                    <p:set>
                                      <p:cBhvr>
                                        <p:cTn id="28" dur="1" fill="hold">
                                          <p:stCondLst>
                                            <p:cond delay="0"/>
                                          </p:stCondLst>
                                        </p:cTn>
                                        <p:tgtEl>
                                          <p:spTgt spid="74755">
                                            <p:txEl>
                                              <p:pRg st="4" end="4"/>
                                            </p:txEl>
                                          </p:spTgt>
                                        </p:tgtEl>
                                        <p:attrNameLst>
                                          <p:attrName>style.visibility</p:attrName>
                                        </p:attrNameLst>
                                      </p:cBhvr>
                                      <p:to>
                                        <p:strVal val="visible"/>
                                      </p:to>
                                    </p:set>
                                    <p:anim calcmode="lin" valueType="num">
                                      <p:cBhvr additive="base">
                                        <p:cTn id="29" dur="5000" fill="hold"/>
                                        <p:tgtEl>
                                          <p:spTgt spid="74755">
                                            <p:txEl>
                                              <p:pRg st="4" end="4"/>
                                            </p:txEl>
                                          </p:spTgt>
                                        </p:tgtEl>
                                        <p:attrNameLst>
                                          <p:attrName>ppt_x</p:attrName>
                                        </p:attrNameLst>
                                      </p:cBhvr>
                                      <p:tavLst>
                                        <p:tav tm="0">
                                          <p:val>
                                            <p:strVal val="#ppt_x"/>
                                          </p:val>
                                        </p:tav>
                                        <p:tav tm="100000">
                                          <p:val>
                                            <p:strVal val="#ppt_x"/>
                                          </p:val>
                                        </p:tav>
                                      </p:tavLst>
                                    </p:anim>
                                    <p:anim calcmode="lin" valueType="num">
                                      <p:cBhvr additive="base">
                                        <p:cTn id="30" dur="5000" fill="hold"/>
                                        <p:tgtEl>
                                          <p:spTgt spid="7475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7" presetClass="entr" presetSubtype="4" fill="hold" grpId="0" nodeType="clickEffect">
                                  <p:stCondLst>
                                    <p:cond delay="0"/>
                                  </p:stCondLst>
                                  <p:childTnLst>
                                    <p:set>
                                      <p:cBhvr>
                                        <p:cTn id="34" dur="1" fill="hold">
                                          <p:stCondLst>
                                            <p:cond delay="0"/>
                                          </p:stCondLst>
                                        </p:cTn>
                                        <p:tgtEl>
                                          <p:spTgt spid="74755">
                                            <p:txEl>
                                              <p:pRg st="5" end="5"/>
                                            </p:txEl>
                                          </p:spTgt>
                                        </p:tgtEl>
                                        <p:attrNameLst>
                                          <p:attrName>style.visibility</p:attrName>
                                        </p:attrNameLst>
                                      </p:cBhvr>
                                      <p:to>
                                        <p:strVal val="visible"/>
                                      </p:to>
                                    </p:set>
                                    <p:anim calcmode="lin" valueType="num">
                                      <p:cBhvr additive="base">
                                        <p:cTn id="35" dur="5000" fill="hold"/>
                                        <p:tgtEl>
                                          <p:spTgt spid="74755">
                                            <p:txEl>
                                              <p:pRg st="5" end="5"/>
                                            </p:txEl>
                                          </p:spTgt>
                                        </p:tgtEl>
                                        <p:attrNameLst>
                                          <p:attrName>ppt_x</p:attrName>
                                        </p:attrNameLst>
                                      </p:cBhvr>
                                      <p:tavLst>
                                        <p:tav tm="0">
                                          <p:val>
                                            <p:strVal val="#ppt_x"/>
                                          </p:val>
                                        </p:tav>
                                        <p:tav tm="100000">
                                          <p:val>
                                            <p:strVal val="#ppt_x"/>
                                          </p:val>
                                        </p:tav>
                                      </p:tavLst>
                                    </p:anim>
                                    <p:anim calcmode="lin" valueType="num">
                                      <p:cBhvr additive="base">
                                        <p:cTn id="36" dur="5000" fill="hold"/>
                                        <p:tgtEl>
                                          <p:spTgt spid="7475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7" presetClass="entr" presetSubtype="4" fill="hold" grpId="0" nodeType="clickEffect">
                                  <p:stCondLst>
                                    <p:cond delay="0"/>
                                  </p:stCondLst>
                                  <p:childTnLst>
                                    <p:set>
                                      <p:cBhvr>
                                        <p:cTn id="40" dur="1" fill="hold">
                                          <p:stCondLst>
                                            <p:cond delay="0"/>
                                          </p:stCondLst>
                                        </p:cTn>
                                        <p:tgtEl>
                                          <p:spTgt spid="74755">
                                            <p:txEl>
                                              <p:pRg st="6" end="6"/>
                                            </p:txEl>
                                          </p:spTgt>
                                        </p:tgtEl>
                                        <p:attrNameLst>
                                          <p:attrName>style.visibility</p:attrName>
                                        </p:attrNameLst>
                                      </p:cBhvr>
                                      <p:to>
                                        <p:strVal val="visible"/>
                                      </p:to>
                                    </p:set>
                                    <p:anim calcmode="lin" valueType="num">
                                      <p:cBhvr additive="base">
                                        <p:cTn id="41" dur="5000" fill="hold"/>
                                        <p:tgtEl>
                                          <p:spTgt spid="74755">
                                            <p:txEl>
                                              <p:pRg st="6" end="6"/>
                                            </p:txEl>
                                          </p:spTgt>
                                        </p:tgtEl>
                                        <p:attrNameLst>
                                          <p:attrName>ppt_x</p:attrName>
                                        </p:attrNameLst>
                                      </p:cBhvr>
                                      <p:tavLst>
                                        <p:tav tm="0">
                                          <p:val>
                                            <p:strVal val="#ppt_x"/>
                                          </p:val>
                                        </p:tav>
                                        <p:tav tm="100000">
                                          <p:val>
                                            <p:strVal val="#ppt_x"/>
                                          </p:val>
                                        </p:tav>
                                      </p:tavLst>
                                    </p:anim>
                                    <p:anim calcmode="lin" valueType="num">
                                      <p:cBhvr additive="base">
                                        <p:cTn id="42" dur="5000" fill="hold"/>
                                        <p:tgtEl>
                                          <p:spTgt spid="7475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p:cNvPicPr>
            <a:picLocks noGrp="1" noChangeAspect="1" noChangeArrowheads="1"/>
          </p:cNvPicPr>
          <p:nvPr>
            <p:ph idx="1"/>
          </p:nvPr>
        </p:nvPicPr>
        <p:blipFill>
          <a:blip r:embed="rId3" cstate="print"/>
          <a:srcRect l="52838" b="43177"/>
          <a:stretch>
            <a:fillRect/>
          </a:stretch>
        </p:blipFill>
        <p:spPr bwMode="auto">
          <a:xfrm>
            <a:off x="2571736" y="214289"/>
            <a:ext cx="4436296" cy="6626847"/>
          </a:xfrm>
          <a:prstGeom prst="rect">
            <a:avLst/>
          </a:prstGeom>
          <a:noFill/>
          <a:ln w="9525">
            <a:noFill/>
            <a:miter lim="800000"/>
            <a:headEnd/>
            <a:tailEnd/>
          </a:ln>
        </p:spPr>
      </p:pic>
      <p:sp>
        <p:nvSpPr>
          <p:cNvPr id="5" name="タイトル 1"/>
          <p:cNvSpPr txBox="1">
            <a:spLocks/>
          </p:cNvSpPr>
          <p:nvPr/>
        </p:nvSpPr>
        <p:spPr bwMode="auto">
          <a:xfrm>
            <a:off x="8315348" y="285728"/>
            <a:ext cx="828652" cy="6369072"/>
          </a:xfrm>
          <a:prstGeom prst="rect">
            <a:avLst/>
          </a:prstGeom>
          <a:noFill/>
          <a:ln w="9525">
            <a:noFill/>
            <a:miter lim="800000"/>
            <a:headEnd/>
            <a:tailEnd/>
          </a:ln>
          <a:effectLst/>
        </p:spPr>
        <p:txBody>
          <a:bodyPr vert="eaVert"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0" cap="none" spc="0" normalizeH="0" baseline="0" noProof="0" dirty="0" smtClean="0">
                <a:ln>
                  <a:noFill/>
                </a:ln>
                <a:solidFill>
                  <a:schemeClr val="tx2"/>
                </a:solidFill>
                <a:uLnTx/>
                <a:uFillTx/>
                <a:latin typeface="+mj-lt"/>
                <a:ea typeface="+mj-ea"/>
                <a:cs typeface="+mj-cs"/>
              </a:rPr>
              <a:t>日本経済新聞２０１０年３月</a:t>
            </a:r>
            <a:r>
              <a:rPr kumimoji="1" lang="en-US" altLang="ja-JP" sz="3200" b="0" i="0" u="none" strike="noStrike" kern="0" cap="none" spc="0" normalizeH="0" baseline="0" noProof="0" dirty="0" smtClean="0">
                <a:ln>
                  <a:noFill/>
                </a:ln>
                <a:solidFill>
                  <a:schemeClr val="tx2"/>
                </a:solidFill>
                <a:uLnTx/>
                <a:uFillTx/>
                <a:latin typeface="+mj-lt"/>
                <a:ea typeface="+mj-ea"/>
                <a:cs typeface="+mj-cs"/>
              </a:rPr>
              <a:t>26</a:t>
            </a:r>
            <a:r>
              <a:rPr kumimoji="1" lang="ja-JP" altLang="en-US" sz="3200" b="0" i="0" u="none" strike="noStrike" kern="0" cap="none" spc="0" normalizeH="0" baseline="0" noProof="0" dirty="0" smtClean="0">
                <a:ln>
                  <a:noFill/>
                </a:ln>
                <a:solidFill>
                  <a:schemeClr val="tx2"/>
                </a:solidFill>
                <a:uLnTx/>
                <a:uFillTx/>
                <a:latin typeface="+mj-lt"/>
                <a:ea typeface="+mj-ea"/>
                <a:cs typeface="+mj-cs"/>
              </a:rPr>
              <a:t>日</a:t>
            </a:r>
            <a:endParaRPr kumimoji="1" lang="ja-JP" altLang="en-US" sz="3200" b="0" i="0" u="none" strike="noStrike" kern="0" cap="none" spc="0" normalizeH="0" baseline="0" noProof="0" dirty="0">
              <a:ln>
                <a:noFill/>
              </a:ln>
              <a:solidFill>
                <a:schemeClr val="tx2"/>
              </a:solidFill>
              <a:uLnTx/>
              <a:uFillTx/>
              <a:latin typeface="+mj-lt"/>
              <a:ea typeface="+mj-ea"/>
              <a:cs typeface="+mj-cs"/>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2" name="Picture 1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8912" t="8849" r="24824" b="42273"/>
          <a:stretch/>
        </p:blipFill>
        <p:spPr bwMode="auto">
          <a:xfrm>
            <a:off x="5580112" y="106023"/>
            <a:ext cx="2602038" cy="6345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8912" t="57201" r="17103" b="6035"/>
          <a:stretch/>
        </p:blipFill>
        <p:spPr bwMode="auto">
          <a:xfrm>
            <a:off x="249467" y="1844824"/>
            <a:ext cx="5346899"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タイトル 1"/>
          <p:cNvSpPr txBox="1">
            <a:spLocks/>
          </p:cNvSpPr>
          <p:nvPr/>
        </p:nvSpPr>
        <p:spPr bwMode="auto">
          <a:xfrm>
            <a:off x="8315348" y="285728"/>
            <a:ext cx="828652" cy="6369072"/>
          </a:xfrm>
          <a:prstGeom prst="rect">
            <a:avLst/>
          </a:prstGeom>
          <a:noFill/>
          <a:ln w="9525">
            <a:noFill/>
            <a:miter lim="800000"/>
            <a:headEnd/>
            <a:tailEnd/>
          </a:ln>
          <a:effectLst/>
        </p:spPr>
        <p:txBody>
          <a:bodyPr vert="eaVert"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0" cap="none" spc="0" normalizeH="0" baseline="0" noProof="0" dirty="0" smtClean="0">
                <a:ln>
                  <a:noFill/>
                </a:ln>
                <a:solidFill>
                  <a:schemeClr val="tx2"/>
                </a:solidFill>
                <a:uLnTx/>
                <a:uFillTx/>
                <a:latin typeface="+mj-lt"/>
                <a:ea typeface="+mj-ea"/>
                <a:cs typeface="+mj-cs"/>
              </a:rPr>
              <a:t>日本経済新聞２００９年９月</a:t>
            </a:r>
            <a:r>
              <a:rPr kumimoji="1" lang="en-US" altLang="ja-JP" sz="3200" b="0" i="0" u="none" strike="noStrike" kern="0" cap="none" spc="0" normalizeH="0" baseline="0" noProof="0" dirty="0" smtClean="0">
                <a:ln>
                  <a:noFill/>
                </a:ln>
                <a:solidFill>
                  <a:schemeClr val="tx2"/>
                </a:solidFill>
                <a:uLnTx/>
                <a:uFillTx/>
                <a:latin typeface="+mj-lt"/>
                <a:ea typeface="+mj-ea"/>
                <a:cs typeface="+mj-cs"/>
              </a:rPr>
              <a:t>12</a:t>
            </a:r>
            <a:r>
              <a:rPr kumimoji="1" lang="ja-JP" altLang="en-US" sz="3200" b="0" i="0" u="none" strike="noStrike" kern="0" cap="none" spc="0" normalizeH="0" baseline="0" noProof="0" dirty="0" smtClean="0">
                <a:ln>
                  <a:noFill/>
                </a:ln>
                <a:solidFill>
                  <a:schemeClr val="tx2"/>
                </a:solidFill>
                <a:uLnTx/>
                <a:uFillTx/>
                <a:latin typeface="+mj-lt"/>
                <a:ea typeface="+mj-ea"/>
                <a:cs typeface="+mj-cs"/>
              </a:rPr>
              <a:t>日</a:t>
            </a:r>
            <a:endParaRPr kumimoji="1" lang="ja-JP" altLang="en-US" sz="3200" b="0" i="0" u="none" strike="noStrike" kern="0" cap="none" spc="0" normalizeH="0" baseline="0" noProof="0" dirty="0">
              <a:ln>
                <a:noFill/>
              </a:ln>
              <a:solidFill>
                <a:schemeClr val="tx2"/>
              </a:solidFill>
              <a:uLnTx/>
              <a:uFillTx/>
              <a:latin typeface="+mj-lt"/>
              <a:ea typeface="+mj-ea"/>
              <a:cs typeface="+mj-cs"/>
            </a:endParaRPr>
          </a:p>
        </p:txBody>
      </p:sp>
    </p:spTree>
    <p:extLst>
      <p:ext uri="{BB962C8B-B14F-4D97-AF65-F5344CB8AC3E}">
        <p14:creationId xmlns:p14="http://schemas.microsoft.com/office/powerpoint/2010/main" val="10127354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5" name="タイトル 1"/>
          <p:cNvSpPr txBox="1">
            <a:spLocks/>
          </p:cNvSpPr>
          <p:nvPr/>
        </p:nvSpPr>
        <p:spPr bwMode="auto">
          <a:xfrm>
            <a:off x="8315348" y="285728"/>
            <a:ext cx="828652" cy="6369072"/>
          </a:xfrm>
          <a:prstGeom prst="rect">
            <a:avLst/>
          </a:prstGeom>
          <a:noFill/>
          <a:ln w="9525">
            <a:noFill/>
            <a:miter lim="800000"/>
            <a:headEnd/>
            <a:tailEnd/>
          </a:ln>
          <a:effectLst/>
        </p:spPr>
        <p:txBody>
          <a:bodyPr vert="eaVert"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0" cap="none" spc="0" normalizeH="0" baseline="0" noProof="0" dirty="0" smtClean="0">
                <a:ln>
                  <a:noFill/>
                </a:ln>
                <a:solidFill>
                  <a:schemeClr val="tx2"/>
                </a:solidFill>
                <a:uLnTx/>
                <a:uFillTx/>
                <a:latin typeface="+mj-lt"/>
                <a:ea typeface="+mj-ea"/>
                <a:cs typeface="+mj-cs"/>
              </a:rPr>
              <a:t>日本経済新聞２０１０年２月５日</a:t>
            </a:r>
            <a:endParaRPr kumimoji="1" lang="ja-JP" altLang="en-US" sz="3200" b="0" i="0" u="none" strike="noStrike" kern="0" cap="none" spc="0" normalizeH="0" baseline="0" noProof="0" dirty="0">
              <a:ln>
                <a:noFill/>
              </a:ln>
              <a:solidFill>
                <a:schemeClr val="tx2"/>
              </a:solidFill>
              <a:uLnTx/>
              <a:uFillTx/>
              <a:latin typeface="+mj-lt"/>
              <a:ea typeface="+mj-ea"/>
              <a:cs typeface="+mj-cs"/>
            </a:endParaRPr>
          </a:p>
        </p:txBody>
      </p:sp>
      <p:pic>
        <p:nvPicPr>
          <p:cNvPr id="258050" name="Picture 2"/>
          <p:cNvPicPr>
            <a:picLocks noGrp="1" noChangeAspect="1" noChangeArrowheads="1"/>
          </p:cNvPicPr>
          <p:nvPr>
            <p:ph idx="1"/>
          </p:nvPr>
        </p:nvPicPr>
        <p:blipFill>
          <a:blip r:embed="rId3" cstate="print"/>
          <a:srcRect l="56351" r="1761" b="72150"/>
          <a:stretch>
            <a:fillRect/>
          </a:stretch>
        </p:blipFill>
        <p:spPr bwMode="auto">
          <a:xfrm>
            <a:off x="1063340" y="142852"/>
            <a:ext cx="7366312" cy="607223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l="82390" t="28307" r="10251" b="59581"/>
          <a:stretch>
            <a:fillRect/>
          </a:stretch>
        </p:blipFill>
        <p:spPr bwMode="auto">
          <a:xfrm>
            <a:off x="4143372" y="3357562"/>
            <a:ext cx="1428760" cy="29157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1612" b="57607"/>
          <a:stretch/>
        </p:blipFill>
        <p:spPr bwMode="auto">
          <a:xfrm>
            <a:off x="4283968" y="0"/>
            <a:ext cx="3593386" cy="6653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01637" y="-18483262"/>
            <a:ext cx="5302091" cy="6573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1"/>
          <p:cNvSpPr txBox="1">
            <a:spLocks/>
          </p:cNvSpPr>
          <p:nvPr/>
        </p:nvSpPr>
        <p:spPr bwMode="auto">
          <a:xfrm>
            <a:off x="8315348" y="285728"/>
            <a:ext cx="828652" cy="6369072"/>
          </a:xfrm>
          <a:prstGeom prst="rect">
            <a:avLst/>
          </a:prstGeom>
          <a:noFill/>
          <a:ln w="9525">
            <a:noFill/>
            <a:miter lim="800000"/>
            <a:headEnd/>
            <a:tailEnd/>
          </a:ln>
          <a:effectLst/>
        </p:spPr>
        <p:txBody>
          <a:bodyPr vert="eaVert"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0" cap="none" spc="0" normalizeH="0" baseline="0" noProof="0" dirty="0" smtClean="0">
                <a:ln>
                  <a:noFill/>
                </a:ln>
                <a:solidFill>
                  <a:schemeClr val="tx2"/>
                </a:solidFill>
                <a:uLnTx/>
                <a:uFillTx/>
                <a:latin typeface="+mj-lt"/>
                <a:ea typeface="+mj-ea"/>
                <a:cs typeface="+mj-cs"/>
              </a:rPr>
              <a:t>日本経済新聞２０１０年</a:t>
            </a:r>
            <a:r>
              <a:rPr kumimoji="1" lang="en-US" altLang="ja-JP" sz="3200" b="0" i="0" u="none" strike="noStrike" kern="0" cap="none" spc="0" normalizeH="0" baseline="0" noProof="0" dirty="0" smtClean="0">
                <a:ln>
                  <a:noFill/>
                </a:ln>
                <a:solidFill>
                  <a:schemeClr val="tx2"/>
                </a:solidFill>
                <a:uLnTx/>
                <a:uFillTx/>
                <a:latin typeface="+mj-lt"/>
                <a:ea typeface="+mj-ea"/>
                <a:cs typeface="+mj-cs"/>
              </a:rPr>
              <a:t>12</a:t>
            </a:r>
            <a:r>
              <a:rPr kumimoji="1" lang="ja-JP" altLang="en-US" sz="3200" b="0" i="0" u="none" strike="noStrike" kern="0" cap="none" spc="0" normalizeH="0" baseline="0" noProof="0" dirty="0" smtClean="0">
                <a:ln>
                  <a:noFill/>
                </a:ln>
                <a:solidFill>
                  <a:schemeClr val="tx2"/>
                </a:solidFill>
                <a:uLnTx/>
                <a:uFillTx/>
                <a:latin typeface="+mj-lt"/>
                <a:ea typeface="+mj-ea"/>
                <a:cs typeface="+mj-cs"/>
              </a:rPr>
              <a:t>月</a:t>
            </a:r>
            <a:r>
              <a:rPr kumimoji="1" lang="en-US" altLang="ja-JP" sz="3200" b="0" i="0" u="none" strike="noStrike" kern="0" cap="none" spc="0" normalizeH="0" baseline="0" noProof="0" dirty="0" smtClean="0">
                <a:ln>
                  <a:noFill/>
                </a:ln>
                <a:solidFill>
                  <a:schemeClr val="tx2"/>
                </a:solidFill>
                <a:uLnTx/>
                <a:uFillTx/>
                <a:latin typeface="+mj-lt"/>
                <a:ea typeface="+mj-ea"/>
                <a:cs typeface="+mj-cs"/>
              </a:rPr>
              <a:t>14</a:t>
            </a:r>
            <a:r>
              <a:rPr kumimoji="1" lang="ja-JP" altLang="en-US" sz="3200" b="0" i="0" u="none" strike="noStrike" kern="0" cap="none" spc="0" normalizeH="0" baseline="0" noProof="0" dirty="0" smtClean="0">
                <a:ln>
                  <a:noFill/>
                </a:ln>
                <a:solidFill>
                  <a:schemeClr val="tx2"/>
                </a:solidFill>
                <a:uLnTx/>
                <a:uFillTx/>
                <a:latin typeface="+mj-lt"/>
                <a:ea typeface="+mj-ea"/>
                <a:cs typeface="+mj-cs"/>
              </a:rPr>
              <a:t>日</a:t>
            </a:r>
            <a:endParaRPr kumimoji="1" lang="ja-JP" altLang="en-US" sz="3200" b="0" i="0" u="none" strike="noStrike" kern="0" cap="none" spc="0" normalizeH="0" baseline="0" noProof="0" dirty="0">
              <a:ln>
                <a:noFill/>
              </a:ln>
              <a:solidFill>
                <a:schemeClr val="tx2"/>
              </a:solidFill>
              <a:uLnTx/>
              <a:uFillTx/>
              <a:latin typeface="+mj-lt"/>
              <a:ea typeface="+mj-ea"/>
              <a:cs typeface="+mj-cs"/>
            </a:endParaRPr>
          </a:p>
        </p:txBody>
      </p:sp>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1612" t="42083" b="28860"/>
          <a:stretch/>
        </p:blipFill>
        <p:spPr bwMode="auto">
          <a:xfrm>
            <a:off x="593556" y="2276872"/>
            <a:ext cx="3574743"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87516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0"/>
            <a:ext cx="8229600" cy="702915"/>
          </a:xfrm>
        </p:spPr>
        <p:txBody>
          <a:bodyPr>
            <a:normAutofit fontScale="90000"/>
          </a:bodyPr>
          <a:lstStyle/>
          <a:p>
            <a:pPr>
              <a:defRPr/>
            </a:pPr>
            <a:r>
              <a:rPr lang="ja-JP" altLang="en-US" sz="2800" dirty="0" smtClean="0"/>
              <a:t>貿易に関連する投資措置に関する協定（</a:t>
            </a:r>
            <a:r>
              <a:rPr lang="en-US" sz="2800" dirty="0" smtClean="0"/>
              <a:t>TRIMs</a:t>
            </a:r>
            <a:r>
              <a:rPr lang="ja-JP" altLang="en-US" sz="2800" dirty="0" smtClean="0"/>
              <a:t>）</a:t>
            </a:r>
            <a:r>
              <a:rPr lang="ja-JP" altLang="en-US" dirty="0" smtClean="0"/>
              <a:t/>
            </a:r>
            <a:br>
              <a:rPr lang="ja-JP" altLang="en-US" dirty="0" smtClean="0"/>
            </a:br>
            <a:endParaRPr lang="ja-JP" altLang="en-US" dirty="0"/>
          </a:p>
        </p:txBody>
      </p:sp>
      <p:sp>
        <p:nvSpPr>
          <p:cNvPr id="51204" name="テキスト ボックス 3"/>
          <p:cNvSpPr txBox="1">
            <a:spLocks noChangeArrowheads="1"/>
          </p:cNvSpPr>
          <p:nvPr/>
        </p:nvSpPr>
        <p:spPr bwMode="auto">
          <a:xfrm>
            <a:off x="5572125" y="6429375"/>
            <a:ext cx="3230563" cy="646113"/>
          </a:xfrm>
          <a:prstGeom prst="rect">
            <a:avLst/>
          </a:prstGeom>
          <a:noFill/>
          <a:ln w="9525">
            <a:noFill/>
            <a:miter lim="800000"/>
            <a:headEnd/>
            <a:tailEnd/>
          </a:ln>
        </p:spPr>
        <p:txBody>
          <a:bodyPr wrap="none">
            <a:spAutoFit/>
          </a:bodyPr>
          <a:lstStyle/>
          <a:p>
            <a:r>
              <a:rPr lang="zh-TW" altLang="en-US" dirty="0">
                <a:solidFill>
                  <a:srgbClr val="FFC000"/>
                </a:solidFill>
              </a:rPr>
              <a:t>（</a:t>
            </a:r>
            <a:r>
              <a:rPr lang="en-US" altLang="zh-TW" dirty="0">
                <a:solidFill>
                  <a:srgbClr val="FFC000"/>
                </a:solidFill>
              </a:rPr>
              <a:t>『</a:t>
            </a:r>
            <a:r>
              <a:rPr lang="en-US" altLang="ja-JP" dirty="0">
                <a:solidFill>
                  <a:srgbClr val="FFC000"/>
                </a:solidFill>
              </a:rPr>
              <a:t>2008</a:t>
            </a:r>
            <a:r>
              <a:rPr lang="zh-TW" altLang="en-US" dirty="0">
                <a:solidFill>
                  <a:srgbClr val="FFC000"/>
                </a:solidFill>
              </a:rPr>
              <a:t>年版不公正貿易白書</a:t>
            </a:r>
            <a:r>
              <a:rPr lang="en-US" altLang="zh-TW" dirty="0">
                <a:solidFill>
                  <a:srgbClr val="FFC000"/>
                </a:solidFill>
              </a:rPr>
              <a:t>』</a:t>
            </a:r>
            <a:r>
              <a:rPr lang="zh-TW" altLang="en-US" dirty="0">
                <a:solidFill>
                  <a:srgbClr val="FFC000"/>
                </a:solidFill>
              </a:rPr>
              <a:t>）</a:t>
            </a:r>
            <a:endParaRPr lang="ja-JP" altLang="en-US" dirty="0">
              <a:solidFill>
                <a:srgbClr val="FFC000"/>
              </a:solidFill>
            </a:endParaRPr>
          </a:p>
          <a:p>
            <a:endParaRPr lang="ja-JP" altLang="en-US" dirty="0">
              <a:solidFill>
                <a:srgbClr val="FFC000"/>
              </a:solidFill>
            </a:endParaRPr>
          </a:p>
        </p:txBody>
      </p:sp>
      <p:graphicFrame>
        <p:nvGraphicFramePr>
          <p:cNvPr id="3" name="表 2"/>
          <p:cNvGraphicFramePr>
            <a:graphicFrameLocks noGrp="1"/>
          </p:cNvGraphicFramePr>
          <p:nvPr>
            <p:extLst>
              <p:ext uri="{D42A27DB-BD31-4B8C-83A1-F6EECF244321}">
                <p14:modId xmlns:p14="http://schemas.microsoft.com/office/powerpoint/2010/main" val="399175601"/>
              </p:ext>
            </p:extLst>
          </p:nvPr>
        </p:nvGraphicFramePr>
        <p:xfrm>
          <a:off x="179512" y="476673"/>
          <a:ext cx="8856984" cy="5895730"/>
        </p:xfrm>
        <a:graphic>
          <a:graphicData uri="http://schemas.openxmlformats.org/drawingml/2006/table">
            <a:tbl>
              <a:tblPr firstRow="1" bandRow="1">
                <a:tableStyleId>{8EC20E35-A176-4012-BC5E-935CFFF8708E}</a:tableStyleId>
              </a:tblPr>
              <a:tblGrid>
                <a:gridCol w="1606840"/>
                <a:gridCol w="7250144"/>
              </a:tblGrid>
              <a:tr h="480683">
                <a:tc gridSpan="2">
                  <a:txBody>
                    <a:bodyPr/>
                    <a:lstStyle/>
                    <a:p>
                      <a:r>
                        <a:rPr kumimoji="1" lang="ja-JP" altLang="en-US" sz="2400" u="none" strike="noStrike" kern="1200" baseline="0" dirty="0" smtClean="0"/>
                        <a:t>明示的に禁止された</a:t>
                      </a:r>
                      <a:r>
                        <a:rPr kumimoji="1" lang="en-US" altLang="ja-JP" sz="2400" u="none" strike="noStrike" kern="1200" baseline="0" dirty="0" smtClean="0"/>
                        <a:t>TRIMs</a:t>
                      </a:r>
                      <a:r>
                        <a:rPr kumimoji="1" lang="ja-JP" altLang="en-US" sz="2400" u="none" strike="noStrike" kern="1200" baseline="0" dirty="0" smtClean="0"/>
                        <a:t>の例</a:t>
                      </a:r>
                      <a:endParaRPr kumimoji="1" lang="ja-JP" altLang="en-US" sz="2400" dirty="0"/>
                    </a:p>
                  </a:txBody>
                  <a:tcPr/>
                </a:tc>
                <a:tc hMerge="1">
                  <a:txBody>
                    <a:bodyPr/>
                    <a:lstStyle/>
                    <a:p>
                      <a:endParaRPr kumimoji="1" lang="ja-JP" altLang="en-US" dirty="0"/>
                    </a:p>
                  </a:txBody>
                  <a:tcPr/>
                </a:tc>
              </a:tr>
              <a:tr h="1328219">
                <a:tc>
                  <a:txBody>
                    <a:bodyPr/>
                    <a:lstStyle/>
                    <a:p>
                      <a:r>
                        <a:rPr kumimoji="1" lang="ja-JP" altLang="en-US" dirty="0" smtClean="0"/>
                        <a:t>①ローカルコンテント要求</a:t>
                      </a:r>
                      <a:endParaRPr kumimoji="1" lang="ja-JP" altLang="en-US" dirty="0"/>
                    </a:p>
                  </a:txBody>
                  <a:tcPr/>
                </a:tc>
                <a:tc>
                  <a:txBody>
                    <a:bodyPr/>
                    <a:lstStyle/>
                    <a:p>
                      <a:r>
                        <a:rPr kumimoji="1" lang="ja-JP" altLang="en-US" sz="1800" u="none" strike="noStrike" kern="1200" baseline="0" dirty="0" smtClean="0"/>
                        <a:t>進出企業に対して、国内産品の購入・使用を要求する措置。特定の産品、産品の数量若しくは価格又は当該企業の現地生産の数量若しくは価格の比率のいずれを定めているかを問わない。（</a:t>
                      </a:r>
                      <a:r>
                        <a:rPr kumimoji="1" lang="en-US" altLang="ja-JP" sz="1800" u="none" strike="noStrike" kern="1200" baseline="0" dirty="0" smtClean="0"/>
                        <a:t>GATT</a:t>
                      </a:r>
                      <a:r>
                        <a:rPr kumimoji="1" lang="ja-JP" altLang="en-US" sz="1800" u="none" strike="noStrike" kern="1200" baseline="0" dirty="0" smtClean="0"/>
                        <a:t>第３条４項違反）</a:t>
                      </a:r>
                      <a:endParaRPr kumimoji="1" lang="ja-JP" altLang="en-US" dirty="0"/>
                    </a:p>
                  </a:txBody>
                  <a:tcPr/>
                </a:tc>
              </a:tr>
              <a:tr h="715195">
                <a:tc rowSpan="2">
                  <a:txBody>
                    <a:bodyPr/>
                    <a:lstStyle/>
                    <a:p>
                      <a:r>
                        <a:rPr kumimoji="1" lang="zh-TW" altLang="en-US" dirty="0" smtClean="0"/>
                        <a:t>②輸出入均衡要求</a:t>
                      </a:r>
                      <a:endParaRPr kumimoji="1" lang="ja-JP" altLang="en-US" dirty="0"/>
                    </a:p>
                  </a:txBody>
                  <a:tcPr/>
                </a:tc>
                <a:tc>
                  <a:txBody>
                    <a:bodyPr/>
                    <a:lstStyle/>
                    <a:p>
                      <a:r>
                        <a:rPr kumimoji="1" lang="ja-JP" altLang="en-US" dirty="0" smtClean="0"/>
                        <a:t>進出企業に対して、輸入品の購入・使用を、自社の輸出額や輸出量に応じた額に限定する措置。（</a:t>
                      </a:r>
                      <a:r>
                        <a:rPr kumimoji="1" lang="en-US" altLang="ja-JP" dirty="0" smtClean="0"/>
                        <a:t>GATT</a:t>
                      </a:r>
                      <a:r>
                        <a:rPr kumimoji="1" lang="ja-JP" altLang="en-US" dirty="0" smtClean="0"/>
                        <a:t>第３条第４項違反）</a:t>
                      </a:r>
                      <a:endParaRPr kumimoji="1" lang="ja-JP" altLang="en-US" dirty="0"/>
                    </a:p>
                  </a:txBody>
                  <a:tcPr/>
                </a:tc>
              </a:tr>
              <a:tr h="1021707">
                <a:tc vMerge="1">
                  <a:txBody>
                    <a:bodyPr/>
                    <a:lstStyle/>
                    <a:p>
                      <a:endParaRPr kumimoji="1" lang="ja-JP" altLang="en-US" dirty="0"/>
                    </a:p>
                  </a:txBody>
                  <a:tcPr/>
                </a:tc>
                <a:tc>
                  <a:txBody>
                    <a:bodyPr/>
                    <a:lstStyle/>
                    <a:p>
                      <a:r>
                        <a:rPr kumimoji="1" lang="ja-JP" altLang="en-US" dirty="0" smtClean="0"/>
                        <a:t>進出企業に対して、国内生産に使用される産品の輸入を、一般的に又は自社の輸出額や輸出量に応じた額に制限する措置。（</a:t>
                      </a:r>
                      <a:r>
                        <a:rPr kumimoji="1" lang="en-US" altLang="ja-JP" dirty="0" smtClean="0"/>
                        <a:t>GATT</a:t>
                      </a:r>
                      <a:r>
                        <a:rPr kumimoji="1" lang="ja-JP" altLang="en-US" dirty="0" smtClean="0"/>
                        <a:t>第</a:t>
                      </a:r>
                      <a:r>
                        <a:rPr kumimoji="1" lang="en-US" altLang="ja-JP" dirty="0" smtClean="0"/>
                        <a:t>11</a:t>
                      </a:r>
                      <a:r>
                        <a:rPr kumimoji="1" lang="ja-JP" altLang="en-US" dirty="0" smtClean="0"/>
                        <a:t>条第１項違反）</a:t>
                      </a:r>
                      <a:endParaRPr kumimoji="1" lang="ja-JP" altLang="en-US" dirty="0"/>
                    </a:p>
                  </a:txBody>
                  <a:tcPr/>
                </a:tc>
              </a:tr>
              <a:tr h="1021707">
                <a:tc>
                  <a:txBody>
                    <a:bodyPr/>
                    <a:lstStyle/>
                    <a:p>
                      <a:r>
                        <a:rPr kumimoji="1" lang="ja-JP" altLang="en-US" dirty="0" smtClean="0"/>
                        <a:t>③為替規制</a:t>
                      </a:r>
                      <a:endParaRPr kumimoji="1" lang="ja-JP" altLang="en-US" dirty="0"/>
                    </a:p>
                  </a:txBody>
                  <a:tcPr/>
                </a:tc>
                <a:tc>
                  <a:txBody>
                    <a:bodyPr/>
                    <a:lstStyle/>
                    <a:p>
                      <a:r>
                        <a:rPr kumimoji="1" lang="ja-JP" altLang="en-US" dirty="0" smtClean="0"/>
                        <a:t>進出企業に対して、自社の輸出額や輸出量に応じた額に外貨の調達を制限することなどにより、生産に使用される産品（部品等）の輸入を制限する措置。（</a:t>
                      </a:r>
                      <a:r>
                        <a:rPr kumimoji="1" lang="en-US" altLang="ja-JP" dirty="0" smtClean="0"/>
                        <a:t>GATT</a:t>
                      </a:r>
                      <a:r>
                        <a:rPr kumimoji="1" lang="ja-JP" altLang="en-US" dirty="0" smtClean="0"/>
                        <a:t>第</a:t>
                      </a:r>
                      <a:r>
                        <a:rPr kumimoji="1" lang="en-US" altLang="ja-JP" dirty="0" smtClean="0"/>
                        <a:t>11</a:t>
                      </a:r>
                      <a:r>
                        <a:rPr kumimoji="1" lang="ja-JP" altLang="en-US" dirty="0" smtClean="0"/>
                        <a:t>条第１項違反）</a:t>
                      </a:r>
                      <a:endParaRPr kumimoji="1" lang="ja-JP" altLang="en-US" b="1" dirty="0"/>
                    </a:p>
                  </a:txBody>
                  <a:tcPr/>
                </a:tc>
              </a:tr>
              <a:tr h="1328219">
                <a:tc>
                  <a:txBody>
                    <a:bodyPr/>
                    <a:lstStyle/>
                    <a:p>
                      <a:r>
                        <a:rPr kumimoji="1" lang="ja-JP" altLang="en-US" dirty="0" smtClean="0"/>
                        <a:t>③衡平規定</a:t>
                      </a:r>
                      <a:endParaRPr kumimoji="1" lang="ja-JP" altLang="en-US" dirty="0"/>
                    </a:p>
                  </a:txBody>
                  <a:tcPr/>
                </a:tc>
                <a:tc>
                  <a:txBody>
                    <a:bodyPr/>
                    <a:lstStyle/>
                    <a:p>
                      <a:r>
                        <a:rPr kumimoji="1" lang="ja-JP" altLang="en-US" dirty="0" smtClean="0"/>
                        <a:t>進出企業に対して、現地生産した製品等の輸出又は輸出のための販売を制限する措置。特定の産品、産品の数量若しくは価格又は当該企業の現地生産の数量若しくは価格の比率のいずれを定めているかを問わない。（</a:t>
                      </a:r>
                      <a:r>
                        <a:rPr kumimoji="1" lang="en-US" altLang="ja-JP" dirty="0" smtClean="0"/>
                        <a:t>GATT</a:t>
                      </a:r>
                      <a:r>
                        <a:rPr kumimoji="1" lang="ja-JP" altLang="en-US" dirty="0" smtClean="0"/>
                        <a:t>第</a:t>
                      </a:r>
                      <a:r>
                        <a:rPr kumimoji="1" lang="en-US" altLang="ja-JP" dirty="0" smtClean="0"/>
                        <a:t>11</a:t>
                      </a:r>
                      <a:r>
                        <a:rPr kumimoji="1" lang="ja-JP" altLang="en-US" dirty="0" smtClean="0"/>
                        <a:t>条第１項違反）</a:t>
                      </a:r>
                      <a:endParaRPr kumimoji="1" lang="ja-JP" altLang="en-US" dirty="0"/>
                    </a:p>
                  </a:txBody>
                  <a:tcPr/>
                </a:tc>
              </a:tr>
            </a:tbl>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pPr>
              <a:defRPr/>
            </a:pPr>
            <a:r>
              <a:rPr lang="en-US" dirty="0" smtClean="0"/>
              <a:t>TRIMs</a:t>
            </a:r>
            <a:endParaRPr lang="ja-JP" altLang="en-US" dirty="0"/>
          </a:p>
        </p:txBody>
      </p:sp>
      <p:sp>
        <p:nvSpPr>
          <p:cNvPr id="4" name="コンテンツ プレースホルダ 3"/>
          <p:cNvSpPr>
            <a:spLocks noGrp="1"/>
          </p:cNvSpPr>
          <p:nvPr>
            <p:ph idx="1"/>
          </p:nvPr>
        </p:nvSpPr>
        <p:spPr>
          <a:xfrm>
            <a:off x="467544" y="854075"/>
            <a:ext cx="8676456" cy="5527253"/>
          </a:xfrm>
        </p:spPr>
        <p:style>
          <a:lnRef idx="2">
            <a:schemeClr val="accent3"/>
          </a:lnRef>
          <a:fillRef idx="1">
            <a:schemeClr val="lt1"/>
          </a:fillRef>
          <a:effectRef idx="0">
            <a:schemeClr val="accent3"/>
          </a:effectRef>
          <a:fontRef idx="minor">
            <a:schemeClr val="dk1"/>
          </a:fontRef>
        </p:style>
        <p:txBody>
          <a:bodyPr/>
          <a:lstStyle/>
          <a:p>
            <a:pPr>
              <a:defRPr/>
            </a:pPr>
            <a:r>
              <a:rPr lang="ja-JP" altLang="en-US" sz="4800" dirty="0" smtClean="0">
                <a:solidFill>
                  <a:sysClr val="windowText" lastClr="000000"/>
                </a:solidFill>
              </a:rPr>
              <a:t>開発途上国保護</a:t>
            </a:r>
            <a:endParaRPr lang="en-US" altLang="ja-JP" sz="4800" dirty="0" smtClean="0">
              <a:solidFill>
                <a:sysClr val="windowText" lastClr="000000"/>
              </a:solidFill>
            </a:endParaRPr>
          </a:p>
          <a:p>
            <a:pPr marL="533400" lvl="1" indent="-76200">
              <a:buFontTx/>
              <a:buNone/>
              <a:defRPr/>
            </a:pPr>
            <a:r>
              <a:rPr lang="ja-JP" altLang="en-US" sz="4400" dirty="0" smtClean="0">
                <a:solidFill>
                  <a:sysClr val="windowText" lastClr="000000"/>
                </a:solidFill>
              </a:rPr>
              <a:t>開発途上国保護：開発途上国における経済開発の必要性にかんがみて一定の例外を認める</a:t>
            </a:r>
            <a:r>
              <a:rPr lang="en-US" sz="4400" dirty="0" smtClean="0">
                <a:solidFill>
                  <a:sysClr val="windowText" lastClr="000000"/>
                </a:solidFill>
              </a:rPr>
              <a:t>GATT</a:t>
            </a:r>
            <a:r>
              <a:rPr lang="ja-JP" altLang="en-US" sz="4400" dirty="0" smtClean="0">
                <a:solidFill>
                  <a:sysClr val="windowText" lastClr="000000"/>
                </a:solidFill>
              </a:rPr>
              <a:t>第</a:t>
            </a:r>
            <a:r>
              <a:rPr lang="en-US" sz="4400" dirty="0" smtClean="0">
                <a:solidFill>
                  <a:sysClr val="windowText" lastClr="000000"/>
                </a:solidFill>
              </a:rPr>
              <a:t>18</a:t>
            </a:r>
            <a:r>
              <a:rPr lang="ja-JP" altLang="en-US" sz="4400" dirty="0" smtClean="0">
                <a:solidFill>
                  <a:sysClr val="windowText" lastClr="000000"/>
                </a:solidFill>
              </a:rPr>
              <a:t>条の規定にかなっていれば、当該</a:t>
            </a:r>
            <a:r>
              <a:rPr lang="en-US" sz="4400" dirty="0" smtClean="0">
                <a:solidFill>
                  <a:sysClr val="windowText" lastClr="000000"/>
                </a:solidFill>
              </a:rPr>
              <a:t>TRIMs</a:t>
            </a:r>
            <a:r>
              <a:rPr lang="ja-JP" altLang="en-US" sz="4400" dirty="0" err="1" smtClean="0">
                <a:solidFill>
                  <a:sysClr val="windowText" lastClr="000000"/>
                </a:solidFill>
              </a:rPr>
              <a:t>を維</a:t>
            </a:r>
            <a:r>
              <a:rPr lang="ja-JP" altLang="en-US" sz="4400" dirty="0" smtClean="0">
                <a:solidFill>
                  <a:sysClr val="windowText" lastClr="000000"/>
                </a:solidFill>
              </a:rPr>
              <a:t>持することができる</a:t>
            </a:r>
          </a:p>
          <a:p>
            <a:pPr>
              <a:defRPr/>
            </a:pPr>
            <a:endParaRPr lang="ja-JP" alt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685800" y="642918"/>
            <a:ext cx="7772400" cy="728682"/>
          </a:xfrm>
        </p:spPr>
        <p:txBody>
          <a:bodyPr/>
          <a:lstStyle/>
          <a:p>
            <a:pPr eaLnBrk="1" hangingPunct="1">
              <a:defRPr/>
            </a:pPr>
            <a:r>
              <a:rPr lang="ja-JP" altLang="en-US" sz="3200" dirty="0" smtClean="0">
                <a:solidFill>
                  <a:schemeClr val="tx1"/>
                </a:solidFill>
                <a:latin typeface="AR丸ゴシック体E" pitchFamily="49" charset="-128"/>
                <a:ea typeface="AR丸ゴシック体E" pitchFamily="49" charset="-128"/>
              </a:rPr>
              <a:t>原産地規制（</a:t>
            </a:r>
            <a:r>
              <a:rPr lang="en-US" altLang="ja-JP" sz="3200" dirty="0" smtClean="0">
                <a:solidFill>
                  <a:schemeClr val="tx1"/>
                </a:solidFill>
                <a:latin typeface="AR丸ゴシック体E" pitchFamily="49" charset="-128"/>
                <a:ea typeface="AR丸ゴシック体E" pitchFamily="49" charset="-128"/>
              </a:rPr>
              <a:t>NAFTA</a:t>
            </a:r>
            <a:r>
              <a:rPr lang="ja-JP" altLang="en-US" sz="3200" dirty="0" smtClean="0">
                <a:solidFill>
                  <a:schemeClr val="tx1"/>
                </a:solidFill>
                <a:latin typeface="AR丸ゴシック体E" pitchFamily="49" charset="-128"/>
                <a:ea typeface="AR丸ゴシック体E" pitchFamily="49" charset="-128"/>
              </a:rPr>
              <a:t>の例）</a:t>
            </a:r>
          </a:p>
        </p:txBody>
      </p:sp>
      <p:sp>
        <p:nvSpPr>
          <p:cNvPr id="117763" name="Rectangle 3"/>
          <p:cNvSpPr>
            <a:spLocks noGrp="1" noChangeArrowheads="1"/>
          </p:cNvSpPr>
          <p:nvPr>
            <p:ph sz="quarter" idx="1"/>
          </p:nvPr>
        </p:nvSpPr>
        <p:spPr/>
        <p:txBody>
          <a:bodyPr/>
          <a:lstStyle/>
          <a:p>
            <a:pPr marL="609600" indent="-609600" eaLnBrk="1" hangingPunct="1">
              <a:buClr>
                <a:schemeClr val="tx1"/>
              </a:buClr>
              <a:buFontTx/>
              <a:buAutoNum type="circleNumDbPlain"/>
              <a:defRPr/>
            </a:pPr>
            <a:r>
              <a:rPr lang="en-US" altLang="ja-JP" dirty="0" smtClean="0">
                <a:latin typeface="AR丸ゴシック体E" pitchFamily="49" charset="-128"/>
                <a:ea typeface="AR丸ゴシック体E" pitchFamily="49" charset="-128"/>
              </a:rPr>
              <a:t>NAFTA</a:t>
            </a:r>
            <a:r>
              <a:rPr lang="ja-JP" altLang="en-US" dirty="0" smtClean="0">
                <a:latin typeface="AR丸ゴシック体E" pitchFamily="49" charset="-128"/>
                <a:ea typeface="AR丸ゴシック体E" pitchFamily="49" charset="-128"/>
              </a:rPr>
              <a:t>内で完全に取得・生産されたもの</a:t>
            </a:r>
          </a:p>
          <a:p>
            <a:pPr marL="990600" lvl="1" indent="-533400" eaLnBrk="1" hangingPunct="1">
              <a:buClr>
                <a:schemeClr val="tx1"/>
              </a:buClr>
              <a:buFontTx/>
              <a:buNone/>
              <a:defRPr/>
            </a:pPr>
            <a:r>
              <a:rPr lang="ja-JP" altLang="en-US" sz="3200" dirty="0" smtClean="0">
                <a:latin typeface="AR丸ゴシック体E" pitchFamily="49" charset="-128"/>
                <a:ea typeface="AR丸ゴシック体E" pitchFamily="49" charset="-128"/>
              </a:rPr>
              <a:t>　 </a:t>
            </a:r>
            <a:r>
              <a:rPr lang="ja-JP" altLang="en-US" sz="2400" dirty="0" smtClean="0">
                <a:latin typeface="AR丸ゴシック体E" pitchFamily="49" charset="-128"/>
                <a:ea typeface="AR丸ゴシック体E" pitchFamily="49" charset="-128"/>
              </a:rPr>
              <a:t>⇒北米産</a:t>
            </a:r>
            <a:endParaRPr lang="ja-JP" altLang="en-US" sz="1800" dirty="0" smtClean="0">
              <a:latin typeface="AR丸ゴシック体E" pitchFamily="49" charset="-128"/>
              <a:ea typeface="AR丸ゴシック体E" pitchFamily="49" charset="-128"/>
            </a:endParaRPr>
          </a:p>
          <a:p>
            <a:pPr marL="609600" indent="-609600" eaLnBrk="1" hangingPunct="1">
              <a:buClr>
                <a:schemeClr val="tx1"/>
              </a:buClr>
              <a:buFontTx/>
              <a:buAutoNum type="circleNumDbPlain"/>
              <a:defRPr/>
            </a:pPr>
            <a:r>
              <a:rPr lang="ja-JP" altLang="en-US" dirty="0" smtClean="0">
                <a:latin typeface="AR丸ゴシック体E" pitchFamily="49" charset="-128"/>
                <a:ea typeface="AR丸ゴシック体E" pitchFamily="49" charset="-128"/>
              </a:rPr>
              <a:t>関税分類の変更</a:t>
            </a:r>
          </a:p>
          <a:p>
            <a:pPr marL="990600" lvl="1" indent="-533400" eaLnBrk="1" hangingPunct="1">
              <a:buClr>
                <a:schemeClr val="tx1"/>
              </a:buClr>
              <a:buFont typeface="Wingdings" pitchFamily="2" charset="2"/>
              <a:buChar char="l"/>
              <a:defRPr/>
            </a:pPr>
            <a:r>
              <a:rPr lang="ja-JP" altLang="en-US" dirty="0" smtClean="0">
                <a:latin typeface="AR丸ゴシック体E" pitchFamily="49" charset="-128"/>
                <a:ea typeface="AR丸ゴシック体E" pitchFamily="49" charset="-128"/>
              </a:rPr>
              <a:t>使用する非北米以外で生産された原材料が  北米での生産過程で関税分類が変更</a:t>
            </a:r>
          </a:p>
          <a:p>
            <a:pPr marL="1371600" lvl="2" indent="-457200" eaLnBrk="1" hangingPunct="1">
              <a:buClr>
                <a:schemeClr val="tx1"/>
              </a:buClr>
              <a:buFont typeface="Wingdings" pitchFamily="2" charset="2"/>
              <a:buNone/>
              <a:defRPr/>
            </a:pPr>
            <a:r>
              <a:rPr lang="ja-JP" altLang="en-US" sz="3200" dirty="0" smtClean="0">
                <a:latin typeface="AR丸ゴシック体E" pitchFamily="49" charset="-128"/>
                <a:ea typeface="AR丸ゴシック体E" pitchFamily="49" charset="-128"/>
              </a:rPr>
              <a:t>⇒北米産</a:t>
            </a:r>
          </a:p>
          <a:p>
            <a:pPr marL="609600" indent="-609600" eaLnBrk="1" hangingPunct="1">
              <a:buClr>
                <a:schemeClr val="tx1"/>
              </a:buClr>
              <a:buFont typeface="Wingdings" pitchFamily="2" charset="2"/>
              <a:buNone/>
              <a:defRPr/>
            </a:pPr>
            <a:endParaRPr lang="en-US" altLang="ja-JP" dirty="0" smtClean="0">
              <a:latin typeface="AR丸ゴシック体E" pitchFamily="49" charset="-128"/>
              <a:ea typeface="AR丸ゴシック体E" pitchFamily="49"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117763">
                                            <p:txEl>
                                              <p:pRg st="0" end="0"/>
                                            </p:txEl>
                                          </p:spTgt>
                                        </p:tgtEl>
                                        <p:attrNameLst>
                                          <p:attrName>style.visibility</p:attrName>
                                        </p:attrNameLst>
                                      </p:cBhvr>
                                      <p:to>
                                        <p:strVal val="visible"/>
                                      </p:to>
                                    </p:set>
                                    <p:anim calcmode="lin" valueType="num">
                                      <p:cBhvr>
                                        <p:cTn id="7" dur="1000" fill="hold"/>
                                        <p:tgtEl>
                                          <p:spTgt spid="117763">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17763">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17763">
                                            <p:txEl>
                                              <p:pRg st="0" end="0"/>
                                            </p:txEl>
                                          </p:spTgt>
                                        </p:tgtEl>
                                        <p:attrNameLst>
                                          <p:attrName>ppt_y</p:attrName>
                                        </p:attrNameLst>
                                      </p:cBhvr>
                                      <p:tavLst>
                                        <p:tav tm="0">
                                          <p:val>
                                            <p:strVal val="#ppt_y"/>
                                          </p:val>
                                        </p:tav>
                                        <p:tav tm="100000">
                                          <p:val>
                                            <p:strVal val="#ppt_y"/>
                                          </p:val>
                                        </p:tav>
                                      </p:tavLst>
                                    </p:anim>
                                    <p:animEffect transition="in" filter="fade">
                                      <p:cBhvr>
                                        <p:cTn id="10" dur="1000"/>
                                        <p:tgtEl>
                                          <p:spTgt spid="117763">
                                            <p:txEl>
                                              <p:pRg st="0" end="0"/>
                                            </p:txEl>
                                          </p:spTgt>
                                        </p:tgtEl>
                                      </p:cBhvr>
                                    </p:animEffect>
                                  </p:childTnLst>
                                </p:cTn>
                              </p:par>
                              <p:par>
                                <p:cTn id="11" presetID="48" presetClass="entr" presetSubtype="0" accel="50000" fill="hold" grpId="0" nodeType="withEffect">
                                  <p:stCondLst>
                                    <p:cond delay="0"/>
                                  </p:stCondLst>
                                  <p:childTnLst>
                                    <p:set>
                                      <p:cBhvr>
                                        <p:cTn id="12" dur="1" fill="hold">
                                          <p:stCondLst>
                                            <p:cond delay="0"/>
                                          </p:stCondLst>
                                        </p:cTn>
                                        <p:tgtEl>
                                          <p:spTgt spid="117763">
                                            <p:txEl>
                                              <p:pRg st="1" end="1"/>
                                            </p:txEl>
                                          </p:spTgt>
                                        </p:tgtEl>
                                        <p:attrNameLst>
                                          <p:attrName>style.visibility</p:attrName>
                                        </p:attrNameLst>
                                      </p:cBhvr>
                                      <p:to>
                                        <p:strVal val="visible"/>
                                      </p:to>
                                    </p:set>
                                    <p:anim calcmode="lin" valueType="num">
                                      <p:cBhvr>
                                        <p:cTn id="13" dur="1000" fill="hold"/>
                                        <p:tgtEl>
                                          <p:spTgt spid="117763">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117763">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117763">
                                            <p:txEl>
                                              <p:pRg st="1" end="1"/>
                                            </p:txEl>
                                          </p:spTgt>
                                        </p:tgtEl>
                                        <p:attrNameLst>
                                          <p:attrName>ppt_y</p:attrName>
                                        </p:attrNameLst>
                                      </p:cBhvr>
                                      <p:tavLst>
                                        <p:tav tm="0">
                                          <p:val>
                                            <p:strVal val="#ppt_y"/>
                                          </p:val>
                                        </p:tav>
                                        <p:tav tm="100000">
                                          <p:val>
                                            <p:strVal val="#ppt_y"/>
                                          </p:val>
                                        </p:tav>
                                      </p:tavLst>
                                    </p:anim>
                                    <p:animEffect transition="in" filter="fade">
                                      <p:cBhvr>
                                        <p:cTn id="16" dur="1000"/>
                                        <p:tgtEl>
                                          <p:spTgt spid="11776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8" presetClass="entr" presetSubtype="0" accel="50000" fill="hold" grpId="0" nodeType="clickEffect">
                                  <p:stCondLst>
                                    <p:cond delay="0"/>
                                  </p:stCondLst>
                                  <p:childTnLst>
                                    <p:set>
                                      <p:cBhvr>
                                        <p:cTn id="20" dur="1" fill="hold">
                                          <p:stCondLst>
                                            <p:cond delay="0"/>
                                          </p:stCondLst>
                                        </p:cTn>
                                        <p:tgtEl>
                                          <p:spTgt spid="117763">
                                            <p:txEl>
                                              <p:pRg st="2" end="2"/>
                                            </p:txEl>
                                          </p:spTgt>
                                        </p:tgtEl>
                                        <p:attrNameLst>
                                          <p:attrName>style.visibility</p:attrName>
                                        </p:attrNameLst>
                                      </p:cBhvr>
                                      <p:to>
                                        <p:strVal val="visible"/>
                                      </p:to>
                                    </p:set>
                                    <p:anim calcmode="lin" valueType="num">
                                      <p:cBhvr>
                                        <p:cTn id="21" dur="1000" fill="hold"/>
                                        <p:tgtEl>
                                          <p:spTgt spid="117763">
                                            <p:txEl>
                                              <p:pRg st="2" end="2"/>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2" dur="1000" fill="hold"/>
                                        <p:tgtEl>
                                          <p:spTgt spid="117763">
                                            <p:txEl>
                                              <p:pRg st="2" end="2"/>
                                            </p:txEl>
                                          </p:spTgt>
                                        </p:tgtEl>
                                        <p:attrNameLst>
                                          <p:attrName>ppt_x</p:attrName>
                                        </p:attrNameLst>
                                      </p:cBhvr>
                                      <p:tavLst>
                                        <p:tav tm="0">
                                          <p:val>
                                            <p:fltVal val="-1"/>
                                          </p:val>
                                        </p:tav>
                                        <p:tav tm="50000">
                                          <p:val>
                                            <p:fltVal val="0.95"/>
                                          </p:val>
                                        </p:tav>
                                        <p:tav tm="100000">
                                          <p:val>
                                            <p:strVal val="#ppt_x"/>
                                          </p:val>
                                        </p:tav>
                                      </p:tavLst>
                                    </p:anim>
                                    <p:anim calcmode="lin" valueType="num">
                                      <p:cBhvr>
                                        <p:cTn id="23" dur="1000" fill="hold"/>
                                        <p:tgtEl>
                                          <p:spTgt spid="117763">
                                            <p:txEl>
                                              <p:pRg st="2" end="2"/>
                                            </p:txEl>
                                          </p:spTgt>
                                        </p:tgtEl>
                                        <p:attrNameLst>
                                          <p:attrName>ppt_y</p:attrName>
                                        </p:attrNameLst>
                                      </p:cBhvr>
                                      <p:tavLst>
                                        <p:tav tm="0">
                                          <p:val>
                                            <p:strVal val="#ppt_y"/>
                                          </p:val>
                                        </p:tav>
                                        <p:tav tm="100000">
                                          <p:val>
                                            <p:strVal val="#ppt_y"/>
                                          </p:val>
                                        </p:tav>
                                      </p:tavLst>
                                    </p:anim>
                                    <p:animEffect transition="in" filter="fade">
                                      <p:cBhvr>
                                        <p:cTn id="24" dur="1000"/>
                                        <p:tgtEl>
                                          <p:spTgt spid="117763">
                                            <p:txEl>
                                              <p:pRg st="2" end="2"/>
                                            </p:txEl>
                                          </p:spTgt>
                                        </p:tgtEl>
                                      </p:cBhvr>
                                    </p:animEffect>
                                  </p:childTnLst>
                                </p:cTn>
                              </p:par>
                              <p:par>
                                <p:cTn id="25" presetID="48" presetClass="entr" presetSubtype="0" accel="50000" fill="hold" grpId="0" nodeType="withEffect">
                                  <p:stCondLst>
                                    <p:cond delay="0"/>
                                  </p:stCondLst>
                                  <p:childTnLst>
                                    <p:set>
                                      <p:cBhvr>
                                        <p:cTn id="26" dur="1" fill="hold">
                                          <p:stCondLst>
                                            <p:cond delay="0"/>
                                          </p:stCondLst>
                                        </p:cTn>
                                        <p:tgtEl>
                                          <p:spTgt spid="117763">
                                            <p:txEl>
                                              <p:pRg st="3" end="3"/>
                                            </p:txEl>
                                          </p:spTgt>
                                        </p:tgtEl>
                                        <p:attrNameLst>
                                          <p:attrName>style.visibility</p:attrName>
                                        </p:attrNameLst>
                                      </p:cBhvr>
                                      <p:to>
                                        <p:strVal val="visible"/>
                                      </p:to>
                                    </p:set>
                                    <p:anim calcmode="lin" valueType="num">
                                      <p:cBhvr>
                                        <p:cTn id="27" dur="1000" fill="hold"/>
                                        <p:tgtEl>
                                          <p:spTgt spid="117763">
                                            <p:txEl>
                                              <p:pRg st="3" end="3"/>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8" dur="1000" fill="hold"/>
                                        <p:tgtEl>
                                          <p:spTgt spid="117763">
                                            <p:txEl>
                                              <p:pRg st="3" end="3"/>
                                            </p:txEl>
                                          </p:spTgt>
                                        </p:tgtEl>
                                        <p:attrNameLst>
                                          <p:attrName>ppt_x</p:attrName>
                                        </p:attrNameLst>
                                      </p:cBhvr>
                                      <p:tavLst>
                                        <p:tav tm="0">
                                          <p:val>
                                            <p:fltVal val="-1"/>
                                          </p:val>
                                        </p:tav>
                                        <p:tav tm="50000">
                                          <p:val>
                                            <p:fltVal val="0.95"/>
                                          </p:val>
                                        </p:tav>
                                        <p:tav tm="100000">
                                          <p:val>
                                            <p:strVal val="#ppt_x"/>
                                          </p:val>
                                        </p:tav>
                                      </p:tavLst>
                                    </p:anim>
                                    <p:anim calcmode="lin" valueType="num">
                                      <p:cBhvr>
                                        <p:cTn id="29" dur="1000" fill="hold"/>
                                        <p:tgtEl>
                                          <p:spTgt spid="117763">
                                            <p:txEl>
                                              <p:pRg st="3" end="3"/>
                                            </p:txEl>
                                          </p:spTgt>
                                        </p:tgtEl>
                                        <p:attrNameLst>
                                          <p:attrName>ppt_y</p:attrName>
                                        </p:attrNameLst>
                                      </p:cBhvr>
                                      <p:tavLst>
                                        <p:tav tm="0">
                                          <p:val>
                                            <p:strVal val="#ppt_y"/>
                                          </p:val>
                                        </p:tav>
                                        <p:tav tm="100000">
                                          <p:val>
                                            <p:strVal val="#ppt_y"/>
                                          </p:val>
                                        </p:tav>
                                      </p:tavLst>
                                    </p:anim>
                                    <p:animEffect transition="in" filter="fade">
                                      <p:cBhvr>
                                        <p:cTn id="30" dur="1000"/>
                                        <p:tgtEl>
                                          <p:spTgt spid="117763">
                                            <p:txEl>
                                              <p:pRg st="3" end="3"/>
                                            </p:txEl>
                                          </p:spTgt>
                                        </p:tgtEl>
                                      </p:cBhvr>
                                    </p:animEffect>
                                  </p:childTnLst>
                                </p:cTn>
                              </p:par>
                              <p:par>
                                <p:cTn id="31" presetID="48" presetClass="entr" presetSubtype="0" accel="50000" fill="hold" grpId="0" nodeType="withEffect">
                                  <p:stCondLst>
                                    <p:cond delay="0"/>
                                  </p:stCondLst>
                                  <p:childTnLst>
                                    <p:set>
                                      <p:cBhvr>
                                        <p:cTn id="32" dur="1" fill="hold">
                                          <p:stCondLst>
                                            <p:cond delay="0"/>
                                          </p:stCondLst>
                                        </p:cTn>
                                        <p:tgtEl>
                                          <p:spTgt spid="117763">
                                            <p:txEl>
                                              <p:pRg st="4" end="4"/>
                                            </p:txEl>
                                          </p:spTgt>
                                        </p:tgtEl>
                                        <p:attrNameLst>
                                          <p:attrName>style.visibility</p:attrName>
                                        </p:attrNameLst>
                                      </p:cBhvr>
                                      <p:to>
                                        <p:strVal val="visible"/>
                                      </p:to>
                                    </p:set>
                                    <p:anim calcmode="lin" valueType="num">
                                      <p:cBhvr>
                                        <p:cTn id="33" dur="1000" fill="hold"/>
                                        <p:tgtEl>
                                          <p:spTgt spid="117763">
                                            <p:txEl>
                                              <p:pRg st="4" end="4"/>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4" dur="1000" fill="hold"/>
                                        <p:tgtEl>
                                          <p:spTgt spid="117763">
                                            <p:txEl>
                                              <p:pRg st="4" end="4"/>
                                            </p:txEl>
                                          </p:spTgt>
                                        </p:tgtEl>
                                        <p:attrNameLst>
                                          <p:attrName>ppt_x</p:attrName>
                                        </p:attrNameLst>
                                      </p:cBhvr>
                                      <p:tavLst>
                                        <p:tav tm="0">
                                          <p:val>
                                            <p:fltVal val="-1"/>
                                          </p:val>
                                        </p:tav>
                                        <p:tav tm="50000">
                                          <p:val>
                                            <p:fltVal val="0.95"/>
                                          </p:val>
                                        </p:tav>
                                        <p:tav tm="100000">
                                          <p:val>
                                            <p:strVal val="#ppt_x"/>
                                          </p:val>
                                        </p:tav>
                                      </p:tavLst>
                                    </p:anim>
                                    <p:anim calcmode="lin" valueType="num">
                                      <p:cBhvr>
                                        <p:cTn id="35" dur="1000" fill="hold"/>
                                        <p:tgtEl>
                                          <p:spTgt spid="117763">
                                            <p:txEl>
                                              <p:pRg st="4" end="4"/>
                                            </p:txEl>
                                          </p:spTgt>
                                        </p:tgtEl>
                                        <p:attrNameLst>
                                          <p:attrName>ppt_y</p:attrName>
                                        </p:attrNameLst>
                                      </p:cBhvr>
                                      <p:tavLst>
                                        <p:tav tm="0">
                                          <p:val>
                                            <p:strVal val="#ppt_y"/>
                                          </p:val>
                                        </p:tav>
                                        <p:tav tm="100000">
                                          <p:val>
                                            <p:strVal val="#ppt_y"/>
                                          </p:val>
                                        </p:tav>
                                      </p:tavLst>
                                    </p:anim>
                                    <p:animEffect transition="in" filter="fade">
                                      <p:cBhvr>
                                        <p:cTn id="36" dur="1000"/>
                                        <p:tgtEl>
                                          <p:spTgt spid="1177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22312"/>
          </a:xfrm>
        </p:spPr>
        <p:txBody>
          <a:bodyPr/>
          <a:lstStyle/>
          <a:p>
            <a:pPr>
              <a:defRPr/>
            </a:pPr>
            <a:r>
              <a:rPr lang="ja-JP" altLang="en-US" sz="3600" b="1" dirty="0" smtClean="0"/>
              <a:t>原産地規制の体系図</a:t>
            </a:r>
            <a:endParaRPr lang="ja-JP" altLang="en-US" sz="3600" b="1" dirty="0"/>
          </a:p>
        </p:txBody>
      </p:sp>
      <p:sp>
        <p:nvSpPr>
          <p:cNvPr id="54276" name="テキスト ボックス 5"/>
          <p:cNvSpPr txBox="1">
            <a:spLocks noChangeArrowheads="1"/>
          </p:cNvSpPr>
          <p:nvPr/>
        </p:nvSpPr>
        <p:spPr bwMode="auto">
          <a:xfrm>
            <a:off x="5572125" y="6429375"/>
            <a:ext cx="3357009" cy="646331"/>
          </a:xfrm>
          <a:prstGeom prst="rect">
            <a:avLst/>
          </a:prstGeom>
          <a:noFill/>
          <a:ln w="9525">
            <a:noFill/>
            <a:miter lim="800000"/>
            <a:headEnd/>
            <a:tailEnd/>
          </a:ln>
        </p:spPr>
        <p:txBody>
          <a:bodyPr wrap="none">
            <a:spAutoFit/>
          </a:bodyPr>
          <a:lstStyle/>
          <a:p>
            <a:r>
              <a:rPr lang="zh-TW" altLang="en-US" dirty="0"/>
              <a:t>（</a:t>
            </a:r>
            <a:r>
              <a:rPr lang="en-US" altLang="zh-TW" dirty="0"/>
              <a:t>『</a:t>
            </a:r>
            <a:r>
              <a:rPr lang="en-US" altLang="ja-JP" dirty="0" smtClean="0"/>
              <a:t>2013</a:t>
            </a:r>
            <a:r>
              <a:rPr lang="zh-TW" altLang="en-US" dirty="0" smtClean="0"/>
              <a:t>年版</a:t>
            </a:r>
            <a:r>
              <a:rPr lang="zh-TW" altLang="en-US" dirty="0"/>
              <a:t>不公正貿易白書</a:t>
            </a:r>
            <a:r>
              <a:rPr lang="en-US" altLang="zh-TW" dirty="0"/>
              <a:t>』</a:t>
            </a:r>
            <a:r>
              <a:rPr lang="zh-TW" altLang="en-US" dirty="0"/>
              <a:t>）</a:t>
            </a:r>
            <a:endParaRPr lang="ja-JP" altLang="en-US" dirty="0"/>
          </a:p>
          <a:p>
            <a:endParaRPr lang="ja-JP" altLang="en-US" dirty="0"/>
          </a:p>
        </p:txBody>
      </p:sp>
      <p:pic>
        <p:nvPicPr>
          <p:cNvPr id="54277" name="Picture 5"/>
          <p:cNvPicPr>
            <a:picLocks noChangeAspect="1" noChangeArrowheads="1"/>
          </p:cNvPicPr>
          <p:nvPr/>
        </p:nvPicPr>
        <p:blipFill>
          <a:blip r:embed="rId3" cstate="print"/>
          <a:srcRect/>
          <a:stretch>
            <a:fillRect/>
          </a:stretch>
        </p:blipFill>
        <p:spPr bwMode="auto">
          <a:xfrm>
            <a:off x="828674" y="1000124"/>
            <a:ext cx="8029605" cy="52100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277" name="Rectangle 133"/>
          <p:cNvSpPr>
            <a:spLocks noGrp="1" noChangeArrowheads="1"/>
          </p:cNvSpPr>
          <p:nvPr>
            <p:ph type="title"/>
          </p:nvPr>
        </p:nvSpPr>
        <p:spPr>
          <a:xfrm>
            <a:off x="468313" y="0"/>
            <a:ext cx="8229600" cy="414338"/>
          </a:xfrm>
        </p:spPr>
        <p:txBody>
          <a:bodyPr>
            <a:normAutofit fontScale="90000"/>
          </a:bodyPr>
          <a:lstStyle/>
          <a:p>
            <a:pPr eaLnBrk="1" hangingPunct="1">
              <a:defRPr/>
            </a:pPr>
            <a:r>
              <a:rPr lang="ja-JP" altLang="en-US" sz="2800" dirty="0" smtClean="0"/>
              <a:t>各経済統合の現地生産規制</a:t>
            </a:r>
          </a:p>
        </p:txBody>
      </p:sp>
      <p:graphicFrame>
        <p:nvGraphicFramePr>
          <p:cNvPr id="134305" name="Group 161"/>
          <p:cNvGraphicFramePr>
            <a:graphicFrameLocks noGrp="1"/>
          </p:cNvGraphicFramePr>
          <p:nvPr>
            <p:ph type="tbl" idx="1"/>
          </p:nvPr>
        </p:nvGraphicFramePr>
        <p:xfrm>
          <a:off x="250825" y="476250"/>
          <a:ext cx="8642350" cy="5995671"/>
        </p:xfrm>
        <a:graphic>
          <a:graphicData uri="http://schemas.openxmlformats.org/drawingml/2006/table">
            <a:tbl>
              <a:tblPr>
                <a:tableStyleId>{2D5ABB26-0587-4C30-8999-92F81FD0307C}</a:tableStyleId>
              </a:tblPr>
              <a:tblGrid>
                <a:gridCol w="425450"/>
                <a:gridCol w="1592263"/>
                <a:gridCol w="2519362"/>
                <a:gridCol w="2016125"/>
                <a:gridCol w="2089150"/>
              </a:tblGrid>
              <a:tr h="931863">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ja-JP" altLang="en-US" sz="1800" u="none" strike="noStrike" cap="none" normalizeH="0" baseline="0" dirty="0" smtClean="0">
                          <a:ln>
                            <a:noFill/>
                          </a:ln>
                          <a:effectLst/>
                        </a:rPr>
                        <a:t>　</a:t>
                      </a:r>
                      <a:endParaRPr kumimoji="1" lang="ja-JP" altLang="en-US" sz="1800" b="1" i="0" u="none" strike="noStrike" cap="none" normalizeH="0" baseline="0" dirty="0" smtClean="0">
                        <a:ln>
                          <a:noFill/>
                        </a:ln>
                        <a:solidFill>
                          <a:schemeClr val="tx1"/>
                        </a:solidFill>
                        <a:effectLst/>
                        <a:latin typeface="Arial"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u="none" strike="noStrike" cap="none" normalizeH="0" baseline="0" smtClean="0">
                          <a:ln>
                            <a:noFill/>
                          </a:ln>
                          <a:effectLst/>
                        </a:rPr>
                        <a:t>EU</a:t>
                      </a:r>
                      <a:br>
                        <a:rPr kumimoji="1" lang="en-US" altLang="ja-JP" sz="1800" u="none" strike="noStrike" cap="none" normalizeH="0" baseline="0" smtClean="0">
                          <a:ln>
                            <a:noFill/>
                          </a:ln>
                          <a:effectLst/>
                        </a:rPr>
                      </a:br>
                      <a:r>
                        <a:rPr kumimoji="1" lang="ja-JP" altLang="en-US" sz="1800" u="none" strike="noStrike" cap="none" normalizeH="0" baseline="0" smtClean="0">
                          <a:ln>
                            <a:noFill/>
                          </a:ln>
                          <a:effectLst/>
                        </a:rPr>
                        <a:t>欧州連合</a:t>
                      </a:r>
                      <a:endParaRPr kumimoji="1" lang="ja-JP" altLang="en-US" sz="1800" b="1" i="0" u="none" strike="noStrike" cap="none" normalizeH="0" baseline="0" smtClean="0">
                        <a:ln>
                          <a:noFill/>
                        </a:ln>
                        <a:solidFill>
                          <a:schemeClr val="tx1"/>
                        </a:solidFill>
                        <a:effectLst/>
                        <a:latin typeface="Arial"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ja-JP" sz="1800" u="none" strike="noStrike" cap="none" normalizeH="0" baseline="0" smtClean="0">
                          <a:ln>
                            <a:noFill/>
                          </a:ln>
                          <a:effectLst/>
                        </a:rPr>
                        <a:t>NAFTA</a:t>
                      </a:r>
                      <a:br>
                        <a:rPr kumimoji="1" lang="en-US" altLang="ja-JP" sz="1800" u="none" strike="noStrike" cap="none" normalizeH="0" baseline="0" smtClean="0">
                          <a:ln>
                            <a:noFill/>
                          </a:ln>
                          <a:effectLst/>
                        </a:rPr>
                      </a:br>
                      <a:r>
                        <a:rPr kumimoji="1" lang="ja-JP" altLang="en-US" sz="1800" u="none" strike="noStrike" cap="none" normalizeH="0" baseline="0" smtClean="0">
                          <a:ln>
                            <a:noFill/>
                          </a:ln>
                          <a:effectLst/>
                        </a:rPr>
                        <a:t>北米自由貿易協定</a:t>
                      </a:r>
                      <a:endParaRPr kumimoji="1" lang="ja-JP" altLang="en-US" sz="1800" b="1" i="0" u="none" strike="noStrike" cap="none" normalizeH="0" baseline="0" smtClean="0">
                        <a:ln>
                          <a:noFill/>
                        </a:ln>
                        <a:solidFill>
                          <a:schemeClr val="tx1"/>
                        </a:solidFill>
                        <a:effectLst/>
                        <a:latin typeface="Arial"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u="none" strike="noStrike" cap="none" normalizeH="0" baseline="0" dirty="0" smtClean="0">
                          <a:ln>
                            <a:noFill/>
                          </a:ln>
                          <a:effectLst/>
                        </a:rPr>
                        <a:t>AFTA</a:t>
                      </a:r>
                      <a:br>
                        <a:rPr kumimoji="1" lang="en-US" altLang="ja-JP" sz="1800" u="none" strike="noStrike" cap="none" normalizeH="0" baseline="0" dirty="0" smtClean="0">
                          <a:ln>
                            <a:noFill/>
                          </a:ln>
                          <a:effectLst/>
                        </a:rPr>
                      </a:br>
                      <a:r>
                        <a:rPr kumimoji="1" lang="en-US" altLang="ja-JP" sz="1800" u="none" strike="noStrike" cap="none" normalizeH="0" baseline="0" dirty="0" smtClean="0">
                          <a:ln>
                            <a:noFill/>
                          </a:ln>
                          <a:effectLst/>
                        </a:rPr>
                        <a:t>ASEAN</a:t>
                      </a:r>
                      <a:br>
                        <a:rPr kumimoji="1" lang="en-US" altLang="ja-JP" sz="1800" u="none" strike="noStrike" cap="none" normalizeH="0" baseline="0" dirty="0" smtClean="0">
                          <a:ln>
                            <a:noFill/>
                          </a:ln>
                          <a:effectLst/>
                        </a:rPr>
                      </a:br>
                      <a:r>
                        <a:rPr kumimoji="1" lang="ja-JP" altLang="en-US" sz="1800" u="none" strike="noStrike" cap="none" normalizeH="0" baseline="0" dirty="0" smtClean="0">
                          <a:ln>
                            <a:noFill/>
                          </a:ln>
                          <a:effectLst/>
                        </a:rPr>
                        <a:t>自由貿易地域</a:t>
                      </a:r>
                      <a:endParaRPr kumimoji="1" lang="ja-JP" altLang="en-US" sz="1800" b="1" i="0" u="none" strike="noStrike" cap="none" normalizeH="0" baseline="0" dirty="0" smtClean="0">
                        <a:ln>
                          <a:noFill/>
                        </a:ln>
                        <a:solidFill>
                          <a:schemeClr val="tx1"/>
                        </a:solidFill>
                        <a:effectLst/>
                        <a:latin typeface="Arial"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u="none" strike="noStrike" cap="none" normalizeH="0" baseline="0" smtClean="0">
                          <a:ln>
                            <a:noFill/>
                          </a:ln>
                          <a:effectLst/>
                        </a:rPr>
                        <a:t>メルスコール</a:t>
                      </a:r>
                      <a:br>
                        <a:rPr kumimoji="1" lang="ja-JP" altLang="en-US" sz="1800" u="none" strike="noStrike" cap="none" normalizeH="0" baseline="0" smtClean="0">
                          <a:ln>
                            <a:noFill/>
                          </a:ln>
                          <a:effectLst/>
                        </a:rPr>
                      </a:br>
                      <a:r>
                        <a:rPr kumimoji="1" lang="ja-JP" altLang="en-US" sz="1800" u="none" strike="noStrike" cap="none" normalizeH="0" baseline="0" smtClean="0">
                          <a:ln>
                            <a:noFill/>
                          </a:ln>
                          <a:effectLst/>
                        </a:rPr>
                        <a:t>南米共同市場</a:t>
                      </a:r>
                      <a:endParaRPr kumimoji="1" lang="ja-JP" altLang="en-US" sz="1800" b="1" i="0" u="none" strike="noStrike" cap="none" normalizeH="0" baseline="0" smtClean="0">
                        <a:ln>
                          <a:noFill/>
                        </a:ln>
                        <a:solidFill>
                          <a:schemeClr val="tx1"/>
                        </a:solidFill>
                        <a:effectLst/>
                        <a:latin typeface="Arial"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9088">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ja-JP" altLang="en-US" sz="1800" u="none" strike="noStrike" cap="none" normalizeH="0" baseline="0" smtClean="0">
                          <a:ln>
                            <a:noFill/>
                          </a:ln>
                          <a:effectLst/>
                        </a:rPr>
                        <a:t>加盟国</a:t>
                      </a:r>
                      <a:endParaRPr kumimoji="1" lang="ja-JP" altLang="en-US" sz="1800" b="1" i="0" u="none" strike="noStrike" cap="none" normalizeH="0" baseline="0" smtClean="0">
                        <a:ln>
                          <a:noFill/>
                        </a:ln>
                        <a:solidFill>
                          <a:schemeClr val="tx1"/>
                        </a:solidFill>
                        <a:effectLst/>
                        <a:latin typeface="Arial" charset="0"/>
                        <a:ea typeface="ＭＳ Ｐゴシック" charset="-128"/>
                      </a:endParaRPr>
                    </a:p>
                  </a:txBody>
                  <a:tcPr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ja-JP" sz="1800" u="none" strike="noStrike" cap="none" normalizeH="0" baseline="0" smtClean="0">
                          <a:ln>
                            <a:noFill/>
                          </a:ln>
                          <a:effectLst/>
                        </a:rPr>
                        <a:t>15</a:t>
                      </a:r>
                      <a:r>
                        <a:rPr kumimoji="1" lang="ja-JP" altLang="en-US" sz="1800" u="none" strike="noStrike" cap="none" normalizeH="0" baseline="0" smtClean="0">
                          <a:ln>
                            <a:noFill/>
                          </a:ln>
                          <a:effectLst/>
                        </a:rPr>
                        <a:t>カ国</a:t>
                      </a:r>
                      <a:endParaRPr kumimoji="1" lang="ja-JP" altLang="en-US" sz="1800" b="1" i="0" u="none" strike="noStrike" cap="none" normalizeH="0" baseline="0" smtClean="0">
                        <a:ln>
                          <a:noFill/>
                        </a:ln>
                        <a:solidFill>
                          <a:schemeClr val="tx1"/>
                        </a:solidFill>
                        <a:effectLst/>
                        <a:latin typeface="Arial"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ja-JP" altLang="en-US" sz="1800" u="none" strike="noStrike" cap="none" normalizeH="0" baseline="0" smtClean="0">
                          <a:ln>
                            <a:noFill/>
                          </a:ln>
                          <a:effectLst/>
                        </a:rPr>
                        <a:t>北米・カナダ・メキシコ</a:t>
                      </a:r>
                      <a:endParaRPr kumimoji="1" lang="ja-JP" altLang="en-US" sz="1800" b="1" i="0" u="none" strike="noStrike" cap="none" normalizeH="0" baseline="0" smtClean="0">
                        <a:ln>
                          <a:noFill/>
                        </a:ln>
                        <a:solidFill>
                          <a:schemeClr val="tx1"/>
                        </a:solidFill>
                        <a:effectLst/>
                        <a:latin typeface="Arial"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600" u="none" strike="noStrike" cap="none" normalizeH="0" baseline="0" smtClean="0">
                          <a:ln>
                            <a:noFill/>
                          </a:ln>
                          <a:effectLst/>
                        </a:rPr>
                        <a:t>マレーシア・シンガポール・フィリピン・インドネシア・タイ・ブルネイ・べトナム・ミャンマー・ラオス</a:t>
                      </a:r>
                      <a:endParaRPr kumimoji="1" lang="ja-JP" altLang="en-US" sz="1600" b="1" i="0" u="none" strike="noStrike" cap="none" normalizeH="0" baseline="0" smtClean="0">
                        <a:ln>
                          <a:noFill/>
                        </a:ln>
                        <a:solidFill>
                          <a:schemeClr val="tx1"/>
                        </a:solidFill>
                        <a:effectLst/>
                        <a:latin typeface="Arial"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800" u="none" strike="noStrike" cap="none" normalizeH="0" baseline="0" smtClean="0">
                          <a:ln>
                            <a:noFill/>
                          </a:ln>
                          <a:effectLst/>
                        </a:rPr>
                        <a:t>ブラジル・パラグアイ・</a:t>
                      </a:r>
                      <a:br>
                        <a:rPr kumimoji="1" lang="ja-JP" altLang="en-US" sz="1800" u="none" strike="noStrike" cap="none" normalizeH="0" baseline="0" smtClean="0">
                          <a:ln>
                            <a:noFill/>
                          </a:ln>
                          <a:effectLst/>
                        </a:rPr>
                      </a:br>
                      <a:r>
                        <a:rPr kumimoji="1" lang="ja-JP" altLang="en-US" sz="1800" u="none" strike="noStrike" cap="none" normalizeH="0" baseline="0" smtClean="0">
                          <a:ln>
                            <a:noFill/>
                          </a:ln>
                          <a:effectLst/>
                        </a:rPr>
                        <a:t>ウルグアイ・アルゼンチン</a:t>
                      </a:r>
                      <a:endParaRPr kumimoji="1" lang="ja-JP" altLang="en-US" sz="1800" b="1" i="0" u="none" strike="noStrike" cap="none" normalizeH="0" baseline="0" smtClean="0">
                        <a:ln>
                          <a:noFill/>
                        </a:ln>
                        <a:solidFill>
                          <a:schemeClr val="tx1"/>
                        </a:solidFill>
                        <a:effectLst/>
                        <a:latin typeface="Arial"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08163">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ja-JP" altLang="en-US" sz="1800" u="none" strike="noStrike" cap="none" normalizeH="0" baseline="0" smtClean="0">
                          <a:ln>
                            <a:noFill/>
                          </a:ln>
                          <a:effectLst/>
                        </a:rPr>
                        <a:t>原産地規制</a:t>
                      </a:r>
                      <a:endParaRPr kumimoji="1" lang="ja-JP" altLang="en-US" sz="1800" b="1" i="0" u="none" strike="noStrike" cap="none" normalizeH="0" baseline="0" smtClean="0">
                        <a:ln>
                          <a:noFill/>
                        </a:ln>
                        <a:solidFill>
                          <a:schemeClr val="tx1"/>
                        </a:solidFill>
                        <a:effectLst/>
                        <a:latin typeface="Arial" charset="0"/>
                        <a:ea typeface="ＭＳ Ｐゴシック" charset="-128"/>
                      </a:endParaRPr>
                    </a:p>
                  </a:txBody>
                  <a:tcPr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1" lang="ja-JP" altLang="en-US" sz="1800" u="sng" strike="noStrike" cap="none" normalizeH="0" baseline="0" smtClean="0">
                          <a:ln>
                            <a:noFill/>
                          </a:ln>
                          <a:effectLst/>
                        </a:rPr>
                        <a:t>最終の実質的加工が行われた国が原産国。</a:t>
                      </a:r>
                      <a:r>
                        <a:rPr kumimoji="1" lang="ja-JP" altLang="en-US" sz="1800" u="none" strike="noStrike" cap="none" normalizeH="0" baseline="0" smtClean="0">
                          <a:ln>
                            <a:noFill/>
                          </a:ln>
                          <a:effectLst/>
                        </a:rPr>
                        <a:t/>
                      </a:r>
                      <a:br>
                        <a:rPr kumimoji="1" lang="ja-JP" altLang="en-US" sz="1800" u="none" strike="noStrike" cap="none" normalizeH="0" baseline="0" smtClean="0">
                          <a:ln>
                            <a:noFill/>
                          </a:ln>
                          <a:effectLst/>
                        </a:rPr>
                      </a:br>
                      <a:r>
                        <a:rPr kumimoji="1" lang="ja-JP" altLang="en-US" sz="1800" u="none" strike="noStrike" cap="none" normalizeH="0" baseline="0" smtClean="0">
                          <a:ln>
                            <a:noFill/>
                          </a:ln>
                          <a:effectLst/>
                        </a:rPr>
                        <a:t>特定産品については加エエ程基準、関税番号変更基準を採用。</a:t>
                      </a:r>
                      <a:endParaRPr kumimoji="1" lang="ja-JP" altLang="en-US" sz="1800" b="1"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1" lang="ja-JP" altLang="en-US" sz="1800" u="sng" strike="noStrike" cap="none" normalizeH="0" baseline="0" dirty="0" smtClean="0">
                          <a:ln>
                            <a:noFill/>
                          </a:ln>
                          <a:effectLst/>
                        </a:rPr>
                        <a:t>域内無関税で取引を行うには「北米産」認定が必要</a:t>
                      </a:r>
                      <a:r>
                        <a:rPr kumimoji="1" lang="ja-JP" altLang="en-US" sz="1800" u="none" strike="noStrike" cap="none" normalizeH="0" baseline="0" dirty="0" smtClean="0">
                          <a:ln>
                            <a:noFill/>
                          </a:ln>
                          <a:effectLst/>
                        </a:rPr>
                        <a:t>。関税番号変更基準および現地調達比率基準</a:t>
                      </a:r>
                      <a:r>
                        <a:rPr kumimoji="1" lang="en-US" altLang="ja-JP" sz="1800" u="none" strike="noStrike" cap="none" normalizeH="0" baseline="0" dirty="0" smtClean="0">
                          <a:ln>
                            <a:noFill/>
                          </a:ln>
                          <a:effectLst/>
                        </a:rPr>
                        <a:t>(</a:t>
                      </a:r>
                      <a:r>
                        <a:rPr kumimoji="1" lang="ja-JP" altLang="en-US" sz="1800" u="none" strike="noStrike" cap="none" normalizeH="0" baseline="0" dirty="0" smtClean="0">
                          <a:ln>
                            <a:noFill/>
                          </a:ln>
                          <a:effectLst/>
                        </a:rPr>
                        <a:t>取引価格方式で</a:t>
                      </a:r>
                      <a:r>
                        <a:rPr kumimoji="1" lang="en-US" altLang="ja-JP" sz="1800" u="none" strike="noStrike" cap="none" normalizeH="0" baseline="0" dirty="0" smtClean="0">
                          <a:ln>
                            <a:noFill/>
                          </a:ln>
                          <a:effectLst/>
                        </a:rPr>
                        <a:t>60%</a:t>
                      </a:r>
                      <a:r>
                        <a:rPr kumimoji="1" lang="ja-JP" altLang="en-US" sz="1800" u="none" strike="noStrike" cap="none" normalizeH="0" baseline="0" dirty="0" err="1" smtClean="0">
                          <a:ln>
                            <a:noFill/>
                          </a:ln>
                          <a:effectLst/>
                        </a:rPr>
                        <a:t>、</a:t>
                      </a:r>
                      <a:r>
                        <a:rPr kumimoji="1" lang="ja-JP" altLang="en-US" sz="1800" u="none" strike="noStrike" cap="none" normalizeH="0" baseline="0" dirty="0" smtClean="0">
                          <a:ln>
                            <a:noFill/>
                          </a:ln>
                          <a:effectLst/>
                        </a:rPr>
                        <a:t>純費用で</a:t>
                      </a:r>
                      <a:r>
                        <a:rPr kumimoji="1" lang="en-US" altLang="ja-JP" sz="1800" u="none" strike="noStrike" cap="none" normalizeH="0" baseline="0" dirty="0" smtClean="0">
                          <a:ln>
                            <a:noFill/>
                          </a:ln>
                          <a:effectLst/>
                        </a:rPr>
                        <a:t>50%</a:t>
                      </a:r>
                      <a:r>
                        <a:rPr kumimoji="1" lang="ja-JP" altLang="en-US" sz="1800" u="none" strike="noStrike" cap="none" normalizeH="0" baseline="0" dirty="0" smtClean="0">
                          <a:ln>
                            <a:noFill/>
                          </a:ln>
                          <a:effectLst/>
                        </a:rPr>
                        <a:t>以上</a:t>
                      </a:r>
                      <a:r>
                        <a:rPr kumimoji="1" lang="en-US" altLang="ja-JP" sz="1800" u="none" strike="noStrike" cap="none" normalizeH="0" baseline="0" dirty="0" smtClean="0">
                          <a:ln>
                            <a:noFill/>
                          </a:ln>
                          <a:effectLst/>
                        </a:rPr>
                        <a:t>)</a:t>
                      </a:r>
                      <a:r>
                        <a:rPr kumimoji="1" lang="ja-JP" altLang="en-US" sz="1800" u="none" strike="noStrike" cap="none" normalizeH="0" baseline="0" dirty="0" smtClean="0">
                          <a:ln>
                            <a:noFill/>
                          </a:ln>
                          <a:effectLst/>
                        </a:rPr>
                        <a:t>を規定。</a:t>
                      </a:r>
                      <a:endParaRPr kumimoji="1" lang="ja-JP" altLang="en-US" sz="1800" b="1" i="0" u="none" strike="noStrike" cap="none" normalizeH="0" baseline="0" dirty="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1" lang="ja-JP" altLang="en-US" sz="1800" u="none" strike="noStrike" cap="none" normalizeH="0" baseline="0" smtClean="0">
                          <a:ln>
                            <a:noFill/>
                          </a:ln>
                          <a:effectLst/>
                        </a:rPr>
                        <a:t>原産地比率は</a:t>
                      </a:r>
                      <a:r>
                        <a:rPr kumimoji="1" lang="en-US" altLang="ja-JP" sz="1800" u="none" strike="noStrike" cap="none" normalizeH="0" baseline="0" smtClean="0">
                          <a:ln>
                            <a:noFill/>
                          </a:ln>
                          <a:effectLst/>
                        </a:rPr>
                        <a:t>ASEAN</a:t>
                      </a:r>
                      <a:r>
                        <a:rPr kumimoji="1" lang="ja-JP" altLang="en-US" sz="1800" u="none" strike="noStrike" cap="none" normalizeH="0" baseline="0" smtClean="0">
                          <a:ln>
                            <a:noFill/>
                          </a:ln>
                          <a:effectLst/>
                        </a:rPr>
                        <a:t>域内</a:t>
                      </a:r>
                      <a:r>
                        <a:rPr kumimoji="1" lang="en-US" altLang="ja-JP" sz="1800" u="none" strike="noStrike" cap="none" normalizeH="0" baseline="0" smtClean="0">
                          <a:ln>
                            <a:noFill/>
                          </a:ln>
                          <a:effectLst/>
                        </a:rPr>
                        <a:t>1</a:t>
                      </a:r>
                      <a:r>
                        <a:rPr kumimoji="1" lang="ja-JP" altLang="en-US" sz="1800" u="none" strike="noStrike" cap="none" normalizeH="0" baseline="0" smtClean="0">
                          <a:ln>
                            <a:noFill/>
                          </a:ln>
                          <a:effectLst/>
                        </a:rPr>
                        <a:t>カ国または複数国の累積で</a:t>
                      </a:r>
                      <a:r>
                        <a:rPr kumimoji="1" lang="en-US" altLang="ja-JP" sz="1800" u="none" strike="noStrike" cap="none" normalizeH="0" baseline="0" smtClean="0">
                          <a:ln>
                            <a:noFill/>
                          </a:ln>
                          <a:effectLst/>
                        </a:rPr>
                        <a:t>40%</a:t>
                      </a:r>
                      <a:r>
                        <a:rPr kumimoji="1" lang="ja-JP" altLang="en-US" sz="1800" u="none" strike="noStrike" cap="none" normalizeH="0" baseline="0" smtClean="0">
                          <a:ln>
                            <a:noFill/>
                          </a:ln>
                          <a:effectLst/>
                        </a:rPr>
                        <a:t>以上。</a:t>
                      </a:r>
                      <a:endParaRPr kumimoji="1" lang="ja-JP" altLang="en-US" sz="1800" b="1"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1" lang="ja-JP" altLang="en-US" sz="1800" u="none" strike="noStrike" cap="none" normalizeH="0" baseline="0" smtClean="0">
                          <a:ln>
                            <a:noFill/>
                          </a:ln>
                          <a:effectLst/>
                        </a:rPr>
                        <a:t>原則として域内調達比率</a:t>
                      </a:r>
                      <a:r>
                        <a:rPr kumimoji="1" lang="en-US" altLang="ja-JP" sz="1800" u="none" strike="noStrike" cap="none" normalizeH="0" baseline="0" smtClean="0">
                          <a:ln>
                            <a:noFill/>
                          </a:ln>
                          <a:effectLst/>
                        </a:rPr>
                        <a:t>60%</a:t>
                      </a:r>
                      <a:r>
                        <a:rPr kumimoji="1" lang="ja-JP" altLang="en-US" sz="1800" u="none" strike="noStrike" cap="none" normalizeH="0" baseline="0" smtClean="0">
                          <a:ln>
                            <a:noFill/>
                          </a:ln>
                          <a:effectLst/>
                        </a:rPr>
                        <a:t>以上</a:t>
                      </a:r>
                      <a:r>
                        <a:rPr kumimoji="1" lang="en-US" altLang="ja-JP" sz="1800" u="none" strike="noStrike" cap="none" normalizeH="0" baseline="0" smtClean="0">
                          <a:ln>
                            <a:noFill/>
                          </a:ln>
                          <a:effectLst/>
                        </a:rPr>
                        <a:t>(</a:t>
                      </a:r>
                      <a:r>
                        <a:rPr kumimoji="1" lang="ja-JP" altLang="en-US" sz="1800" u="none" strike="noStrike" cap="none" normalizeH="0" baseline="0" smtClean="0">
                          <a:ln>
                            <a:noFill/>
                          </a:ln>
                          <a:effectLst/>
                        </a:rPr>
                        <a:t>資本財</a:t>
                      </a:r>
                      <a:r>
                        <a:rPr kumimoji="1" lang="en-US" altLang="ja-JP" sz="1800" u="none" strike="noStrike" cap="none" normalizeH="0" baseline="0" smtClean="0">
                          <a:ln>
                            <a:noFill/>
                          </a:ln>
                          <a:effectLst/>
                        </a:rPr>
                        <a:t>80%</a:t>
                      </a:r>
                      <a:r>
                        <a:rPr kumimoji="1" lang="ja-JP" altLang="en-US" sz="1800" u="none" strike="noStrike" cap="none" normalizeH="0" baseline="0" smtClean="0">
                          <a:ln>
                            <a:noFill/>
                          </a:ln>
                          <a:effectLst/>
                        </a:rPr>
                        <a:t>以上</a:t>
                      </a:r>
                      <a:r>
                        <a:rPr kumimoji="1" lang="en-US" altLang="ja-JP" sz="1800" u="none" strike="noStrike" cap="none" normalizeH="0" baseline="0" smtClean="0">
                          <a:ln>
                            <a:noFill/>
                          </a:ln>
                          <a:effectLst/>
                        </a:rPr>
                        <a:t>)</a:t>
                      </a:r>
                      <a:r>
                        <a:rPr kumimoji="1" lang="ja-JP" altLang="en-US" sz="1800" u="none" strike="noStrike" cap="none" normalizeH="0" baseline="0" smtClean="0">
                          <a:ln>
                            <a:noFill/>
                          </a:ln>
                          <a:effectLst/>
                        </a:rPr>
                        <a:t>の製品が域内製品。</a:t>
                      </a:r>
                      <a:endParaRPr kumimoji="1" lang="ja-JP" altLang="en-US" sz="1800" b="1"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33463">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ja-JP" altLang="en-US" sz="1800" u="none" strike="noStrike" cap="none" normalizeH="0" baseline="0" smtClean="0">
                          <a:ln>
                            <a:noFill/>
                          </a:ln>
                          <a:effectLst/>
                        </a:rPr>
                        <a:t>財の貿易</a:t>
                      </a:r>
                      <a:endParaRPr kumimoji="1" lang="ja-JP" altLang="en-US" sz="1800" b="1" i="0" u="none" strike="noStrike" cap="none" normalizeH="0" baseline="0" smtClean="0">
                        <a:ln>
                          <a:noFill/>
                        </a:ln>
                        <a:solidFill>
                          <a:schemeClr val="tx1"/>
                        </a:solidFill>
                        <a:effectLst/>
                        <a:latin typeface="Arial" charset="0"/>
                        <a:ea typeface="ＭＳ Ｐゴシック" charset="-128"/>
                      </a:endParaRPr>
                    </a:p>
                  </a:txBody>
                  <a:tcPr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800" u="none" strike="noStrike" cap="none" normalizeH="0" baseline="0" smtClean="0">
                          <a:ln>
                            <a:noFill/>
                          </a:ln>
                          <a:effectLst/>
                        </a:rPr>
                        <a:t>域内関税・数量制限の完全撤廃、対外共通関税</a:t>
                      </a:r>
                      <a:endParaRPr kumimoji="1" lang="ja-JP" altLang="en-US" sz="1800" b="1" i="0" u="none" strike="noStrike" cap="none" normalizeH="0" baseline="0" smtClean="0">
                        <a:ln>
                          <a:noFill/>
                        </a:ln>
                        <a:solidFill>
                          <a:schemeClr val="tx1"/>
                        </a:solidFill>
                        <a:effectLst/>
                        <a:latin typeface="Arial"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800" u="none" strike="noStrike" cap="none" normalizeH="0" baseline="0" smtClean="0">
                          <a:ln>
                            <a:noFill/>
                          </a:ln>
                          <a:effectLst/>
                        </a:rPr>
                        <a:t>域内関税の段階的撤廃、</a:t>
                      </a:r>
                      <a:br>
                        <a:rPr kumimoji="1" lang="ja-JP" altLang="en-US" sz="1800" u="none" strike="noStrike" cap="none" normalizeH="0" baseline="0" smtClean="0">
                          <a:ln>
                            <a:noFill/>
                          </a:ln>
                          <a:effectLst/>
                        </a:rPr>
                      </a:br>
                      <a:r>
                        <a:rPr kumimoji="1" lang="ja-JP" altLang="en-US" sz="1800" u="none" strike="noStrike" cap="none" normalizeH="0" baseline="0" smtClean="0">
                          <a:ln>
                            <a:noFill/>
                          </a:ln>
                          <a:effectLst/>
                        </a:rPr>
                        <a:t>非関税貿易措置の原則撤廃</a:t>
                      </a:r>
                      <a:endParaRPr kumimoji="1" lang="ja-JP" altLang="en-US" sz="1800" b="1" i="0" u="none" strike="noStrike" cap="none" normalizeH="0" baseline="0" smtClean="0">
                        <a:ln>
                          <a:noFill/>
                        </a:ln>
                        <a:solidFill>
                          <a:schemeClr val="tx1"/>
                        </a:solidFill>
                        <a:effectLst/>
                        <a:latin typeface="Arial"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ja-JP" sz="1800" u="none" strike="noStrike" cap="none" normalizeH="0" baseline="0" dirty="0" smtClean="0">
                          <a:ln>
                            <a:noFill/>
                          </a:ln>
                          <a:effectLst/>
                        </a:rPr>
                        <a:t>2003</a:t>
                      </a:r>
                      <a:r>
                        <a:rPr kumimoji="1" lang="ja-JP" altLang="en-US" sz="1800" u="none" strike="noStrike" cap="none" normalizeH="0" baseline="0" dirty="0" smtClean="0">
                          <a:ln>
                            <a:noFill/>
                          </a:ln>
                          <a:effectLst/>
                        </a:rPr>
                        <a:t>年域内関税を</a:t>
                      </a:r>
                      <a:r>
                        <a:rPr kumimoji="1" lang="en-US" altLang="ja-JP" sz="1800" u="none" strike="noStrike" cap="none" normalizeH="0" baseline="0" dirty="0" smtClean="0">
                          <a:ln>
                            <a:noFill/>
                          </a:ln>
                          <a:effectLst/>
                        </a:rPr>
                        <a:t>0</a:t>
                      </a:r>
                      <a:r>
                        <a:rPr kumimoji="1" lang="ja-JP" altLang="en-US" sz="1800" u="none" strike="noStrike" cap="none" normalizeH="0" baseline="0" dirty="0" smtClean="0">
                          <a:ln>
                            <a:noFill/>
                          </a:ln>
                          <a:effectLst/>
                        </a:rPr>
                        <a:t>～</a:t>
                      </a:r>
                      <a:r>
                        <a:rPr kumimoji="1" lang="en-US" altLang="ja-JP" sz="1800" u="none" strike="noStrike" cap="none" normalizeH="0" baseline="0" dirty="0" smtClean="0">
                          <a:ln>
                            <a:noFill/>
                          </a:ln>
                          <a:effectLst/>
                        </a:rPr>
                        <a:t>5%</a:t>
                      </a:r>
                      <a:endParaRPr kumimoji="1" lang="en-US" altLang="ja-JP" sz="1800" b="1" i="0" u="none" strike="noStrike" cap="none" normalizeH="0" baseline="0" dirty="0" smtClean="0">
                        <a:ln>
                          <a:noFill/>
                        </a:ln>
                        <a:solidFill>
                          <a:schemeClr val="tx1"/>
                        </a:solidFill>
                        <a:effectLst/>
                        <a:latin typeface="Arial"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800" u="none" strike="noStrike" cap="none" normalizeH="0" baseline="0" dirty="0" smtClean="0">
                          <a:ln>
                            <a:noFill/>
                          </a:ln>
                          <a:effectLst/>
                        </a:rPr>
                        <a:t>域内関税は</a:t>
                      </a:r>
                      <a:r>
                        <a:rPr kumimoji="1" lang="en-US" altLang="ja-JP" sz="1800" u="none" strike="noStrike" cap="none" normalizeH="0" baseline="0" dirty="0" smtClean="0">
                          <a:ln>
                            <a:noFill/>
                          </a:ln>
                          <a:effectLst/>
                        </a:rPr>
                        <a:t>2000</a:t>
                      </a:r>
                      <a:r>
                        <a:rPr kumimoji="1" lang="ja-JP" altLang="en-US" sz="1800" u="none" strike="noStrike" cap="none" normalizeH="0" baseline="0" dirty="0" smtClean="0">
                          <a:ln>
                            <a:noFill/>
                          </a:ln>
                          <a:effectLst/>
                        </a:rPr>
                        <a:t>年までに段階的撤廃、</a:t>
                      </a:r>
                      <a:r>
                        <a:rPr kumimoji="1" lang="en-US" altLang="ja-JP" sz="1800" u="none" strike="noStrike" cap="none" normalizeH="0" baseline="0" dirty="0" smtClean="0">
                          <a:ln>
                            <a:noFill/>
                          </a:ln>
                          <a:effectLst/>
                        </a:rPr>
                        <a:t>2006</a:t>
                      </a:r>
                      <a:r>
                        <a:rPr kumimoji="1" lang="ja-JP" altLang="en-US" sz="1800" u="none" strike="noStrike" cap="none" normalizeH="0" baseline="0" dirty="0" smtClean="0">
                          <a:ln>
                            <a:noFill/>
                          </a:ln>
                          <a:effectLst/>
                        </a:rPr>
                        <a:t>年までに対外共通関税設定</a:t>
                      </a:r>
                      <a:endParaRPr kumimoji="1" lang="ja-JP" altLang="en-US" sz="1800" b="1" i="0" u="none" strike="noStrike" cap="none" normalizeH="0" baseline="0" dirty="0" smtClean="0">
                        <a:ln>
                          <a:noFill/>
                        </a:ln>
                        <a:solidFill>
                          <a:schemeClr val="tx1"/>
                        </a:solidFill>
                        <a:effectLst/>
                        <a:latin typeface="Arial"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28596" y="0"/>
            <a:ext cx="8475662" cy="857232"/>
          </a:xfrm>
        </p:spPr>
        <p:txBody>
          <a:bodyPr/>
          <a:lstStyle/>
          <a:p>
            <a:pPr eaLnBrk="1" hangingPunct="1"/>
            <a:r>
              <a:rPr lang="ja-JP" altLang="en-US" dirty="0" smtClean="0"/>
              <a:t>ＷＴＯのポイント</a:t>
            </a:r>
            <a:r>
              <a:rPr lang="en-US" altLang="ja-JP" dirty="0" smtClean="0"/>
              <a:t>Ⅱ</a:t>
            </a:r>
            <a:r>
              <a:rPr lang="ja-JP" altLang="en-US" dirty="0" smtClean="0"/>
              <a:t>：サービス貿易</a:t>
            </a:r>
          </a:p>
        </p:txBody>
      </p:sp>
      <p:pic>
        <p:nvPicPr>
          <p:cNvPr id="230402" name="Picture 2"/>
          <p:cNvPicPr>
            <a:picLocks noChangeAspect="1" noChangeArrowheads="1"/>
          </p:cNvPicPr>
          <p:nvPr/>
        </p:nvPicPr>
        <p:blipFill>
          <a:blip r:embed="rId3" cstate="print"/>
          <a:srcRect l="12500" t="28750" r="44531" b="25000"/>
          <a:stretch>
            <a:fillRect/>
          </a:stretch>
        </p:blipFill>
        <p:spPr bwMode="auto">
          <a:xfrm>
            <a:off x="1071538" y="2143116"/>
            <a:ext cx="5857916" cy="3940780"/>
          </a:xfrm>
          <a:prstGeom prst="rect">
            <a:avLst/>
          </a:prstGeom>
          <a:noFill/>
          <a:ln w="9525">
            <a:noFill/>
            <a:miter lim="800000"/>
            <a:headEnd/>
            <a:tailEnd/>
          </a:ln>
        </p:spPr>
      </p:pic>
      <p:sp>
        <p:nvSpPr>
          <p:cNvPr id="65540" name="Text Box 4"/>
          <p:cNvSpPr txBox="1">
            <a:spLocks noChangeArrowheads="1"/>
          </p:cNvSpPr>
          <p:nvPr/>
        </p:nvSpPr>
        <p:spPr bwMode="auto">
          <a:xfrm>
            <a:off x="138113" y="6021388"/>
            <a:ext cx="9005887" cy="584775"/>
          </a:xfrm>
          <a:prstGeom prst="rect">
            <a:avLst/>
          </a:prstGeom>
          <a:noFill/>
          <a:ln w="57150" cmpd="thickThin">
            <a:solidFill>
              <a:schemeClr val="tx1"/>
            </a:solidFill>
            <a:miter lim="800000"/>
            <a:headEnd/>
            <a:tailEnd/>
          </a:ln>
        </p:spPr>
        <p:txBody>
          <a:bodyPr wrap="square">
            <a:spAutoFit/>
          </a:bodyPr>
          <a:lstStyle/>
          <a:p>
            <a:r>
              <a:rPr lang="en-US" altLang="ja-JP" sz="3200" dirty="0">
                <a:solidFill>
                  <a:srgbClr val="1A1492"/>
                </a:solidFill>
              </a:rPr>
              <a:t>GATS</a:t>
            </a:r>
            <a:r>
              <a:rPr lang="ja-JP" altLang="en-US" sz="3200" dirty="0">
                <a:solidFill>
                  <a:srgbClr val="1A1492"/>
                </a:solidFill>
              </a:rPr>
              <a:t>（</a:t>
            </a:r>
            <a:r>
              <a:rPr lang="en-US" altLang="ja-JP" sz="3200" dirty="0">
                <a:solidFill>
                  <a:srgbClr val="1A1492"/>
                </a:solidFill>
              </a:rPr>
              <a:t>General Agreement on Trade in Services </a:t>
            </a:r>
            <a:r>
              <a:rPr lang="ja-JP" altLang="en-US" sz="3200" dirty="0">
                <a:solidFill>
                  <a:srgbClr val="1A1492"/>
                </a:solidFill>
              </a:rPr>
              <a:t>）</a:t>
            </a:r>
          </a:p>
        </p:txBody>
      </p:sp>
      <p:sp>
        <p:nvSpPr>
          <p:cNvPr id="65539" name="Rectangle 3"/>
          <p:cNvSpPr>
            <a:spLocks noGrp="1" noChangeArrowheads="1"/>
          </p:cNvSpPr>
          <p:nvPr>
            <p:ph idx="1"/>
          </p:nvPr>
        </p:nvSpPr>
        <p:spPr>
          <a:xfrm>
            <a:off x="285720" y="857232"/>
            <a:ext cx="8640763" cy="1571636"/>
          </a:xfrm>
        </p:spPr>
        <p:txBody>
          <a:bodyPr/>
          <a:lstStyle/>
          <a:p>
            <a:pPr marL="609600" indent="-609600"/>
            <a:r>
              <a:rPr lang="ja-JP" altLang="en-US" sz="3200" b="0" dirty="0" smtClean="0">
                <a:solidFill>
                  <a:schemeClr val="accent6"/>
                </a:solidFill>
              </a:rPr>
              <a:t>サービス貿易範囲－１２分野</a:t>
            </a:r>
            <a:endParaRPr lang="ja-JP" altLang="ja-JP" dirty="0" smtClean="0"/>
          </a:p>
          <a:p>
            <a:pPr marL="449263" lvl="1" indent="7938">
              <a:buNone/>
            </a:pPr>
            <a:r>
              <a:rPr lang="ja-JP" altLang="ja-JP" sz="2400" dirty="0" smtClean="0">
                <a:solidFill>
                  <a:srgbClr val="7030A0"/>
                </a:solidFill>
              </a:rPr>
              <a:t>実務、通信、建設・エンジニアリング、流通、教育、環境、金融、健康・社会事業、観光、娯楽、運送、その他</a:t>
            </a:r>
          </a:p>
          <a:p>
            <a:pPr marL="609600" indent="-609600" eaLnBrk="1" hangingPunct="1">
              <a:buFont typeface="Wingdings" pitchFamily="2" charset="2"/>
              <a:buNone/>
            </a:pPr>
            <a:endParaRPr lang="en-US" altLang="ja-JP" sz="3200" b="0" dirty="0" smtClean="0">
              <a:solidFill>
                <a:schemeClr val="accent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anim calcmode="lin" valueType="num">
                                      <p:cBhvr additive="base">
                                        <p:cTn id="7" dur="500" fill="hold"/>
                                        <p:tgtEl>
                                          <p:spTgt spid="655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553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5539">
                                            <p:txEl>
                                              <p:pRg st="1" end="1"/>
                                            </p:txEl>
                                          </p:spTgt>
                                        </p:tgtEl>
                                        <p:attrNameLst>
                                          <p:attrName>style.visibility</p:attrName>
                                        </p:attrNameLst>
                                      </p:cBhvr>
                                      <p:to>
                                        <p:strVal val="visible"/>
                                      </p:to>
                                    </p:set>
                                    <p:anim calcmode="lin" valueType="num">
                                      <p:cBhvr additive="base">
                                        <p:cTn id="11" dur="500" fill="hold"/>
                                        <p:tgtEl>
                                          <p:spTgt spid="6553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55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65540"/>
                                        </p:tgtEl>
                                        <p:attrNameLst>
                                          <p:attrName>style.visibility</p:attrName>
                                        </p:attrNameLst>
                                      </p:cBhvr>
                                      <p:to>
                                        <p:strVal val="visible"/>
                                      </p:to>
                                    </p:set>
                                    <p:anim calcmode="lin" valueType="num">
                                      <p:cBhvr>
                                        <p:cTn id="17" dur="1000" fill="hold"/>
                                        <p:tgtEl>
                                          <p:spTgt spid="65540"/>
                                        </p:tgtEl>
                                        <p:attrNameLst>
                                          <p:attrName>ppt_w</p:attrName>
                                        </p:attrNameLst>
                                      </p:cBhvr>
                                      <p:tavLst>
                                        <p:tav tm="0">
                                          <p:val>
                                            <p:strVal val="#ppt_w*0.70"/>
                                          </p:val>
                                        </p:tav>
                                        <p:tav tm="100000">
                                          <p:val>
                                            <p:strVal val="#ppt_w"/>
                                          </p:val>
                                        </p:tav>
                                      </p:tavLst>
                                    </p:anim>
                                    <p:anim calcmode="lin" valueType="num">
                                      <p:cBhvr>
                                        <p:cTn id="18" dur="1000" fill="hold"/>
                                        <p:tgtEl>
                                          <p:spTgt spid="65540"/>
                                        </p:tgtEl>
                                        <p:attrNameLst>
                                          <p:attrName>ppt_h</p:attrName>
                                        </p:attrNameLst>
                                      </p:cBhvr>
                                      <p:tavLst>
                                        <p:tav tm="0">
                                          <p:val>
                                            <p:strVal val="#ppt_h"/>
                                          </p:val>
                                        </p:tav>
                                        <p:tav tm="100000">
                                          <p:val>
                                            <p:strVal val="#ppt_h"/>
                                          </p:val>
                                        </p:tav>
                                      </p:tavLst>
                                    </p:anim>
                                    <p:animEffect transition="in" filter="fade">
                                      <p:cBhvr>
                                        <p:cTn id="19" dur="1000"/>
                                        <p:tgtEl>
                                          <p:spTgt spid="65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nimBg="1"/>
      <p:bldP spid="6553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2789" t="1174" r="1191" b="29454"/>
          <a:stretch/>
        </p:blipFill>
        <p:spPr bwMode="auto">
          <a:xfrm>
            <a:off x="4211960" y="31313"/>
            <a:ext cx="4446402" cy="682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5"/>
          <p:cNvSpPr txBox="1">
            <a:spLocks noChangeArrowheads="1"/>
          </p:cNvSpPr>
          <p:nvPr/>
        </p:nvSpPr>
        <p:spPr bwMode="auto">
          <a:xfrm>
            <a:off x="8460432" y="413291"/>
            <a:ext cx="618118" cy="6072230"/>
          </a:xfrm>
          <a:prstGeom prst="rect">
            <a:avLst/>
          </a:prstGeom>
          <a:noFill/>
          <a:ln w="9525">
            <a:noFill/>
            <a:miter lim="800000"/>
            <a:headEnd/>
            <a:tailEnd/>
          </a:ln>
        </p:spPr>
        <p:txBody>
          <a:bodyPr vert="eaVert" wrap="square">
            <a:spAutoFit/>
          </a:bodyPr>
          <a:lstStyle/>
          <a:p>
            <a:r>
              <a:rPr lang="ja-JP" altLang="en-US" sz="2800" dirty="0"/>
              <a:t>日本経済</a:t>
            </a:r>
            <a:r>
              <a:rPr lang="ja-JP" altLang="en-US" sz="2800" dirty="0" smtClean="0"/>
              <a:t>新聞２０１２年８月</a:t>
            </a:r>
            <a:r>
              <a:rPr lang="en-US" altLang="ja-JP" sz="2800" dirty="0" smtClean="0"/>
              <a:t>22</a:t>
            </a:r>
            <a:r>
              <a:rPr lang="ja-JP" altLang="en-US" sz="2800" dirty="0" smtClean="0"/>
              <a:t>日</a:t>
            </a:r>
            <a:endParaRPr lang="ja-JP" altLang="en-US" sz="2800" dirty="0"/>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639" t="70294" r="1382" b="1086"/>
          <a:stretch/>
        </p:blipFill>
        <p:spPr bwMode="auto">
          <a:xfrm>
            <a:off x="0" y="3933056"/>
            <a:ext cx="4284408" cy="2816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08037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サービス貿易の形態</a:t>
            </a:r>
            <a:endParaRPr kumimoji="1" lang="ja-JP" altLang="en-US" dirty="0"/>
          </a:p>
        </p:txBody>
      </p:sp>
      <p:pic>
        <p:nvPicPr>
          <p:cNvPr id="4" name="コンテンツ プレースホルダー 3" descr="サービス貿易の4形態"/>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980728"/>
            <a:ext cx="8352928" cy="5256584"/>
          </a:xfrm>
          <a:prstGeom prst="rect">
            <a:avLst/>
          </a:prstGeom>
          <a:noFill/>
          <a:ln>
            <a:noFill/>
          </a:ln>
        </p:spPr>
      </p:pic>
    </p:spTree>
    <p:extLst>
      <p:ext uri="{BB962C8B-B14F-4D97-AF65-F5344CB8AC3E}">
        <p14:creationId xmlns:p14="http://schemas.microsoft.com/office/powerpoint/2010/main" val="27522976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サービス貿易の形態</a:t>
            </a:r>
            <a:endParaRPr kumimoji="1" lang="ja-JP" altLang="en-US" dirty="0"/>
          </a:p>
        </p:txBody>
      </p:sp>
      <p:pic>
        <p:nvPicPr>
          <p:cNvPr id="4" name="コンテンツ プレースホルダー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554" t="22551" r="4972" b="27931"/>
          <a:stretch/>
        </p:blipFill>
        <p:spPr>
          <a:xfrm>
            <a:off x="1187624" y="836712"/>
            <a:ext cx="6984776" cy="5794186"/>
          </a:xfrm>
        </p:spPr>
      </p:pic>
    </p:spTree>
    <p:extLst>
      <p:ext uri="{BB962C8B-B14F-4D97-AF65-F5344CB8AC3E}">
        <p14:creationId xmlns:p14="http://schemas.microsoft.com/office/powerpoint/2010/main" val="28919391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kumimoji="0" lang="ja-JP" altLang="en-US" b="1" dirty="0" smtClean="0">
                <a:solidFill>
                  <a:srgbClr val="FFFF00"/>
                </a:solidFill>
              </a:rPr>
              <a:t>国境を超える取引（第</a:t>
            </a:r>
            <a:r>
              <a:rPr kumimoji="0" lang="en-US" altLang="ja-JP" b="1" dirty="0" smtClean="0">
                <a:solidFill>
                  <a:srgbClr val="FFFF00"/>
                </a:solidFill>
              </a:rPr>
              <a:t>1</a:t>
            </a:r>
            <a:r>
              <a:rPr kumimoji="0" lang="ja-JP" altLang="en-US" b="1" dirty="0" smtClean="0">
                <a:solidFill>
                  <a:srgbClr val="FFFF00"/>
                </a:solidFill>
              </a:rPr>
              <a:t>モード）</a:t>
            </a:r>
          </a:p>
        </p:txBody>
      </p:sp>
      <p:pic>
        <p:nvPicPr>
          <p:cNvPr id="57347" name="Picture 4" descr="典型例1"/>
          <p:cNvPicPr>
            <a:picLocks noGrp="1" noChangeAspect="1" noChangeArrowheads="1"/>
          </p:cNvPicPr>
          <p:nvPr>
            <p:ph idx="1"/>
          </p:nvPr>
        </p:nvPicPr>
        <p:blipFill>
          <a:blip r:embed="rId3" cstate="print"/>
          <a:stretch>
            <a:fillRect/>
          </a:stretch>
        </p:blipFill>
        <p:spPr>
          <a:xfrm>
            <a:off x="1142976" y="785794"/>
            <a:ext cx="6900882" cy="4353541"/>
          </a:xfrm>
          <a:noFill/>
        </p:spPr>
      </p:pic>
      <p:sp>
        <p:nvSpPr>
          <p:cNvPr id="4" name="テキスト ボックス 3"/>
          <p:cNvSpPr txBox="1"/>
          <p:nvPr/>
        </p:nvSpPr>
        <p:spPr>
          <a:xfrm>
            <a:off x="785786" y="5429264"/>
            <a:ext cx="7358114" cy="923330"/>
          </a:xfrm>
          <a:prstGeom prst="rect">
            <a:avLst/>
          </a:prstGeom>
          <a:noFill/>
        </p:spPr>
        <p:txBody>
          <a:bodyPr wrap="square" rtlCol="0">
            <a:spAutoFit/>
          </a:bodyPr>
          <a:lstStyle/>
          <a:p>
            <a:r>
              <a:rPr lang="ja-JP" altLang="en-US" b="1" dirty="0" smtClean="0">
                <a:latin typeface="AR P丸ゴシック体E" pitchFamily="50" charset="-128"/>
                <a:ea typeface="AR P丸ゴシック体E" pitchFamily="50" charset="-128"/>
              </a:rPr>
              <a:t>○電話で外国のコンサルタントを利用する場合 </a:t>
            </a:r>
          </a:p>
          <a:p>
            <a:r>
              <a:rPr lang="ja-JP" altLang="en-US" b="1" dirty="0" smtClean="0">
                <a:latin typeface="AR P丸ゴシック体E" pitchFamily="50" charset="-128"/>
                <a:ea typeface="AR P丸ゴシック体E" pitchFamily="50" charset="-128"/>
              </a:rPr>
              <a:t>○外国のカタログ通信販売を利用する場合 </a:t>
            </a:r>
            <a:endParaRPr lang="en-US" altLang="ja-JP" b="1" dirty="0" smtClean="0">
              <a:latin typeface="AR P丸ゴシック体E" pitchFamily="50" charset="-128"/>
              <a:ea typeface="AR P丸ゴシック体E" pitchFamily="50" charset="-128"/>
            </a:endParaRPr>
          </a:p>
          <a:p>
            <a:r>
              <a:rPr lang="ja-JP" altLang="en-US" b="1" dirty="0" smtClean="0">
                <a:latin typeface="AR P丸ゴシック体E" pitchFamily="50" charset="-128"/>
                <a:ea typeface="AR P丸ゴシック体E" pitchFamily="50" charset="-128"/>
              </a:rPr>
              <a:t>○外国の航空会社で移動する場合</a:t>
            </a:r>
            <a:endParaRPr kumimoji="1" lang="ja-JP" altLang="en-US" b="1" dirty="0">
              <a:latin typeface="AR P丸ゴシック体E" pitchFamily="50" charset="-128"/>
              <a:ea typeface="AR P丸ゴシック体E" pitchFamily="50" charset="-128"/>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ja-JP" altLang="en-US" b="1" dirty="0" smtClean="0">
                <a:solidFill>
                  <a:srgbClr val="FFFF00"/>
                </a:solidFill>
              </a:rPr>
              <a:t>海外における消費（第</a:t>
            </a:r>
            <a:r>
              <a:rPr lang="en-US" altLang="ja-JP" b="1" dirty="0" smtClean="0">
                <a:solidFill>
                  <a:srgbClr val="FFFF00"/>
                </a:solidFill>
              </a:rPr>
              <a:t>2</a:t>
            </a:r>
            <a:r>
              <a:rPr lang="ja-JP" altLang="en-US" b="1" dirty="0" smtClean="0">
                <a:solidFill>
                  <a:srgbClr val="FFFF00"/>
                </a:solidFill>
              </a:rPr>
              <a:t>モード）</a:t>
            </a:r>
            <a:endParaRPr lang="ja-JP" altLang="en-US" dirty="0" smtClean="0">
              <a:solidFill>
                <a:srgbClr val="FFFF00"/>
              </a:solidFill>
            </a:endParaRPr>
          </a:p>
        </p:txBody>
      </p:sp>
      <p:pic>
        <p:nvPicPr>
          <p:cNvPr id="58371" name="Picture 4" descr="典型例2"/>
          <p:cNvPicPr>
            <a:picLocks noGrp="1" noChangeAspect="1" noChangeArrowheads="1"/>
          </p:cNvPicPr>
          <p:nvPr>
            <p:ph idx="1"/>
          </p:nvPr>
        </p:nvPicPr>
        <p:blipFill>
          <a:blip r:embed="rId3" cstate="print"/>
          <a:stretch>
            <a:fillRect/>
          </a:stretch>
        </p:blipFill>
        <p:spPr>
          <a:xfrm>
            <a:off x="714348" y="928670"/>
            <a:ext cx="7143800" cy="4506790"/>
          </a:xfrm>
          <a:noFill/>
        </p:spPr>
      </p:pic>
      <p:sp>
        <p:nvSpPr>
          <p:cNvPr id="5" name="テキスト ボックス 4"/>
          <p:cNvSpPr txBox="1"/>
          <p:nvPr/>
        </p:nvSpPr>
        <p:spPr>
          <a:xfrm>
            <a:off x="1214414" y="5715016"/>
            <a:ext cx="5929354" cy="1015663"/>
          </a:xfrm>
          <a:prstGeom prst="rect">
            <a:avLst/>
          </a:prstGeom>
          <a:noFill/>
        </p:spPr>
        <p:txBody>
          <a:bodyPr wrap="square" rtlCol="0">
            <a:spAutoFit/>
          </a:bodyPr>
          <a:lstStyle/>
          <a:p>
            <a:r>
              <a:rPr lang="ja-JP" altLang="en-US" sz="2000" b="1" dirty="0" smtClean="0">
                <a:latin typeface="AR P丸ゴシック体E" pitchFamily="50" charset="-128"/>
                <a:ea typeface="AR P丸ゴシック体E" pitchFamily="50" charset="-128"/>
              </a:rPr>
              <a:t>○海外旅行で現地で観光する場合</a:t>
            </a:r>
            <a:endParaRPr lang="en-US" altLang="ja-JP" sz="2000" b="1" dirty="0" smtClean="0">
              <a:latin typeface="AR P丸ゴシック体E" pitchFamily="50" charset="-128"/>
              <a:ea typeface="AR P丸ゴシック体E" pitchFamily="50" charset="-128"/>
            </a:endParaRPr>
          </a:p>
          <a:p>
            <a:r>
              <a:rPr lang="ja-JP" altLang="en-US" sz="2000" b="1" dirty="0" smtClean="0">
                <a:latin typeface="AR P丸ゴシック体E" pitchFamily="50" charset="-128"/>
                <a:ea typeface="AR P丸ゴシック体E" pitchFamily="50" charset="-128"/>
              </a:rPr>
              <a:t>○外国の会議施設を使って会議を行う場合 </a:t>
            </a:r>
          </a:p>
          <a:p>
            <a:r>
              <a:rPr lang="ja-JP" altLang="en-US" sz="2000" b="1" dirty="0" smtClean="0">
                <a:latin typeface="AR P丸ゴシック体E" pitchFamily="50" charset="-128"/>
                <a:ea typeface="AR P丸ゴシック体E" pitchFamily="50" charset="-128"/>
              </a:rPr>
              <a:t>○外国で船舶・航空機などの修理をする場合など</a:t>
            </a:r>
            <a:endParaRPr kumimoji="1" lang="ja-JP" altLang="en-US" sz="2000" b="1" dirty="0">
              <a:latin typeface="AR P丸ゴシック体E" pitchFamily="50" charset="-128"/>
              <a:ea typeface="AR P丸ゴシック体E" pitchFamily="50" charset="-128"/>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95288" y="201613"/>
            <a:ext cx="8691562" cy="1143000"/>
          </a:xfrm>
        </p:spPr>
        <p:txBody>
          <a:bodyPr/>
          <a:lstStyle/>
          <a:p>
            <a:pPr eaLnBrk="1" hangingPunct="1"/>
            <a:r>
              <a:rPr lang="ja-JP" altLang="en-US" sz="4000" b="1" dirty="0" smtClean="0">
                <a:solidFill>
                  <a:srgbClr val="FFFF00"/>
                </a:solidFill>
              </a:rPr>
              <a:t>業務上の拠点を通じてのサービス提供</a:t>
            </a:r>
            <a:r>
              <a:rPr lang="ja-JP" altLang="en-US" sz="4000" b="1" dirty="0" smtClean="0">
                <a:solidFill>
                  <a:schemeClr val="tx1"/>
                </a:solidFill>
              </a:rPr>
              <a:t/>
            </a:r>
            <a:br>
              <a:rPr lang="ja-JP" altLang="en-US" sz="4000" b="1" dirty="0" smtClean="0">
                <a:solidFill>
                  <a:schemeClr val="tx1"/>
                </a:solidFill>
              </a:rPr>
            </a:br>
            <a:r>
              <a:rPr lang="ja-JP" altLang="en-US" sz="4000" b="1" dirty="0" smtClean="0">
                <a:solidFill>
                  <a:schemeClr val="tx1"/>
                </a:solidFill>
              </a:rPr>
              <a:t>（第</a:t>
            </a:r>
            <a:r>
              <a:rPr lang="en-US" altLang="ja-JP" sz="4000" b="1" dirty="0" smtClean="0">
                <a:solidFill>
                  <a:schemeClr val="tx1"/>
                </a:solidFill>
              </a:rPr>
              <a:t>3</a:t>
            </a:r>
            <a:r>
              <a:rPr lang="ja-JP" altLang="en-US" sz="4000" b="1" dirty="0" smtClean="0">
                <a:solidFill>
                  <a:schemeClr val="tx1"/>
                </a:solidFill>
              </a:rPr>
              <a:t>モード）</a:t>
            </a:r>
            <a:endParaRPr lang="ja-JP" altLang="en-US" sz="4000" dirty="0" smtClean="0">
              <a:solidFill>
                <a:schemeClr val="tx1"/>
              </a:solidFill>
            </a:endParaRPr>
          </a:p>
        </p:txBody>
      </p:sp>
      <p:pic>
        <p:nvPicPr>
          <p:cNvPr id="59395" name="Picture 4" descr="典型例3"/>
          <p:cNvPicPr>
            <a:picLocks noGrp="1" noChangeAspect="1" noChangeArrowheads="1"/>
          </p:cNvPicPr>
          <p:nvPr>
            <p:ph idx="1"/>
          </p:nvPr>
        </p:nvPicPr>
        <p:blipFill>
          <a:blip r:embed="rId3" cstate="print"/>
          <a:stretch>
            <a:fillRect/>
          </a:stretch>
        </p:blipFill>
        <p:spPr>
          <a:xfrm>
            <a:off x="1357290" y="1285860"/>
            <a:ext cx="6543692" cy="4128201"/>
          </a:xfrm>
          <a:noFill/>
        </p:spPr>
      </p:pic>
      <p:sp>
        <p:nvSpPr>
          <p:cNvPr id="4" name="テキスト ボックス 3"/>
          <p:cNvSpPr txBox="1"/>
          <p:nvPr/>
        </p:nvSpPr>
        <p:spPr>
          <a:xfrm>
            <a:off x="1357290" y="5572140"/>
            <a:ext cx="6500858" cy="1015663"/>
          </a:xfrm>
          <a:prstGeom prst="rect">
            <a:avLst/>
          </a:prstGeom>
          <a:noFill/>
        </p:spPr>
        <p:txBody>
          <a:bodyPr wrap="square" rtlCol="0">
            <a:spAutoFit/>
          </a:bodyPr>
          <a:lstStyle/>
          <a:p>
            <a:r>
              <a:rPr lang="ja-JP" altLang="en-US" sz="2000" b="1" dirty="0" smtClean="0">
                <a:latin typeface="AR P丸ゴシック体E" pitchFamily="50" charset="-128"/>
                <a:ea typeface="AR P丸ゴシック体E" pitchFamily="50" charset="-128"/>
              </a:rPr>
              <a:t>○海外支店を通じた金融サービス </a:t>
            </a:r>
            <a:endParaRPr lang="en-US" altLang="ja-JP" sz="2000" b="1" dirty="0" smtClean="0">
              <a:latin typeface="AR P丸ゴシック体E" pitchFamily="50" charset="-128"/>
              <a:ea typeface="AR P丸ゴシック体E" pitchFamily="50" charset="-128"/>
            </a:endParaRPr>
          </a:p>
          <a:p>
            <a:r>
              <a:rPr lang="ja-JP" altLang="en-US" sz="2000" b="1" dirty="0" smtClean="0">
                <a:latin typeface="AR P丸ゴシック体E" pitchFamily="50" charset="-128"/>
                <a:ea typeface="AR P丸ゴシック体E" pitchFamily="50" charset="-128"/>
              </a:rPr>
              <a:t>○飲食店サービスの国外の拠点を通じた提供</a:t>
            </a:r>
          </a:p>
          <a:p>
            <a:r>
              <a:rPr lang="ja-JP" altLang="en-US" sz="2000" b="1" dirty="0" smtClean="0">
                <a:latin typeface="AR P丸ゴシック体E" pitchFamily="50" charset="-128"/>
                <a:ea typeface="AR P丸ゴシック体E" pitchFamily="50" charset="-128"/>
              </a:rPr>
              <a:t>○海外現地法人が提供する流通・運輸サービスなど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14282" y="214290"/>
            <a:ext cx="8785225" cy="785817"/>
          </a:xfrm>
        </p:spPr>
        <p:txBody>
          <a:bodyPr/>
          <a:lstStyle/>
          <a:p>
            <a:pPr eaLnBrk="1" hangingPunct="1"/>
            <a:r>
              <a:rPr lang="ja-JP" altLang="en-US" sz="4000" b="1" dirty="0" smtClean="0">
                <a:solidFill>
                  <a:srgbClr val="FFFF00"/>
                </a:solidFill>
              </a:rPr>
              <a:t>自然人の移動によるサービス提供</a:t>
            </a:r>
            <a:br>
              <a:rPr lang="ja-JP" altLang="en-US" sz="4000" b="1" dirty="0" smtClean="0">
                <a:solidFill>
                  <a:srgbClr val="FFFF00"/>
                </a:solidFill>
              </a:rPr>
            </a:br>
            <a:r>
              <a:rPr lang="ja-JP" altLang="en-US" sz="4000" i="0" dirty="0" smtClean="0">
                <a:solidFill>
                  <a:schemeClr val="tx1"/>
                </a:solidFill>
              </a:rPr>
              <a:t>（第</a:t>
            </a:r>
            <a:r>
              <a:rPr lang="en-US" altLang="ja-JP" sz="4000" i="0" dirty="0" smtClean="0">
                <a:solidFill>
                  <a:schemeClr val="tx1"/>
                </a:solidFill>
              </a:rPr>
              <a:t>4</a:t>
            </a:r>
            <a:r>
              <a:rPr lang="ja-JP" altLang="en-US" sz="4000" i="0" dirty="0" smtClean="0">
                <a:solidFill>
                  <a:schemeClr val="tx1"/>
                </a:solidFill>
              </a:rPr>
              <a:t>モード）</a:t>
            </a:r>
          </a:p>
        </p:txBody>
      </p:sp>
      <p:pic>
        <p:nvPicPr>
          <p:cNvPr id="60419" name="Picture 4" descr="典型例4"/>
          <p:cNvPicPr>
            <a:picLocks noGrp="1" noChangeAspect="1" noChangeArrowheads="1"/>
          </p:cNvPicPr>
          <p:nvPr>
            <p:ph idx="1"/>
          </p:nvPr>
        </p:nvPicPr>
        <p:blipFill>
          <a:blip r:embed="rId3" cstate="print"/>
          <a:stretch>
            <a:fillRect/>
          </a:stretch>
        </p:blipFill>
        <p:spPr>
          <a:xfrm>
            <a:off x="928662" y="1071546"/>
            <a:ext cx="7258072" cy="4578880"/>
          </a:xfrm>
          <a:noFill/>
        </p:spPr>
      </p:pic>
      <p:sp>
        <p:nvSpPr>
          <p:cNvPr id="4" name="テキスト ボックス 3"/>
          <p:cNvSpPr txBox="1"/>
          <p:nvPr/>
        </p:nvSpPr>
        <p:spPr>
          <a:xfrm>
            <a:off x="928662" y="5657671"/>
            <a:ext cx="6643734" cy="707886"/>
          </a:xfrm>
          <a:prstGeom prst="rect">
            <a:avLst/>
          </a:prstGeom>
          <a:noFill/>
        </p:spPr>
        <p:txBody>
          <a:bodyPr wrap="square" rtlCol="0">
            <a:spAutoFit/>
          </a:bodyPr>
          <a:lstStyle/>
          <a:p>
            <a:r>
              <a:rPr lang="ja-JP" altLang="en-US" sz="2000" b="1" dirty="0" smtClean="0">
                <a:latin typeface="AR P丸ゴシック体E" pitchFamily="50" charset="-128"/>
                <a:ea typeface="AR P丸ゴシック体E" pitchFamily="50" charset="-128"/>
              </a:rPr>
              <a:t>○招聘外国人アーチストによる娯楽サービス </a:t>
            </a:r>
          </a:p>
          <a:p>
            <a:r>
              <a:rPr lang="ja-JP" altLang="en-US" sz="2000" b="1" dirty="0" smtClean="0">
                <a:latin typeface="AR P丸ゴシック体E" pitchFamily="50" charset="-128"/>
                <a:ea typeface="AR P丸ゴシック体E" pitchFamily="50" charset="-128"/>
              </a:rPr>
              <a:t>○外国人技師の短期滞在による保守・修理サービスなど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サービス貿易の規定</a:t>
            </a:r>
            <a:endParaRPr kumimoji="1" lang="ja-JP" altLang="en-US" dirty="0"/>
          </a:p>
        </p:txBody>
      </p:sp>
      <p:sp>
        <p:nvSpPr>
          <p:cNvPr id="3" name="コンテンツ プレースホルダ 2"/>
          <p:cNvSpPr>
            <a:spLocks noGrp="1"/>
          </p:cNvSpPr>
          <p:nvPr>
            <p:ph idx="1"/>
          </p:nvPr>
        </p:nvSpPr>
        <p:spPr>
          <a:xfrm>
            <a:off x="323528" y="908720"/>
            <a:ext cx="8218488" cy="5327797"/>
          </a:xfrm>
        </p:spPr>
        <p:txBody>
          <a:bodyPr/>
          <a:lstStyle/>
          <a:p>
            <a:pPr marL="457200" lvl="0" indent="-457200">
              <a:buClr>
                <a:srgbClr val="00B0F0"/>
              </a:buClr>
              <a:buSzPct val="100000"/>
              <a:buFont typeface="+mj-ea"/>
              <a:buAutoNum type="circleNumDbPlain"/>
            </a:pPr>
            <a:r>
              <a:rPr lang="ja-JP" altLang="ja-JP" sz="2800" dirty="0" smtClean="0"/>
              <a:t>最恵国待遇</a:t>
            </a:r>
          </a:p>
          <a:p>
            <a:pPr indent="14288">
              <a:buNone/>
            </a:pPr>
            <a:r>
              <a:rPr lang="ja-JP" altLang="ja-JP" sz="2800" dirty="0" smtClean="0"/>
              <a:t>いずれかの国に与える最も有利な待遇を、他のすべての加盟国に対して与えなければならないこと</a:t>
            </a:r>
            <a:endParaRPr lang="en-US" altLang="ja-JP" sz="2800" dirty="0" smtClean="0"/>
          </a:p>
          <a:p>
            <a:pPr indent="14288">
              <a:buNone/>
            </a:pPr>
            <a:r>
              <a:rPr lang="ja-JP" altLang="ja-JP" sz="2800" dirty="0" smtClean="0"/>
              <a:t>（</a:t>
            </a:r>
            <a:r>
              <a:rPr lang="en-US" altLang="ja-JP" sz="2800" dirty="0" smtClean="0"/>
              <a:t>Most-Favored-Nation Treatment </a:t>
            </a:r>
            <a:r>
              <a:rPr lang="ja-JP" altLang="ja-JP" sz="2800" dirty="0" smtClean="0"/>
              <a:t>＝</a:t>
            </a:r>
            <a:r>
              <a:rPr lang="en-US" altLang="ja-JP" sz="2800" dirty="0" smtClean="0"/>
              <a:t> MFN </a:t>
            </a:r>
            <a:r>
              <a:rPr lang="ja-JP" altLang="ja-JP" sz="2800" dirty="0" smtClean="0"/>
              <a:t>原則）</a:t>
            </a:r>
            <a:endParaRPr lang="en-US" altLang="ja-JP" sz="2800" dirty="0" smtClean="0"/>
          </a:p>
          <a:p>
            <a:pPr indent="14288">
              <a:buNone/>
            </a:pPr>
            <a:endParaRPr lang="ja-JP" altLang="ja-JP" sz="2800" dirty="0" smtClean="0"/>
          </a:p>
          <a:p>
            <a:pPr marL="457200" lvl="0" indent="-457200">
              <a:buClr>
                <a:srgbClr val="00B0F0"/>
              </a:buClr>
              <a:buSzPct val="100000"/>
              <a:buFont typeface="+mj-ea"/>
              <a:buAutoNum type="circleNumDbPlain" startAt="2"/>
            </a:pPr>
            <a:r>
              <a:rPr lang="ja-JP" altLang="ja-JP" sz="2800" dirty="0" smtClean="0"/>
              <a:t>市場参入の保証</a:t>
            </a:r>
            <a:r>
              <a:rPr lang="ja-JP" altLang="en-US" sz="2800" dirty="0" smtClean="0"/>
              <a:t>（市場アクセス）</a:t>
            </a:r>
            <a:endParaRPr lang="ja-JP" altLang="ja-JP" sz="2800" dirty="0" smtClean="0"/>
          </a:p>
          <a:p>
            <a:pPr marL="1371600" lvl="2" indent="-457200">
              <a:buFont typeface="Wingdings" pitchFamily="2" charset="2"/>
              <a:buChar char="u"/>
            </a:pPr>
            <a:r>
              <a:rPr lang="ja-JP" altLang="ja-JP" sz="2400" dirty="0" smtClean="0"/>
              <a:t>サービス供給者の数に関する制限、</a:t>
            </a:r>
          </a:p>
          <a:p>
            <a:pPr marL="1371600" lvl="2" indent="-457200">
              <a:buFont typeface="Wingdings" pitchFamily="2" charset="2"/>
              <a:buChar char="u"/>
            </a:pPr>
            <a:r>
              <a:rPr lang="ja-JP" altLang="ja-JP" sz="2400" dirty="0" smtClean="0"/>
              <a:t>サービスの取引総額又は資産総額に関する制限</a:t>
            </a:r>
          </a:p>
          <a:p>
            <a:pPr marL="1371600" lvl="2" indent="-457200">
              <a:buFont typeface="Wingdings" pitchFamily="2" charset="2"/>
              <a:buChar char="u"/>
            </a:pPr>
            <a:r>
              <a:rPr lang="ja-JP" altLang="ja-JP" sz="2400" dirty="0" smtClean="0"/>
              <a:t>サービスの総産出量に関する制限</a:t>
            </a:r>
          </a:p>
          <a:p>
            <a:pPr marL="1371600" lvl="2" indent="-457200">
              <a:buFont typeface="Wingdings" pitchFamily="2" charset="2"/>
              <a:buChar char="u"/>
            </a:pPr>
            <a:r>
              <a:rPr lang="ja-JP" altLang="ja-JP" sz="2400" dirty="0" smtClean="0"/>
              <a:t>サービス提供者の雇用者数の制限</a:t>
            </a:r>
            <a:endParaRPr lang="en-US" altLang="ja-JP" sz="2400" dirty="0" smtClean="0"/>
          </a:p>
          <a:p>
            <a:pPr marL="1257300" lvl="2" indent="-342900">
              <a:buFont typeface="Wingdings" pitchFamily="2" charset="2"/>
              <a:buChar char="u"/>
            </a:pPr>
            <a:r>
              <a:rPr lang="ja-JP" altLang="en-US" sz="2400" dirty="0" smtClean="0"/>
              <a:t>　</a:t>
            </a:r>
            <a:r>
              <a:rPr lang="ja-JP" altLang="ja-JP" sz="2400" dirty="0" smtClean="0"/>
              <a:t>企業形態制限</a:t>
            </a:r>
          </a:p>
          <a:p>
            <a:pPr marL="1257300" lvl="2" indent="-342900">
              <a:buFont typeface="Wingdings" pitchFamily="2" charset="2"/>
              <a:buChar char="u"/>
            </a:pPr>
            <a:r>
              <a:rPr lang="ja-JP" altLang="en-US" sz="2400" dirty="0" smtClean="0"/>
              <a:t>　</a:t>
            </a:r>
            <a:r>
              <a:rPr lang="ja-JP" altLang="ja-JP" sz="2400" dirty="0" smtClean="0"/>
              <a:t>外資制限</a:t>
            </a:r>
          </a:p>
          <a:p>
            <a:pPr marL="1371600" lvl="2" indent="-457200">
              <a:buFont typeface="Wingdings" pitchFamily="2" charset="2"/>
              <a:buChar char="u"/>
            </a:pPr>
            <a:endParaRPr lang="ja-JP" altLang="ja-JP" sz="2400" dirty="0" smtClean="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市場アクセス具体例</a:t>
            </a:r>
            <a:endParaRPr kumimoji="1" lang="ja-JP" altLang="en-US" dirty="0"/>
          </a:p>
        </p:txBody>
      </p:sp>
      <p:sp>
        <p:nvSpPr>
          <p:cNvPr id="4" name="コンテンツ プレースホルダー 3"/>
          <p:cNvSpPr txBox="1">
            <a:spLocks noGrp="1"/>
          </p:cNvSpPr>
          <p:nvPr>
            <p:ph idx="1"/>
          </p:nvPr>
        </p:nvSpPr>
        <p:spPr>
          <a:xfrm>
            <a:off x="457200" y="1125538"/>
            <a:ext cx="8218488" cy="4524315"/>
          </a:xfrm>
          <a:prstGeom prst="rect">
            <a:avLst/>
          </a:prstGeom>
          <a:noFill/>
        </p:spPr>
        <p:txBody>
          <a:bodyPr wrap="square" rtlCol="0">
            <a:spAutoFit/>
          </a:bodyPr>
          <a:lstStyle/>
          <a:p>
            <a:pPr marL="0" indent="0">
              <a:buNone/>
            </a:pPr>
            <a:r>
              <a:rPr lang="ja-JP" altLang="en-US" sz="3200" dirty="0"/>
              <a:t/>
            </a:r>
            <a:br>
              <a:rPr lang="ja-JP" altLang="en-US" sz="3200" dirty="0"/>
            </a:br>
            <a:r>
              <a:rPr lang="ja-JP" altLang="en-US" sz="3200" dirty="0"/>
              <a:t>（１）経済需要に基づいたレストラン開店への免許制度</a:t>
            </a:r>
            <a:br>
              <a:rPr lang="ja-JP" altLang="en-US" sz="3200" dirty="0"/>
            </a:br>
            <a:r>
              <a:rPr lang="ja-JP" altLang="en-US" sz="3200" dirty="0"/>
              <a:t>（２）外国銀行に対する資産制限</a:t>
            </a:r>
            <a:br>
              <a:rPr lang="ja-JP" altLang="en-US" sz="3200" dirty="0"/>
            </a:br>
            <a:r>
              <a:rPr lang="ja-JP" altLang="en-US" sz="3200" dirty="0"/>
              <a:t>（３）外国映画の放映時間制限</a:t>
            </a:r>
            <a:br>
              <a:rPr lang="ja-JP" altLang="en-US" sz="3200" dirty="0"/>
            </a:br>
            <a:r>
              <a:rPr lang="ja-JP" altLang="en-US" sz="3200" dirty="0"/>
              <a:t>（４）外国人労働者の雇用者総数制限</a:t>
            </a:r>
            <a:br>
              <a:rPr lang="ja-JP" altLang="en-US" sz="3200" dirty="0"/>
            </a:br>
            <a:r>
              <a:rPr lang="ja-JP" altLang="en-US" sz="3200" dirty="0"/>
              <a:t>（５）代理店を除いた商業拠点設置義務</a:t>
            </a:r>
            <a:br>
              <a:rPr lang="ja-JP" altLang="en-US" sz="3200" dirty="0"/>
            </a:br>
            <a:r>
              <a:rPr lang="ja-JP" altLang="en-US" sz="3200" dirty="0"/>
              <a:t>（６）商業拠点設置における外資出資比率制限</a:t>
            </a:r>
            <a:br>
              <a:rPr lang="ja-JP" altLang="en-US" sz="3200" dirty="0"/>
            </a:br>
            <a:endParaRPr kumimoji="1" lang="ja-JP" altLang="en-US" sz="3200" dirty="0"/>
          </a:p>
        </p:txBody>
      </p:sp>
    </p:spTree>
    <p:extLst>
      <p:ext uri="{BB962C8B-B14F-4D97-AF65-F5344CB8AC3E}">
        <p14:creationId xmlns:p14="http://schemas.microsoft.com/office/powerpoint/2010/main" val="23878054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サービス貿易の規定</a:t>
            </a:r>
            <a:endParaRPr kumimoji="1" lang="ja-JP" altLang="en-US" dirty="0"/>
          </a:p>
        </p:txBody>
      </p:sp>
      <p:sp>
        <p:nvSpPr>
          <p:cNvPr id="3" name="コンテンツ プレースホルダ 2"/>
          <p:cNvSpPr>
            <a:spLocks noGrp="1"/>
          </p:cNvSpPr>
          <p:nvPr>
            <p:ph idx="1"/>
          </p:nvPr>
        </p:nvSpPr>
        <p:spPr/>
        <p:txBody>
          <a:bodyPr/>
          <a:lstStyle/>
          <a:p>
            <a:pPr marL="514350" indent="-457200">
              <a:buFont typeface="+mj-ea"/>
              <a:buAutoNum type="circleNumDbPlain" startAt="3"/>
            </a:pPr>
            <a:r>
              <a:rPr lang="ja-JP" altLang="ja-JP" dirty="0" smtClean="0"/>
              <a:t>内国民待遇</a:t>
            </a:r>
            <a:r>
              <a:rPr lang="ja-JP" altLang="en-US" dirty="0" smtClean="0"/>
              <a:t>（</a:t>
            </a:r>
            <a:r>
              <a:rPr lang="en-US" altLang="ja-JP" dirty="0" smtClean="0"/>
              <a:t>GATS17</a:t>
            </a:r>
            <a:r>
              <a:rPr lang="ja-JP" altLang="en-US" dirty="0" smtClean="0"/>
              <a:t>条）</a:t>
            </a:r>
            <a:endParaRPr lang="ja-JP" altLang="ja-JP" dirty="0" smtClean="0"/>
          </a:p>
          <a:p>
            <a:pPr marL="447675" lvl="1" indent="9525">
              <a:buNone/>
            </a:pPr>
            <a:r>
              <a:rPr lang="ja-JP" altLang="en-US" dirty="0"/>
              <a:t>内国民待遇 他の加盟国のサービス及びサービス供給者について内国のサービス及びサービス供給者と比して不利でない待遇を与えなければならない</a:t>
            </a:r>
            <a:r>
              <a:rPr lang="ja-JP" altLang="en-US" dirty="0" smtClean="0"/>
              <a:t>。</a:t>
            </a:r>
            <a:r>
              <a:rPr lang="ja-JP" altLang="ja-JP" dirty="0"/>
              <a:t>但し、銀行サービスは</a:t>
            </a:r>
            <a:r>
              <a:rPr lang="ja-JP" altLang="ja-JP" dirty="0" smtClean="0"/>
              <a:t>例外</a:t>
            </a:r>
            <a:endParaRPr lang="en-US" altLang="ja-JP" dirty="0" smtClean="0"/>
          </a:p>
          <a:p>
            <a:pPr marL="914400" lvl="1" indent="-457200">
              <a:buNone/>
            </a:pPr>
            <a:r>
              <a:rPr lang="ja-JP" altLang="en-US" dirty="0" smtClean="0"/>
              <a:t>⇒</a:t>
            </a:r>
            <a:r>
              <a:rPr lang="ja-JP" altLang="ja-JP" dirty="0" smtClean="0"/>
              <a:t>他国民を自国民と差別せず同等に待遇すること</a:t>
            </a:r>
            <a:r>
              <a:rPr lang="en-US" altLang="ja-JP" dirty="0" smtClean="0"/>
              <a:t>(national treatment)</a:t>
            </a:r>
            <a:r>
              <a:rPr lang="ja-JP" altLang="ja-JP" dirty="0" smtClean="0"/>
              <a:t> </a:t>
            </a:r>
            <a:endParaRPr lang="en-US" altLang="ja-JP" dirty="0" smtClean="0"/>
          </a:p>
          <a:p>
            <a:pPr lvl="1">
              <a:buFont typeface="Wingdings" panose="05000000000000000000" pitchFamily="2" charset="2"/>
              <a:buChar char="u"/>
            </a:pPr>
            <a:r>
              <a:rPr lang="ja-JP" altLang="en-US" dirty="0"/>
              <a:t>自由化を行う分野のみを記載する方式（＝ポジティブリスト方式</a:t>
            </a:r>
            <a:r>
              <a:rPr lang="ja-JP" altLang="en-US" dirty="0" smtClean="0"/>
              <a:t>）</a:t>
            </a:r>
            <a:endParaRPr lang="en-US" altLang="ja-JP" dirty="0" smtClean="0"/>
          </a:p>
          <a:p>
            <a:pPr marL="896938" lvl="1" indent="-439738">
              <a:buNone/>
            </a:pPr>
            <a:r>
              <a:rPr lang="ja-JP" altLang="en-US" dirty="0"/>
              <a:t>　</a:t>
            </a:r>
            <a:r>
              <a:rPr lang="ja-JP" altLang="en-US" dirty="0" smtClean="0"/>
              <a:t>⇔原則</a:t>
            </a:r>
            <a:r>
              <a:rPr lang="ja-JP" altLang="en-US" dirty="0"/>
              <a:t>として制限を設けずに、例外として禁止するものの一覧を作成して制限する</a:t>
            </a:r>
            <a:r>
              <a:rPr lang="ja-JP" altLang="en-US" dirty="0" smtClean="0"/>
              <a:t>方式（ネガティブリスト方式）</a:t>
            </a:r>
            <a:endParaRPr lang="en-US" altLang="ja-JP" dirty="0" smtClean="0"/>
          </a:p>
          <a:p>
            <a:pPr marL="914400" lvl="1" indent="-457200">
              <a:buNone/>
            </a:pPr>
            <a:endParaRPr lang="en-US" altLang="ja-JP" dirty="0"/>
          </a:p>
          <a:p>
            <a:pPr marL="514350" indent="-457200">
              <a:buFont typeface="+mj-lt"/>
              <a:buAutoNum type="circleNumDbPlain" startAt="3"/>
            </a:pPr>
            <a:r>
              <a:rPr lang="ja-JP" altLang="ja-JP" dirty="0" smtClean="0"/>
              <a:t>国内規制の適正化</a:t>
            </a:r>
          </a:p>
          <a:p>
            <a:pPr marL="720725" lvl="2" indent="-185738"/>
            <a:r>
              <a:rPr lang="ja-JP" altLang="ja-JP" sz="2000" dirty="0" smtClean="0"/>
              <a:t>サービス提供（例えば、金融・建設サービスへの従事や会計士の受入れ等）に係る資格手続・要件、免許手続・要件、技術基準が不必要な貿易障壁とならないよう、透明性の確保とともに、</a:t>
            </a:r>
          </a:p>
          <a:p>
            <a:pPr marL="720725" lvl="2" indent="-185738"/>
            <a:r>
              <a:rPr lang="ja-JP" altLang="ja-JP" sz="2000" dirty="0" smtClean="0"/>
              <a:t>過剰な規制にならないこと</a:t>
            </a:r>
          </a:p>
          <a:p>
            <a:endParaRPr kumimoji="1" lang="ja-JP" alt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ja-JP" altLang="en-US" smtClean="0"/>
              <a:t>ＷＴＯのポイント</a:t>
            </a:r>
            <a:r>
              <a:rPr lang="en-US" altLang="ja-JP" smtClean="0"/>
              <a:t>Ⅲ</a:t>
            </a:r>
            <a:r>
              <a:rPr lang="ja-JP" altLang="en-US" smtClean="0"/>
              <a:t>：知的財産権</a:t>
            </a:r>
          </a:p>
        </p:txBody>
      </p:sp>
      <p:sp>
        <p:nvSpPr>
          <p:cNvPr id="61443" name="Rectangle 3"/>
          <p:cNvSpPr>
            <a:spLocks noGrp="1" noChangeArrowheads="1"/>
          </p:cNvSpPr>
          <p:nvPr>
            <p:ph type="body" sz="half" idx="1"/>
          </p:nvPr>
        </p:nvSpPr>
        <p:spPr>
          <a:xfrm>
            <a:off x="457200" y="1341438"/>
            <a:ext cx="8075613" cy="2374900"/>
          </a:xfrm>
        </p:spPr>
        <p:txBody>
          <a:bodyPr/>
          <a:lstStyle/>
          <a:p>
            <a:pPr algn="ctr" eaLnBrk="1" hangingPunct="1">
              <a:buFontTx/>
              <a:buNone/>
            </a:pPr>
            <a:r>
              <a:rPr lang="ja-JP" altLang="en-US" sz="3600" dirty="0" smtClean="0"/>
              <a:t>貿易関連知的財産権（ＴＲＩＰＳ）協定</a:t>
            </a:r>
          </a:p>
          <a:p>
            <a:pPr algn="ctr" eaLnBrk="1" hangingPunct="1">
              <a:buFontTx/>
              <a:buNone/>
            </a:pPr>
            <a:r>
              <a:rPr lang="ja-JP" altLang="en-US" sz="1600" dirty="0" smtClean="0"/>
              <a:t>（Ａｇｒｅｅｍｅｎｔ　ｏｎ　Ｔｒａｄｅ　Ｒｅｌａｔｅｄ　Ａｓｐｅｃｔｓ　ｏｆ　Ｉｎｔｅｌｌｅｃｔｕａｌ　Ｐｒｏｐｅｒｔｙ　Ｒｉｇｈｔｓ）</a:t>
            </a:r>
          </a:p>
          <a:p>
            <a:pPr eaLnBrk="1" hangingPunct="1">
              <a:buFontTx/>
              <a:buNone/>
            </a:pPr>
            <a:r>
              <a:rPr lang="ja-JP" altLang="en-US" sz="2400" dirty="0" smtClean="0"/>
              <a:t>　貿易一般交渉・多角的貿易交渉（ガット・ウルグアイ・ラウンド）の交渉分野の１つで，特許，商標など知的財産の権利の国際ルール確立が目的。</a:t>
            </a:r>
          </a:p>
        </p:txBody>
      </p:sp>
      <p:graphicFrame>
        <p:nvGraphicFramePr>
          <p:cNvPr id="60458" name="Group 42"/>
          <p:cNvGraphicFramePr>
            <a:graphicFrameLocks noGrp="1"/>
          </p:cNvGraphicFramePr>
          <p:nvPr>
            <p:ph sz="quarter" idx="2"/>
          </p:nvPr>
        </p:nvGraphicFramePr>
        <p:xfrm>
          <a:off x="323850" y="3860800"/>
          <a:ext cx="4038600" cy="2376488"/>
        </p:xfrm>
        <a:graphic>
          <a:graphicData uri="http://schemas.openxmlformats.org/drawingml/2006/table">
            <a:tbl>
              <a:tblPr/>
              <a:tblGrid>
                <a:gridCol w="2019300"/>
                <a:gridCol w="2019300"/>
              </a:tblGrid>
              <a:tr h="78740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1" lang="ja-JP" altLang="en-US" sz="4000" b="0" i="0" u="none" strike="noStrike" cap="none" normalizeH="0" baseline="0" smtClean="0">
                          <a:ln>
                            <a:noFill/>
                          </a:ln>
                          <a:solidFill>
                            <a:schemeClr val="tx1"/>
                          </a:solidFill>
                          <a:effectLst/>
                          <a:latin typeface="Times New Roman" pitchFamily="18" charset="0"/>
                          <a:ea typeface="ＭＳ Ｐゴシック" charset="-128"/>
                        </a:rPr>
                        <a:t>先進国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1" lang="ja-JP" altLang="en-US" sz="4000" b="0" i="0" u="none" strike="noStrike" cap="none" normalizeH="0" baseline="0" smtClean="0">
                          <a:ln>
                            <a:noFill/>
                          </a:ln>
                          <a:solidFill>
                            <a:schemeClr val="tx1"/>
                          </a:solidFill>
                          <a:effectLst/>
                          <a:latin typeface="Times New Roman" pitchFamily="18" charset="0"/>
                          <a:ea typeface="ＭＳ Ｐゴシック" charset="-128"/>
                        </a:rPr>
                        <a:t>途上国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9088">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1" lang="ja-JP" altLang="en-US" sz="2800" b="0" i="0" u="none" strike="noStrike" cap="none" normalizeH="0" baseline="0" smtClean="0">
                          <a:ln>
                            <a:noFill/>
                          </a:ln>
                          <a:solidFill>
                            <a:schemeClr val="tx1"/>
                          </a:solidFill>
                          <a:effectLst/>
                          <a:latin typeface="Times New Roman" pitchFamily="18" charset="0"/>
                          <a:ea typeface="ＭＳ Ｐゴシック" charset="-128"/>
                        </a:rPr>
                        <a:t>医薬品・食品を特許対象に含む</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1" lang="en-US" altLang="ja-JP" sz="2800" b="0" i="0" u="none" strike="noStrike" cap="none" normalizeH="0" baseline="0" smtClean="0">
                          <a:ln>
                            <a:noFill/>
                          </a:ln>
                          <a:solidFill>
                            <a:schemeClr val="tx1"/>
                          </a:solidFill>
                          <a:effectLst/>
                          <a:latin typeface="Times New Roman" pitchFamily="18" charset="0"/>
                          <a:ea typeface="ＭＳ Ｐゴシック" charset="-128"/>
                        </a:rPr>
                        <a:t>HIV</a:t>
                      </a:r>
                      <a:r>
                        <a:rPr kumimoji="1" lang="ja-JP" altLang="en-US" sz="2800" b="0" i="0" u="none" strike="noStrike" cap="none" normalizeH="0" baseline="0" smtClean="0">
                          <a:ln>
                            <a:noFill/>
                          </a:ln>
                          <a:solidFill>
                            <a:schemeClr val="tx1"/>
                          </a:solidFill>
                          <a:effectLst/>
                          <a:latin typeface="Times New Roman" pitchFamily="18" charset="0"/>
                          <a:ea typeface="ＭＳ Ｐゴシック" charset="-128"/>
                        </a:rPr>
                        <a:t>問題を始め反対</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60466" name="Group 50"/>
          <p:cNvGraphicFramePr>
            <a:graphicFrameLocks noGrp="1"/>
          </p:cNvGraphicFramePr>
          <p:nvPr>
            <p:ph sz="quarter" idx="3"/>
          </p:nvPr>
        </p:nvGraphicFramePr>
        <p:xfrm>
          <a:off x="4643438" y="3860800"/>
          <a:ext cx="4038600" cy="2305051"/>
        </p:xfrm>
        <a:graphic>
          <a:graphicData uri="http://schemas.openxmlformats.org/drawingml/2006/table">
            <a:tbl>
              <a:tblPr/>
              <a:tblGrid>
                <a:gridCol w="2019300"/>
                <a:gridCol w="2019300"/>
              </a:tblGrid>
              <a:tr h="79216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1" lang="ja-JP" altLang="en-US" sz="4000" b="0" i="0" u="none" strike="noStrike" cap="none" normalizeH="0" baseline="0" smtClean="0">
                          <a:ln>
                            <a:noFill/>
                          </a:ln>
                          <a:solidFill>
                            <a:schemeClr val="tx1"/>
                          </a:solidFill>
                          <a:effectLst/>
                          <a:latin typeface="Times New Roman" pitchFamily="18" charset="0"/>
                          <a:ea typeface="ＭＳ Ｐゴシック" charset="-128"/>
                        </a:rPr>
                        <a:t>米国</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1" lang="ja-JP" altLang="en-US" sz="4000" b="0" i="0" u="none" strike="noStrike" cap="none" normalizeH="0" baseline="0" smtClean="0">
                          <a:ln>
                            <a:noFill/>
                          </a:ln>
                          <a:solidFill>
                            <a:schemeClr val="tx1"/>
                          </a:solidFill>
                          <a:effectLst/>
                          <a:latin typeface="Times New Roman" pitchFamily="18" charset="0"/>
                          <a:ea typeface="ＭＳ Ｐゴシック" charset="-128"/>
                        </a:rPr>
                        <a:t>日欧</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1288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1" lang="ja-JP" altLang="en-US" sz="2800" b="0" i="0" u="none" strike="noStrike" cap="none" normalizeH="0" baseline="0" smtClean="0">
                          <a:ln>
                            <a:noFill/>
                          </a:ln>
                          <a:solidFill>
                            <a:schemeClr val="tx1"/>
                          </a:solidFill>
                          <a:effectLst/>
                          <a:latin typeface="Times New Roman" pitchFamily="18" charset="0"/>
                          <a:ea typeface="ＭＳ Ｐゴシック" charset="-128"/>
                        </a:rPr>
                        <a:t>先発明主義</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1" lang="ja-JP" altLang="en-US" sz="2800" b="0" i="0" u="none" strike="noStrike" cap="none" normalizeH="0" baseline="0" smtClean="0">
                          <a:ln>
                            <a:noFill/>
                          </a:ln>
                          <a:solidFill>
                            <a:schemeClr val="tx1"/>
                          </a:solidFill>
                          <a:effectLst/>
                          <a:latin typeface="Times New Roman" pitchFamily="18" charset="0"/>
                          <a:ea typeface="ＭＳ Ｐゴシック" charset="-128"/>
                        </a:rPr>
                        <a:t>先願主義</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60458"/>
                                        </p:tgtEl>
                                        <p:attrNameLst>
                                          <p:attrName>style.visibility</p:attrName>
                                        </p:attrNameLst>
                                      </p:cBhvr>
                                      <p:to>
                                        <p:strVal val="visible"/>
                                      </p:to>
                                    </p:set>
                                    <p:anim calcmode="lin" valueType="num">
                                      <p:cBhvr additive="base">
                                        <p:cTn id="7" dur="1000" fill="hold"/>
                                        <p:tgtEl>
                                          <p:spTgt spid="60458"/>
                                        </p:tgtEl>
                                        <p:attrNameLst>
                                          <p:attrName>ppt_x</p:attrName>
                                        </p:attrNameLst>
                                      </p:cBhvr>
                                      <p:tavLst>
                                        <p:tav tm="0">
                                          <p:val>
                                            <p:strVal val="#ppt_x"/>
                                          </p:val>
                                        </p:tav>
                                        <p:tav tm="100000">
                                          <p:val>
                                            <p:strVal val="#ppt_x"/>
                                          </p:val>
                                        </p:tav>
                                      </p:tavLst>
                                    </p:anim>
                                    <p:anim calcmode="lin" valueType="num">
                                      <p:cBhvr additive="base">
                                        <p:cTn id="8" dur="1000" fill="hold"/>
                                        <p:tgtEl>
                                          <p:spTgt spid="604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60466"/>
                                        </p:tgtEl>
                                        <p:attrNameLst>
                                          <p:attrName>style.visibility</p:attrName>
                                        </p:attrNameLst>
                                      </p:cBhvr>
                                      <p:to>
                                        <p:strVal val="visible"/>
                                      </p:to>
                                    </p:set>
                                    <p:anim calcmode="lin" valueType="num">
                                      <p:cBhvr additive="base">
                                        <p:cTn id="13" dur="1000" fill="hold"/>
                                        <p:tgtEl>
                                          <p:spTgt spid="60466"/>
                                        </p:tgtEl>
                                        <p:attrNameLst>
                                          <p:attrName>ppt_x</p:attrName>
                                        </p:attrNameLst>
                                      </p:cBhvr>
                                      <p:tavLst>
                                        <p:tav tm="0">
                                          <p:val>
                                            <p:strVal val="#ppt_x"/>
                                          </p:val>
                                        </p:tav>
                                        <p:tav tm="100000">
                                          <p:val>
                                            <p:strVal val="#ppt_x"/>
                                          </p:val>
                                        </p:tav>
                                      </p:tavLst>
                                    </p:anim>
                                    <p:anim calcmode="lin" valueType="num">
                                      <p:cBhvr additive="base">
                                        <p:cTn id="14" dur="1000" fill="hold"/>
                                        <p:tgtEl>
                                          <p:spTgt spid="604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8460432" y="413291"/>
            <a:ext cx="618118" cy="6072230"/>
          </a:xfrm>
          <a:prstGeom prst="rect">
            <a:avLst/>
          </a:prstGeom>
          <a:noFill/>
          <a:ln w="9525">
            <a:noFill/>
            <a:miter lim="800000"/>
            <a:headEnd/>
            <a:tailEnd/>
          </a:ln>
        </p:spPr>
        <p:txBody>
          <a:bodyPr vert="eaVert" wrap="square">
            <a:spAutoFit/>
          </a:bodyPr>
          <a:lstStyle/>
          <a:p>
            <a:r>
              <a:rPr lang="ja-JP" altLang="en-US" sz="2800" dirty="0"/>
              <a:t>日本経済</a:t>
            </a:r>
            <a:r>
              <a:rPr lang="ja-JP" altLang="en-US" sz="2800" dirty="0" smtClean="0"/>
              <a:t>新聞２０１２年８月</a:t>
            </a:r>
            <a:r>
              <a:rPr lang="en-US" altLang="ja-JP" sz="2800" dirty="0" smtClean="0"/>
              <a:t>22</a:t>
            </a:r>
            <a:r>
              <a:rPr lang="ja-JP" altLang="en-US" sz="2800" dirty="0" smtClean="0"/>
              <a:t>日</a:t>
            </a:r>
            <a:endParaRPr lang="ja-JP" altLang="en-US" sz="2800" dirty="0"/>
          </a:p>
        </p:txBody>
      </p:sp>
      <p:pic>
        <p:nvPicPr>
          <p:cNvPr id="276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250" r="2232" b="44070"/>
          <a:stretch/>
        </p:blipFill>
        <p:spPr bwMode="auto">
          <a:xfrm>
            <a:off x="3032394" y="14238"/>
            <a:ext cx="5175584" cy="658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639" t="84180" r="33369" b="1934"/>
          <a:stretch/>
        </p:blipFill>
        <p:spPr bwMode="auto">
          <a:xfrm>
            <a:off x="3109771" y="14238"/>
            <a:ext cx="2246359" cy="1758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1221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コンテンツ プレースホルダ 7" descr="豚インフルWTO特許027.jpg"/>
          <p:cNvPicPr>
            <a:picLocks noGrp="1" noChangeAspect="1"/>
          </p:cNvPicPr>
          <p:nvPr>
            <p:ph idx="1"/>
          </p:nvPr>
        </p:nvPicPr>
        <p:blipFill>
          <a:blip r:embed="rId3" cstate="print">
            <a:lum bright="10000" contrast="20000"/>
          </a:blip>
          <a:srcRect b="50000"/>
          <a:stretch>
            <a:fillRect/>
          </a:stretch>
        </p:blipFill>
        <p:spPr>
          <a:xfrm>
            <a:off x="2786063" y="71438"/>
            <a:ext cx="5027612" cy="5072062"/>
          </a:xfrm>
        </p:spPr>
      </p:pic>
      <p:pic>
        <p:nvPicPr>
          <p:cNvPr id="62467" name="コンテンツ プレースホルダ 7" descr="豚インフルWTO特許027.jpg"/>
          <p:cNvPicPr>
            <a:picLocks noChangeAspect="1"/>
          </p:cNvPicPr>
          <p:nvPr/>
        </p:nvPicPr>
        <p:blipFill>
          <a:blip r:embed="rId3" cstate="print">
            <a:lum bright="10000" contrast="20000"/>
          </a:blip>
          <a:srcRect l="61417" t="50000"/>
          <a:stretch>
            <a:fillRect/>
          </a:stretch>
        </p:blipFill>
        <p:spPr bwMode="auto">
          <a:xfrm>
            <a:off x="428625" y="857250"/>
            <a:ext cx="2214563" cy="5791200"/>
          </a:xfrm>
          <a:prstGeom prst="rect">
            <a:avLst/>
          </a:prstGeom>
          <a:noFill/>
          <a:ln w="9525">
            <a:noFill/>
            <a:miter lim="800000"/>
            <a:headEnd/>
            <a:tailEnd/>
          </a:ln>
        </p:spPr>
      </p:pic>
      <p:sp>
        <p:nvSpPr>
          <p:cNvPr id="62468" name="テキスト ボックス 9"/>
          <p:cNvSpPr txBox="1">
            <a:spLocks noChangeArrowheads="1"/>
          </p:cNvSpPr>
          <p:nvPr/>
        </p:nvSpPr>
        <p:spPr bwMode="auto">
          <a:xfrm>
            <a:off x="8212138" y="500063"/>
            <a:ext cx="679450" cy="5929312"/>
          </a:xfrm>
          <a:prstGeom prst="rect">
            <a:avLst/>
          </a:prstGeom>
          <a:noFill/>
          <a:ln w="9525">
            <a:noFill/>
            <a:miter lim="800000"/>
            <a:headEnd/>
            <a:tailEnd/>
          </a:ln>
        </p:spPr>
        <p:txBody>
          <a:bodyPr vert="eaVert" wrap="none">
            <a:spAutoFit/>
          </a:bodyPr>
          <a:lstStyle/>
          <a:p>
            <a:r>
              <a:rPr lang="ja-JP" altLang="en-US" sz="3200" dirty="0"/>
              <a:t>日本経済新聞２００９年５月</a:t>
            </a:r>
            <a:r>
              <a:rPr lang="en-US" altLang="ja-JP" sz="3200" dirty="0"/>
              <a:t>12</a:t>
            </a:r>
            <a:r>
              <a:rPr lang="ja-JP" altLang="en-US" sz="3200" dirty="0"/>
              <a:t>日</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Grp="1" noChangeAspect="1" noChangeArrowheads="1"/>
          </p:cNvPicPr>
          <p:nvPr>
            <p:ph idx="1"/>
          </p:nvPr>
        </p:nvPicPr>
        <p:blipFill>
          <a:blip r:embed="rId3" cstate="print"/>
          <a:srcRect l="33899" t="3371" r="5626" b="43820"/>
          <a:stretch>
            <a:fillRect/>
          </a:stretch>
        </p:blipFill>
        <p:spPr>
          <a:xfrm>
            <a:off x="4143375" y="0"/>
            <a:ext cx="4640263" cy="5072063"/>
          </a:xfrm>
          <a:noFill/>
        </p:spPr>
      </p:pic>
      <p:pic>
        <p:nvPicPr>
          <p:cNvPr id="63491" name="Picture 2"/>
          <p:cNvPicPr>
            <a:picLocks noChangeAspect="1" noChangeArrowheads="1"/>
          </p:cNvPicPr>
          <p:nvPr/>
        </p:nvPicPr>
        <p:blipFill>
          <a:blip r:embed="rId3" cstate="print"/>
          <a:srcRect l="35159" t="56180" r="4366" b="4494"/>
          <a:stretch>
            <a:fillRect/>
          </a:stretch>
        </p:blipFill>
        <p:spPr bwMode="auto">
          <a:xfrm>
            <a:off x="142875" y="3000375"/>
            <a:ext cx="4037013" cy="3286125"/>
          </a:xfrm>
          <a:prstGeom prst="rect">
            <a:avLst/>
          </a:prstGeom>
          <a:noFill/>
          <a:ln w="9525">
            <a:noFill/>
            <a:miter lim="800000"/>
            <a:headEnd/>
            <a:tailEnd/>
          </a:ln>
        </p:spPr>
      </p:pic>
      <p:sp>
        <p:nvSpPr>
          <p:cNvPr id="63492" name="テキスト ボックス 5"/>
          <p:cNvSpPr txBox="1">
            <a:spLocks noChangeArrowheads="1"/>
          </p:cNvSpPr>
          <p:nvPr/>
        </p:nvSpPr>
        <p:spPr bwMode="auto">
          <a:xfrm>
            <a:off x="5000625" y="5429250"/>
            <a:ext cx="3267075" cy="1077913"/>
          </a:xfrm>
          <a:prstGeom prst="rect">
            <a:avLst/>
          </a:prstGeom>
          <a:noFill/>
          <a:ln w="9525">
            <a:noFill/>
            <a:miter lim="800000"/>
            <a:headEnd/>
            <a:tailEnd/>
          </a:ln>
        </p:spPr>
        <p:txBody>
          <a:bodyPr wrap="none">
            <a:spAutoFit/>
          </a:bodyPr>
          <a:lstStyle/>
          <a:p>
            <a:r>
              <a:rPr lang="ja-JP" altLang="en-US" sz="3200"/>
              <a:t>日本経済新聞</a:t>
            </a:r>
            <a:endParaRPr lang="en-US" altLang="ja-JP" sz="3200"/>
          </a:p>
          <a:p>
            <a:r>
              <a:rPr lang="ja-JP" altLang="en-US" sz="3200"/>
              <a:t>２００９年５月</a:t>
            </a:r>
            <a:r>
              <a:rPr lang="en-US" altLang="ja-JP" sz="3200"/>
              <a:t>12</a:t>
            </a:r>
            <a:r>
              <a:rPr lang="ja-JP" altLang="en-US" sz="3200"/>
              <a:t>日</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ja-JP" altLang="en-US" smtClean="0"/>
              <a:t>知的財産権の種類</a:t>
            </a:r>
          </a:p>
        </p:txBody>
      </p:sp>
      <p:sp>
        <p:nvSpPr>
          <p:cNvPr id="131075" name="Rectangle 3"/>
          <p:cNvSpPr>
            <a:spLocks noGrp="1" noChangeArrowheads="1"/>
          </p:cNvSpPr>
          <p:nvPr>
            <p:ph type="body" idx="1"/>
          </p:nvPr>
        </p:nvSpPr>
        <p:spPr/>
        <p:txBody>
          <a:bodyPr/>
          <a:lstStyle/>
          <a:p>
            <a:pPr eaLnBrk="1" hangingPunct="1">
              <a:lnSpc>
                <a:spcPct val="90000"/>
              </a:lnSpc>
            </a:pPr>
            <a:endParaRPr lang="en-US" altLang="ja-JP" sz="2400" smtClean="0"/>
          </a:p>
          <a:p>
            <a:pPr eaLnBrk="1" hangingPunct="1">
              <a:lnSpc>
                <a:spcPct val="90000"/>
              </a:lnSpc>
            </a:pPr>
            <a:r>
              <a:rPr lang="ja-JP" altLang="en-US" sz="2400" smtClean="0"/>
              <a:t>工業所有権</a:t>
            </a:r>
          </a:p>
          <a:p>
            <a:pPr lvl="1" eaLnBrk="1" hangingPunct="1">
              <a:lnSpc>
                <a:spcPct val="90000"/>
              </a:lnSpc>
            </a:pPr>
            <a:r>
              <a:rPr lang="ja-JP" altLang="en-US" sz="2000" smtClean="0"/>
              <a:t>商標権（トレードマークなど）、 意匠権（デザインなど）、  特許権（製品製造ノウハウなど）、</a:t>
            </a:r>
          </a:p>
          <a:p>
            <a:pPr lvl="1" eaLnBrk="1" hangingPunct="1">
              <a:lnSpc>
                <a:spcPct val="90000"/>
              </a:lnSpc>
            </a:pPr>
            <a:r>
              <a:rPr lang="ja-JP" altLang="en-US" sz="2000" smtClean="0"/>
              <a:t>パリ条約</a:t>
            </a:r>
            <a:r>
              <a:rPr lang="en-US" altLang="ja-JP" sz="2000" smtClean="0"/>
              <a:t>1883</a:t>
            </a:r>
            <a:r>
              <a:rPr lang="ja-JP" altLang="en-US" sz="2000" smtClean="0"/>
              <a:t>年</a:t>
            </a:r>
          </a:p>
          <a:p>
            <a:pPr eaLnBrk="1" hangingPunct="1">
              <a:lnSpc>
                <a:spcPct val="90000"/>
              </a:lnSpc>
            </a:pPr>
            <a:r>
              <a:rPr lang="ja-JP" altLang="en-US" sz="2400" smtClean="0"/>
              <a:t>著作権（映画、音楽、出版物など）</a:t>
            </a:r>
          </a:p>
          <a:p>
            <a:pPr lvl="1" eaLnBrk="1" hangingPunct="1">
              <a:lnSpc>
                <a:spcPct val="90000"/>
              </a:lnSpc>
            </a:pPr>
            <a:r>
              <a:rPr lang="ja-JP" altLang="en-US" sz="2000" smtClean="0"/>
              <a:t>ベルヌ条約</a:t>
            </a:r>
            <a:r>
              <a:rPr lang="en-US" altLang="ja-JP" sz="2000" smtClean="0"/>
              <a:t>1886</a:t>
            </a:r>
            <a:r>
              <a:rPr lang="ja-JP" altLang="en-US" sz="2000" smtClean="0"/>
              <a:t>年</a:t>
            </a:r>
          </a:p>
          <a:p>
            <a:pPr eaLnBrk="1" hangingPunct="1">
              <a:lnSpc>
                <a:spcPct val="90000"/>
              </a:lnSpc>
            </a:pPr>
            <a:r>
              <a:rPr lang="ja-JP" altLang="en-US" sz="2400" smtClean="0"/>
              <a:t>著作隣接権（出演者の権利など）</a:t>
            </a:r>
          </a:p>
          <a:p>
            <a:pPr lvl="1" eaLnBrk="1" hangingPunct="1">
              <a:lnSpc>
                <a:spcPct val="90000"/>
              </a:lnSpc>
            </a:pPr>
            <a:r>
              <a:rPr lang="ja-JP" altLang="en-US" sz="2000" smtClean="0"/>
              <a:t>ローマ条約</a:t>
            </a:r>
            <a:r>
              <a:rPr lang="en-US" altLang="ja-JP" sz="2000" smtClean="0"/>
              <a:t>1961</a:t>
            </a:r>
            <a:r>
              <a:rPr lang="ja-JP" altLang="en-US" sz="2000" smtClean="0"/>
              <a:t>年</a:t>
            </a:r>
          </a:p>
          <a:p>
            <a:pPr eaLnBrk="1" hangingPunct="1">
              <a:lnSpc>
                <a:spcPct val="90000"/>
              </a:lnSpc>
            </a:pPr>
            <a:r>
              <a:rPr lang="ja-JP" altLang="en-US" sz="2400" smtClean="0"/>
              <a:t>集積回路の回路配置に関する権利</a:t>
            </a:r>
          </a:p>
          <a:p>
            <a:pPr lvl="1" eaLnBrk="1" hangingPunct="1">
              <a:lnSpc>
                <a:spcPct val="90000"/>
              </a:lnSpc>
            </a:pPr>
            <a:r>
              <a:rPr lang="ja-JP" altLang="en-US" sz="2000" smtClean="0"/>
              <a:t>ワシントン条約</a:t>
            </a:r>
            <a:r>
              <a:rPr lang="en-US" altLang="ja-JP" sz="2000" smtClean="0"/>
              <a:t>1989</a:t>
            </a:r>
            <a:r>
              <a:rPr lang="ja-JP" altLang="en-US" sz="2000" smtClean="0"/>
              <a:t>年</a:t>
            </a:r>
          </a:p>
          <a:p>
            <a:pPr eaLnBrk="1" hangingPunct="1">
              <a:lnSpc>
                <a:spcPct val="90000"/>
              </a:lnSpc>
            </a:pPr>
            <a:r>
              <a:rPr lang="ja-JP" altLang="en-US" sz="2400" smtClean="0"/>
              <a:t>その他（ワインの地理的表示など）</a:t>
            </a:r>
          </a:p>
          <a:p>
            <a:pPr eaLnBrk="1" hangingPunct="1">
              <a:lnSpc>
                <a:spcPct val="90000"/>
              </a:lnSpc>
            </a:pPr>
            <a:endParaRPr lang="ja-JP" altLang="en-US" sz="2400" smtClean="0"/>
          </a:p>
          <a:p>
            <a:pPr eaLnBrk="1" hangingPunct="1">
              <a:lnSpc>
                <a:spcPct val="90000"/>
              </a:lnSpc>
            </a:pPr>
            <a:endParaRPr lang="ja-JP" altLang="en-US" sz="2400" smtClean="0"/>
          </a:p>
          <a:p>
            <a:pPr eaLnBrk="1" hangingPunct="1">
              <a:lnSpc>
                <a:spcPct val="90000"/>
              </a:lnSpc>
            </a:pPr>
            <a:endParaRPr lang="en-US" altLang="ja-JP" sz="240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1075">
                                            <p:txEl>
                                              <p:pRg st="1" end="1"/>
                                            </p:txEl>
                                          </p:spTgt>
                                        </p:tgtEl>
                                        <p:attrNameLst>
                                          <p:attrName>style.visibility</p:attrName>
                                        </p:attrNameLst>
                                      </p:cBhvr>
                                      <p:to>
                                        <p:strVal val="visible"/>
                                      </p:to>
                                    </p:set>
                                    <p:anim calcmode="lin" valueType="num">
                                      <p:cBhvr additive="base">
                                        <p:cTn id="7" dur="500" fill="hold"/>
                                        <p:tgtEl>
                                          <p:spTgt spid="13107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1075">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1075">
                                            <p:txEl>
                                              <p:pRg st="2" end="2"/>
                                            </p:txEl>
                                          </p:spTgt>
                                        </p:tgtEl>
                                        <p:attrNameLst>
                                          <p:attrName>style.visibility</p:attrName>
                                        </p:attrNameLst>
                                      </p:cBhvr>
                                      <p:to>
                                        <p:strVal val="visible"/>
                                      </p:to>
                                    </p:set>
                                    <p:anim calcmode="lin" valueType="num">
                                      <p:cBhvr additive="base">
                                        <p:cTn id="11" dur="500" fill="hold"/>
                                        <p:tgtEl>
                                          <p:spTgt spid="13107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107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1075">
                                            <p:txEl>
                                              <p:pRg st="3" end="3"/>
                                            </p:txEl>
                                          </p:spTgt>
                                        </p:tgtEl>
                                        <p:attrNameLst>
                                          <p:attrName>style.visibility</p:attrName>
                                        </p:attrNameLst>
                                      </p:cBhvr>
                                      <p:to>
                                        <p:strVal val="visible"/>
                                      </p:to>
                                    </p:set>
                                    <p:anim calcmode="lin" valueType="num">
                                      <p:cBhvr additive="base">
                                        <p:cTn id="15" dur="500" fill="hold"/>
                                        <p:tgtEl>
                                          <p:spTgt spid="13107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1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1075">
                                            <p:txEl>
                                              <p:pRg st="4" end="4"/>
                                            </p:txEl>
                                          </p:spTgt>
                                        </p:tgtEl>
                                        <p:attrNameLst>
                                          <p:attrName>style.visibility</p:attrName>
                                        </p:attrNameLst>
                                      </p:cBhvr>
                                      <p:to>
                                        <p:strVal val="visible"/>
                                      </p:to>
                                    </p:set>
                                    <p:anim calcmode="lin" valueType="num">
                                      <p:cBhvr additive="base">
                                        <p:cTn id="21" dur="500" fill="hold"/>
                                        <p:tgtEl>
                                          <p:spTgt spid="131075">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1075">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1075">
                                            <p:txEl>
                                              <p:pRg st="5" end="5"/>
                                            </p:txEl>
                                          </p:spTgt>
                                        </p:tgtEl>
                                        <p:attrNameLst>
                                          <p:attrName>style.visibility</p:attrName>
                                        </p:attrNameLst>
                                      </p:cBhvr>
                                      <p:to>
                                        <p:strVal val="visible"/>
                                      </p:to>
                                    </p:set>
                                    <p:anim calcmode="lin" valueType="num">
                                      <p:cBhvr additive="base">
                                        <p:cTn id="25" dur="500" fill="hold"/>
                                        <p:tgtEl>
                                          <p:spTgt spid="13107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1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1075">
                                            <p:txEl>
                                              <p:pRg st="6" end="6"/>
                                            </p:txEl>
                                          </p:spTgt>
                                        </p:tgtEl>
                                        <p:attrNameLst>
                                          <p:attrName>style.visibility</p:attrName>
                                        </p:attrNameLst>
                                      </p:cBhvr>
                                      <p:to>
                                        <p:strVal val="visible"/>
                                      </p:to>
                                    </p:set>
                                    <p:anim calcmode="lin" valueType="num">
                                      <p:cBhvr additive="base">
                                        <p:cTn id="31" dur="500" fill="hold"/>
                                        <p:tgtEl>
                                          <p:spTgt spid="13107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1075">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1075">
                                            <p:txEl>
                                              <p:pRg st="7" end="7"/>
                                            </p:txEl>
                                          </p:spTgt>
                                        </p:tgtEl>
                                        <p:attrNameLst>
                                          <p:attrName>style.visibility</p:attrName>
                                        </p:attrNameLst>
                                      </p:cBhvr>
                                      <p:to>
                                        <p:strVal val="visible"/>
                                      </p:to>
                                    </p:set>
                                    <p:anim calcmode="lin" valueType="num">
                                      <p:cBhvr additive="base">
                                        <p:cTn id="35" dur="500" fill="hold"/>
                                        <p:tgtEl>
                                          <p:spTgt spid="131075">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107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1075">
                                            <p:txEl>
                                              <p:pRg st="8" end="8"/>
                                            </p:txEl>
                                          </p:spTgt>
                                        </p:tgtEl>
                                        <p:attrNameLst>
                                          <p:attrName>style.visibility</p:attrName>
                                        </p:attrNameLst>
                                      </p:cBhvr>
                                      <p:to>
                                        <p:strVal val="visible"/>
                                      </p:to>
                                    </p:set>
                                    <p:anim calcmode="lin" valueType="num">
                                      <p:cBhvr additive="base">
                                        <p:cTn id="41" dur="500" fill="hold"/>
                                        <p:tgtEl>
                                          <p:spTgt spid="131075">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31075">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31075">
                                            <p:txEl>
                                              <p:pRg st="9" end="9"/>
                                            </p:txEl>
                                          </p:spTgt>
                                        </p:tgtEl>
                                        <p:attrNameLst>
                                          <p:attrName>style.visibility</p:attrName>
                                        </p:attrNameLst>
                                      </p:cBhvr>
                                      <p:to>
                                        <p:strVal val="visible"/>
                                      </p:to>
                                    </p:set>
                                    <p:anim calcmode="lin" valueType="num">
                                      <p:cBhvr additive="base">
                                        <p:cTn id="45" dur="500" fill="hold"/>
                                        <p:tgtEl>
                                          <p:spTgt spid="131075">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3107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1075">
                                            <p:txEl>
                                              <p:pRg st="10" end="10"/>
                                            </p:txEl>
                                          </p:spTgt>
                                        </p:tgtEl>
                                        <p:attrNameLst>
                                          <p:attrName>style.visibility</p:attrName>
                                        </p:attrNameLst>
                                      </p:cBhvr>
                                      <p:to>
                                        <p:strVal val="visible"/>
                                      </p:to>
                                    </p:set>
                                    <p:anim calcmode="lin" valueType="num">
                                      <p:cBhvr additive="base">
                                        <p:cTn id="51" dur="500" fill="hold"/>
                                        <p:tgtEl>
                                          <p:spTgt spid="131075">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3107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ja-JP" altLang="en-US" sz="4000" smtClean="0"/>
              <a:t>貿易関連知的財産権（ＴＲＩＰＳ）協定</a:t>
            </a:r>
          </a:p>
        </p:txBody>
      </p:sp>
      <p:sp>
        <p:nvSpPr>
          <p:cNvPr id="128003" name="Rectangle 3"/>
          <p:cNvSpPr>
            <a:spLocks noGrp="1" noChangeArrowheads="1"/>
          </p:cNvSpPr>
          <p:nvPr>
            <p:ph type="body" idx="1"/>
          </p:nvPr>
        </p:nvSpPr>
        <p:spPr/>
        <p:txBody>
          <a:bodyPr/>
          <a:lstStyle/>
          <a:p>
            <a:pPr marL="381000" indent="-381000" eaLnBrk="1" hangingPunct="1">
              <a:lnSpc>
                <a:spcPct val="90000"/>
              </a:lnSpc>
              <a:buFontTx/>
              <a:buNone/>
            </a:pPr>
            <a:r>
              <a:rPr lang="ja-JP" altLang="en-US" smtClean="0"/>
              <a:t>（１）知的財産権保護の最低基準</a:t>
            </a:r>
          </a:p>
          <a:p>
            <a:pPr marL="800100" lvl="1" indent="-342900" eaLnBrk="1" hangingPunct="1">
              <a:lnSpc>
                <a:spcPct val="90000"/>
              </a:lnSpc>
              <a:buFontTx/>
              <a:buNone/>
            </a:pPr>
            <a:r>
              <a:rPr lang="ja-JP" altLang="en-US" smtClean="0"/>
              <a:t>　　営業秘密やサービスマークの保護、特許期間を出願から二〇年以上とする、医薬特許を認める、などを規定。日本も、原子核変換物質の発明を特許対象とし、特許期間を出願日から二〇年とする等各種の法改正を行った。</a:t>
            </a:r>
          </a:p>
          <a:p>
            <a:pPr marL="381000" indent="-381000" eaLnBrk="1" hangingPunct="1">
              <a:lnSpc>
                <a:spcPct val="90000"/>
              </a:lnSpc>
              <a:buFontTx/>
              <a:buNone/>
            </a:pPr>
            <a:r>
              <a:rPr lang="ja-JP" altLang="en-US" smtClean="0"/>
              <a:t>（２）知的財産権の分野への内国民待遇と最恵国待遇の適用</a:t>
            </a:r>
          </a:p>
          <a:p>
            <a:pPr marL="381000" indent="-381000" eaLnBrk="1" hangingPunct="1">
              <a:lnSpc>
                <a:spcPct val="90000"/>
              </a:lnSpc>
              <a:buFontTx/>
              <a:buNone/>
            </a:pPr>
            <a:r>
              <a:rPr lang="ja-JP" altLang="en-US" smtClean="0"/>
              <a:t>（３）権利執行（ｅｎｆｏｒｃｅｍｅｎｔ）制度</a:t>
            </a:r>
          </a:p>
          <a:p>
            <a:pPr marL="1219200" lvl="2" indent="-304800" eaLnBrk="1" hangingPunct="1">
              <a:lnSpc>
                <a:spcPct val="90000"/>
              </a:lnSpc>
              <a:buFontTx/>
              <a:buNone/>
            </a:pPr>
            <a:r>
              <a:rPr lang="ja-JP" altLang="en-US" smtClean="0"/>
              <a:t>海賊版対策など</a:t>
            </a:r>
          </a:p>
          <a:p>
            <a:pPr marL="381000" indent="-381000" eaLnBrk="1" hangingPunct="1">
              <a:lnSpc>
                <a:spcPct val="90000"/>
              </a:lnSpc>
              <a:buFontTx/>
              <a:buNone/>
            </a:pPr>
            <a:endParaRPr lang="ja-JP" altLang="en-US" smtClean="0"/>
          </a:p>
          <a:p>
            <a:pPr marL="381000" indent="-381000" eaLnBrk="1" hangingPunct="1">
              <a:lnSpc>
                <a:spcPct val="90000"/>
              </a:lnSpc>
            </a:pPr>
            <a:endParaRPr lang="en-US" altLang="ja-JP"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 calcmode="lin" valueType="num">
                                      <p:cBhvr additive="base">
                                        <p:cTn id="7" dur="500" fill="hold"/>
                                        <p:tgtEl>
                                          <p:spTgt spid="1280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800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8003">
                                            <p:txEl>
                                              <p:pRg st="1" end="1"/>
                                            </p:txEl>
                                          </p:spTgt>
                                        </p:tgtEl>
                                        <p:attrNameLst>
                                          <p:attrName>style.visibility</p:attrName>
                                        </p:attrNameLst>
                                      </p:cBhvr>
                                      <p:to>
                                        <p:strVal val="visible"/>
                                      </p:to>
                                    </p:set>
                                    <p:anim calcmode="lin" valueType="num">
                                      <p:cBhvr additive="base">
                                        <p:cTn id="11" dur="500" fill="hold"/>
                                        <p:tgtEl>
                                          <p:spTgt spid="12800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80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8003">
                                            <p:txEl>
                                              <p:pRg st="2" end="2"/>
                                            </p:txEl>
                                          </p:spTgt>
                                        </p:tgtEl>
                                        <p:attrNameLst>
                                          <p:attrName>style.visibility</p:attrName>
                                        </p:attrNameLst>
                                      </p:cBhvr>
                                      <p:to>
                                        <p:strVal val="visible"/>
                                      </p:to>
                                    </p:set>
                                    <p:anim calcmode="lin" valueType="num">
                                      <p:cBhvr additive="base">
                                        <p:cTn id="17" dur="500" fill="hold"/>
                                        <p:tgtEl>
                                          <p:spTgt spid="12800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80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8003">
                                            <p:txEl>
                                              <p:pRg st="3" end="3"/>
                                            </p:txEl>
                                          </p:spTgt>
                                        </p:tgtEl>
                                        <p:attrNameLst>
                                          <p:attrName>style.visibility</p:attrName>
                                        </p:attrNameLst>
                                      </p:cBhvr>
                                      <p:to>
                                        <p:strVal val="visible"/>
                                      </p:to>
                                    </p:set>
                                    <p:anim calcmode="lin" valueType="num">
                                      <p:cBhvr additive="base">
                                        <p:cTn id="23" dur="500" fill="hold"/>
                                        <p:tgtEl>
                                          <p:spTgt spid="12800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800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8003">
                                            <p:txEl>
                                              <p:pRg st="4" end="4"/>
                                            </p:txEl>
                                          </p:spTgt>
                                        </p:tgtEl>
                                        <p:attrNameLst>
                                          <p:attrName>style.visibility</p:attrName>
                                        </p:attrNameLst>
                                      </p:cBhvr>
                                      <p:to>
                                        <p:strVal val="visible"/>
                                      </p:to>
                                    </p:set>
                                    <p:anim calcmode="lin" valueType="num">
                                      <p:cBhvr additive="base">
                                        <p:cTn id="27" dur="500" fill="hold"/>
                                        <p:tgtEl>
                                          <p:spTgt spid="12800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800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algn="ctr" eaLnBrk="1" hangingPunct="1"/>
            <a:r>
              <a:rPr lang="ja-JP" altLang="en-US" sz="4000" smtClean="0"/>
              <a:t>並行輸入と知的財産権</a:t>
            </a:r>
            <a:br>
              <a:rPr lang="ja-JP" altLang="en-US" sz="4000" smtClean="0"/>
            </a:br>
            <a:r>
              <a:rPr lang="en-US" altLang="ja-JP" sz="4000" smtClean="0"/>
              <a:t>〔</a:t>
            </a:r>
            <a:r>
              <a:rPr lang="ja-JP" altLang="en-US" sz="4000" smtClean="0"/>
              <a:t>ｐａｒａｌｌｅｌ　ｉｍｐｏｒｔ</a:t>
            </a:r>
            <a:r>
              <a:rPr lang="en-US" altLang="ja-JP" sz="4000" smtClean="0"/>
              <a:t>〕</a:t>
            </a:r>
            <a:br>
              <a:rPr lang="en-US" altLang="ja-JP" sz="4000" smtClean="0"/>
            </a:br>
            <a:endParaRPr lang="en-US" altLang="ja-JP" sz="4000" smtClean="0"/>
          </a:p>
        </p:txBody>
      </p:sp>
      <p:sp>
        <p:nvSpPr>
          <p:cNvPr id="124931" name="Rectangle 3"/>
          <p:cNvSpPr>
            <a:spLocks noGrp="1" noChangeArrowheads="1"/>
          </p:cNvSpPr>
          <p:nvPr>
            <p:ph type="body" sz="half" idx="1"/>
          </p:nvPr>
        </p:nvSpPr>
        <p:spPr>
          <a:xfrm>
            <a:off x="323850" y="3933825"/>
            <a:ext cx="8640763" cy="1439863"/>
          </a:xfrm>
          <a:solidFill>
            <a:srgbClr val="AC2E06"/>
          </a:solidFill>
          <a:ln>
            <a:solidFill>
              <a:schemeClr val="tx1"/>
            </a:solidFill>
          </a:ln>
        </p:spPr>
        <p:txBody>
          <a:bodyPr/>
          <a:lstStyle/>
          <a:p>
            <a:pPr algn="ctr" eaLnBrk="1" hangingPunct="1">
              <a:buFontTx/>
              <a:buNone/>
            </a:pPr>
            <a:r>
              <a:rPr lang="ja-JP" altLang="en-US" sz="3600" smtClean="0"/>
              <a:t>輸入国での権利者による輸入差止を</a:t>
            </a:r>
            <a:br>
              <a:rPr lang="ja-JP" altLang="en-US" sz="3600" smtClean="0"/>
            </a:br>
            <a:r>
              <a:rPr lang="ja-JP" altLang="en-US" sz="3600" smtClean="0"/>
              <a:t>認める問題</a:t>
            </a:r>
          </a:p>
        </p:txBody>
      </p:sp>
      <p:sp>
        <p:nvSpPr>
          <p:cNvPr id="124936" name="Rectangle 8"/>
          <p:cNvSpPr>
            <a:spLocks noChangeArrowheads="1"/>
          </p:cNvSpPr>
          <p:nvPr/>
        </p:nvSpPr>
        <p:spPr bwMode="auto">
          <a:xfrm>
            <a:off x="250825" y="1268413"/>
            <a:ext cx="8713788" cy="2016125"/>
          </a:xfrm>
          <a:prstGeom prst="rect">
            <a:avLst/>
          </a:prstGeom>
          <a:solidFill>
            <a:srgbClr val="1A1492"/>
          </a:solidFill>
          <a:ln w="9525">
            <a:solidFill>
              <a:schemeClr val="tx1"/>
            </a:solidFill>
            <a:miter lim="800000"/>
            <a:headEnd/>
            <a:tailEnd/>
          </a:ln>
        </p:spPr>
        <p:txBody>
          <a:bodyPr wrap="none"/>
          <a:lstStyle/>
          <a:p>
            <a:r>
              <a:rPr lang="ja-JP" altLang="en-US" sz="2000" b="1"/>
              <a:t>知的財産権の保護対象となる商品（ブランド品、特許製品、著作権保護商品など）</a:t>
            </a:r>
          </a:p>
          <a:p>
            <a:r>
              <a:rPr lang="ja-JP" altLang="en-US" sz="2000" b="1"/>
              <a:t>が権利者によって製造され適法に市場におかれた場合</a:t>
            </a:r>
          </a:p>
          <a:p>
            <a:pPr>
              <a:buFontTx/>
              <a:buChar char="•"/>
            </a:pPr>
            <a:r>
              <a:rPr lang="ja-JP" altLang="en-US" sz="2000" b="1"/>
              <a:t>権利者から輸入ライセンスを得ずに、その真正商品をその市場で購入して輸入</a:t>
            </a:r>
          </a:p>
          <a:p>
            <a:r>
              <a:rPr lang="ja-JP" altLang="en-US" sz="2000" b="1"/>
              <a:t>　すること。</a:t>
            </a:r>
          </a:p>
          <a:p>
            <a:pPr>
              <a:buFontTx/>
              <a:buChar char="•"/>
            </a:pPr>
            <a:r>
              <a:rPr lang="ja-JP" altLang="en-US" sz="2000" b="1"/>
              <a:t>無権利者の製造した不正商品ではないこと。</a:t>
            </a:r>
          </a:p>
          <a:p>
            <a:pPr>
              <a:buFontTx/>
              <a:buChar char="•"/>
            </a:pPr>
            <a:r>
              <a:rPr lang="ja-JP" altLang="en-US" sz="2000" b="1"/>
              <a:t>輸 入総代理店を通さず直接買付輸入すること。</a:t>
            </a:r>
          </a:p>
          <a:p>
            <a:endParaRPr lang="ja-JP" altLang="en-US" sz="2000" b="1"/>
          </a:p>
          <a:p>
            <a:endParaRPr lang="en-US" altLang="ja-JP" sz="2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4936"/>
                                        </p:tgtEl>
                                        <p:attrNameLst>
                                          <p:attrName>style.visibility</p:attrName>
                                        </p:attrNameLst>
                                      </p:cBhvr>
                                      <p:to>
                                        <p:strVal val="visible"/>
                                      </p:to>
                                    </p:set>
                                    <p:anim calcmode="lin" valueType="num">
                                      <p:cBhvr additive="base">
                                        <p:cTn id="7" dur="500" fill="hold"/>
                                        <p:tgtEl>
                                          <p:spTgt spid="124936"/>
                                        </p:tgtEl>
                                        <p:attrNameLst>
                                          <p:attrName>ppt_x</p:attrName>
                                        </p:attrNameLst>
                                      </p:cBhvr>
                                      <p:tavLst>
                                        <p:tav tm="0">
                                          <p:val>
                                            <p:strVal val="#ppt_x"/>
                                          </p:val>
                                        </p:tav>
                                        <p:tav tm="100000">
                                          <p:val>
                                            <p:strVal val="#ppt_x"/>
                                          </p:val>
                                        </p:tav>
                                      </p:tavLst>
                                    </p:anim>
                                    <p:anim calcmode="lin" valueType="num">
                                      <p:cBhvr additive="base">
                                        <p:cTn id="8" dur="500" fill="hold"/>
                                        <p:tgtEl>
                                          <p:spTgt spid="1249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4931">
                                            <p:txEl>
                                              <p:pRg st="0" end="0"/>
                                            </p:txEl>
                                          </p:spTgt>
                                        </p:tgtEl>
                                        <p:attrNameLst>
                                          <p:attrName>style.visibility</p:attrName>
                                        </p:attrNameLst>
                                      </p:cBhvr>
                                      <p:to>
                                        <p:strVal val="visible"/>
                                      </p:to>
                                    </p:set>
                                    <p:anim calcmode="lin" valueType="num">
                                      <p:cBhvr additive="base">
                                        <p:cTn id="13" dur="500" fill="hold"/>
                                        <p:tgtEl>
                                          <p:spTgt spid="12493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493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algn="ctr" eaLnBrk="1" hangingPunct="1"/>
            <a:r>
              <a:rPr lang="ja-JP" altLang="en-US" sz="4000" smtClean="0"/>
              <a:t>著作権　</a:t>
            </a:r>
            <a:r>
              <a:rPr lang="en-US" altLang="ja-JP" sz="4000" smtClean="0"/>
              <a:t>VS.</a:t>
            </a:r>
            <a:r>
              <a:rPr lang="ja-JP" altLang="en-US" sz="4000" smtClean="0"/>
              <a:t>　特許権</a:t>
            </a:r>
            <a:br>
              <a:rPr lang="ja-JP" altLang="en-US" sz="4000" smtClean="0"/>
            </a:br>
            <a:endParaRPr lang="ja-JP" altLang="en-US" sz="4000" smtClean="0"/>
          </a:p>
        </p:txBody>
      </p:sp>
      <p:sp>
        <p:nvSpPr>
          <p:cNvPr id="130051" name="Rectangle 3"/>
          <p:cNvSpPr>
            <a:spLocks noGrp="1" noChangeArrowheads="1"/>
          </p:cNvSpPr>
          <p:nvPr>
            <p:ph type="body" sz="half" idx="1"/>
          </p:nvPr>
        </p:nvSpPr>
        <p:spPr>
          <a:xfrm>
            <a:off x="457200" y="1600200"/>
            <a:ext cx="3035300" cy="4349750"/>
          </a:xfrm>
          <a:solidFill>
            <a:srgbClr val="1A1492"/>
          </a:solidFill>
          <a:ln>
            <a:solidFill>
              <a:schemeClr val="tx1"/>
            </a:solidFill>
          </a:ln>
        </p:spPr>
        <p:txBody>
          <a:bodyPr/>
          <a:lstStyle/>
          <a:p>
            <a:pPr eaLnBrk="1" hangingPunct="1">
              <a:lnSpc>
                <a:spcPct val="80000"/>
              </a:lnSpc>
            </a:pPr>
            <a:r>
              <a:rPr lang="ja-JP" altLang="en-US" smtClean="0"/>
              <a:t>著作権</a:t>
            </a:r>
          </a:p>
          <a:p>
            <a:pPr eaLnBrk="1" hangingPunct="1">
              <a:lnSpc>
                <a:spcPct val="110000"/>
              </a:lnSpc>
            </a:pPr>
            <a:r>
              <a:rPr lang="ja-JP" altLang="en-US" smtClean="0"/>
              <a:t>「 １０１匹わんちゃん」事件（ビデオ・カセットの東京地裁判決）</a:t>
            </a:r>
          </a:p>
          <a:p>
            <a:pPr eaLnBrk="1" hangingPunct="1">
              <a:lnSpc>
                <a:spcPct val="110000"/>
              </a:lnSpc>
            </a:pPr>
            <a:r>
              <a:rPr lang="en-US" altLang="ja-JP" smtClean="0"/>
              <a:t>1994</a:t>
            </a:r>
            <a:r>
              <a:rPr lang="ja-JP" altLang="en-US" smtClean="0"/>
              <a:t>年７月１日で</a:t>
            </a:r>
            <a:r>
              <a:rPr lang="ja-JP" altLang="en-US" smtClean="0">
                <a:solidFill>
                  <a:srgbClr val="FF7C80"/>
                </a:solidFill>
              </a:rPr>
              <a:t>並行輸入が違法</a:t>
            </a:r>
            <a:r>
              <a:rPr lang="ja-JP" altLang="en-US" smtClean="0"/>
              <a:t>とされ確定）。</a:t>
            </a:r>
          </a:p>
        </p:txBody>
      </p:sp>
      <p:sp>
        <p:nvSpPr>
          <p:cNvPr id="130052" name="Rectangle 4"/>
          <p:cNvSpPr>
            <a:spLocks noGrp="1" noChangeArrowheads="1"/>
          </p:cNvSpPr>
          <p:nvPr>
            <p:ph type="body" sz="half" idx="2"/>
          </p:nvPr>
        </p:nvSpPr>
        <p:spPr>
          <a:xfrm>
            <a:off x="3851275" y="1600200"/>
            <a:ext cx="5041900" cy="4276725"/>
          </a:xfrm>
          <a:solidFill>
            <a:srgbClr val="AC2E06"/>
          </a:solidFill>
          <a:ln>
            <a:solidFill>
              <a:schemeClr val="tx1"/>
            </a:solidFill>
          </a:ln>
        </p:spPr>
        <p:txBody>
          <a:bodyPr/>
          <a:lstStyle/>
          <a:p>
            <a:pPr eaLnBrk="1" hangingPunct="1">
              <a:lnSpc>
                <a:spcPct val="90000"/>
              </a:lnSpc>
            </a:pPr>
            <a:r>
              <a:rPr lang="ja-JP" altLang="en-US" sz="2000" b="1" smtClean="0"/>
              <a:t>特許権</a:t>
            </a:r>
          </a:p>
          <a:p>
            <a:pPr eaLnBrk="1" hangingPunct="1">
              <a:lnSpc>
                <a:spcPct val="90000"/>
              </a:lnSpc>
            </a:pPr>
            <a:r>
              <a:rPr lang="ja-JP" altLang="en-US" sz="2000" b="1" smtClean="0"/>
              <a:t>ドイツの自動車部品メーカーＢＢＳ社のアルミホイール</a:t>
            </a:r>
          </a:p>
          <a:p>
            <a:pPr eaLnBrk="1" hangingPunct="1">
              <a:lnSpc>
                <a:spcPct val="90000"/>
              </a:lnSpc>
            </a:pPr>
            <a:r>
              <a:rPr lang="ja-JP" altLang="en-US" sz="2000" b="1" smtClean="0"/>
              <a:t>違法（東京地裁、 </a:t>
            </a:r>
            <a:r>
              <a:rPr lang="en-US" altLang="ja-JP" sz="2000" b="1" smtClean="0"/>
              <a:t>1994</a:t>
            </a:r>
            <a:r>
              <a:rPr lang="ja-JP" altLang="en-US" sz="2000" b="1" smtClean="0"/>
              <a:t>年７月）</a:t>
            </a:r>
          </a:p>
          <a:p>
            <a:pPr eaLnBrk="1" hangingPunct="1">
              <a:lnSpc>
                <a:spcPct val="90000"/>
              </a:lnSpc>
            </a:pPr>
            <a:r>
              <a:rPr lang="ja-JP" altLang="en-US" sz="2000" b="1" smtClean="0"/>
              <a:t>適法（東京高裁、</a:t>
            </a:r>
            <a:r>
              <a:rPr lang="en-US" altLang="ja-JP" sz="2000" b="1" smtClean="0"/>
              <a:t>1995</a:t>
            </a:r>
            <a:r>
              <a:rPr lang="ja-JP" altLang="en-US" sz="2000" b="1" smtClean="0"/>
              <a:t>年３月）</a:t>
            </a:r>
          </a:p>
          <a:p>
            <a:pPr eaLnBrk="1" hangingPunct="1">
              <a:lnSpc>
                <a:spcPct val="90000"/>
              </a:lnSpc>
            </a:pPr>
            <a:r>
              <a:rPr lang="ja-JP" altLang="en-US" sz="2000" b="1" smtClean="0"/>
              <a:t>適法（最高裁、</a:t>
            </a:r>
            <a:r>
              <a:rPr lang="en-US" altLang="ja-JP" sz="2000" b="1" smtClean="0"/>
              <a:t>1997</a:t>
            </a:r>
            <a:r>
              <a:rPr lang="ja-JP" altLang="en-US" sz="2000" b="1" smtClean="0"/>
              <a:t>年７月）</a:t>
            </a:r>
          </a:p>
          <a:p>
            <a:pPr eaLnBrk="1" hangingPunct="1">
              <a:lnSpc>
                <a:spcPct val="90000"/>
              </a:lnSpc>
            </a:pPr>
            <a:r>
              <a:rPr lang="ja-JP" altLang="en-US" sz="2000" b="1" smtClean="0"/>
              <a:t>特許製品の並行輸入は特許侵害にあたらない</a:t>
            </a:r>
          </a:p>
          <a:p>
            <a:pPr eaLnBrk="1" hangingPunct="1">
              <a:lnSpc>
                <a:spcPct val="90000"/>
              </a:lnSpc>
            </a:pPr>
            <a:r>
              <a:rPr lang="ja-JP" altLang="en-US" sz="2000" b="1" smtClean="0"/>
              <a:t>最高裁では国際取引での商品流通の自由を尊重しつつ、外国での販売時に譲受人と販売先・使用地域から日本を除外することを合意し、その旨明示すれば日本への輸入の差止も可能として、特許権者の保護にも配慮した。</a:t>
            </a:r>
          </a:p>
          <a:p>
            <a:pPr eaLnBrk="1" hangingPunct="1">
              <a:lnSpc>
                <a:spcPct val="80000"/>
              </a:lnSpc>
            </a:pPr>
            <a:endParaRPr lang="ja-JP" altLang="en-US" sz="2000" b="1" smtClean="0"/>
          </a:p>
          <a:p>
            <a:pPr eaLnBrk="1" hangingPunct="1">
              <a:lnSpc>
                <a:spcPct val="80000"/>
              </a:lnSpc>
            </a:pPr>
            <a:endParaRPr lang="en-US" altLang="ja-JP" sz="1400" smtClean="0"/>
          </a:p>
        </p:txBody>
      </p:sp>
      <p:sp>
        <p:nvSpPr>
          <p:cNvPr id="130053" name="Text Box 5"/>
          <p:cNvSpPr txBox="1">
            <a:spLocks noChangeArrowheads="1"/>
          </p:cNvSpPr>
          <p:nvPr/>
        </p:nvSpPr>
        <p:spPr bwMode="auto">
          <a:xfrm>
            <a:off x="323850" y="6237288"/>
            <a:ext cx="8424863" cy="457200"/>
          </a:xfrm>
          <a:prstGeom prst="rect">
            <a:avLst/>
          </a:prstGeom>
          <a:solidFill>
            <a:srgbClr val="040315"/>
          </a:solidFill>
          <a:ln w="9525">
            <a:noFill/>
            <a:miter lim="800000"/>
            <a:headEnd/>
            <a:tailEnd/>
          </a:ln>
        </p:spPr>
        <p:txBody>
          <a:bodyPr>
            <a:spAutoFit/>
          </a:bodyPr>
          <a:lstStyle/>
          <a:p>
            <a:r>
              <a:rPr lang="ja-JP" altLang="en-US" sz="2400" b="1">
                <a:solidFill>
                  <a:srgbClr val="FFFF00"/>
                </a:solidFill>
              </a:rPr>
              <a:t>並行輸入の問題は自由貿易促進と知的財産権保護のバランス</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0051">
                                            <p:bg/>
                                          </p:spTgt>
                                        </p:tgtEl>
                                        <p:attrNameLst>
                                          <p:attrName>style.visibility</p:attrName>
                                        </p:attrNameLst>
                                      </p:cBhvr>
                                      <p:to>
                                        <p:strVal val="visible"/>
                                      </p:to>
                                    </p:set>
                                    <p:animEffect transition="in" filter="fade">
                                      <p:cBhvr>
                                        <p:cTn id="7" dur="1000"/>
                                        <p:tgtEl>
                                          <p:spTgt spid="130051">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0051">
                                            <p:txEl>
                                              <p:pRg st="0" end="0"/>
                                            </p:txEl>
                                          </p:spTgt>
                                        </p:tgtEl>
                                        <p:attrNameLst>
                                          <p:attrName>style.visibility</p:attrName>
                                        </p:attrNameLst>
                                      </p:cBhvr>
                                      <p:to>
                                        <p:strVal val="visible"/>
                                      </p:to>
                                    </p:set>
                                    <p:animEffect transition="in" filter="fade">
                                      <p:cBhvr>
                                        <p:cTn id="12" dur="1000"/>
                                        <p:tgtEl>
                                          <p:spTgt spid="13005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0051">
                                            <p:txEl>
                                              <p:pRg st="1" end="1"/>
                                            </p:txEl>
                                          </p:spTgt>
                                        </p:tgtEl>
                                        <p:attrNameLst>
                                          <p:attrName>style.visibility</p:attrName>
                                        </p:attrNameLst>
                                      </p:cBhvr>
                                      <p:to>
                                        <p:strVal val="visible"/>
                                      </p:to>
                                    </p:set>
                                    <p:animEffect transition="in" filter="fade">
                                      <p:cBhvr>
                                        <p:cTn id="17" dur="1000"/>
                                        <p:tgtEl>
                                          <p:spTgt spid="13005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0051">
                                            <p:txEl>
                                              <p:pRg st="2" end="2"/>
                                            </p:txEl>
                                          </p:spTgt>
                                        </p:tgtEl>
                                        <p:attrNameLst>
                                          <p:attrName>style.visibility</p:attrName>
                                        </p:attrNameLst>
                                      </p:cBhvr>
                                      <p:to>
                                        <p:strVal val="visible"/>
                                      </p:to>
                                    </p:set>
                                    <p:animEffect transition="in" filter="fade">
                                      <p:cBhvr>
                                        <p:cTn id="22" dur="1000"/>
                                        <p:tgtEl>
                                          <p:spTgt spid="130051">
                                            <p:txEl>
                                              <p:pRg st="2" end="2"/>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0052">
                                            <p:bg/>
                                          </p:spTgt>
                                        </p:tgtEl>
                                        <p:attrNameLst>
                                          <p:attrName>style.visibility</p:attrName>
                                        </p:attrNameLst>
                                      </p:cBhvr>
                                      <p:to>
                                        <p:strVal val="visible"/>
                                      </p:to>
                                    </p:set>
                                    <p:animEffect transition="in" filter="fade">
                                      <p:cBhvr>
                                        <p:cTn id="25" dur="1000"/>
                                        <p:tgtEl>
                                          <p:spTgt spid="130052">
                                            <p:bg/>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0052">
                                            <p:txEl>
                                              <p:pRg st="0" end="0"/>
                                            </p:txEl>
                                          </p:spTgt>
                                        </p:tgtEl>
                                        <p:attrNameLst>
                                          <p:attrName>style.visibility</p:attrName>
                                        </p:attrNameLst>
                                      </p:cBhvr>
                                      <p:to>
                                        <p:strVal val="visible"/>
                                      </p:to>
                                    </p:set>
                                    <p:animEffect transition="in" filter="fade">
                                      <p:cBhvr>
                                        <p:cTn id="30" dur="1000"/>
                                        <p:tgtEl>
                                          <p:spTgt spid="13005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0052">
                                            <p:txEl>
                                              <p:pRg st="1" end="1"/>
                                            </p:txEl>
                                          </p:spTgt>
                                        </p:tgtEl>
                                        <p:attrNameLst>
                                          <p:attrName>style.visibility</p:attrName>
                                        </p:attrNameLst>
                                      </p:cBhvr>
                                      <p:to>
                                        <p:strVal val="visible"/>
                                      </p:to>
                                    </p:set>
                                    <p:animEffect transition="in" filter="fade">
                                      <p:cBhvr>
                                        <p:cTn id="35" dur="1000"/>
                                        <p:tgtEl>
                                          <p:spTgt spid="130052">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0052">
                                            <p:txEl>
                                              <p:pRg st="2" end="2"/>
                                            </p:txEl>
                                          </p:spTgt>
                                        </p:tgtEl>
                                        <p:attrNameLst>
                                          <p:attrName>style.visibility</p:attrName>
                                        </p:attrNameLst>
                                      </p:cBhvr>
                                      <p:to>
                                        <p:strVal val="visible"/>
                                      </p:to>
                                    </p:set>
                                    <p:animEffect transition="in" filter="fade">
                                      <p:cBhvr>
                                        <p:cTn id="40" dur="1000"/>
                                        <p:tgtEl>
                                          <p:spTgt spid="130052">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30052">
                                            <p:txEl>
                                              <p:pRg st="3" end="3"/>
                                            </p:txEl>
                                          </p:spTgt>
                                        </p:tgtEl>
                                        <p:attrNameLst>
                                          <p:attrName>style.visibility</p:attrName>
                                        </p:attrNameLst>
                                      </p:cBhvr>
                                      <p:to>
                                        <p:strVal val="visible"/>
                                      </p:to>
                                    </p:set>
                                    <p:animEffect transition="in" filter="fade">
                                      <p:cBhvr>
                                        <p:cTn id="45" dur="1000"/>
                                        <p:tgtEl>
                                          <p:spTgt spid="130052">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30052">
                                            <p:txEl>
                                              <p:pRg st="4" end="4"/>
                                            </p:txEl>
                                          </p:spTgt>
                                        </p:tgtEl>
                                        <p:attrNameLst>
                                          <p:attrName>style.visibility</p:attrName>
                                        </p:attrNameLst>
                                      </p:cBhvr>
                                      <p:to>
                                        <p:strVal val="visible"/>
                                      </p:to>
                                    </p:set>
                                    <p:animEffect transition="in" filter="fade">
                                      <p:cBhvr>
                                        <p:cTn id="50" dur="1000"/>
                                        <p:tgtEl>
                                          <p:spTgt spid="130052">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0052">
                                            <p:txEl>
                                              <p:pRg st="5" end="5"/>
                                            </p:txEl>
                                          </p:spTgt>
                                        </p:tgtEl>
                                        <p:attrNameLst>
                                          <p:attrName>style.visibility</p:attrName>
                                        </p:attrNameLst>
                                      </p:cBhvr>
                                      <p:to>
                                        <p:strVal val="visible"/>
                                      </p:to>
                                    </p:set>
                                    <p:animEffect transition="in" filter="fade">
                                      <p:cBhvr>
                                        <p:cTn id="55" dur="1000"/>
                                        <p:tgtEl>
                                          <p:spTgt spid="130052">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30052">
                                            <p:txEl>
                                              <p:pRg st="6" end="6"/>
                                            </p:txEl>
                                          </p:spTgt>
                                        </p:tgtEl>
                                        <p:attrNameLst>
                                          <p:attrName>style.visibility</p:attrName>
                                        </p:attrNameLst>
                                      </p:cBhvr>
                                      <p:to>
                                        <p:strVal val="visible"/>
                                      </p:to>
                                    </p:set>
                                    <p:animEffect transition="in" filter="fade">
                                      <p:cBhvr>
                                        <p:cTn id="60" dur="1000"/>
                                        <p:tgtEl>
                                          <p:spTgt spid="130052">
                                            <p:txEl>
                                              <p:pRg st="6" end="6"/>
                                            </p:tx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0053"/>
                                        </p:tgtEl>
                                        <p:attrNameLst>
                                          <p:attrName>style.visibility</p:attrName>
                                        </p:attrNameLst>
                                      </p:cBhvr>
                                      <p:to>
                                        <p:strVal val="visible"/>
                                      </p:to>
                                    </p:set>
                                    <p:animEffect transition="in" filter="fade">
                                      <p:cBhvr>
                                        <p:cTn id="63" dur="1000"/>
                                        <p:tgtEl>
                                          <p:spTgt spid="130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build="p" animBg="1"/>
      <p:bldP spid="130052" grpId="0" build="p" animBg="1"/>
      <p:bldP spid="13005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609600"/>
            <a:ext cx="8243918" cy="1143000"/>
          </a:xfrm>
        </p:spPr>
        <p:txBody>
          <a:bodyPr/>
          <a:lstStyle/>
          <a:p>
            <a:pPr eaLnBrk="1" hangingPunct="1"/>
            <a:r>
              <a:rPr lang="ja-JP" altLang="en-US" dirty="0" smtClean="0"/>
              <a:t>ＷＴＯのポイント</a:t>
            </a:r>
            <a:r>
              <a:rPr lang="en-US" altLang="ja-JP" dirty="0" smtClean="0"/>
              <a:t>Ⅳ</a:t>
            </a:r>
            <a:r>
              <a:rPr lang="ja-JP" altLang="en-US" dirty="0" smtClean="0"/>
              <a:t>：紛争解決</a:t>
            </a:r>
          </a:p>
        </p:txBody>
      </p:sp>
      <p:sp>
        <p:nvSpPr>
          <p:cNvPr id="61445" name="Rectangle 5"/>
          <p:cNvSpPr>
            <a:spLocks noGrp="1" noChangeArrowheads="1"/>
          </p:cNvSpPr>
          <p:nvPr>
            <p:ph idx="1"/>
          </p:nvPr>
        </p:nvSpPr>
        <p:spPr>
          <a:xfrm>
            <a:off x="1187450" y="1989138"/>
            <a:ext cx="7772400" cy="4114800"/>
          </a:xfrm>
          <a:noFill/>
        </p:spPr>
        <p:txBody>
          <a:bodyPr/>
          <a:lstStyle/>
          <a:p>
            <a:pPr marL="609600" indent="-609600" eaLnBrk="1" hangingPunct="1"/>
            <a:r>
              <a:rPr lang="ja-JP" altLang="en-US" b="1" smtClean="0"/>
              <a:t>ＧＡＴＴ</a:t>
            </a:r>
          </a:p>
          <a:p>
            <a:pPr marL="990600" lvl="1" indent="-533400" eaLnBrk="1" hangingPunct="1"/>
            <a:r>
              <a:rPr lang="ja-JP" altLang="en-US" smtClean="0"/>
              <a:t>２国間協議→パネル設定→裁定</a:t>
            </a:r>
          </a:p>
          <a:p>
            <a:pPr marL="609600" indent="-609600" eaLnBrk="1" hangingPunct="1"/>
            <a:r>
              <a:rPr lang="ja-JP" altLang="en-US" smtClean="0"/>
              <a:t>ＷＴＯ</a:t>
            </a:r>
          </a:p>
          <a:p>
            <a:pPr marL="609600" indent="-609600" eaLnBrk="1" hangingPunct="1">
              <a:buFontTx/>
              <a:buNone/>
            </a:pPr>
            <a:r>
              <a:rPr lang="ja-JP" altLang="en-US" smtClean="0"/>
              <a:t>　　当時国間協議→紛争解決機関（ＤＳＢ）にパネル設置　→最終報告→再審手続き→ＤＳＢで再審→採択→勧告→勧告不実施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1445">
                                            <p:txEl>
                                              <p:pRg st="0" end="0"/>
                                            </p:txEl>
                                          </p:spTgt>
                                        </p:tgtEl>
                                        <p:attrNameLst>
                                          <p:attrName>style.visibility</p:attrName>
                                        </p:attrNameLst>
                                      </p:cBhvr>
                                      <p:to>
                                        <p:strVal val="visible"/>
                                      </p:to>
                                    </p:set>
                                    <p:animEffect transition="in" filter="fade">
                                      <p:cBhvr>
                                        <p:cTn id="7" dur="500"/>
                                        <p:tgtEl>
                                          <p:spTgt spid="61445">
                                            <p:txEl>
                                              <p:pRg st="0" end="0"/>
                                            </p:txEl>
                                          </p:spTgt>
                                        </p:tgtEl>
                                      </p:cBhvr>
                                    </p:animEffect>
                                    <p:anim calcmode="lin" valueType="num">
                                      <p:cBhvr>
                                        <p:cTn id="8" dur="500" fill="hold"/>
                                        <p:tgtEl>
                                          <p:spTgt spid="6144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1445">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1445">
                                            <p:txEl>
                                              <p:pRg st="1" end="1"/>
                                            </p:txEl>
                                          </p:spTgt>
                                        </p:tgtEl>
                                        <p:attrNameLst>
                                          <p:attrName>style.visibility</p:attrName>
                                        </p:attrNameLst>
                                      </p:cBhvr>
                                      <p:to>
                                        <p:strVal val="visible"/>
                                      </p:to>
                                    </p:set>
                                    <p:animEffect transition="in" filter="fade">
                                      <p:cBhvr>
                                        <p:cTn id="12" dur="500"/>
                                        <p:tgtEl>
                                          <p:spTgt spid="61445">
                                            <p:txEl>
                                              <p:pRg st="1" end="1"/>
                                            </p:txEl>
                                          </p:spTgt>
                                        </p:tgtEl>
                                      </p:cBhvr>
                                    </p:animEffect>
                                    <p:anim calcmode="lin" valueType="num">
                                      <p:cBhvr>
                                        <p:cTn id="13" dur="500" fill="hold"/>
                                        <p:tgtEl>
                                          <p:spTgt spid="61445">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6144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61445">
                                            <p:txEl>
                                              <p:pRg st="2" end="2"/>
                                            </p:txEl>
                                          </p:spTgt>
                                        </p:tgtEl>
                                        <p:attrNameLst>
                                          <p:attrName>style.visibility</p:attrName>
                                        </p:attrNameLst>
                                      </p:cBhvr>
                                      <p:to>
                                        <p:strVal val="visible"/>
                                      </p:to>
                                    </p:set>
                                    <p:animEffect transition="in" filter="fade">
                                      <p:cBhvr>
                                        <p:cTn id="19" dur="500"/>
                                        <p:tgtEl>
                                          <p:spTgt spid="61445">
                                            <p:txEl>
                                              <p:pRg st="2" end="2"/>
                                            </p:txEl>
                                          </p:spTgt>
                                        </p:tgtEl>
                                      </p:cBhvr>
                                    </p:animEffect>
                                    <p:anim calcmode="lin" valueType="num">
                                      <p:cBhvr>
                                        <p:cTn id="20" dur="500" fill="hold"/>
                                        <p:tgtEl>
                                          <p:spTgt spid="61445">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61445">
                                            <p:txEl>
                                              <p:pRg st="2" end="2"/>
                                            </p:txEl>
                                          </p:spTgt>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61445">
                                            <p:txEl>
                                              <p:pRg st="3" end="3"/>
                                            </p:txEl>
                                          </p:spTgt>
                                        </p:tgtEl>
                                        <p:attrNameLst>
                                          <p:attrName>style.visibility</p:attrName>
                                        </p:attrNameLst>
                                      </p:cBhvr>
                                      <p:to>
                                        <p:strVal val="visible"/>
                                      </p:to>
                                    </p:set>
                                    <p:animEffect transition="in" filter="fade">
                                      <p:cBhvr>
                                        <p:cTn id="24" dur="500"/>
                                        <p:tgtEl>
                                          <p:spTgt spid="61445">
                                            <p:txEl>
                                              <p:pRg st="3" end="3"/>
                                            </p:txEl>
                                          </p:spTgt>
                                        </p:tgtEl>
                                      </p:cBhvr>
                                    </p:animEffect>
                                    <p:anim calcmode="lin" valueType="num">
                                      <p:cBhvr>
                                        <p:cTn id="25" dur="500" fill="hold"/>
                                        <p:tgtEl>
                                          <p:spTgt spid="61445">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6144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p:cNvPicPr>
            <a:picLocks noChangeAspect="1" noChangeArrowheads="1"/>
          </p:cNvPicPr>
          <p:nvPr/>
        </p:nvPicPr>
        <p:blipFill>
          <a:blip r:embed="rId3" cstate="print"/>
          <a:srcRect l="35938" t="9375" r="36719" b="14999"/>
          <a:stretch>
            <a:fillRect/>
          </a:stretch>
        </p:blipFill>
        <p:spPr bwMode="auto">
          <a:xfrm>
            <a:off x="2357438" y="214313"/>
            <a:ext cx="3636962" cy="6286500"/>
          </a:xfrm>
          <a:prstGeom prst="rect">
            <a:avLst/>
          </a:prstGeom>
          <a:noFill/>
          <a:ln w="9525">
            <a:noFill/>
            <a:miter lim="800000"/>
            <a:headEnd/>
            <a:tailEnd/>
          </a:ln>
        </p:spPr>
      </p:pic>
      <p:sp>
        <p:nvSpPr>
          <p:cNvPr id="69635" name="テキスト ボックス 5"/>
          <p:cNvSpPr txBox="1">
            <a:spLocks noChangeArrowheads="1"/>
          </p:cNvSpPr>
          <p:nvPr/>
        </p:nvSpPr>
        <p:spPr bwMode="auto">
          <a:xfrm>
            <a:off x="7429837" y="571500"/>
            <a:ext cx="1015663" cy="5286375"/>
          </a:xfrm>
          <a:prstGeom prst="rect">
            <a:avLst/>
          </a:prstGeom>
          <a:noFill/>
          <a:ln w="9525">
            <a:noFill/>
            <a:miter lim="800000"/>
            <a:headEnd/>
            <a:tailEnd/>
          </a:ln>
        </p:spPr>
        <p:txBody>
          <a:bodyPr vert="eaVert">
            <a:spAutoFit/>
          </a:bodyPr>
          <a:lstStyle/>
          <a:p>
            <a:r>
              <a:rPr lang="ja-JP" altLang="en-US" sz="5400" dirty="0">
                <a:solidFill>
                  <a:schemeClr val="bg1"/>
                </a:solidFill>
              </a:rPr>
              <a:t>紛争解決の流れ</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タイトル 1"/>
          <p:cNvSpPr>
            <a:spLocks noGrp="1"/>
          </p:cNvSpPr>
          <p:nvPr>
            <p:ph type="title"/>
          </p:nvPr>
        </p:nvSpPr>
        <p:spPr>
          <a:xfrm>
            <a:off x="611560" y="116632"/>
            <a:ext cx="7772400" cy="1008112"/>
          </a:xfrm>
        </p:spPr>
        <p:txBody>
          <a:bodyPr/>
          <a:lstStyle/>
          <a:p>
            <a:pPr eaLnBrk="1" hangingPunct="1"/>
            <a:r>
              <a:rPr lang="en-US" altLang="ja-JP" dirty="0" smtClean="0"/>
              <a:t>WTO</a:t>
            </a:r>
            <a:r>
              <a:rPr lang="ja-JP" altLang="en-US" dirty="0" smtClean="0"/>
              <a:t>紛争件数</a:t>
            </a:r>
          </a:p>
        </p:txBody>
      </p:sp>
      <p:sp>
        <p:nvSpPr>
          <p:cNvPr id="5" name="テキスト ボックス 4"/>
          <p:cNvSpPr txBox="1"/>
          <p:nvPr/>
        </p:nvSpPr>
        <p:spPr>
          <a:xfrm>
            <a:off x="3989372" y="6165304"/>
            <a:ext cx="4820550" cy="461665"/>
          </a:xfrm>
          <a:prstGeom prst="rect">
            <a:avLst/>
          </a:prstGeom>
          <a:noFill/>
        </p:spPr>
        <p:txBody>
          <a:bodyPr wrap="none" rtlCol="0">
            <a:spAutoFit/>
          </a:bodyPr>
          <a:lstStyle/>
          <a:p>
            <a:r>
              <a:rPr kumimoji="1" lang="en-US" altLang="ja-JP" sz="2400" b="1" dirty="0" smtClean="0">
                <a:solidFill>
                  <a:schemeClr val="bg1"/>
                </a:solidFill>
              </a:rPr>
              <a:t>(</a:t>
            </a:r>
            <a:r>
              <a:rPr kumimoji="1" lang="ja-JP" altLang="en-US" sz="2400" b="1" dirty="0" smtClean="0">
                <a:solidFill>
                  <a:schemeClr val="bg1"/>
                </a:solidFill>
              </a:rPr>
              <a:t>出典：不公正貿易白書</a:t>
            </a:r>
            <a:r>
              <a:rPr kumimoji="1" lang="en-US" altLang="ja-JP" sz="2400" b="1" dirty="0" smtClean="0">
                <a:solidFill>
                  <a:schemeClr val="bg1"/>
                </a:solidFill>
              </a:rPr>
              <a:t>2014</a:t>
            </a:r>
            <a:r>
              <a:rPr kumimoji="1" lang="ja-JP" altLang="en-US" sz="2400" b="1" dirty="0" smtClean="0">
                <a:solidFill>
                  <a:schemeClr val="bg1"/>
                </a:solidFill>
              </a:rPr>
              <a:t>年版）</a:t>
            </a:r>
            <a:endParaRPr kumimoji="1" lang="ja-JP" altLang="en-US" sz="2400" b="1" dirty="0">
              <a:solidFill>
                <a:schemeClr val="bg1"/>
              </a:solidFill>
            </a:endParaRPr>
          </a:p>
        </p:txBody>
      </p:sp>
      <p:pic>
        <p:nvPicPr>
          <p:cNvPr id="9" name="コンテンツ プレースホルダー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7544" y="981744"/>
            <a:ext cx="8096340" cy="5183560"/>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dirty="0"/>
          </a:p>
        </p:txBody>
      </p:sp>
      <p:pic>
        <p:nvPicPr>
          <p:cNvPr id="387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603" r="1813" b="44682"/>
          <a:stretch/>
        </p:blipFill>
        <p:spPr bwMode="auto">
          <a:xfrm>
            <a:off x="971600" y="99631"/>
            <a:ext cx="6696744" cy="6758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9"/>
          <p:cNvSpPr txBox="1">
            <a:spLocks noChangeArrowheads="1"/>
          </p:cNvSpPr>
          <p:nvPr/>
        </p:nvSpPr>
        <p:spPr bwMode="auto">
          <a:xfrm>
            <a:off x="8214480" y="500063"/>
            <a:ext cx="677108" cy="5766963"/>
          </a:xfrm>
          <a:prstGeom prst="rect">
            <a:avLst/>
          </a:prstGeom>
          <a:noFill/>
          <a:ln w="9525">
            <a:noFill/>
            <a:miter lim="800000"/>
            <a:headEnd/>
            <a:tailEnd/>
          </a:ln>
        </p:spPr>
        <p:txBody>
          <a:bodyPr vert="eaVert" wrap="none">
            <a:spAutoFit/>
          </a:bodyPr>
          <a:lstStyle/>
          <a:p>
            <a:r>
              <a:rPr lang="ja-JP" altLang="en-US" sz="3200" dirty="0">
                <a:solidFill>
                  <a:schemeClr val="bg1"/>
                </a:solidFill>
              </a:rPr>
              <a:t>日本経済新聞</a:t>
            </a:r>
            <a:r>
              <a:rPr lang="ja-JP" altLang="en-US" sz="3200" dirty="0" smtClean="0">
                <a:solidFill>
                  <a:schemeClr val="bg1"/>
                </a:solidFill>
              </a:rPr>
              <a:t>２０１３年５月２日</a:t>
            </a:r>
            <a:endParaRPr lang="ja-JP" altLang="en-US" sz="3200" dirty="0">
              <a:solidFill>
                <a:schemeClr val="bg1"/>
              </a:solidFill>
            </a:endParaRPr>
          </a:p>
        </p:txBody>
      </p:sp>
    </p:spTree>
    <p:extLst>
      <p:ext uri="{BB962C8B-B14F-4D97-AF65-F5344CB8AC3E}">
        <p14:creationId xmlns:p14="http://schemas.microsoft.com/office/powerpoint/2010/main" val="590454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4"/>
          <p:cNvSpPr txBox="1">
            <a:spLocks noChangeArrowheads="1"/>
          </p:cNvSpPr>
          <p:nvPr/>
        </p:nvSpPr>
        <p:spPr bwMode="auto">
          <a:xfrm>
            <a:off x="5357813" y="6524625"/>
            <a:ext cx="3317875" cy="338138"/>
          </a:xfrm>
          <a:prstGeom prst="rect">
            <a:avLst/>
          </a:prstGeom>
          <a:noFill/>
          <a:ln w="9525">
            <a:solidFill>
              <a:schemeClr val="tx1"/>
            </a:solidFill>
            <a:miter lim="800000"/>
            <a:headEnd/>
            <a:tailEnd/>
          </a:ln>
        </p:spPr>
        <p:txBody>
          <a:bodyPr>
            <a:spAutoFit/>
          </a:bodyPr>
          <a:lstStyle/>
          <a:p>
            <a:pPr fontAlgn="ctr">
              <a:spcBef>
                <a:spcPct val="50000"/>
              </a:spcBef>
            </a:pPr>
            <a:r>
              <a:rPr lang="ja-JP" altLang="en-US" sz="1600" dirty="0">
                <a:latin typeface="Arial" charset="0"/>
              </a:rPr>
              <a:t>出典：</a:t>
            </a:r>
            <a:r>
              <a:rPr lang="en-US" sz="1600" dirty="0"/>
              <a:t> </a:t>
            </a:r>
            <a:r>
              <a:rPr lang="ja-JP" altLang="en-US" sz="1600" dirty="0" smtClean="0"/>
              <a:t>外務省ホームページより</a:t>
            </a:r>
            <a:endParaRPr lang="ja-JP" altLang="en-US" sz="1600" dirty="0">
              <a:latin typeface="Arial" charset="0"/>
            </a:endParaRPr>
          </a:p>
        </p:txBody>
      </p:sp>
      <p:pic>
        <p:nvPicPr>
          <p:cNvPr id="25613" name="Picture 13" descr="（図）WTO機構図"/>
          <p:cNvPicPr>
            <a:picLocks noChangeAspect="1" noChangeArrowheads="1"/>
          </p:cNvPicPr>
          <p:nvPr/>
        </p:nvPicPr>
        <p:blipFill>
          <a:blip r:embed="rId3" cstate="print"/>
          <a:srcRect/>
          <a:stretch>
            <a:fillRect/>
          </a:stretch>
        </p:blipFill>
        <p:spPr bwMode="auto">
          <a:xfrm>
            <a:off x="611560" y="188640"/>
            <a:ext cx="8352928" cy="6264696"/>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550391"/>
          </a:xfrm>
        </p:spPr>
        <p:txBody>
          <a:bodyPr/>
          <a:lstStyle/>
          <a:p>
            <a:pPr lvl="0"/>
            <a:r>
              <a:rPr lang="ja-JP" altLang="ja-JP" sz="3600" dirty="0" smtClean="0"/>
              <a:t>ＷＴＯ通商交渉（ラウンド）小史</a:t>
            </a:r>
            <a:endParaRPr kumimoji="1" lang="ja-JP" altLang="en-US" sz="3600" dirty="0"/>
          </a:p>
        </p:txBody>
      </p:sp>
      <p:pic>
        <p:nvPicPr>
          <p:cNvPr id="259074" name="Picture 2"/>
          <p:cNvPicPr>
            <a:picLocks noGrp="1" noChangeAspect="1" noChangeArrowheads="1"/>
          </p:cNvPicPr>
          <p:nvPr>
            <p:ph idx="1"/>
          </p:nvPr>
        </p:nvPicPr>
        <p:blipFill>
          <a:blip r:embed="rId3" cstate="print"/>
          <a:srcRect/>
          <a:stretch>
            <a:fillRect/>
          </a:stretch>
        </p:blipFill>
        <p:spPr bwMode="auto">
          <a:xfrm>
            <a:off x="899592" y="764704"/>
            <a:ext cx="6598516" cy="5955054"/>
          </a:xfrm>
          <a:prstGeom prst="rect">
            <a:avLst/>
          </a:prstGeom>
          <a:noFill/>
          <a:ln w="9525">
            <a:noFill/>
            <a:miter lim="800000"/>
            <a:headEnd/>
            <a:tailEnd/>
          </a:ln>
        </p:spPr>
      </p:pic>
      <p:sp>
        <p:nvSpPr>
          <p:cNvPr id="3" name="テキスト ボックス 2"/>
          <p:cNvSpPr txBox="1"/>
          <p:nvPr/>
        </p:nvSpPr>
        <p:spPr>
          <a:xfrm>
            <a:off x="6876256" y="5836622"/>
            <a:ext cx="2031325" cy="369332"/>
          </a:xfrm>
          <a:prstGeom prst="rect">
            <a:avLst/>
          </a:prstGeom>
          <a:noFill/>
        </p:spPr>
        <p:txBody>
          <a:bodyPr wrap="none" rtlCol="0">
            <a:spAutoFit/>
          </a:bodyPr>
          <a:lstStyle/>
          <a:p>
            <a:r>
              <a:rPr kumimoji="1" lang="en-US" altLang="ja-JP" dirty="0" smtClean="0"/>
              <a:t>『</a:t>
            </a:r>
            <a:r>
              <a:rPr kumimoji="1" lang="ja-JP" altLang="en-US" dirty="0" smtClean="0"/>
              <a:t>不公正貿易白書</a:t>
            </a:r>
            <a:r>
              <a:rPr lang="en-US" altLang="ja-JP" dirty="0"/>
              <a:t>』</a:t>
            </a:r>
            <a:endParaRPr kumimoji="1" lang="ja-JP" altLang="en-US" dirty="0"/>
          </a:p>
        </p:txBody>
      </p:sp>
    </p:spTree>
    <p:extLst>
      <p:ext uri="{BB962C8B-B14F-4D97-AF65-F5344CB8AC3E}">
        <p14:creationId xmlns:p14="http://schemas.microsoft.com/office/powerpoint/2010/main" val="27265453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827088" y="188913"/>
            <a:ext cx="7772400" cy="1143000"/>
          </a:xfrm>
        </p:spPr>
        <p:txBody>
          <a:bodyPr/>
          <a:lstStyle/>
          <a:p>
            <a:pPr eaLnBrk="1" hangingPunct="1">
              <a:defRPr/>
            </a:pPr>
            <a:r>
              <a:rPr lang="en-US" altLang="ja-JP" sz="4000" smtClean="0"/>
              <a:t>WTO</a:t>
            </a:r>
            <a:r>
              <a:rPr lang="ja-JP" altLang="en-US" sz="4000" smtClean="0"/>
              <a:t>ドーハ会議　論点</a:t>
            </a:r>
            <a:br>
              <a:rPr lang="ja-JP" altLang="en-US" sz="4000" smtClean="0"/>
            </a:br>
            <a:r>
              <a:rPr lang="ja-JP" altLang="en-US" sz="4000" smtClean="0"/>
              <a:t> </a:t>
            </a:r>
            <a:r>
              <a:rPr lang="en-US" altLang="ja-JP" sz="2800" smtClean="0"/>
              <a:t>2001</a:t>
            </a:r>
            <a:r>
              <a:rPr lang="ja-JP" altLang="en-US" sz="2800" smtClean="0"/>
              <a:t>年１１月９－１３日</a:t>
            </a:r>
          </a:p>
        </p:txBody>
      </p:sp>
      <p:graphicFrame>
        <p:nvGraphicFramePr>
          <p:cNvPr id="107550" name="Group 30"/>
          <p:cNvGraphicFramePr>
            <a:graphicFrameLocks noGrp="1"/>
          </p:cNvGraphicFramePr>
          <p:nvPr>
            <p:ph idx="1"/>
          </p:nvPr>
        </p:nvGraphicFramePr>
        <p:xfrm>
          <a:off x="468313" y="1412875"/>
          <a:ext cx="8229600" cy="5345684"/>
        </p:xfrm>
        <a:graphic>
          <a:graphicData uri="http://schemas.openxmlformats.org/drawingml/2006/table">
            <a:tbl>
              <a:tblPr/>
              <a:tblGrid>
                <a:gridCol w="2743200"/>
                <a:gridCol w="2743200"/>
                <a:gridCol w="2743200"/>
              </a:tblGrid>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3600" b="0" i="0" u="none" strike="noStrike" cap="none" normalizeH="0" baseline="0" smtClean="0">
                          <a:ln>
                            <a:noFill/>
                          </a:ln>
                          <a:solidFill>
                            <a:schemeClr val="tx1"/>
                          </a:solidFill>
                          <a:effectLst/>
                          <a:latin typeface="Verdana" pitchFamily="34" charset="0"/>
                          <a:ea typeface="ＭＳ Ｐゴシック" charset="-128"/>
                        </a:rPr>
                        <a:t>推進／支持</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3600" b="0" i="0" u="none" strike="noStrike" cap="none" normalizeH="0" baseline="0" smtClean="0">
                          <a:ln>
                            <a:noFill/>
                          </a:ln>
                          <a:solidFill>
                            <a:schemeClr val="tx1"/>
                          </a:solidFill>
                          <a:effectLst/>
                          <a:latin typeface="Verdana" pitchFamily="34" charset="0"/>
                          <a:ea typeface="ＭＳ Ｐゴシック" charset="-128"/>
                        </a:rPr>
                        <a:t>テーマ</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3600" b="0" i="0" u="none" strike="noStrike" cap="none" normalizeH="0" baseline="0" smtClean="0">
                          <a:ln>
                            <a:noFill/>
                          </a:ln>
                          <a:solidFill>
                            <a:schemeClr val="tx1"/>
                          </a:solidFill>
                          <a:effectLst/>
                          <a:latin typeface="Verdana" pitchFamily="34" charset="0"/>
                          <a:ea typeface="ＭＳ Ｐゴシック" charset="-128"/>
                        </a:rPr>
                        <a:t>慎重／反対</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9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3600" b="0" i="0" u="none" strike="noStrike" cap="none" normalizeH="0" baseline="0" smtClean="0">
                          <a:ln>
                            <a:noFill/>
                          </a:ln>
                          <a:solidFill>
                            <a:schemeClr val="tx1"/>
                          </a:solidFill>
                          <a:effectLst/>
                          <a:latin typeface="Verdana" pitchFamily="34" charset="0"/>
                          <a:ea typeface="ＭＳ Ｐゴシック" charset="-128"/>
                        </a:rPr>
                        <a:t>米・豪・加</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3200" b="0" i="0" u="none" strike="noStrike" cap="none" normalizeH="0" baseline="0" smtClean="0">
                          <a:ln>
                            <a:noFill/>
                          </a:ln>
                          <a:solidFill>
                            <a:schemeClr val="tx1"/>
                          </a:solidFill>
                          <a:effectLst/>
                          <a:latin typeface="Verdana" pitchFamily="34" charset="0"/>
                          <a:ea typeface="ＭＳ Ｐゴシック" charset="-128"/>
                        </a:rPr>
                        <a:t>農業自由化：</a:t>
                      </a:r>
                      <a:br>
                        <a:rPr kumimoji="1" lang="ja-JP" altLang="en-US" sz="3200" b="0" i="0" u="none" strike="noStrike" cap="none" normalizeH="0" baseline="0" smtClean="0">
                          <a:ln>
                            <a:noFill/>
                          </a:ln>
                          <a:solidFill>
                            <a:schemeClr val="tx1"/>
                          </a:solidFill>
                          <a:effectLst/>
                          <a:latin typeface="Verdana" pitchFamily="34" charset="0"/>
                          <a:ea typeface="ＭＳ Ｐゴシック" charset="-128"/>
                        </a:rPr>
                      </a:br>
                      <a:r>
                        <a:rPr kumimoji="1" lang="ja-JP" altLang="en-US" sz="3200" b="0" i="0" u="none" strike="noStrike" cap="none" normalizeH="0" baseline="0" smtClean="0">
                          <a:ln>
                            <a:noFill/>
                          </a:ln>
                          <a:solidFill>
                            <a:schemeClr val="tx1"/>
                          </a:solidFill>
                          <a:effectLst/>
                          <a:latin typeface="Verdana" pitchFamily="34" charset="0"/>
                          <a:ea typeface="ＭＳ Ｐゴシック" charset="-128"/>
                        </a:rPr>
                        <a:t>農工一体論</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3600" b="0" i="0" u="none" strike="noStrike" cap="none" normalizeH="0" baseline="0" smtClean="0">
                          <a:ln>
                            <a:noFill/>
                          </a:ln>
                          <a:solidFill>
                            <a:schemeClr val="tx1"/>
                          </a:solidFill>
                          <a:effectLst/>
                          <a:latin typeface="Verdana" pitchFamily="34" charset="0"/>
                          <a:ea typeface="ＭＳ Ｐゴシック" charset="-128"/>
                        </a:rPr>
                        <a:t>日・</a:t>
                      </a:r>
                      <a:r>
                        <a:rPr kumimoji="1" lang="en-US" altLang="ja-JP" sz="3600" b="0" i="0" u="none" strike="noStrike" cap="none" normalizeH="0" baseline="0" smtClean="0">
                          <a:ln>
                            <a:noFill/>
                          </a:ln>
                          <a:solidFill>
                            <a:schemeClr val="tx1"/>
                          </a:solidFill>
                          <a:effectLst/>
                          <a:latin typeface="Verdana" pitchFamily="34" charset="0"/>
                          <a:ea typeface="ＭＳ Ｐゴシック" charset="-128"/>
                        </a:rPr>
                        <a:t>EU</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15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smtClean="0">
                          <a:ln>
                            <a:noFill/>
                          </a:ln>
                          <a:solidFill>
                            <a:schemeClr val="tx1"/>
                          </a:solidFill>
                          <a:effectLst/>
                          <a:latin typeface="Verdana" pitchFamily="34" charset="0"/>
                          <a:ea typeface="ＭＳ Ｐゴシック" charset="-128"/>
                        </a:rPr>
                        <a:t>EU</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3200" b="0" i="0" u="none" strike="noStrike" cap="none" normalizeH="0" baseline="0" smtClean="0">
                          <a:ln>
                            <a:noFill/>
                          </a:ln>
                          <a:solidFill>
                            <a:schemeClr val="tx1"/>
                          </a:solidFill>
                          <a:effectLst/>
                          <a:latin typeface="Verdana" pitchFamily="34" charset="0"/>
                          <a:ea typeface="ＭＳ Ｐゴシック" charset="-128"/>
                        </a:rPr>
                        <a:t>投資ルール策定の交渉</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smtClean="0">
                          <a:ln>
                            <a:noFill/>
                          </a:ln>
                          <a:solidFill>
                            <a:schemeClr val="tx1"/>
                          </a:solidFill>
                          <a:effectLst/>
                          <a:latin typeface="Verdana" pitchFamily="34" charset="0"/>
                          <a:ea typeface="ＭＳ Ｐゴシック" charset="-128"/>
                        </a:rPr>
                        <a:t>LDC</a:t>
                      </a:r>
                      <a:r>
                        <a:rPr kumimoji="1" lang="ja-JP" altLang="en-US" sz="3600" b="0" i="0" u="none" strike="noStrike" cap="none" normalizeH="0" baseline="0" smtClean="0">
                          <a:ln>
                            <a:noFill/>
                          </a:ln>
                          <a:solidFill>
                            <a:schemeClr val="tx1"/>
                          </a:solidFill>
                          <a:effectLst/>
                          <a:latin typeface="Verdana" pitchFamily="34" charset="0"/>
                          <a:ea typeface="ＭＳ Ｐゴシック" charset="-128"/>
                        </a:rPr>
                        <a:t>ｓ</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8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3600" b="0" i="0" u="none" strike="noStrike" cap="none" normalizeH="0" baseline="0" smtClean="0">
                          <a:ln>
                            <a:noFill/>
                          </a:ln>
                          <a:solidFill>
                            <a:schemeClr val="tx1"/>
                          </a:solidFill>
                          <a:effectLst/>
                          <a:latin typeface="Verdana" pitchFamily="34" charset="0"/>
                          <a:ea typeface="ＭＳ Ｐゴシック" charset="-128"/>
                        </a:rPr>
                        <a:t>日・</a:t>
                      </a:r>
                      <a:r>
                        <a:rPr kumimoji="1" lang="en-US" altLang="ja-JP" sz="3600" b="0" i="0" u="none" strike="noStrike" cap="none" normalizeH="0" baseline="0" smtClean="0">
                          <a:ln>
                            <a:noFill/>
                          </a:ln>
                          <a:solidFill>
                            <a:schemeClr val="tx1"/>
                          </a:solidFill>
                          <a:effectLst/>
                          <a:latin typeface="Verdana" pitchFamily="34" charset="0"/>
                          <a:ea typeface="ＭＳ Ｐゴシック" charset="-128"/>
                        </a:rPr>
                        <a:t>EU</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smtClean="0">
                          <a:ln>
                            <a:noFill/>
                          </a:ln>
                          <a:solidFill>
                            <a:schemeClr val="tx1"/>
                          </a:solidFill>
                          <a:effectLst/>
                          <a:latin typeface="Verdana" pitchFamily="34" charset="0"/>
                          <a:ea typeface="ＭＳ Ｐゴシック" charset="-128"/>
                        </a:rPr>
                        <a:t>AD</a:t>
                      </a:r>
                      <a:r>
                        <a:rPr kumimoji="1" lang="ja-JP" altLang="en-US" sz="3200" b="0" i="0" u="none" strike="noStrike" cap="none" normalizeH="0" baseline="0" smtClean="0">
                          <a:ln>
                            <a:noFill/>
                          </a:ln>
                          <a:solidFill>
                            <a:schemeClr val="tx1"/>
                          </a:solidFill>
                          <a:effectLst/>
                          <a:latin typeface="Verdana" pitchFamily="34" charset="0"/>
                          <a:ea typeface="ＭＳ Ｐゴシック" charset="-128"/>
                        </a:rPr>
                        <a:t>措置：</a:t>
                      </a:r>
                      <a:br>
                        <a:rPr kumimoji="1" lang="ja-JP" altLang="en-US" sz="3200" b="0" i="0" u="none" strike="noStrike" cap="none" normalizeH="0" baseline="0" smtClean="0">
                          <a:ln>
                            <a:noFill/>
                          </a:ln>
                          <a:solidFill>
                            <a:schemeClr val="tx1"/>
                          </a:solidFill>
                          <a:effectLst/>
                          <a:latin typeface="Verdana" pitchFamily="34" charset="0"/>
                          <a:ea typeface="ＭＳ Ｐゴシック" charset="-128"/>
                        </a:rPr>
                      </a:br>
                      <a:r>
                        <a:rPr kumimoji="1" lang="ja-JP" altLang="en-US" sz="3200" b="0" i="0" u="none" strike="noStrike" cap="none" normalizeH="0" baseline="0" smtClean="0">
                          <a:ln>
                            <a:noFill/>
                          </a:ln>
                          <a:solidFill>
                            <a:schemeClr val="tx1"/>
                          </a:solidFill>
                          <a:effectLst/>
                          <a:latin typeface="Verdana" pitchFamily="34" charset="0"/>
                          <a:ea typeface="ＭＳ Ｐゴシック" charset="-128"/>
                        </a:rPr>
                        <a:t>濫用防止</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smtClean="0">
                          <a:ln>
                            <a:noFill/>
                          </a:ln>
                          <a:solidFill>
                            <a:schemeClr val="tx1"/>
                          </a:solidFill>
                          <a:effectLst/>
                          <a:latin typeface="Verdana" pitchFamily="34" charset="0"/>
                          <a:ea typeface="ＭＳ Ｐゴシック" charset="-128"/>
                        </a:rPr>
                        <a:t>LDC</a:t>
                      </a:r>
                      <a:r>
                        <a:rPr kumimoji="1" lang="ja-JP" altLang="en-US" sz="3600" b="0" i="0" u="none" strike="noStrike" cap="none" normalizeH="0" baseline="0" smtClean="0">
                          <a:ln>
                            <a:noFill/>
                          </a:ln>
                          <a:solidFill>
                            <a:schemeClr val="tx1"/>
                          </a:solidFill>
                          <a:effectLst/>
                          <a:latin typeface="Verdana" pitchFamily="34" charset="0"/>
                          <a:ea typeface="ＭＳ Ｐゴシック" charset="-128"/>
                        </a:rPr>
                        <a:t>ｓ</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3600" b="0" i="0" u="none" strike="noStrike" cap="none" normalizeH="0" baseline="0" smtClean="0">
                        <a:ln>
                          <a:noFill/>
                        </a:ln>
                        <a:solidFill>
                          <a:schemeClr val="tx1"/>
                        </a:solidFill>
                        <a:effectLst/>
                        <a:latin typeface="Verdana" pitchFamily="34"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9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3600" b="0" i="0" u="none" strike="noStrike" cap="none" normalizeH="0" baseline="0" smtClean="0">
                          <a:ln>
                            <a:noFill/>
                          </a:ln>
                          <a:solidFill>
                            <a:schemeClr val="tx1"/>
                          </a:solidFill>
                          <a:effectLst/>
                          <a:latin typeface="Verdana" pitchFamily="34" charset="0"/>
                          <a:ea typeface="ＭＳ Ｐゴシック" charset="-128"/>
                        </a:rPr>
                        <a:t>日・</a:t>
                      </a:r>
                      <a:r>
                        <a:rPr kumimoji="1" lang="en-US" altLang="ja-JP" sz="3600" b="0" i="0" u="none" strike="noStrike" cap="none" normalizeH="0" baseline="0" smtClean="0">
                          <a:ln>
                            <a:noFill/>
                          </a:ln>
                          <a:solidFill>
                            <a:schemeClr val="tx1"/>
                          </a:solidFill>
                          <a:effectLst/>
                          <a:latin typeface="Verdana" pitchFamily="34" charset="0"/>
                          <a:ea typeface="ＭＳ Ｐゴシック" charset="-128"/>
                        </a:rPr>
                        <a:t>LDC</a:t>
                      </a:r>
                      <a:r>
                        <a:rPr kumimoji="1" lang="ja-JP" altLang="en-US" sz="3600" b="0" i="0" u="none" strike="noStrike" cap="none" normalizeH="0" baseline="0" smtClean="0">
                          <a:ln>
                            <a:noFill/>
                          </a:ln>
                          <a:solidFill>
                            <a:schemeClr val="tx1"/>
                          </a:solidFill>
                          <a:effectLst/>
                          <a:latin typeface="Verdana" pitchFamily="34" charset="0"/>
                          <a:ea typeface="ＭＳ Ｐゴシック" charset="-128"/>
                        </a:rPr>
                        <a:t>ｓ</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3200" b="0" i="0" u="none" strike="noStrike" cap="none" normalizeH="0" baseline="0" smtClean="0">
                          <a:ln>
                            <a:noFill/>
                          </a:ln>
                          <a:solidFill>
                            <a:schemeClr val="tx1"/>
                          </a:solidFill>
                          <a:effectLst/>
                          <a:latin typeface="Verdana" pitchFamily="34" charset="0"/>
                          <a:ea typeface="ＭＳ Ｐゴシック" charset="-128"/>
                        </a:rPr>
                        <a:t>環境対策と</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3200" b="0" i="0" u="none" strike="noStrike" cap="none" normalizeH="0" baseline="0" smtClean="0">
                          <a:ln>
                            <a:noFill/>
                          </a:ln>
                          <a:solidFill>
                            <a:schemeClr val="tx1"/>
                          </a:solidFill>
                          <a:effectLst/>
                          <a:latin typeface="Verdana" pitchFamily="34" charset="0"/>
                          <a:ea typeface="ＭＳ Ｐゴシック" charset="-128"/>
                        </a:rPr>
                        <a:t>貿易制限</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3600" b="0" i="0" u="none" strike="noStrike" cap="none" normalizeH="0" baseline="0" smtClean="0">
                          <a:ln>
                            <a:noFill/>
                          </a:ln>
                          <a:solidFill>
                            <a:schemeClr val="tx1"/>
                          </a:solidFill>
                          <a:effectLst/>
                          <a:latin typeface="Verdana" pitchFamily="34" charset="0"/>
                          <a:ea typeface="ＭＳ Ｐゴシック" charset="-128"/>
                        </a:rPr>
                        <a:t>米</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defRPr/>
            </a:pPr>
            <a:r>
              <a:rPr lang="ja-JP" altLang="en-US" smtClean="0"/>
              <a:t>ドーハ開発アジェンダ</a:t>
            </a:r>
            <a:br>
              <a:rPr lang="ja-JP" altLang="en-US" smtClean="0"/>
            </a:br>
            <a:r>
              <a:rPr lang="ja-JP" altLang="en-US" smtClean="0"/>
              <a:t>（第４回</a:t>
            </a:r>
            <a:r>
              <a:rPr lang="en-US" altLang="ja-JP" smtClean="0"/>
              <a:t>WTO</a:t>
            </a:r>
            <a:r>
              <a:rPr lang="ja-JP" altLang="en-US" smtClean="0"/>
              <a:t>閣僚会議）</a:t>
            </a:r>
          </a:p>
        </p:txBody>
      </p:sp>
      <p:sp>
        <p:nvSpPr>
          <p:cNvPr id="108547" name="Rectangle 3"/>
          <p:cNvSpPr>
            <a:spLocks noGrp="1" noChangeArrowheads="1"/>
          </p:cNvSpPr>
          <p:nvPr>
            <p:ph type="body" idx="1"/>
          </p:nvPr>
        </p:nvSpPr>
        <p:spPr>
          <a:xfrm>
            <a:off x="457200" y="1600200"/>
            <a:ext cx="8507413" cy="4852988"/>
          </a:xfrm>
          <a:ln>
            <a:solidFill>
              <a:schemeClr val="tx2"/>
            </a:solidFill>
          </a:ln>
        </p:spPr>
        <p:txBody>
          <a:bodyPr/>
          <a:lstStyle/>
          <a:p>
            <a:pPr marL="533400" indent="-533400" eaLnBrk="1" hangingPunct="1">
              <a:buClr>
                <a:schemeClr val="tx1"/>
              </a:buClr>
              <a:buFontTx/>
              <a:buBlip>
                <a:blip r:embed="rId3"/>
              </a:buBlip>
            </a:pPr>
            <a:r>
              <a:rPr lang="ja-JP" altLang="en-US" sz="2800" smtClean="0"/>
              <a:t>新ラウンド開始を決定する閣僚宣言 </a:t>
            </a:r>
          </a:p>
          <a:p>
            <a:pPr marL="914400" lvl="1" indent="-457200" eaLnBrk="1" hangingPunct="1">
              <a:buClr>
                <a:schemeClr val="tx1"/>
              </a:buClr>
              <a:buFont typeface="Wingdings" pitchFamily="2" charset="2"/>
              <a:buChar char="Ø"/>
            </a:pPr>
            <a:r>
              <a:rPr lang="ja-JP" altLang="en-US" sz="2400" smtClean="0"/>
              <a:t>新ラウンド立ち上げ　⇔</a:t>
            </a:r>
            <a:r>
              <a:rPr lang="ja-JP" altLang="en-US" sz="2400" smtClean="0">
                <a:latin typeface="Arial" charset="0"/>
              </a:rPr>
              <a:t>’</a:t>
            </a:r>
            <a:r>
              <a:rPr lang="en-US" altLang="ja-JP" sz="2400" smtClean="0"/>
              <a:t>99.11</a:t>
            </a:r>
            <a:r>
              <a:rPr lang="ja-JP" altLang="en-US" sz="2400" smtClean="0"/>
              <a:t>シアトル会議では失敗</a:t>
            </a:r>
          </a:p>
          <a:p>
            <a:pPr marL="533400" indent="-533400" eaLnBrk="1" hangingPunct="1">
              <a:buClr>
                <a:schemeClr val="tx1"/>
              </a:buClr>
              <a:buFontTx/>
              <a:buBlip>
                <a:blip r:embed="rId3"/>
              </a:buBlip>
            </a:pPr>
            <a:r>
              <a:rPr lang="ja-JP" altLang="en-US" sz="2800" smtClean="0"/>
              <a:t>アジェンダ（交渉事項） </a:t>
            </a:r>
          </a:p>
          <a:p>
            <a:pPr marL="914400" lvl="1" indent="-457200" eaLnBrk="1" hangingPunct="1">
              <a:buClr>
                <a:schemeClr val="tx1"/>
              </a:buClr>
              <a:buFontTx/>
              <a:buAutoNum type="arabicPeriod"/>
            </a:pPr>
            <a:r>
              <a:rPr lang="ja-JP" altLang="en-US" sz="2400" smtClean="0"/>
              <a:t>アンチ・ダンピング交渉</a:t>
            </a:r>
          </a:p>
          <a:p>
            <a:pPr marL="1295400" lvl="2" indent="-381000" eaLnBrk="1" hangingPunct="1">
              <a:buFontTx/>
              <a:buChar char="–"/>
            </a:pPr>
            <a:r>
              <a:rPr lang="ja-JP" altLang="en-US" sz="2000" smtClean="0"/>
              <a:t>ＡＤ措置発動の増加を背景に、規律の強化に向けた交渉の開始</a:t>
            </a:r>
          </a:p>
          <a:p>
            <a:pPr marL="914400" lvl="1" indent="-457200" eaLnBrk="1" hangingPunct="1">
              <a:buClr>
                <a:schemeClr val="tx1"/>
              </a:buClr>
              <a:buFontTx/>
              <a:buAutoNum type="arabicPeriod"/>
            </a:pPr>
            <a:r>
              <a:rPr lang="ja-JP" altLang="en-US" sz="2400" smtClean="0"/>
              <a:t>投資・競争ルールの策定（ ２１世紀課題）</a:t>
            </a:r>
          </a:p>
          <a:p>
            <a:pPr marL="1295400" lvl="2" indent="-381000" eaLnBrk="1" hangingPunct="1">
              <a:buFontTx/>
              <a:buChar char="–"/>
            </a:pPr>
            <a:r>
              <a:rPr lang="ja-JP" altLang="en-US" sz="2000" smtClean="0"/>
              <a:t>「貿易と環境」に関連する問題、電子商取引に関する問題</a:t>
            </a:r>
          </a:p>
          <a:p>
            <a:pPr marL="1295400" lvl="2" indent="-381000" eaLnBrk="1" hangingPunct="1">
              <a:buFontTx/>
              <a:buChar char="–"/>
            </a:pPr>
            <a:r>
              <a:rPr lang="ja-JP" altLang="en-US" sz="2000" smtClean="0"/>
              <a:t>紛争解決ルール</a:t>
            </a:r>
          </a:p>
          <a:p>
            <a:pPr marL="914400" lvl="1" indent="-457200" eaLnBrk="1" hangingPunct="1">
              <a:buFontTx/>
              <a:buAutoNum type="arabicPeriod"/>
            </a:pPr>
            <a:r>
              <a:rPr lang="ja-JP" altLang="en-US" sz="2400" smtClean="0"/>
              <a:t>鉱工業品関税交渉</a:t>
            </a:r>
          </a:p>
          <a:p>
            <a:pPr marL="1295400" lvl="2" indent="-381000" eaLnBrk="1" hangingPunct="1">
              <a:buFontTx/>
              <a:buChar char="–"/>
            </a:pPr>
            <a:r>
              <a:rPr lang="ja-JP" altLang="en-US" sz="2000" smtClean="0"/>
              <a:t>途上国やＬＤＣの利益も十分に考慮しつつ、対象範囲を限定しない形での鉱工業品関税削減交渉に合意。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8547">
                                            <p:bg/>
                                          </p:spTgt>
                                        </p:tgtEl>
                                        <p:attrNameLst>
                                          <p:attrName>style.visibility</p:attrName>
                                        </p:attrNameLst>
                                      </p:cBhvr>
                                      <p:to>
                                        <p:strVal val="visible"/>
                                      </p:to>
                                    </p:set>
                                    <p:anim calcmode="lin" valueType="num">
                                      <p:cBhvr additive="base">
                                        <p:cTn id="7" dur="500" fill="hold"/>
                                        <p:tgtEl>
                                          <p:spTgt spid="10854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08547">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8547">
                                            <p:txEl>
                                              <p:pRg st="0" end="0"/>
                                            </p:txEl>
                                          </p:spTgt>
                                        </p:tgtEl>
                                        <p:attrNameLst>
                                          <p:attrName>style.visibility</p:attrName>
                                        </p:attrNameLst>
                                      </p:cBhvr>
                                      <p:to>
                                        <p:strVal val="visible"/>
                                      </p:to>
                                    </p:set>
                                    <p:anim calcmode="lin" valueType="num">
                                      <p:cBhvr additive="base">
                                        <p:cTn id="13" dur="500" fill="hold"/>
                                        <p:tgtEl>
                                          <p:spTgt spid="10854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8547">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8547">
                                            <p:txEl>
                                              <p:pRg st="1" end="1"/>
                                            </p:txEl>
                                          </p:spTgt>
                                        </p:tgtEl>
                                        <p:attrNameLst>
                                          <p:attrName>style.visibility</p:attrName>
                                        </p:attrNameLst>
                                      </p:cBhvr>
                                      <p:to>
                                        <p:strVal val="visible"/>
                                      </p:to>
                                    </p:set>
                                    <p:anim calcmode="lin" valueType="num">
                                      <p:cBhvr additive="base">
                                        <p:cTn id="17" dur="500" fill="hold"/>
                                        <p:tgtEl>
                                          <p:spTgt spid="10854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85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8547">
                                            <p:txEl>
                                              <p:pRg st="2" end="2"/>
                                            </p:txEl>
                                          </p:spTgt>
                                        </p:tgtEl>
                                        <p:attrNameLst>
                                          <p:attrName>style.visibility</p:attrName>
                                        </p:attrNameLst>
                                      </p:cBhvr>
                                      <p:to>
                                        <p:strVal val="visible"/>
                                      </p:to>
                                    </p:set>
                                    <p:anim calcmode="lin" valueType="num">
                                      <p:cBhvr additive="base">
                                        <p:cTn id="23" dur="500" fill="hold"/>
                                        <p:tgtEl>
                                          <p:spTgt spid="108547">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8547">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8547">
                                            <p:txEl>
                                              <p:pRg st="3" end="3"/>
                                            </p:txEl>
                                          </p:spTgt>
                                        </p:tgtEl>
                                        <p:attrNameLst>
                                          <p:attrName>style.visibility</p:attrName>
                                        </p:attrNameLst>
                                      </p:cBhvr>
                                      <p:to>
                                        <p:strVal val="visible"/>
                                      </p:to>
                                    </p:set>
                                    <p:anim calcmode="lin" valueType="num">
                                      <p:cBhvr additive="base">
                                        <p:cTn id="27" dur="500" fill="hold"/>
                                        <p:tgtEl>
                                          <p:spTgt spid="108547">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8547">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8547">
                                            <p:txEl>
                                              <p:pRg st="4" end="4"/>
                                            </p:txEl>
                                          </p:spTgt>
                                        </p:tgtEl>
                                        <p:attrNameLst>
                                          <p:attrName>style.visibility</p:attrName>
                                        </p:attrNameLst>
                                      </p:cBhvr>
                                      <p:to>
                                        <p:strVal val="visible"/>
                                      </p:to>
                                    </p:set>
                                    <p:anim calcmode="lin" valueType="num">
                                      <p:cBhvr additive="base">
                                        <p:cTn id="31" dur="500" fill="hold"/>
                                        <p:tgtEl>
                                          <p:spTgt spid="1085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8547">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8547">
                                            <p:txEl>
                                              <p:pRg st="5" end="5"/>
                                            </p:txEl>
                                          </p:spTgt>
                                        </p:tgtEl>
                                        <p:attrNameLst>
                                          <p:attrName>style.visibility</p:attrName>
                                        </p:attrNameLst>
                                      </p:cBhvr>
                                      <p:to>
                                        <p:strVal val="visible"/>
                                      </p:to>
                                    </p:set>
                                    <p:anim calcmode="lin" valueType="num">
                                      <p:cBhvr additive="base">
                                        <p:cTn id="35" dur="500" fill="hold"/>
                                        <p:tgtEl>
                                          <p:spTgt spid="108547">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8547">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8547">
                                            <p:txEl>
                                              <p:pRg st="6" end="6"/>
                                            </p:txEl>
                                          </p:spTgt>
                                        </p:tgtEl>
                                        <p:attrNameLst>
                                          <p:attrName>style.visibility</p:attrName>
                                        </p:attrNameLst>
                                      </p:cBhvr>
                                      <p:to>
                                        <p:strVal val="visible"/>
                                      </p:to>
                                    </p:set>
                                    <p:anim calcmode="lin" valueType="num">
                                      <p:cBhvr additive="base">
                                        <p:cTn id="39" dur="500" fill="hold"/>
                                        <p:tgtEl>
                                          <p:spTgt spid="108547">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08547">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8547">
                                            <p:txEl>
                                              <p:pRg st="7" end="7"/>
                                            </p:txEl>
                                          </p:spTgt>
                                        </p:tgtEl>
                                        <p:attrNameLst>
                                          <p:attrName>style.visibility</p:attrName>
                                        </p:attrNameLst>
                                      </p:cBhvr>
                                      <p:to>
                                        <p:strVal val="visible"/>
                                      </p:to>
                                    </p:set>
                                    <p:anim calcmode="lin" valueType="num">
                                      <p:cBhvr additive="base">
                                        <p:cTn id="43" dur="500" fill="hold"/>
                                        <p:tgtEl>
                                          <p:spTgt spid="108547">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8547">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08547">
                                            <p:txEl>
                                              <p:pRg st="8" end="8"/>
                                            </p:txEl>
                                          </p:spTgt>
                                        </p:tgtEl>
                                        <p:attrNameLst>
                                          <p:attrName>style.visibility</p:attrName>
                                        </p:attrNameLst>
                                      </p:cBhvr>
                                      <p:to>
                                        <p:strVal val="visible"/>
                                      </p:to>
                                    </p:set>
                                    <p:anim calcmode="lin" valueType="num">
                                      <p:cBhvr additive="base">
                                        <p:cTn id="47" dur="500" fill="hold"/>
                                        <p:tgtEl>
                                          <p:spTgt spid="108547">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08547">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08547">
                                            <p:txEl>
                                              <p:pRg st="9" end="9"/>
                                            </p:txEl>
                                          </p:spTgt>
                                        </p:tgtEl>
                                        <p:attrNameLst>
                                          <p:attrName>style.visibility</p:attrName>
                                        </p:attrNameLst>
                                      </p:cBhvr>
                                      <p:to>
                                        <p:strVal val="visible"/>
                                      </p:to>
                                    </p:set>
                                    <p:anim calcmode="lin" valueType="num">
                                      <p:cBhvr additive="base">
                                        <p:cTn id="51" dur="500" fill="hold"/>
                                        <p:tgtEl>
                                          <p:spTgt spid="10854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0854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noChangeArrowheads="1"/>
          </p:cNvSpPr>
          <p:nvPr>
            <p:ph type="body" idx="1"/>
          </p:nvPr>
        </p:nvSpPr>
        <p:spPr>
          <a:xfrm>
            <a:off x="395288" y="404813"/>
            <a:ext cx="8424862" cy="6110287"/>
          </a:xfrm>
          <a:ln>
            <a:solidFill>
              <a:schemeClr val="tx2"/>
            </a:solidFill>
          </a:ln>
        </p:spPr>
        <p:txBody>
          <a:bodyPr/>
          <a:lstStyle/>
          <a:p>
            <a:pPr marL="1162050" lvl="1" indent="-530225" eaLnBrk="1" hangingPunct="1">
              <a:buClr>
                <a:schemeClr val="tx1"/>
              </a:buClr>
              <a:buFontTx/>
              <a:buAutoNum type="arabicPeriod" startAt="4"/>
              <a:tabLst>
                <a:tab pos="631825" algn="l"/>
                <a:tab pos="1162050" algn="l"/>
              </a:tabLst>
            </a:pPr>
            <a:r>
              <a:rPr lang="ja-JP" altLang="en-US" smtClean="0"/>
              <a:t>アクセスの改善</a:t>
            </a:r>
          </a:p>
          <a:p>
            <a:pPr marL="1885950" lvl="2" indent="-361950" eaLnBrk="1" hangingPunct="1">
              <a:buClr>
                <a:schemeClr val="tx1"/>
              </a:buClr>
              <a:buFontTx/>
              <a:buChar char="–"/>
              <a:tabLst>
                <a:tab pos="631825" algn="l"/>
                <a:tab pos="1162050" algn="l"/>
              </a:tabLst>
            </a:pPr>
            <a:r>
              <a:rPr lang="ja-JP" altLang="en-US" smtClean="0"/>
              <a:t>農業、 サービス分野</a:t>
            </a:r>
          </a:p>
          <a:p>
            <a:pPr marL="1162050" lvl="1" indent="-530225" eaLnBrk="1" hangingPunct="1">
              <a:buClr>
                <a:schemeClr val="tx1"/>
              </a:buClr>
              <a:buFontTx/>
              <a:buAutoNum type="arabicPeriod" startAt="4"/>
              <a:tabLst>
                <a:tab pos="631825" algn="l"/>
                <a:tab pos="1162050" algn="l"/>
              </a:tabLst>
            </a:pPr>
            <a:r>
              <a:rPr lang="ja-JP" altLang="en-US" smtClean="0"/>
              <a:t>ＴＲＩＰＳ（知的財産権問題 ）</a:t>
            </a:r>
          </a:p>
          <a:p>
            <a:pPr marL="1885950" lvl="2" indent="-361950" eaLnBrk="1" hangingPunct="1">
              <a:buClr>
                <a:schemeClr val="tx1"/>
              </a:buClr>
              <a:buFontTx/>
              <a:buChar char="–"/>
              <a:tabLst>
                <a:tab pos="631825" algn="l"/>
                <a:tab pos="1162050" algn="l"/>
              </a:tabLst>
            </a:pPr>
            <a:r>
              <a:rPr lang="ja-JP" altLang="en-US" smtClean="0"/>
              <a:t>ＴＲＩＰ</a:t>
            </a:r>
            <a:r>
              <a:rPr lang="en-US" altLang="ja-JP" smtClean="0"/>
              <a:t>S </a:t>
            </a:r>
            <a:r>
              <a:rPr lang="ja-JP" altLang="en-US" smtClean="0"/>
              <a:t>と公衆衛生に関する閣僚宣言 ⇒医薬品</a:t>
            </a:r>
          </a:p>
          <a:p>
            <a:pPr marL="1162050" lvl="1" indent="-530225" eaLnBrk="1" hangingPunct="1">
              <a:buClr>
                <a:schemeClr val="tx1"/>
              </a:buClr>
              <a:buFontTx/>
              <a:buAutoNum type="arabicPeriod" startAt="4"/>
              <a:tabLst>
                <a:tab pos="631825" algn="l"/>
                <a:tab pos="1162050" algn="l"/>
              </a:tabLst>
            </a:pPr>
            <a:r>
              <a:rPr lang="ja-JP" altLang="en-US" smtClean="0"/>
              <a:t>シンガポール・イシュー</a:t>
            </a:r>
          </a:p>
          <a:p>
            <a:pPr marL="1885950" lvl="2" indent="-361950" eaLnBrk="1" hangingPunct="1">
              <a:buClr>
                <a:schemeClr val="tx1"/>
              </a:buClr>
              <a:buSzPct val="80000"/>
              <a:buFont typeface="Verdana" pitchFamily="34" charset="0"/>
              <a:buChar char="−"/>
              <a:tabLst>
                <a:tab pos="631825" algn="l"/>
                <a:tab pos="1162050" algn="l"/>
              </a:tabLst>
            </a:pPr>
            <a:r>
              <a:rPr lang="ja-JP" altLang="en-US" smtClean="0"/>
              <a:t>投資、競争、政府調達透明性、貿易円滑化</a:t>
            </a:r>
          </a:p>
          <a:p>
            <a:pPr marL="1162050" lvl="1" indent="-530225" eaLnBrk="1" hangingPunct="1">
              <a:buClr>
                <a:schemeClr val="tx1"/>
              </a:buClr>
              <a:buSzPct val="80000"/>
              <a:buFont typeface="Verdana" pitchFamily="34" charset="0"/>
              <a:buNone/>
              <a:tabLst>
                <a:tab pos="631825" algn="l"/>
                <a:tab pos="1162050" algn="l"/>
              </a:tabLst>
            </a:pPr>
            <a:endParaRPr lang="ja-JP" altLang="en-US" smtClean="0"/>
          </a:p>
          <a:p>
            <a:pPr marL="450850" indent="-450850" eaLnBrk="1" hangingPunct="1">
              <a:buClr>
                <a:schemeClr val="tx1"/>
              </a:buClr>
              <a:buSzPct val="80000"/>
              <a:buFontTx/>
              <a:buBlip>
                <a:blip r:embed="rId3"/>
              </a:buBlip>
              <a:tabLst>
                <a:tab pos="631825" algn="l"/>
                <a:tab pos="1162050" algn="l"/>
              </a:tabLst>
            </a:pPr>
            <a:r>
              <a:rPr lang="ja-JP" altLang="en-US" smtClean="0"/>
              <a:t>交渉期間：</a:t>
            </a:r>
            <a:r>
              <a:rPr lang="en-US" altLang="ja-JP" smtClean="0"/>
              <a:t>3</a:t>
            </a:r>
            <a:r>
              <a:rPr lang="ja-JP" altLang="en-US" smtClean="0"/>
              <a:t>年間⇒</a:t>
            </a:r>
            <a:r>
              <a:rPr lang="en-US" altLang="ja-JP" smtClean="0"/>
              <a:t>2005</a:t>
            </a:r>
            <a:r>
              <a:rPr lang="ja-JP" altLang="en-US" smtClean="0"/>
              <a:t>年</a:t>
            </a:r>
            <a:r>
              <a:rPr lang="en-US" altLang="ja-JP" smtClean="0"/>
              <a:t>1</a:t>
            </a:r>
            <a:r>
              <a:rPr lang="ja-JP" altLang="en-US" smtClean="0"/>
              <a:t>月</a:t>
            </a:r>
            <a:r>
              <a:rPr lang="en-US" altLang="ja-JP" smtClean="0"/>
              <a:t>1</a:t>
            </a:r>
            <a:r>
              <a:rPr lang="ja-JP" altLang="en-US" smtClean="0"/>
              <a:t>日まで</a:t>
            </a:r>
            <a:endParaRPr lang="ja-JP" altLang="en-US" b="1" smtClean="0"/>
          </a:p>
          <a:p>
            <a:pPr marL="450850" indent="-450850" eaLnBrk="1" hangingPunct="1">
              <a:buClr>
                <a:schemeClr val="tx1"/>
              </a:buClr>
              <a:buSzPct val="80000"/>
              <a:buFontTx/>
              <a:buBlip>
                <a:blip r:embed="rId3"/>
              </a:buBlip>
              <a:tabLst>
                <a:tab pos="631825" algn="l"/>
                <a:tab pos="1162050" algn="l"/>
              </a:tabLst>
            </a:pPr>
            <a:r>
              <a:rPr lang="ja-JP" altLang="en-US" b="1" smtClean="0"/>
              <a:t>中国、台湾の加入</a:t>
            </a:r>
            <a:r>
              <a:rPr lang="ja-JP" altLang="en-US" smtClean="0"/>
              <a:t> 承認</a:t>
            </a:r>
            <a:br>
              <a:rPr lang="ja-JP" altLang="en-US" smtClean="0"/>
            </a:br>
            <a:endParaRPr lang="ja-JP" alt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35">
                                            <p:bg/>
                                          </p:spTgt>
                                        </p:tgtEl>
                                        <p:attrNameLst>
                                          <p:attrName>style.visibility</p:attrName>
                                        </p:attrNameLst>
                                      </p:cBhvr>
                                      <p:to>
                                        <p:strVal val="visible"/>
                                      </p:to>
                                    </p:set>
                                    <p:anim calcmode="lin" valueType="num">
                                      <p:cBhvr additive="base">
                                        <p:cTn id="7" dur="500" fill="hold"/>
                                        <p:tgtEl>
                                          <p:spTgt spid="6963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9635">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9635">
                                            <p:txEl>
                                              <p:pRg st="0" end="0"/>
                                            </p:txEl>
                                          </p:spTgt>
                                        </p:tgtEl>
                                        <p:attrNameLst>
                                          <p:attrName>style.visibility</p:attrName>
                                        </p:attrNameLst>
                                      </p:cBhvr>
                                      <p:to>
                                        <p:strVal val="visible"/>
                                      </p:to>
                                    </p:set>
                                    <p:anim calcmode="lin" valueType="num">
                                      <p:cBhvr additive="base">
                                        <p:cTn id="11" dur="500" fill="hold"/>
                                        <p:tgtEl>
                                          <p:spTgt spid="6963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963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9635">
                                            <p:txEl>
                                              <p:pRg st="1" end="1"/>
                                            </p:txEl>
                                          </p:spTgt>
                                        </p:tgtEl>
                                        <p:attrNameLst>
                                          <p:attrName>style.visibility</p:attrName>
                                        </p:attrNameLst>
                                      </p:cBhvr>
                                      <p:to>
                                        <p:strVal val="visible"/>
                                      </p:to>
                                    </p:set>
                                    <p:anim calcmode="lin" valueType="num">
                                      <p:cBhvr additive="base">
                                        <p:cTn id="15" dur="500" fill="hold"/>
                                        <p:tgtEl>
                                          <p:spTgt spid="6963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9635">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9635">
                                            <p:txEl>
                                              <p:pRg st="2" end="2"/>
                                            </p:txEl>
                                          </p:spTgt>
                                        </p:tgtEl>
                                        <p:attrNameLst>
                                          <p:attrName>style.visibility</p:attrName>
                                        </p:attrNameLst>
                                      </p:cBhvr>
                                      <p:to>
                                        <p:strVal val="visible"/>
                                      </p:to>
                                    </p:set>
                                    <p:anim calcmode="lin" valueType="num">
                                      <p:cBhvr additive="base">
                                        <p:cTn id="19" dur="500" fill="hold"/>
                                        <p:tgtEl>
                                          <p:spTgt spid="696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9635">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9635">
                                            <p:txEl>
                                              <p:pRg st="3" end="3"/>
                                            </p:txEl>
                                          </p:spTgt>
                                        </p:tgtEl>
                                        <p:attrNameLst>
                                          <p:attrName>style.visibility</p:attrName>
                                        </p:attrNameLst>
                                      </p:cBhvr>
                                      <p:to>
                                        <p:strVal val="visible"/>
                                      </p:to>
                                    </p:set>
                                    <p:anim calcmode="lin" valueType="num">
                                      <p:cBhvr additive="base">
                                        <p:cTn id="23" dur="500" fill="hold"/>
                                        <p:tgtEl>
                                          <p:spTgt spid="6963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9635">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9635">
                                            <p:txEl>
                                              <p:pRg st="4" end="4"/>
                                            </p:txEl>
                                          </p:spTgt>
                                        </p:tgtEl>
                                        <p:attrNameLst>
                                          <p:attrName>style.visibility</p:attrName>
                                        </p:attrNameLst>
                                      </p:cBhvr>
                                      <p:to>
                                        <p:strVal val="visible"/>
                                      </p:to>
                                    </p:set>
                                    <p:anim calcmode="lin" valueType="num">
                                      <p:cBhvr additive="base">
                                        <p:cTn id="27" dur="500" fill="hold"/>
                                        <p:tgtEl>
                                          <p:spTgt spid="6963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9635">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9635">
                                            <p:txEl>
                                              <p:pRg st="5" end="5"/>
                                            </p:txEl>
                                          </p:spTgt>
                                        </p:tgtEl>
                                        <p:attrNameLst>
                                          <p:attrName>style.visibility</p:attrName>
                                        </p:attrNameLst>
                                      </p:cBhvr>
                                      <p:to>
                                        <p:strVal val="visible"/>
                                      </p:to>
                                    </p:set>
                                    <p:anim calcmode="lin" valueType="num">
                                      <p:cBhvr additive="base">
                                        <p:cTn id="31" dur="500" fill="hold"/>
                                        <p:tgtEl>
                                          <p:spTgt spid="6963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963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9635">
                                            <p:txEl>
                                              <p:pRg st="7" end="7"/>
                                            </p:txEl>
                                          </p:spTgt>
                                        </p:tgtEl>
                                        <p:attrNameLst>
                                          <p:attrName>style.visibility</p:attrName>
                                        </p:attrNameLst>
                                      </p:cBhvr>
                                      <p:to>
                                        <p:strVal val="visible"/>
                                      </p:to>
                                    </p:set>
                                    <p:anim calcmode="lin" valueType="num">
                                      <p:cBhvr additive="base">
                                        <p:cTn id="37" dur="500" fill="hold"/>
                                        <p:tgtEl>
                                          <p:spTgt spid="6963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963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9635">
                                            <p:txEl>
                                              <p:pRg st="8" end="8"/>
                                            </p:txEl>
                                          </p:spTgt>
                                        </p:tgtEl>
                                        <p:attrNameLst>
                                          <p:attrName>style.visibility</p:attrName>
                                        </p:attrNameLst>
                                      </p:cBhvr>
                                      <p:to>
                                        <p:strVal val="visible"/>
                                      </p:to>
                                    </p:set>
                                    <p:anim calcmode="lin" valueType="num">
                                      <p:cBhvr additive="base">
                                        <p:cTn id="43" dur="500" fill="hold"/>
                                        <p:tgtEl>
                                          <p:spTgt spid="69635">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963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AutoShape 2"/>
          <p:cNvSpPr>
            <a:spLocks noChangeArrowheads="1"/>
          </p:cNvSpPr>
          <p:nvPr/>
        </p:nvSpPr>
        <p:spPr bwMode="auto">
          <a:xfrm rot="-1383078">
            <a:off x="4859338" y="3141663"/>
            <a:ext cx="3889375" cy="1295400"/>
          </a:xfrm>
          <a:prstGeom prst="irregularSeal1">
            <a:avLst/>
          </a:prstGeom>
          <a:solidFill>
            <a:schemeClr val="accent1"/>
          </a:solidFill>
          <a:ln w="9525">
            <a:solidFill>
              <a:schemeClr val="tx1"/>
            </a:solidFill>
            <a:miter lim="800000"/>
            <a:headEnd/>
            <a:tailEnd/>
          </a:ln>
        </p:spPr>
        <p:txBody>
          <a:bodyPr wrap="none" anchor="ctr"/>
          <a:lstStyle/>
          <a:p>
            <a:pPr algn="ctr"/>
            <a:r>
              <a:rPr lang="ja-JP" altLang="en-US" sz="3600" b="1">
                <a:solidFill>
                  <a:schemeClr val="bg1"/>
                </a:solidFill>
                <a:ea typeface="AR P板体H" pitchFamily="50" charset="-128"/>
              </a:rPr>
              <a:t>交渉決裂</a:t>
            </a:r>
          </a:p>
        </p:txBody>
      </p:sp>
      <p:sp>
        <p:nvSpPr>
          <p:cNvPr id="176131" name="Rectangle 3"/>
          <p:cNvSpPr>
            <a:spLocks noGrp="1" noChangeArrowheads="1"/>
          </p:cNvSpPr>
          <p:nvPr>
            <p:ph type="title"/>
          </p:nvPr>
        </p:nvSpPr>
        <p:spPr>
          <a:xfrm>
            <a:off x="685800" y="260350"/>
            <a:ext cx="7772400" cy="1597014"/>
          </a:xfrm>
        </p:spPr>
        <p:txBody>
          <a:bodyPr/>
          <a:lstStyle/>
          <a:p>
            <a:pPr eaLnBrk="1" hangingPunct="1">
              <a:defRPr/>
            </a:pPr>
            <a:r>
              <a:rPr lang="en-US" altLang="ja-JP" sz="2400" b="1" dirty="0" smtClean="0"/>
              <a:t>WTO</a:t>
            </a:r>
            <a:r>
              <a:rPr lang="ja-JP" altLang="en-US" sz="2400" b="1" dirty="0" smtClean="0"/>
              <a:t>第</a:t>
            </a:r>
            <a:r>
              <a:rPr lang="en-US" altLang="ja-JP" sz="2400" b="1" dirty="0" smtClean="0"/>
              <a:t>5</a:t>
            </a:r>
            <a:r>
              <a:rPr lang="ja-JP" altLang="en-US" sz="2400" b="1" dirty="0" smtClean="0"/>
              <a:t>回閣僚会議メキシコ・カンクン</a:t>
            </a:r>
            <a:r>
              <a:rPr lang="en-US" altLang="ja-JP" sz="2400" b="1" dirty="0" smtClean="0"/>
              <a:t/>
            </a:r>
            <a:br>
              <a:rPr lang="en-US" altLang="ja-JP" sz="2400" b="1" dirty="0" smtClean="0"/>
            </a:br>
            <a:r>
              <a:rPr lang="en-US" altLang="ja-JP" sz="2400" dirty="0" smtClean="0"/>
              <a:t> 2003</a:t>
            </a:r>
            <a:r>
              <a:rPr lang="ja-JP" altLang="ja-JP" sz="2400" dirty="0" smtClean="0"/>
              <a:t>年</a:t>
            </a:r>
            <a:r>
              <a:rPr lang="en-US" altLang="ja-JP" sz="2400" dirty="0" smtClean="0"/>
              <a:t>9</a:t>
            </a:r>
            <a:r>
              <a:rPr lang="ja-JP" altLang="ja-JP" sz="2400" dirty="0" smtClean="0"/>
              <a:t>月</a:t>
            </a:r>
            <a:r>
              <a:rPr lang="en-US" altLang="ja-JP" sz="2400" dirty="0" smtClean="0"/>
              <a:t>10</a:t>
            </a:r>
            <a:r>
              <a:rPr lang="ja-JP" altLang="ja-JP" sz="2400" dirty="0" smtClean="0"/>
              <a:t>日～</a:t>
            </a:r>
            <a:r>
              <a:rPr lang="en-US" altLang="ja-JP" sz="2400" dirty="0" smtClean="0"/>
              <a:t>14</a:t>
            </a:r>
            <a:r>
              <a:rPr lang="ja-JP" altLang="ja-JP" sz="2400" dirty="0" smtClean="0"/>
              <a:t>日</a:t>
            </a:r>
            <a:r>
              <a:rPr lang="ja-JP" altLang="en-US" sz="2400" b="1" dirty="0" smtClean="0"/>
              <a:t/>
            </a:r>
            <a:br>
              <a:rPr lang="ja-JP" altLang="en-US" sz="2400" b="1" dirty="0" smtClean="0"/>
            </a:br>
            <a:r>
              <a:rPr lang="ja-JP" altLang="en-US" sz="4000" dirty="0" smtClean="0">
                <a:solidFill>
                  <a:srgbClr val="FF7C80"/>
                </a:solidFill>
              </a:rPr>
              <a:t>農産品関税の上限（議長案 ）</a:t>
            </a:r>
            <a:r>
              <a:rPr lang="ja-JP" altLang="en-US" sz="4000" dirty="0" smtClean="0"/>
              <a:t> </a:t>
            </a:r>
          </a:p>
        </p:txBody>
      </p:sp>
      <p:sp>
        <p:nvSpPr>
          <p:cNvPr id="176132" name="Rectangle 4"/>
          <p:cNvSpPr>
            <a:spLocks noGrp="1" noChangeArrowheads="1"/>
          </p:cNvSpPr>
          <p:nvPr>
            <p:ph type="body" sz="half" idx="1"/>
          </p:nvPr>
        </p:nvSpPr>
        <p:spPr>
          <a:xfrm>
            <a:off x="428596" y="1928802"/>
            <a:ext cx="8362950" cy="1900238"/>
          </a:xfrm>
          <a:ln>
            <a:solidFill>
              <a:schemeClr val="tx2"/>
            </a:solidFill>
          </a:ln>
        </p:spPr>
        <p:txBody>
          <a:bodyPr/>
          <a:lstStyle/>
          <a:p>
            <a:pPr marL="631825" lvl="1" indent="-361950" eaLnBrk="1" hangingPunct="1">
              <a:lnSpc>
                <a:spcPct val="90000"/>
              </a:lnSpc>
              <a:buFontTx/>
              <a:buAutoNum type="arabicPeriod"/>
              <a:defRPr/>
            </a:pPr>
            <a:r>
              <a:rPr lang="ja-JP" altLang="en-US" sz="2000" dirty="0" smtClean="0">
                <a:solidFill>
                  <a:schemeClr val="accent1"/>
                </a:solidFill>
                <a:effectLst/>
              </a:rPr>
              <a:t>先進国は高関税品目の関税率を一定水準以下に下げる</a:t>
            </a:r>
            <a:r>
              <a:rPr lang="ja-JP" altLang="en-US" sz="1800" dirty="0" smtClean="0">
                <a:effectLst/>
              </a:rPr>
              <a:t>。あるいはその品目か別の品目で、二国間協議を通じて最低輸入義務の拡大を含む、効果的で追加的な市場開放を実施する</a:t>
            </a:r>
          </a:p>
          <a:p>
            <a:pPr marL="631825" lvl="1" indent="-361950" eaLnBrk="1" hangingPunct="1">
              <a:lnSpc>
                <a:spcPct val="90000"/>
              </a:lnSpc>
              <a:buFontTx/>
              <a:buAutoNum type="arabicPeriod"/>
              <a:defRPr/>
            </a:pPr>
            <a:r>
              <a:rPr lang="ja-JP" altLang="en-US" sz="1800" dirty="0" smtClean="0">
                <a:effectLst/>
              </a:rPr>
              <a:t>（食糧安全保障や環境保全など）貿易に関係ない機能を持つ農産物は品目数を限って上限関税の適用対象から除外する</a:t>
            </a:r>
          </a:p>
          <a:p>
            <a:pPr marL="631825" lvl="1" indent="-361950" eaLnBrk="1" hangingPunct="1">
              <a:lnSpc>
                <a:spcPct val="90000"/>
              </a:lnSpc>
              <a:buFontTx/>
              <a:buAutoNum type="arabicPeriod"/>
              <a:defRPr/>
            </a:pPr>
            <a:r>
              <a:rPr lang="ja-JP" altLang="en-US" sz="1800" dirty="0" smtClean="0">
                <a:effectLst/>
              </a:rPr>
              <a:t>全農産品の単純平均関税率の下げ幅が一定水準を下回らないようにする </a:t>
            </a:r>
          </a:p>
        </p:txBody>
      </p:sp>
      <p:sp>
        <p:nvSpPr>
          <p:cNvPr id="176133" name="Rectangle 5"/>
          <p:cNvSpPr>
            <a:spLocks noGrp="1" noChangeArrowheads="1"/>
          </p:cNvSpPr>
          <p:nvPr>
            <p:ph type="body" sz="half" idx="2"/>
          </p:nvPr>
        </p:nvSpPr>
        <p:spPr>
          <a:xfrm>
            <a:off x="428596" y="4049713"/>
            <a:ext cx="8351837" cy="2808287"/>
          </a:xfrm>
          <a:ln>
            <a:solidFill>
              <a:schemeClr val="tx2"/>
            </a:solidFill>
          </a:ln>
        </p:spPr>
        <p:txBody>
          <a:bodyPr/>
          <a:lstStyle/>
          <a:p>
            <a:pPr marL="412750" indent="-412750" eaLnBrk="1" hangingPunct="1">
              <a:lnSpc>
                <a:spcPct val="90000"/>
              </a:lnSpc>
              <a:defRPr/>
            </a:pPr>
            <a:r>
              <a:rPr lang="ja-JP" altLang="en-US" sz="1800" b="1" dirty="0" smtClean="0">
                <a:effectLst/>
              </a:rPr>
              <a:t>米、</a:t>
            </a:r>
            <a:r>
              <a:rPr lang="en-US" altLang="ja-JP" sz="1800" b="1" dirty="0" smtClean="0">
                <a:effectLst/>
              </a:rPr>
              <a:t>EU</a:t>
            </a:r>
          </a:p>
          <a:p>
            <a:pPr marL="828675" lvl="1" indent="-371475" eaLnBrk="1" hangingPunct="1">
              <a:lnSpc>
                <a:spcPct val="90000"/>
              </a:lnSpc>
              <a:defRPr/>
            </a:pPr>
            <a:r>
              <a:rPr lang="ja-JP" altLang="en-US" sz="1600" b="1" dirty="0" smtClean="0">
                <a:effectLst/>
              </a:rPr>
              <a:t>議長案は途上国に有利であり、バランスを欠くとする</a:t>
            </a:r>
          </a:p>
          <a:p>
            <a:pPr marL="412750" indent="-412750" eaLnBrk="1" hangingPunct="1">
              <a:lnSpc>
                <a:spcPct val="90000"/>
              </a:lnSpc>
              <a:defRPr/>
            </a:pPr>
            <a:r>
              <a:rPr lang="en-US" altLang="ja-JP" sz="1800" b="1" dirty="0" smtClean="0">
                <a:effectLst/>
              </a:rPr>
              <a:t>G22</a:t>
            </a:r>
            <a:r>
              <a:rPr lang="ja-JP" altLang="en-US" sz="1800" b="1" dirty="0" smtClean="0">
                <a:effectLst/>
              </a:rPr>
              <a:t>：主要途上国（ブラジル、インドなど）：</a:t>
            </a:r>
          </a:p>
          <a:p>
            <a:pPr marL="828675" lvl="1" indent="-371475" eaLnBrk="1" hangingPunct="1">
              <a:lnSpc>
                <a:spcPct val="90000"/>
              </a:lnSpc>
              <a:defRPr/>
            </a:pPr>
            <a:r>
              <a:rPr lang="ja-JP" altLang="en-US" sz="1600" b="1" dirty="0" smtClean="0">
                <a:effectLst/>
              </a:rPr>
              <a:t>先進国に対する更なる補助金削減、途上国に対する市場アクセス改善軽減 を求める</a:t>
            </a:r>
          </a:p>
          <a:p>
            <a:pPr marL="828675" lvl="1" indent="-371475" eaLnBrk="1" hangingPunct="1">
              <a:lnSpc>
                <a:spcPct val="80000"/>
              </a:lnSpc>
              <a:defRPr/>
            </a:pPr>
            <a:r>
              <a:rPr lang="ja-JP" altLang="en-US" sz="1600" b="1" dirty="0" smtClean="0">
                <a:effectLst/>
              </a:rPr>
              <a:t>欧州の輸出補助金全廃や米国の国内助成金削減を強硬に主張</a:t>
            </a:r>
          </a:p>
          <a:p>
            <a:pPr marL="412750" indent="-412750" eaLnBrk="1" hangingPunct="1">
              <a:lnSpc>
                <a:spcPct val="90000"/>
              </a:lnSpc>
              <a:defRPr/>
            </a:pPr>
            <a:r>
              <a:rPr lang="en-US" altLang="ja-JP" sz="1800" b="1" dirty="0" smtClean="0">
                <a:effectLst/>
              </a:rPr>
              <a:t>G10</a:t>
            </a:r>
            <a:r>
              <a:rPr lang="ja-JP" altLang="en-US" sz="1800" b="1" dirty="0" smtClean="0">
                <a:effectLst/>
              </a:rPr>
              <a:t>：日本、スイス、ノルウェー他</a:t>
            </a:r>
          </a:p>
          <a:p>
            <a:pPr marL="828675" lvl="1" indent="-371475" eaLnBrk="1" hangingPunct="1">
              <a:lnSpc>
                <a:spcPct val="90000"/>
              </a:lnSpc>
              <a:defRPr/>
            </a:pPr>
            <a:r>
              <a:rPr lang="ja-JP" altLang="en-US" sz="1600" b="1" dirty="0" smtClean="0">
                <a:effectLst/>
              </a:rPr>
              <a:t>市場アクセスの野心が高すぎることから（関税の上限設定、関税割 当枠の拡大）、</a:t>
            </a:r>
            <a:r>
              <a:rPr lang="en-US" altLang="ja-JP" sz="1600" b="1" dirty="0" smtClean="0">
                <a:effectLst/>
              </a:rPr>
              <a:t>3</a:t>
            </a:r>
            <a:r>
              <a:rPr lang="ja-JP" altLang="en-US" sz="1600" b="1" dirty="0" smtClean="0">
                <a:effectLst/>
              </a:rPr>
              <a:t>分野（市場アクセス、国内助成、輸出補助金）間のバランスを求める</a:t>
            </a:r>
          </a:p>
          <a:p>
            <a:pPr marL="828675" lvl="1" indent="-371475" eaLnBrk="1" hangingPunct="1">
              <a:lnSpc>
                <a:spcPct val="80000"/>
              </a:lnSpc>
              <a:defRPr/>
            </a:pPr>
            <a:r>
              <a:rPr lang="ja-JP" altLang="en-US" sz="1600" b="1" dirty="0" smtClean="0">
                <a:effectLst/>
              </a:rPr>
              <a:t>日本はコメなどの高率関税の大幅削減につながりかねない関税上限設定に強く反対</a:t>
            </a:r>
          </a:p>
        </p:txBody>
      </p:sp>
      <p:sp>
        <p:nvSpPr>
          <p:cNvPr id="74758" name="Text Box 6"/>
          <p:cNvSpPr txBox="1">
            <a:spLocks noChangeArrowheads="1"/>
          </p:cNvSpPr>
          <p:nvPr/>
        </p:nvSpPr>
        <p:spPr bwMode="auto">
          <a:xfrm>
            <a:off x="323850" y="4860925"/>
            <a:ext cx="555625" cy="585788"/>
          </a:xfrm>
          <a:prstGeom prst="rect">
            <a:avLst/>
          </a:prstGeom>
          <a:noFill/>
          <a:ln w="9525">
            <a:noFill/>
            <a:miter lim="800000"/>
            <a:headEnd/>
            <a:tailEnd/>
          </a:ln>
        </p:spPr>
        <p:txBody>
          <a:bodyPr wrap="none">
            <a:spAutoFit/>
          </a:bodyPr>
          <a:lstStyle/>
          <a:p>
            <a:pPr marL="371475" indent="-371475">
              <a:lnSpc>
                <a:spcPct val="80000"/>
              </a:lnSpc>
              <a:spcBef>
                <a:spcPct val="20000"/>
              </a:spcBef>
              <a:buFontTx/>
              <a:buAutoNum type="romanLcPeriod"/>
            </a:pPr>
            <a:endParaRPr lang="en-US" altLang="ja-JP" b="1"/>
          </a:p>
          <a:p>
            <a:pPr marL="371475" indent="-371475"/>
            <a:endParaRPr lang="en-US" altLang="ja-JP"/>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AutoShape 7"/>
          <p:cNvSpPr>
            <a:spLocks noChangeArrowheads="1"/>
          </p:cNvSpPr>
          <p:nvPr/>
        </p:nvSpPr>
        <p:spPr bwMode="auto">
          <a:xfrm rot="-1175268">
            <a:off x="4572000" y="5013325"/>
            <a:ext cx="3889375" cy="1295400"/>
          </a:xfrm>
          <a:prstGeom prst="irregularSeal1">
            <a:avLst/>
          </a:prstGeom>
          <a:solidFill>
            <a:schemeClr val="accent1"/>
          </a:solidFill>
          <a:ln w="9525">
            <a:solidFill>
              <a:schemeClr val="tx1"/>
            </a:solidFill>
            <a:miter lim="800000"/>
            <a:headEnd/>
            <a:tailEnd/>
          </a:ln>
        </p:spPr>
        <p:txBody>
          <a:bodyPr wrap="none" anchor="ctr"/>
          <a:lstStyle/>
          <a:p>
            <a:pPr algn="ctr"/>
            <a:r>
              <a:rPr lang="ja-JP" altLang="en-US" sz="3600" b="1">
                <a:solidFill>
                  <a:schemeClr val="bg1"/>
                </a:solidFill>
                <a:ea typeface="AR P板体H" pitchFamily="50" charset="-128"/>
              </a:rPr>
              <a:t>交渉決裂</a:t>
            </a:r>
          </a:p>
        </p:txBody>
      </p:sp>
      <p:sp>
        <p:nvSpPr>
          <p:cNvPr id="75779" name="AutoShape 2"/>
          <p:cNvSpPr>
            <a:spLocks noChangeArrowheads="1"/>
          </p:cNvSpPr>
          <p:nvPr/>
        </p:nvSpPr>
        <p:spPr bwMode="auto">
          <a:xfrm rot="-1175268">
            <a:off x="4787900" y="1125538"/>
            <a:ext cx="3889375" cy="1295400"/>
          </a:xfrm>
          <a:prstGeom prst="irregularSeal1">
            <a:avLst/>
          </a:prstGeom>
          <a:solidFill>
            <a:schemeClr val="accent1"/>
          </a:solidFill>
          <a:ln w="9525">
            <a:solidFill>
              <a:schemeClr val="tx1"/>
            </a:solidFill>
            <a:miter lim="800000"/>
            <a:headEnd/>
            <a:tailEnd/>
          </a:ln>
        </p:spPr>
        <p:txBody>
          <a:bodyPr wrap="none" anchor="ctr"/>
          <a:lstStyle/>
          <a:p>
            <a:pPr algn="ctr"/>
            <a:r>
              <a:rPr lang="ja-JP" altLang="en-US" sz="3600" b="1">
                <a:solidFill>
                  <a:schemeClr val="bg1"/>
                </a:solidFill>
                <a:ea typeface="AR P板体H" pitchFamily="50" charset="-128"/>
              </a:rPr>
              <a:t>交渉決裂</a:t>
            </a:r>
          </a:p>
        </p:txBody>
      </p:sp>
      <p:sp>
        <p:nvSpPr>
          <p:cNvPr id="177155" name="Rectangle 3"/>
          <p:cNvSpPr>
            <a:spLocks noGrp="1" noChangeArrowheads="1"/>
          </p:cNvSpPr>
          <p:nvPr>
            <p:ph type="title"/>
          </p:nvPr>
        </p:nvSpPr>
        <p:spPr>
          <a:xfrm>
            <a:off x="323850" y="609600"/>
            <a:ext cx="8134350" cy="557213"/>
          </a:xfrm>
        </p:spPr>
        <p:txBody>
          <a:bodyPr/>
          <a:lstStyle/>
          <a:p>
            <a:pPr eaLnBrk="1" hangingPunct="1">
              <a:defRPr/>
            </a:pPr>
            <a:r>
              <a:rPr lang="en-US" altLang="ja-JP" sz="3600" b="1" smtClean="0"/>
              <a:t>WTO</a:t>
            </a:r>
            <a:r>
              <a:rPr lang="ja-JP" altLang="en-US" sz="3600" b="1" smtClean="0"/>
              <a:t>第</a:t>
            </a:r>
            <a:r>
              <a:rPr lang="en-US" altLang="ja-JP" sz="3600" b="1" smtClean="0"/>
              <a:t>5</a:t>
            </a:r>
            <a:r>
              <a:rPr lang="ja-JP" altLang="en-US" sz="3600" b="1" smtClean="0"/>
              <a:t>回閣僚会議　メキシコ・カンクン</a:t>
            </a:r>
            <a:endParaRPr lang="ja-JP" altLang="en-US" sz="5400" smtClean="0">
              <a:solidFill>
                <a:srgbClr val="FF7C80"/>
              </a:solidFill>
            </a:endParaRPr>
          </a:p>
        </p:txBody>
      </p:sp>
      <p:sp>
        <p:nvSpPr>
          <p:cNvPr id="177156" name="Rectangle 4"/>
          <p:cNvSpPr>
            <a:spLocks noGrp="1" noChangeArrowheads="1"/>
          </p:cNvSpPr>
          <p:nvPr>
            <p:ph type="body" sz="half" idx="1"/>
          </p:nvPr>
        </p:nvSpPr>
        <p:spPr>
          <a:xfrm>
            <a:off x="322263" y="1125538"/>
            <a:ext cx="8497887" cy="1900237"/>
          </a:xfrm>
          <a:ln>
            <a:solidFill>
              <a:schemeClr val="tx2"/>
            </a:solidFill>
          </a:ln>
        </p:spPr>
        <p:txBody>
          <a:bodyPr/>
          <a:lstStyle/>
          <a:p>
            <a:pPr marL="485775" lvl="1" indent="-304800" algn="ctr" eaLnBrk="1" hangingPunct="1">
              <a:lnSpc>
                <a:spcPct val="90000"/>
              </a:lnSpc>
              <a:buFont typeface="Wingdings" pitchFamily="2" charset="2"/>
              <a:buNone/>
              <a:defRPr/>
            </a:pPr>
            <a:r>
              <a:rPr lang="ja-JP" altLang="en-US" sz="2000" b="1" u="sng" smtClean="0">
                <a:solidFill>
                  <a:srgbClr val="FF7C80"/>
                </a:solidFill>
                <a:effectLst/>
              </a:rPr>
              <a:t>非農産品市場アクセス</a:t>
            </a:r>
            <a:endParaRPr lang="ja-JP" altLang="en-US" sz="2000" b="1" u="sng" smtClean="0">
              <a:effectLst/>
            </a:endParaRPr>
          </a:p>
          <a:p>
            <a:pPr marL="485775" lvl="1" indent="-304800" eaLnBrk="1" hangingPunct="1">
              <a:lnSpc>
                <a:spcPct val="90000"/>
              </a:lnSpc>
              <a:buFont typeface="Wingdings" pitchFamily="2" charset="2"/>
              <a:buChar char="Ø"/>
              <a:defRPr/>
            </a:pPr>
            <a:r>
              <a:rPr lang="ja-JP" altLang="en-US" sz="1800" b="1" smtClean="0">
                <a:effectLst/>
              </a:rPr>
              <a:t>先進国</a:t>
            </a:r>
          </a:p>
          <a:p>
            <a:pPr marL="892175" lvl="2" indent="0" eaLnBrk="1" hangingPunct="1">
              <a:lnSpc>
                <a:spcPct val="90000"/>
              </a:lnSpc>
              <a:buFont typeface="Wingdings" pitchFamily="2" charset="2"/>
              <a:buNone/>
              <a:defRPr/>
            </a:pPr>
            <a:r>
              <a:rPr lang="ja-JP" altLang="en-US" sz="1600" b="1" smtClean="0">
                <a:effectLst/>
              </a:rPr>
              <a:t>関税引き下げ方式（フォーミュラ）をより野心的なものとすべき、分野別関税撤廃を 全加盟国による義務的参加と明示的に位置付ける</a:t>
            </a:r>
          </a:p>
          <a:p>
            <a:pPr marL="485775" lvl="1" indent="-304800" eaLnBrk="1" hangingPunct="1">
              <a:lnSpc>
                <a:spcPct val="90000"/>
              </a:lnSpc>
              <a:buFont typeface="Wingdings" pitchFamily="2" charset="2"/>
              <a:buChar char="Ø"/>
              <a:defRPr/>
            </a:pPr>
            <a:r>
              <a:rPr lang="ja-JP" altLang="en-US" sz="1800" b="1" smtClean="0">
                <a:effectLst/>
              </a:rPr>
              <a:t>途上国</a:t>
            </a:r>
          </a:p>
          <a:p>
            <a:pPr marL="892175" lvl="2" indent="0" eaLnBrk="1" hangingPunct="1">
              <a:lnSpc>
                <a:spcPct val="90000"/>
              </a:lnSpc>
              <a:buFont typeface="Wingdings" pitchFamily="2" charset="2"/>
              <a:buNone/>
              <a:defRPr/>
            </a:pPr>
            <a:r>
              <a:rPr lang="ja-JP" altLang="en-US" sz="1600" b="1" smtClean="0">
                <a:effectLst/>
              </a:rPr>
              <a:t>フォーミュラの係数は途上国により配慮されたものとすべき、分野別は自主的</a:t>
            </a:r>
            <a:r>
              <a:rPr lang="ja-JP" altLang="en-US" sz="1400" b="1" smtClean="0">
                <a:effectLst/>
              </a:rPr>
              <a:t>とすべき</a:t>
            </a:r>
          </a:p>
          <a:p>
            <a:pPr marL="892175" lvl="2" indent="0" eaLnBrk="1" hangingPunct="1">
              <a:lnSpc>
                <a:spcPct val="80000"/>
              </a:lnSpc>
              <a:buFont typeface="Wingdings" pitchFamily="2" charset="2"/>
              <a:buNone/>
              <a:defRPr/>
            </a:pPr>
            <a:endParaRPr lang="en-US" altLang="ja-JP" sz="1400" b="1" smtClean="0">
              <a:effectLst/>
            </a:endParaRPr>
          </a:p>
        </p:txBody>
      </p:sp>
      <p:sp>
        <p:nvSpPr>
          <p:cNvPr id="177157" name="Rectangle 5"/>
          <p:cNvSpPr>
            <a:spLocks noGrp="1" noChangeArrowheads="1"/>
          </p:cNvSpPr>
          <p:nvPr>
            <p:ph type="body" sz="half" idx="2"/>
          </p:nvPr>
        </p:nvSpPr>
        <p:spPr>
          <a:xfrm>
            <a:off x="323850" y="3141663"/>
            <a:ext cx="8567738" cy="2735262"/>
          </a:xfrm>
          <a:ln>
            <a:solidFill>
              <a:schemeClr val="tx2"/>
            </a:solidFill>
          </a:ln>
        </p:spPr>
        <p:txBody>
          <a:bodyPr/>
          <a:lstStyle/>
          <a:p>
            <a:pPr marL="361950" indent="-180975" algn="ctr" eaLnBrk="1" hangingPunct="1">
              <a:lnSpc>
                <a:spcPct val="90000"/>
              </a:lnSpc>
              <a:buFontTx/>
              <a:buNone/>
              <a:defRPr/>
            </a:pPr>
            <a:r>
              <a:rPr lang="ja-JP" altLang="en-US" sz="2000" b="1" u="sng" smtClean="0">
                <a:solidFill>
                  <a:srgbClr val="FF7C80"/>
                </a:solidFill>
                <a:effectLst/>
              </a:rPr>
              <a:t>シンガポール・イシュー（投資、競争、政府調達透明性、貿易円滑化）</a:t>
            </a:r>
          </a:p>
          <a:p>
            <a:pPr marL="361950" indent="-180975" eaLnBrk="1" hangingPunct="1">
              <a:lnSpc>
                <a:spcPct val="90000"/>
              </a:lnSpc>
              <a:defRPr/>
            </a:pPr>
            <a:r>
              <a:rPr lang="ja-JP" altLang="en-US" sz="2000" b="1" smtClean="0">
                <a:effectLst/>
              </a:rPr>
              <a:t>日本、ＥＵ　ｖｓ．　発展途上国</a:t>
            </a:r>
            <a:r>
              <a:rPr lang="ja-JP" altLang="en-US" sz="1400" b="1" smtClean="0">
                <a:effectLst/>
              </a:rPr>
              <a:t>（</a:t>
            </a:r>
            <a:r>
              <a:rPr lang="en-US" altLang="ja-JP" sz="1400" b="1" smtClean="0">
                <a:effectLst/>
              </a:rPr>
              <a:t>AU</a:t>
            </a:r>
            <a:r>
              <a:rPr lang="ja-JP" altLang="en-US" sz="1400" b="1" smtClean="0">
                <a:effectLst/>
              </a:rPr>
              <a:t>（アフリカ統一機構）、</a:t>
            </a:r>
            <a:r>
              <a:rPr lang="en-US" altLang="ja-JP" sz="1400" b="1" smtClean="0">
                <a:effectLst/>
              </a:rPr>
              <a:t>ACP</a:t>
            </a:r>
            <a:r>
              <a:rPr lang="ja-JP" altLang="en-US" sz="1400" b="1" smtClean="0">
                <a:effectLst/>
              </a:rPr>
              <a:t>（アフリカ・カリブ・太平洋諸国）、</a:t>
            </a:r>
            <a:r>
              <a:rPr lang="en-US" altLang="ja-JP" sz="1400" b="1" smtClean="0">
                <a:effectLst/>
              </a:rPr>
              <a:t>LDC</a:t>
            </a:r>
            <a:r>
              <a:rPr lang="ja-JP" altLang="en-US" sz="1400" b="1" smtClean="0">
                <a:effectLst/>
              </a:rPr>
              <a:t>グループ）</a:t>
            </a:r>
          </a:p>
          <a:p>
            <a:pPr marL="1001713" lvl="1" indent="-371475" eaLnBrk="1" hangingPunct="1">
              <a:lnSpc>
                <a:spcPct val="90000"/>
              </a:lnSpc>
              <a:defRPr/>
            </a:pPr>
            <a:r>
              <a:rPr lang="en-US" altLang="ja-JP" sz="1800" b="1" smtClean="0">
                <a:effectLst/>
              </a:rPr>
              <a:t>4</a:t>
            </a:r>
            <a:r>
              <a:rPr lang="ja-JP" altLang="en-US" sz="1800" b="1" smtClean="0">
                <a:effectLst/>
              </a:rPr>
              <a:t>分野全ての交渉化　　⇔　４分野全てについて交渉は時期尚早</a:t>
            </a:r>
          </a:p>
          <a:p>
            <a:pPr marL="1511300" lvl="2" indent="-330200" eaLnBrk="1" hangingPunct="1">
              <a:lnSpc>
                <a:spcPct val="90000"/>
              </a:lnSpc>
              <a:buFontTx/>
              <a:buNone/>
              <a:defRPr/>
            </a:pPr>
            <a:r>
              <a:rPr lang="ja-JP" altLang="en-US" sz="1600" b="1" smtClean="0">
                <a:effectLst/>
              </a:rPr>
              <a:t>（改定案）</a:t>
            </a:r>
          </a:p>
          <a:p>
            <a:pPr marL="1511300" lvl="2" indent="-330200" eaLnBrk="1" hangingPunct="1">
              <a:lnSpc>
                <a:spcPct val="90000"/>
              </a:lnSpc>
              <a:defRPr/>
            </a:pPr>
            <a:r>
              <a:rPr lang="ja-JP" altLang="en-US" sz="1600" b="1" smtClean="0">
                <a:effectLst/>
              </a:rPr>
              <a:t>政府調達透明性、貿易円滑化：交渉化 </a:t>
            </a:r>
          </a:p>
          <a:p>
            <a:pPr marL="1511300" lvl="2" indent="-330200" eaLnBrk="1" hangingPunct="1">
              <a:lnSpc>
                <a:spcPct val="90000"/>
              </a:lnSpc>
              <a:defRPr/>
            </a:pPr>
            <a:r>
              <a:rPr lang="ja-JP" altLang="en-US" sz="1600" b="1" smtClean="0">
                <a:effectLst/>
              </a:rPr>
              <a:t>投資：二段階アプローチ＝モダリティに合意した後、交渉化</a:t>
            </a:r>
          </a:p>
          <a:p>
            <a:pPr marL="1511300" lvl="2" indent="-330200" eaLnBrk="1" hangingPunct="1">
              <a:lnSpc>
                <a:spcPct val="90000"/>
              </a:lnSpc>
              <a:defRPr/>
            </a:pPr>
            <a:r>
              <a:rPr lang="ja-JP" altLang="en-US" sz="1600" b="1" smtClean="0">
                <a:effectLst/>
              </a:rPr>
              <a:t>競争：作業部会継続</a:t>
            </a:r>
          </a:p>
          <a:p>
            <a:pPr marL="1511300" lvl="2" indent="-330200" eaLnBrk="1" hangingPunct="1">
              <a:lnSpc>
                <a:spcPct val="90000"/>
              </a:lnSpc>
              <a:buFontTx/>
              <a:buBlip>
                <a:blip r:embed="rId3"/>
              </a:buBlip>
              <a:defRPr/>
            </a:pPr>
            <a:r>
              <a:rPr lang="ja-JP" altLang="en-US" sz="1600" b="1" u="sng" smtClean="0">
                <a:effectLst/>
              </a:rPr>
              <a:t>合意せず　⇒　会議打ち切りの引き金へ</a:t>
            </a:r>
            <a:r>
              <a:rPr lang="ja-JP" altLang="en-US" sz="1600" b="1" smtClean="0">
                <a:effectLst/>
              </a:rPr>
              <a:t> </a:t>
            </a:r>
          </a:p>
        </p:txBody>
      </p:sp>
      <p:sp>
        <p:nvSpPr>
          <p:cNvPr id="75783" name="Text Box 6"/>
          <p:cNvSpPr txBox="1">
            <a:spLocks noChangeArrowheads="1"/>
          </p:cNvSpPr>
          <p:nvPr/>
        </p:nvSpPr>
        <p:spPr bwMode="auto">
          <a:xfrm>
            <a:off x="179388" y="4213225"/>
            <a:ext cx="555625" cy="585788"/>
          </a:xfrm>
          <a:prstGeom prst="rect">
            <a:avLst/>
          </a:prstGeom>
          <a:noFill/>
          <a:ln w="9525">
            <a:noFill/>
            <a:miter lim="800000"/>
            <a:headEnd/>
            <a:tailEnd/>
          </a:ln>
        </p:spPr>
        <p:txBody>
          <a:bodyPr wrap="none">
            <a:spAutoFit/>
          </a:bodyPr>
          <a:lstStyle/>
          <a:p>
            <a:pPr marL="371475" indent="-371475">
              <a:lnSpc>
                <a:spcPct val="80000"/>
              </a:lnSpc>
              <a:spcBef>
                <a:spcPct val="20000"/>
              </a:spcBef>
              <a:buFontTx/>
              <a:buAutoNum type="romanLcPeriod"/>
            </a:pPr>
            <a:endParaRPr lang="en-US" altLang="ja-JP" b="1"/>
          </a:p>
          <a:p>
            <a:pPr marL="371475" indent="-371475"/>
            <a:endParaRPr lang="en-US" altLang="ja-JP"/>
          </a:p>
        </p:txBody>
      </p:sp>
      <p:sp>
        <p:nvSpPr>
          <p:cNvPr id="75784" name="Rectangle 8"/>
          <p:cNvSpPr>
            <a:spLocks noChangeArrowheads="1"/>
          </p:cNvSpPr>
          <p:nvPr/>
        </p:nvSpPr>
        <p:spPr bwMode="auto">
          <a:xfrm>
            <a:off x="323850" y="6092825"/>
            <a:ext cx="8424863" cy="576263"/>
          </a:xfrm>
          <a:prstGeom prst="rect">
            <a:avLst/>
          </a:prstGeom>
          <a:noFill/>
          <a:ln w="9525">
            <a:solidFill>
              <a:schemeClr val="tx1"/>
            </a:solidFill>
            <a:miter lim="800000"/>
            <a:headEnd/>
            <a:tailEnd/>
          </a:ln>
        </p:spPr>
        <p:txBody>
          <a:bodyPr wrap="none" anchor="ctr"/>
          <a:lstStyle/>
          <a:p>
            <a:pPr algn="ctr"/>
            <a:r>
              <a:rPr lang="ja-JP" altLang="en-US" sz="2000">
                <a:solidFill>
                  <a:srgbClr val="1A1492"/>
                </a:solidFill>
              </a:rPr>
              <a:t>カンボジアとネパールを</a:t>
            </a:r>
            <a:r>
              <a:rPr lang="en-US" altLang="ja-JP" sz="2000">
                <a:solidFill>
                  <a:srgbClr val="1A1492"/>
                </a:solidFill>
              </a:rPr>
              <a:t>WTO</a:t>
            </a:r>
            <a:r>
              <a:rPr lang="ja-JP" altLang="en-US" sz="2000">
                <a:solidFill>
                  <a:srgbClr val="1A1492"/>
                </a:solidFill>
              </a:rPr>
              <a:t>創立以来の最初の</a:t>
            </a:r>
            <a:r>
              <a:rPr lang="en-US" altLang="ja-JP" sz="2000">
                <a:solidFill>
                  <a:srgbClr val="1A1492"/>
                </a:solidFill>
              </a:rPr>
              <a:t>LDC</a:t>
            </a:r>
            <a:r>
              <a:rPr lang="ja-JP" altLang="en-US" sz="2000">
                <a:solidFill>
                  <a:srgbClr val="1A1492"/>
                </a:solidFill>
              </a:rPr>
              <a:t>加盟国として承認。</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カンクンデモ写真４jpg"/>
          <p:cNvPicPr>
            <a:picLocks noChangeAspect="1" noChangeArrowheads="1"/>
          </p:cNvPicPr>
          <p:nvPr/>
        </p:nvPicPr>
        <p:blipFill>
          <a:blip r:embed="rId3" cstate="print"/>
          <a:srcRect t="12100" b="27400"/>
          <a:stretch>
            <a:fillRect/>
          </a:stretch>
        </p:blipFill>
        <p:spPr bwMode="auto">
          <a:xfrm>
            <a:off x="0" y="3976688"/>
            <a:ext cx="6350000" cy="2881312"/>
          </a:xfrm>
          <a:prstGeom prst="rect">
            <a:avLst/>
          </a:prstGeom>
          <a:noFill/>
          <a:ln w="9525">
            <a:noFill/>
            <a:miter lim="800000"/>
            <a:headEnd/>
            <a:tailEnd/>
          </a:ln>
        </p:spPr>
      </p:pic>
      <p:sp>
        <p:nvSpPr>
          <p:cNvPr id="76803" name="Rectangle 2"/>
          <p:cNvSpPr>
            <a:spLocks noGrp="1" noChangeArrowheads="1"/>
          </p:cNvSpPr>
          <p:nvPr>
            <p:ph type="title"/>
          </p:nvPr>
        </p:nvSpPr>
        <p:spPr>
          <a:xfrm>
            <a:off x="5003800" y="0"/>
            <a:ext cx="4341813" cy="1143000"/>
          </a:xfrm>
        </p:spPr>
        <p:txBody>
          <a:bodyPr/>
          <a:lstStyle/>
          <a:p>
            <a:pPr eaLnBrk="1" hangingPunct="1"/>
            <a:r>
              <a:rPr lang="ja-JP" altLang="en-US" smtClean="0"/>
              <a:t>アンチＷＴＯ運動</a:t>
            </a:r>
          </a:p>
        </p:txBody>
      </p:sp>
      <p:pic>
        <p:nvPicPr>
          <p:cNvPr id="76804" name="Picture 6" descr="カンクンデモ写真２"/>
          <p:cNvPicPr>
            <a:picLocks noChangeAspect="1" noChangeArrowheads="1"/>
          </p:cNvPicPr>
          <p:nvPr/>
        </p:nvPicPr>
        <p:blipFill>
          <a:blip r:embed="rId4" cstate="print"/>
          <a:srcRect/>
          <a:stretch>
            <a:fillRect/>
          </a:stretch>
        </p:blipFill>
        <p:spPr bwMode="auto">
          <a:xfrm>
            <a:off x="4381500" y="981075"/>
            <a:ext cx="4762500" cy="3571875"/>
          </a:xfrm>
          <a:prstGeom prst="rect">
            <a:avLst/>
          </a:prstGeom>
          <a:noFill/>
          <a:ln w="9525">
            <a:noFill/>
            <a:miter lim="800000"/>
            <a:headEnd/>
            <a:tailEnd/>
          </a:ln>
        </p:spPr>
      </p:pic>
      <p:pic>
        <p:nvPicPr>
          <p:cNvPr id="76805" name="Picture 7" descr="カンクンデモ写真３jpg"/>
          <p:cNvPicPr>
            <a:picLocks noChangeAspect="1" noChangeArrowheads="1"/>
          </p:cNvPicPr>
          <p:nvPr/>
        </p:nvPicPr>
        <p:blipFill>
          <a:blip r:embed="rId5" cstate="print"/>
          <a:srcRect/>
          <a:stretch>
            <a:fillRect/>
          </a:stretch>
        </p:blipFill>
        <p:spPr bwMode="auto">
          <a:xfrm>
            <a:off x="0" y="476250"/>
            <a:ext cx="4762500" cy="3571875"/>
          </a:xfrm>
          <a:prstGeom prst="rect">
            <a:avLst/>
          </a:prstGeom>
          <a:noFill/>
          <a:ln w="9525">
            <a:noFill/>
            <a:miter lim="800000"/>
            <a:headEnd/>
            <a:tailEnd/>
          </a:ln>
        </p:spPr>
      </p:pic>
      <p:pic>
        <p:nvPicPr>
          <p:cNvPr id="76806" name="Picture 5" descr="カンクンデモ写真"/>
          <p:cNvPicPr>
            <a:picLocks noChangeAspect="1" noChangeArrowheads="1"/>
          </p:cNvPicPr>
          <p:nvPr/>
        </p:nvPicPr>
        <p:blipFill>
          <a:blip r:embed="rId6" cstate="print"/>
          <a:srcRect/>
          <a:stretch>
            <a:fillRect/>
          </a:stretch>
        </p:blipFill>
        <p:spPr bwMode="auto">
          <a:xfrm>
            <a:off x="6948488" y="3789363"/>
            <a:ext cx="2146300" cy="3068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F89A1034"/>
          <p:cNvPicPr>
            <a:picLocks noChangeAspect="1" noChangeArrowheads="1"/>
          </p:cNvPicPr>
          <p:nvPr/>
        </p:nvPicPr>
        <p:blipFill>
          <a:blip r:embed="rId3" cstate="print">
            <a:lum bright="6000" contrast="24000"/>
          </a:blip>
          <a:srcRect l="2103" t="3110" r="4626" b="-752"/>
          <a:stretch>
            <a:fillRect/>
          </a:stretch>
        </p:blipFill>
        <p:spPr bwMode="auto">
          <a:xfrm>
            <a:off x="3708400" y="296863"/>
            <a:ext cx="4375150" cy="6264275"/>
          </a:xfrm>
          <a:prstGeom prst="rect">
            <a:avLst/>
          </a:prstGeom>
          <a:noFill/>
          <a:ln w="9525">
            <a:noFill/>
            <a:miter lim="800000"/>
            <a:headEnd/>
            <a:tailEnd/>
          </a:ln>
        </p:spPr>
      </p:pic>
      <p:sp>
        <p:nvSpPr>
          <p:cNvPr id="77827" name="Text Box 6"/>
          <p:cNvSpPr txBox="1">
            <a:spLocks noChangeArrowheads="1"/>
          </p:cNvSpPr>
          <p:nvPr/>
        </p:nvSpPr>
        <p:spPr bwMode="auto">
          <a:xfrm>
            <a:off x="6516688" y="5084763"/>
            <a:ext cx="2432050" cy="822325"/>
          </a:xfrm>
          <a:prstGeom prst="rect">
            <a:avLst/>
          </a:prstGeom>
          <a:noFill/>
          <a:ln w="9525">
            <a:noFill/>
            <a:miter lim="800000"/>
            <a:headEnd/>
            <a:tailEnd/>
          </a:ln>
        </p:spPr>
        <p:txBody>
          <a:bodyPr wrap="none">
            <a:spAutoFit/>
          </a:bodyPr>
          <a:lstStyle/>
          <a:p>
            <a:r>
              <a:rPr lang="ja-JP" altLang="en-US" sz="2400"/>
              <a:t>日本経済新聞</a:t>
            </a:r>
          </a:p>
          <a:p>
            <a:r>
              <a:rPr lang="en-US" altLang="ja-JP" sz="2400"/>
              <a:t>2005</a:t>
            </a:r>
            <a:r>
              <a:rPr lang="ja-JP" altLang="en-US" sz="2400"/>
              <a:t>年</a:t>
            </a:r>
            <a:r>
              <a:rPr lang="en-US" altLang="ja-JP" sz="2400"/>
              <a:t>12</a:t>
            </a:r>
            <a:r>
              <a:rPr lang="ja-JP" altLang="en-US" sz="2400"/>
              <a:t>月</a:t>
            </a:r>
            <a:r>
              <a:rPr lang="en-US" altLang="ja-JP" sz="2400"/>
              <a:t>19</a:t>
            </a:r>
            <a:r>
              <a:rPr lang="ja-JP" altLang="en-US" sz="2400"/>
              <a:t>日</a:t>
            </a:r>
          </a:p>
        </p:txBody>
      </p:sp>
      <p:pic>
        <p:nvPicPr>
          <p:cNvPr id="77828" name="Picture 7" descr="F89A1034"/>
          <p:cNvPicPr>
            <a:picLocks noChangeAspect="1" noChangeArrowheads="1"/>
          </p:cNvPicPr>
          <p:nvPr/>
        </p:nvPicPr>
        <p:blipFill>
          <a:blip r:embed="rId3" cstate="print">
            <a:lum bright="12000" contrast="24000"/>
          </a:blip>
          <a:srcRect l="25116" t="30057" r="46474" b="28990"/>
          <a:stretch>
            <a:fillRect/>
          </a:stretch>
        </p:blipFill>
        <p:spPr bwMode="auto">
          <a:xfrm>
            <a:off x="684213" y="692150"/>
            <a:ext cx="2663825" cy="5472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p:cNvPicPr>
            <a:picLocks noChangeAspect="1" noChangeArrowheads="1"/>
          </p:cNvPicPr>
          <p:nvPr/>
        </p:nvPicPr>
        <p:blipFill>
          <a:blip r:embed="rId3" cstate="print"/>
          <a:srcRect l="60921" t="2766" r="8292" b="45203"/>
          <a:stretch>
            <a:fillRect/>
          </a:stretch>
        </p:blipFill>
        <p:spPr bwMode="auto">
          <a:xfrm>
            <a:off x="1763713" y="333375"/>
            <a:ext cx="3009900" cy="5975350"/>
          </a:xfrm>
          <a:prstGeom prst="rect">
            <a:avLst/>
          </a:prstGeom>
          <a:noFill/>
          <a:ln w="9525">
            <a:solidFill>
              <a:schemeClr val="tx2"/>
            </a:solidFill>
            <a:miter lim="800000"/>
            <a:headEnd/>
            <a:tailEnd/>
          </a:ln>
        </p:spPr>
      </p:pic>
      <p:sp>
        <p:nvSpPr>
          <p:cNvPr id="78851" name="Text Box 5"/>
          <p:cNvSpPr txBox="1">
            <a:spLocks noChangeArrowheads="1"/>
          </p:cNvSpPr>
          <p:nvPr/>
        </p:nvSpPr>
        <p:spPr bwMode="auto">
          <a:xfrm>
            <a:off x="5992813" y="2641600"/>
            <a:ext cx="2936875" cy="646113"/>
          </a:xfrm>
          <a:prstGeom prst="rect">
            <a:avLst/>
          </a:prstGeom>
          <a:noFill/>
          <a:ln w="9525">
            <a:noFill/>
            <a:miter lim="800000"/>
            <a:headEnd/>
            <a:tailEnd/>
          </a:ln>
        </p:spPr>
        <p:txBody>
          <a:bodyPr>
            <a:spAutoFit/>
          </a:bodyPr>
          <a:lstStyle/>
          <a:p>
            <a:r>
              <a:rPr lang="ja-JP" altLang="en-US"/>
              <a:t>日本経済新聞</a:t>
            </a:r>
          </a:p>
          <a:p>
            <a:r>
              <a:rPr lang="en-US" altLang="ja-JP"/>
              <a:t>2006</a:t>
            </a:r>
            <a:r>
              <a:rPr lang="ja-JP" altLang="en-US"/>
              <a:t>年</a:t>
            </a:r>
            <a:r>
              <a:rPr lang="en-US" altLang="ja-JP"/>
              <a:t>4</a:t>
            </a:r>
            <a:r>
              <a:rPr lang="ja-JP" altLang="en-US"/>
              <a:t>月</a:t>
            </a:r>
            <a:r>
              <a:rPr lang="en-US" altLang="ja-JP"/>
              <a:t>25</a:t>
            </a:r>
            <a:r>
              <a:rPr lang="ja-JP" altLang="en-US"/>
              <a:t>日</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コンテンツ プレースホルダ 3" descr="米国WTO離脱アンケート040.jpg"/>
          <p:cNvPicPr>
            <a:picLocks noGrp="1" noChangeAspect="1"/>
          </p:cNvPicPr>
          <p:nvPr>
            <p:ph idx="1"/>
          </p:nvPr>
        </p:nvPicPr>
        <p:blipFill>
          <a:blip r:embed="rId3" cstate="print"/>
          <a:srcRect l="11235" t="4767" r="28094" b="14194"/>
          <a:stretch>
            <a:fillRect/>
          </a:stretch>
        </p:blipFill>
        <p:spPr>
          <a:xfrm>
            <a:off x="1714500" y="214313"/>
            <a:ext cx="3357563" cy="6342062"/>
          </a:xfrm>
        </p:spPr>
      </p:pic>
      <p:sp>
        <p:nvSpPr>
          <p:cNvPr id="80899" name="Text Box 5"/>
          <p:cNvSpPr txBox="1">
            <a:spLocks noChangeArrowheads="1"/>
          </p:cNvSpPr>
          <p:nvPr/>
        </p:nvSpPr>
        <p:spPr bwMode="auto">
          <a:xfrm>
            <a:off x="5500688" y="2643188"/>
            <a:ext cx="3508375" cy="1077912"/>
          </a:xfrm>
          <a:prstGeom prst="rect">
            <a:avLst/>
          </a:prstGeom>
          <a:noFill/>
          <a:ln w="9525">
            <a:noFill/>
            <a:miter lim="800000"/>
            <a:headEnd/>
            <a:tailEnd/>
          </a:ln>
        </p:spPr>
        <p:txBody>
          <a:bodyPr>
            <a:spAutoFit/>
          </a:bodyPr>
          <a:lstStyle/>
          <a:p>
            <a:r>
              <a:rPr lang="ja-JP" altLang="en-US" sz="3200"/>
              <a:t>日本経済新聞</a:t>
            </a:r>
          </a:p>
          <a:p>
            <a:r>
              <a:rPr lang="en-US" altLang="ja-JP" sz="3200"/>
              <a:t>2005</a:t>
            </a:r>
            <a:r>
              <a:rPr lang="ja-JP" altLang="en-US" sz="3200"/>
              <a:t>年６月</a:t>
            </a:r>
            <a:r>
              <a:rPr lang="en-US" altLang="ja-JP" sz="3200"/>
              <a:t>10</a:t>
            </a:r>
            <a:r>
              <a:rPr lang="ja-JP" altLang="en-US" sz="3200"/>
              <a:t>日</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8460432" y="413291"/>
            <a:ext cx="618118" cy="6072230"/>
          </a:xfrm>
          <a:prstGeom prst="rect">
            <a:avLst/>
          </a:prstGeom>
          <a:noFill/>
          <a:ln w="9525">
            <a:noFill/>
            <a:miter lim="800000"/>
            <a:headEnd/>
            <a:tailEnd/>
          </a:ln>
        </p:spPr>
        <p:txBody>
          <a:bodyPr vert="eaVert" wrap="square">
            <a:spAutoFit/>
          </a:bodyPr>
          <a:lstStyle/>
          <a:p>
            <a:r>
              <a:rPr lang="ja-JP" altLang="en-US" sz="2800" dirty="0"/>
              <a:t>日本経済</a:t>
            </a:r>
            <a:r>
              <a:rPr lang="ja-JP" altLang="en-US" sz="2800" dirty="0" smtClean="0"/>
              <a:t>新聞２０１４年</a:t>
            </a:r>
            <a:r>
              <a:rPr lang="en-US" altLang="ja-JP" sz="2800" dirty="0" smtClean="0"/>
              <a:t>10</a:t>
            </a:r>
            <a:r>
              <a:rPr lang="ja-JP" altLang="en-US" sz="2800" dirty="0" smtClean="0"/>
              <a:t>月</a:t>
            </a:r>
            <a:r>
              <a:rPr lang="en-US" altLang="ja-JP" sz="2800" dirty="0" smtClean="0"/>
              <a:t>15</a:t>
            </a:r>
            <a:r>
              <a:rPr lang="ja-JP" altLang="en-US" sz="2800" dirty="0" smtClean="0"/>
              <a:t>日</a:t>
            </a:r>
            <a:endParaRPr lang="ja-JP" altLang="en-US" sz="2800" dirty="0"/>
          </a:p>
        </p:txBody>
      </p:sp>
      <p:pic>
        <p:nvPicPr>
          <p:cNvPr id="4" name="コンテンツ プレースホルダー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957" t="3298" r="2389" b="2282"/>
          <a:stretch/>
        </p:blipFill>
        <p:spPr>
          <a:xfrm>
            <a:off x="2627784" y="161009"/>
            <a:ext cx="4207215" cy="6576794"/>
          </a:xfrm>
        </p:spPr>
      </p:pic>
    </p:spTree>
    <p:extLst>
      <p:ext uri="{BB962C8B-B14F-4D97-AF65-F5344CB8AC3E}">
        <p14:creationId xmlns:p14="http://schemas.microsoft.com/office/powerpoint/2010/main" val="41838068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WTO日本外し警戒041.jpg"/>
          <p:cNvPicPr>
            <a:picLocks noChangeAspect="1"/>
          </p:cNvPicPr>
          <p:nvPr/>
        </p:nvPicPr>
        <p:blipFill>
          <a:blip r:embed="rId3" cstate="print"/>
          <a:srcRect l="13948" t="6250" r="31611" b="43750"/>
          <a:stretch>
            <a:fillRect/>
          </a:stretch>
        </p:blipFill>
        <p:spPr>
          <a:xfrm>
            <a:off x="4214813" y="285750"/>
            <a:ext cx="3786187" cy="5862638"/>
          </a:xfrm>
          <a:prstGeom prst="rect">
            <a:avLst/>
          </a:prstGeom>
          <a:ln>
            <a:noFill/>
          </a:ln>
          <a:effectLst>
            <a:outerShdw blurRad="190500" algn="tl" rotWithShape="0">
              <a:srgbClr val="000000">
                <a:alpha val="70000"/>
              </a:srgbClr>
            </a:outerShdw>
          </a:effectLst>
        </p:spPr>
      </p:pic>
      <p:pic>
        <p:nvPicPr>
          <p:cNvPr id="81923" name="図 4" descr="WTO日本外し警戒041.jpg"/>
          <p:cNvPicPr>
            <a:picLocks noChangeAspect="1"/>
          </p:cNvPicPr>
          <p:nvPr/>
        </p:nvPicPr>
        <p:blipFill>
          <a:blip r:embed="rId3" cstate="print"/>
          <a:srcRect l="13948" t="56250" r="31612"/>
          <a:stretch>
            <a:fillRect/>
          </a:stretch>
        </p:blipFill>
        <p:spPr bwMode="auto">
          <a:xfrm>
            <a:off x="357188" y="785813"/>
            <a:ext cx="3954462" cy="5357812"/>
          </a:xfrm>
          <a:prstGeom prst="rect">
            <a:avLst/>
          </a:prstGeom>
          <a:noFill/>
          <a:ln w="9525">
            <a:noFill/>
            <a:miter lim="800000"/>
            <a:headEnd/>
            <a:tailEnd/>
          </a:ln>
        </p:spPr>
      </p:pic>
      <p:sp>
        <p:nvSpPr>
          <p:cNvPr id="81924" name="テキスト ボックス 5"/>
          <p:cNvSpPr txBox="1">
            <a:spLocks noChangeArrowheads="1"/>
          </p:cNvSpPr>
          <p:nvPr/>
        </p:nvSpPr>
        <p:spPr bwMode="auto">
          <a:xfrm>
            <a:off x="8215313" y="857250"/>
            <a:ext cx="615950" cy="5786438"/>
          </a:xfrm>
          <a:prstGeom prst="rect">
            <a:avLst/>
          </a:prstGeom>
          <a:noFill/>
          <a:ln w="9525">
            <a:noFill/>
            <a:miter lim="800000"/>
            <a:headEnd/>
            <a:tailEnd/>
          </a:ln>
        </p:spPr>
        <p:txBody>
          <a:bodyPr vert="eaVert">
            <a:spAutoFit/>
          </a:bodyPr>
          <a:lstStyle/>
          <a:p>
            <a:r>
              <a:rPr lang="ja-JP" altLang="en-US" sz="2800"/>
              <a:t>日本経済新聞二〇〇七年四月一〇日</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ext Box 5"/>
          <p:cNvSpPr txBox="1">
            <a:spLocks noChangeArrowheads="1"/>
          </p:cNvSpPr>
          <p:nvPr/>
        </p:nvSpPr>
        <p:spPr bwMode="auto">
          <a:xfrm>
            <a:off x="8390945" y="571480"/>
            <a:ext cx="618118" cy="5500726"/>
          </a:xfrm>
          <a:prstGeom prst="rect">
            <a:avLst/>
          </a:prstGeom>
          <a:noFill/>
          <a:ln w="9525">
            <a:noFill/>
            <a:miter lim="800000"/>
            <a:headEnd/>
            <a:tailEnd/>
          </a:ln>
        </p:spPr>
        <p:txBody>
          <a:bodyPr vert="eaVert" wrap="square">
            <a:spAutoFit/>
          </a:bodyPr>
          <a:lstStyle/>
          <a:p>
            <a:r>
              <a:rPr lang="ja-JP" altLang="en-US" sz="2800" dirty="0"/>
              <a:t>日本経済</a:t>
            </a:r>
            <a:r>
              <a:rPr lang="ja-JP" altLang="en-US" sz="2800" dirty="0" smtClean="0"/>
              <a:t>新聞２０１０年３月</a:t>
            </a:r>
            <a:r>
              <a:rPr lang="en-US" altLang="ja-JP" sz="2800" dirty="0" smtClean="0"/>
              <a:t>12</a:t>
            </a:r>
            <a:r>
              <a:rPr lang="ja-JP" altLang="en-US" sz="2800" dirty="0" smtClean="0"/>
              <a:t>日</a:t>
            </a:r>
            <a:endParaRPr lang="ja-JP" altLang="en-US" sz="2800" dirty="0"/>
          </a:p>
        </p:txBody>
      </p:sp>
      <p:pic>
        <p:nvPicPr>
          <p:cNvPr id="262148" name="Picture 4"/>
          <p:cNvPicPr>
            <a:picLocks noChangeAspect="1" noChangeArrowheads="1"/>
          </p:cNvPicPr>
          <p:nvPr/>
        </p:nvPicPr>
        <p:blipFill>
          <a:blip r:embed="rId3" cstate="print"/>
          <a:srcRect l="32366" t="7143" r="39732" b="56996"/>
          <a:stretch>
            <a:fillRect/>
          </a:stretch>
        </p:blipFill>
        <p:spPr bwMode="auto">
          <a:xfrm>
            <a:off x="1189611" y="0"/>
            <a:ext cx="7025727" cy="5643578"/>
          </a:xfrm>
          <a:prstGeom prst="rect">
            <a:avLst/>
          </a:prstGeom>
          <a:noFill/>
          <a:ln w="9525">
            <a:noFill/>
            <a:miter lim="800000"/>
            <a:headEnd/>
            <a:tailEnd/>
          </a:ln>
        </p:spPr>
      </p:pic>
      <p:pic>
        <p:nvPicPr>
          <p:cNvPr id="9" name="Picture 4"/>
          <p:cNvPicPr>
            <a:picLocks noChangeAspect="1" noChangeArrowheads="1"/>
          </p:cNvPicPr>
          <p:nvPr/>
        </p:nvPicPr>
        <p:blipFill>
          <a:blip r:embed="rId3" cstate="print"/>
          <a:srcRect l="49290" t="43004" r="39732" b="33928"/>
          <a:stretch>
            <a:fillRect/>
          </a:stretch>
        </p:blipFill>
        <p:spPr bwMode="auto">
          <a:xfrm>
            <a:off x="1785918" y="2500306"/>
            <a:ext cx="3071834" cy="40343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ext Box 5"/>
          <p:cNvSpPr txBox="1">
            <a:spLocks noChangeArrowheads="1"/>
          </p:cNvSpPr>
          <p:nvPr/>
        </p:nvSpPr>
        <p:spPr bwMode="auto">
          <a:xfrm>
            <a:off x="8390945" y="571480"/>
            <a:ext cx="618118" cy="5500726"/>
          </a:xfrm>
          <a:prstGeom prst="rect">
            <a:avLst/>
          </a:prstGeom>
          <a:noFill/>
          <a:ln w="9525">
            <a:noFill/>
            <a:miter lim="800000"/>
            <a:headEnd/>
            <a:tailEnd/>
          </a:ln>
        </p:spPr>
        <p:txBody>
          <a:bodyPr vert="eaVert" wrap="square">
            <a:spAutoFit/>
          </a:bodyPr>
          <a:lstStyle/>
          <a:p>
            <a:r>
              <a:rPr lang="ja-JP" altLang="en-US" sz="2800" dirty="0"/>
              <a:t>日本経済</a:t>
            </a:r>
            <a:r>
              <a:rPr lang="ja-JP" altLang="en-US" sz="2800" dirty="0" smtClean="0"/>
              <a:t>新聞２０１１年７月</a:t>
            </a:r>
            <a:r>
              <a:rPr lang="en-US" altLang="ja-JP" sz="2800" dirty="0" smtClean="0"/>
              <a:t>27</a:t>
            </a:r>
            <a:r>
              <a:rPr lang="ja-JP" altLang="en-US" sz="2800" dirty="0" smtClean="0"/>
              <a:t>日</a:t>
            </a:r>
            <a:endParaRPr lang="ja-JP" altLang="en-US" sz="2800" dirty="0"/>
          </a:p>
        </p:txBody>
      </p:sp>
      <p:pic>
        <p:nvPicPr>
          <p:cNvPr id="388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459" r="1214" b="55040"/>
          <a:stretch/>
        </p:blipFill>
        <p:spPr bwMode="auto">
          <a:xfrm>
            <a:off x="323528" y="19228"/>
            <a:ext cx="8067417" cy="6826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35027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ext Box 5"/>
          <p:cNvSpPr txBox="1">
            <a:spLocks noChangeArrowheads="1"/>
          </p:cNvSpPr>
          <p:nvPr/>
        </p:nvSpPr>
        <p:spPr bwMode="auto">
          <a:xfrm>
            <a:off x="8390945" y="571480"/>
            <a:ext cx="618118" cy="5500726"/>
          </a:xfrm>
          <a:prstGeom prst="rect">
            <a:avLst/>
          </a:prstGeom>
          <a:noFill/>
          <a:ln w="9525">
            <a:noFill/>
            <a:miter lim="800000"/>
            <a:headEnd/>
            <a:tailEnd/>
          </a:ln>
        </p:spPr>
        <p:txBody>
          <a:bodyPr vert="eaVert" wrap="square">
            <a:spAutoFit/>
          </a:bodyPr>
          <a:lstStyle/>
          <a:p>
            <a:r>
              <a:rPr lang="ja-JP" altLang="en-US" sz="2800" dirty="0"/>
              <a:t>日本経済</a:t>
            </a:r>
            <a:r>
              <a:rPr lang="ja-JP" altLang="en-US" sz="2800" dirty="0" smtClean="0"/>
              <a:t>新聞２０１</a:t>
            </a:r>
            <a:r>
              <a:rPr lang="en-US" altLang="ja-JP" sz="2800" dirty="0" smtClean="0"/>
              <a:t>3</a:t>
            </a:r>
            <a:r>
              <a:rPr lang="ja-JP" altLang="en-US" sz="2800" dirty="0" smtClean="0"/>
              <a:t>年５月９日</a:t>
            </a:r>
            <a:endParaRPr lang="ja-JP" altLang="en-US" sz="2800" dirty="0"/>
          </a:p>
        </p:txBody>
      </p:sp>
      <p:pic>
        <p:nvPicPr>
          <p:cNvPr id="389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9425" t="778" r="1275" b="70676"/>
          <a:stretch/>
        </p:blipFill>
        <p:spPr bwMode="auto">
          <a:xfrm>
            <a:off x="291544" y="116632"/>
            <a:ext cx="7924163"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965607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ext Box 5"/>
          <p:cNvSpPr txBox="1">
            <a:spLocks noChangeArrowheads="1"/>
          </p:cNvSpPr>
          <p:nvPr/>
        </p:nvSpPr>
        <p:spPr bwMode="auto">
          <a:xfrm>
            <a:off x="8390945" y="571480"/>
            <a:ext cx="618118" cy="5500726"/>
          </a:xfrm>
          <a:prstGeom prst="rect">
            <a:avLst/>
          </a:prstGeom>
          <a:noFill/>
          <a:ln w="9525">
            <a:noFill/>
            <a:miter lim="800000"/>
            <a:headEnd/>
            <a:tailEnd/>
          </a:ln>
        </p:spPr>
        <p:txBody>
          <a:bodyPr vert="eaVert" wrap="square">
            <a:spAutoFit/>
          </a:bodyPr>
          <a:lstStyle/>
          <a:p>
            <a:r>
              <a:rPr lang="ja-JP" altLang="en-US" sz="2800" dirty="0"/>
              <a:t>日本経済</a:t>
            </a:r>
            <a:r>
              <a:rPr lang="ja-JP" altLang="en-US" sz="2800" dirty="0" smtClean="0"/>
              <a:t>新聞２０１３年</a:t>
            </a:r>
            <a:r>
              <a:rPr lang="en-US" altLang="ja-JP" sz="2800" dirty="0" smtClean="0"/>
              <a:t>12</a:t>
            </a:r>
            <a:r>
              <a:rPr lang="ja-JP" altLang="en-US" sz="2800" dirty="0" smtClean="0"/>
              <a:t>月７日</a:t>
            </a:r>
            <a:endParaRPr lang="ja-JP" altLang="en-US" sz="2800" dirty="0"/>
          </a:p>
        </p:txBody>
      </p:sp>
      <p:sp>
        <p:nvSpPr>
          <p:cNvPr id="2" name="タイトル 1"/>
          <p:cNvSpPr>
            <a:spLocks noGrp="1"/>
          </p:cNvSpPr>
          <p:nvPr>
            <p:ph type="title"/>
          </p:nvPr>
        </p:nvSpPr>
        <p:spPr/>
        <p:txBody>
          <a:bodyPr/>
          <a:lstStyle/>
          <a:p>
            <a:endParaRPr kumimoji="1" lang="ja-JP" altLang="en-US"/>
          </a:p>
        </p:txBody>
      </p:sp>
      <p:pic>
        <p:nvPicPr>
          <p:cNvPr id="392194"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4278" b="44528"/>
          <a:stretch/>
        </p:blipFill>
        <p:spPr bwMode="auto">
          <a:xfrm>
            <a:off x="395536" y="404663"/>
            <a:ext cx="7632848" cy="6123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909210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ext Box 5"/>
          <p:cNvSpPr txBox="1">
            <a:spLocks noChangeArrowheads="1"/>
          </p:cNvSpPr>
          <p:nvPr/>
        </p:nvSpPr>
        <p:spPr bwMode="auto">
          <a:xfrm>
            <a:off x="8393510" y="571480"/>
            <a:ext cx="615553" cy="5500726"/>
          </a:xfrm>
          <a:prstGeom prst="rect">
            <a:avLst/>
          </a:prstGeom>
          <a:noFill/>
          <a:ln w="9525">
            <a:noFill/>
            <a:miter lim="800000"/>
            <a:headEnd/>
            <a:tailEnd/>
          </a:ln>
        </p:spPr>
        <p:txBody>
          <a:bodyPr vert="eaVert" wrap="square">
            <a:spAutoFit/>
          </a:bodyPr>
          <a:lstStyle/>
          <a:p>
            <a:r>
              <a:rPr lang="ja-JP" altLang="en-US" sz="2800" dirty="0"/>
              <a:t>日本経済</a:t>
            </a:r>
            <a:r>
              <a:rPr lang="ja-JP" altLang="en-US" sz="2800" dirty="0" smtClean="0"/>
              <a:t>新聞２０１４年６月２日</a:t>
            </a:r>
            <a:endParaRPr lang="ja-JP" altLang="en-US" sz="2800" dirty="0"/>
          </a:p>
        </p:txBody>
      </p:sp>
      <p:sp>
        <p:nvSpPr>
          <p:cNvPr id="2" name="タイトル 1"/>
          <p:cNvSpPr>
            <a:spLocks noGrp="1"/>
          </p:cNvSpPr>
          <p:nvPr>
            <p:ph type="title"/>
          </p:nvPr>
        </p:nvSpPr>
        <p:spPr/>
        <p:txBody>
          <a:bodyPr/>
          <a:lstStyle/>
          <a:p>
            <a:endParaRPr kumimoji="1" lang="ja-JP" altLang="en-US"/>
          </a:p>
        </p:txBody>
      </p:sp>
      <p:pic>
        <p:nvPicPr>
          <p:cNvPr id="391170"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33491" t="1537" r="3303" b="44002"/>
          <a:stretch/>
        </p:blipFill>
        <p:spPr bwMode="auto">
          <a:xfrm>
            <a:off x="1403648" y="260648"/>
            <a:ext cx="5587334" cy="6462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909210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6|1.2|1.7"/>
</p:tagLst>
</file>

<file path=ppt/theme/_rels/theme14.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極東地球">
  <a:themeElements>
    <a:clrScheme name="ユーザー定義 2">
      <a:dk1>
        <a:srgbClr val="000000"/>
      </a:dk1>
      <a:lt1>
        <a:srgbClr val="FFFFFF"/>
      </a:lt1>
      <a:dk2>
        <a:srgbClr val="000000"/>
      </a:dk2>
      <a:lt2>
        <a:srgbClr val="A9AB51"/>
      </a:lt2>
      <a:accent1>
        <a:srgbClr val="CCD969"/>
      </a:accent1>
      <a:accent2>
        <a:srgbClr val="FFFFFF"/>
      </a:accent2>
      <a:accent3>
        <a:srgbClr val="FFFFFF"/>
      </a:accent3>
      <a:accent4>
        <a:srgbClr val="000000"/>
      </a:accent4>
      <a:accent5>
        <a:srgbClr val="E2E9B9"/>
      </a:accent5>
      <a:accent6>
        <a:srgbClr val="FFFF00"/>
      </a:accent6>
      <a:hlink>
        <a:srgbClr val="B1CA48"/>
      </a:hlink>
      <a:folHlink>
        <a:srgbClr val="A7D9D8"/>
      </a:folHlink>
    </a:clrScheme>
    <a:fontScheme name="eastglob">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astglob 1">
        <a:dk1>
          <a:srgbClr val="006666"/>
        </a:dk1>
        <a:lt1>
          <a:srgbClr val="FFFFFF"/>
        </a:lt1>
        <a:dk2>
          <a:srgbClr val="008080"/>
        </a:dk2>
        <a:lt2>
          <a:srgbClr val="CCFFFF"/>
        </a:lt2>
        <a:accent1>
          <a:srgbClr val="009999"/>
        </a:accent1>
        <a:accent2>
          <a:srgbClr val="00FFFF"/>
        </a:accent2>
        <a:accent3>
          <a:srgbClr val="AAC0C0"/>
        </a:accent3>
        <a:accent4>
          <a:srgbClr val="DADADA"/>
        </a:accent4>
        <a:accent5>
          <a:srgbClr val="AACACA"/>
        </a:accent5>
        <a:accent6>
          <a:srgbClr val="00E7E7"/>
        </a:accent6>
        <a:hlink>
          <a:srgbClr val="99CCFF"/>
        </a:hlink>
        <a:folHlink>
          <a:srgbClr val="00BEBA"/>
        </a:folHlink>
      </a:clrScheme>
      <a:clrMap bg1="dk2" tx1="lt1" bg2="dk1" tx2="lt2" accent1="accent1" accent2="accent2" accent3="accent3" accent4="accent4" accent5="accent5" accent6="accent6" hlink="hlink" folHlink="folHlink"/>
    </a:extraClrScheme>
    <a:extraClrScheme>
      <a:clrScheme name="eastglob 2">
        <a:dk1>
          <a:srgbClr val="000000"/>
        </a:dk1>
        <a:lt1>
          <a:srgbClr val="FFFFFF"/>
        </a:lt1>
        <a:dk2>
          <a:srgbClr val="000000"/>
        </a:dk2>
        <a:lt2>
          <a:srgbClr val="800000"/>
        </a:lt2>
        <a:accent1>
          <a:srgbClr val="CE0000"/>
        </a:accent1>
        <a:accent2>
          <a:srgbClr val="CC9900"/>
        </a:accent2>
        <a:accent3>
          <a:srgbClr val="FFFFFF"/>
        </a:accent3>
        <a:accent4>
          <a:srgbClr val="000000"/>
        </a:accent4>
        <a:accent5>
          <a:srgbClr val="E3AAAA"/>
        </a:accent5>
        <a:accent6>
          <a:srgbClr val="B98A00"/>
        </a:accent6>
        <a:hlink>
          <a:srgbClr val="808000"/>
        </a:hlink>
        <a:folHlink>
          <a:srgbClr val="FF0000"/>
        </a:folHlink>
      </a:clrScheme>
      <a:clrMap bg1="lt1" tx1="dk1" bg2="lt2" tx2="dk2" accent1="accent1" accent2="accent2" accent3="accent3" accent4="accent4" accent5="accent5" accent6="accent6" hlink="hlink" folHlink="folHlink"/>
    </a:extraClrScheme>
    <a:extraClrScheme>
      <a:clrScheme name="eastglob 3">
        <a:dk1>
          <a:srgbClr val="000000"/>
        </a:dk1>
        <a:lt1>
          <a:srgbClr val="FFFFFF"/>
        </a:lt1>
        <a:dk2>
          <a:srgbClr val="000000"/>
        </a:dk2>
        <a:lt2>
          <a:srgbClr val="5F5F5F"/>
        </a:lt2>
        <a:accent1>
          <a:srgbClr val="B2B2B2"/>
        </a:accent1>
        <a:accent2>
          <a:srgbClr val="808080"/>
        </a:accent2>
        <a:accent3>
          <a:srgbClr val="FFFFFF"/>
        </a:accent3>
        <a:accent4>
          <a:srgbClr val="000000"/>
        </a:accent4>
        <a:accent5>
          <a:srgbClr val="D5D5D5"/>
        </a:accent5>
        <a:accent6>
          <a:srgbClr val="737373"/>
        </a:accent6>
        <a:hlink>
          <a:srgbClr val="B2B2B2"/>
        </a:hlink>
        <a:folHlink>
          <a:srgbClr val="DDDDDD"/>
        </a:folHlink>
      </a:clrScheme>
      <a:clrMap bg1="lt1" tx1="dk1" bg2="lt2" tx2="dk2" accent1="accent1" accent2="accent2" accent3="accent3" accent4="accent4" accent5="accent5" accent6="accent6" hlink="hlink" folHlink="folHlink"/>
    </a:extraClrScheme>
    <a:extraClrScheme>
      <a:clrScheme name="eastglob 4">
        <a:dk1>
          <a:srgbClr val="003366"/>
        </a:dk1>
        <a:lt1>
          <a:srgbClr val="FFFFFF"/>
        </a:lt1>
        <a:dk2>
          <a:srgbClr val="00547E"/>
        </a:dk2>
        <a:lt2>
          <a:srgbClr val="CCFFFF"/>
        </a:lt2>
        <a:accent1>
          <a:srgbClr val="006699"/>
        </a:accent1>
        <a:accent2>
          <a:srgbClr val="33CCCC"/>
        </a:accent2>
        <a:accent3>
          <a:srgbClr val="AAB3C0"/>
        </a:accent3>
        <a:accent4>
          <a:srgbClr val="DADADA"/>
        </a:accent4>
        <a:accent5>
          <a:srgbClr val="AAB8CA"/>
        </a:accent5>
        <a:accent6>
          <a:srgbClr val="2DB9B9"/>
        </a:accent6>
        <a:hlink>
          <a:srgbClr val="6699FF"/>
        </a:hlink>
        <a:folHlink>
          <a:srgbClr val="0087CA"/>
        </a:folHlink>
      </a:clrScheme>
      <a:clrMap bg1="dk2" tx1="lt1" bg2="dk1" tx2="lt2" accent1="accent1" accent2="accent2" accent3="accent3" accent4="accent4" accent5="accent5" accent6="accent6" hlink="hlink" folHlink="folHlink"/>
    </a:extraClrScheme>
    <a:extraClrScheme>
      <a:clrScheme name="eastglob 5">
        <a:dk1>
          <a:srgbClr val="000000"/>
        </a:dk1>
        <a:lt1>
          <a:srgbClr val="FFFFFF"/>
        </a:lt1>
        <a:dk2>
          <a:srgbClr val="000000"/>
        </a:dk2>
        <a:lt2>
          <a:srgbClr val="4EAEAC"/>
        </a:lt2>
        <a:accent1>
          <a:srgbClr val="7CC6C4"/>
        </a:accent1>
        <a:accent2>
          <a:srgbClr val="99CCFF"/>
        </a:accent2>
        <a:accent3>
          <a:srgbClr val="FFFFFF"/>
        </a:accent3>
        <a:accent4>
          <a:srgbClr val="000000"/>
        </a:accent4>
        <a:accent5>
          <a:srgbClr val="BFDFDE"/>
        </a:accent5>
        <a:accent6>
          <a:srgbClr val="8AB9E7"/>
        </a:accent6>
        <a:hlink>
          <a:srgbClr val="B1CA48"/>
        </a:hlink>
        <a:folHlink>
          <a:srgbClr val="A7D9D8"/>
        </a:folHlink>
      </a:clrScheme>
      <a:clrMap bg1="lt1" tx1="dk1" bg2="lt2" tx2="dk2" accent1="accent1" accent2="accent2" accent3="accent3" accent4="accent4" accent5="accent5" accent6="accent6" hlink="hlink" folHlink="folHlink"/>
    </a:extraClrScheme>
    <a:extraClrScheme>
      <a:clrScheme name="eastglob 6">
        <a:dk1>
          <a:srgbClr val="14065C"/>
        </a:dk1>
        <a:lt1>
          <a:srgbClr val="FFFFFF"/>
        </a:lt1>
        <a:dk2>
          <a:srgbClr val="1D0983"/>
        </a:dk2>
        <a:lt2>
          <a:srgbClr val="FFCC00"/>
        </a:lt2>
        <a:accent1>
          <a:srgbClr val="280CB2"/>
        </a:accent1>
        <a:accent2>
          <a:srgbClr val="33CCCC"/>
        </a:accent2>
        <a:accent3>
          <a:srgbClr val="ABAAC1"/>
        </a:accent3>
        <a:accent4>
          <a:srgbClr val="DADADA"/>
        </a:accent4>
        <a:accent5>
          <a:srgbClr val="ACAAD5"/>
        </a:accent5>
        <a:accent6>
          <a:srgbClr val="2DB9B9"/>
        </a:accent6>
        <a:hlink>
          <a:srgbClr val="6699FF"/>
        </a:hlink>
        <a:folHlink>
          <a:srgbClr val="2A0DBD"/>
        </a:folHlink>
      </a:clrScheme>
      <a:clrMap bg1="dk2" tx1="lt1" bg2="dk1" tx2="lt2" accent1="accent1" accent2="accent2" accent3="accent3" accent4="accent4" accent5="accent5" accent6="accent6" hlink="hlink" folHlink="folHlink"/>
    </a:extraClrScheme>
    <a:extraClrScheme>
      <a:clrScheme name="eastglob 7">
        <a:dk1>
          <a:srgbClr val="000000"/>
        </a:dk1>
        <a:lt1>
          <a:srgbClr val="FFFFFF"/>
        </a:lt1>
        <a:dk2>
          <a:srgbClr val="000000"/>
        </a:dk2>
        <a:lt2>
          <a:srgbClr val="A9AB51"/>
        </a:lt2>
        <a:accent1>
          <a:srgbClr val="CCD969"/>
        </a:accent1>
        <a:accent2>
          <a:srgbClr val="99CCFF"/>
        </a:accent2>
        <a:accent3>
          <a:srgbClr val="FFFFFF"/>
        </a:accent3>
        <a:accent4>
          <a:srgbClr val="000000"/>
        </a:accent4>
        <a:accent5>
          <a:srgbClr val="E2E9B9"/>
        </a:accent5>
        <a:accent6>
          <a:srgbClr val="8AB9E7"/>
        </a:accent6>
        <a:hlink>
          <a:srgbClr val="B1CA48"/>
        </a:hlink>
        <a:folHlink>
          <a:srgbClr val="A7D9D8"/>
        </a:folHlink>
      </a:clrScheme>
      <a:clrMap bg1="lt1" tx1="dk1" bg2="lt2" tx2="dk2" accent1="accent1" accent2="accent2" accent3="accent3" accent4="accent4" accent5="accent5" accent6="accent6" hlink="hlink" folHlink="folHlink"/>
    </a:extraClrScheme>
    <a:extraClrScheme>
      <a:clrScheme name="eastglob 8">
        <a:dk1>
          <a:srgbClr val="000000"/>
        </a:dk1>
        <a:lt1>
          <a:srgbClr val="FFFFFF"/>
        </a:lt1>
        <a:dk2>
          <a:srgbClr val="000000"/>
        </a:dk2>
        <a:lt2>
          <a:srgbClr val="A9AB51"/>
        </a:lt2>
        <a:accent1>
          <a:srgbClr val="CCD969"/>
        </a:accent1>
        <a:accent2>
          <a:srgbClr val="FFFFFF"/>
        </a:accent2>
        <a:accent3>
          <a:srgbClr val="FFFFFF"/>
        </a:accent3>
        <a:accent4>
          <a:srgbClr val="000000"/>
        </a:accent4>
        <a:accent5>
          <a:srgbClr val="E2E9B9"/>
        </a:accent5>
        <a:accent6>
          <a:srgbClr val="E7E7E7"/>
        </a:accent6>
        <a:hlink>
          <a:srgbClr val="B1CA48"/>
        </a:hlink>
        <a:folHlink>
          <a:srgbClr val="A7D9D8"/>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標準デザイン">
  <a:themeElements>
    <a:clrScheme name="ユーザー定義 9">
      <a:dk1>
        <a:srgbClr val="000000"/>
      </a:dk1>
      <a:lt1>
        <a:srgbClr val="FFFFFF"/>
      </a:lt1>
      <a:dk2>
        <a:srgbClr val="FFFFFF"/>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標準デザイン 13">
        <a:dk1>
          <a:srgbClr val="000000"/>
        </a:dk1>
        <a:lt1>
          <a:srgbClr val="FFFFFF"/>
        </a:lt1>
        <a:dk2>
          <a:srgbClr val="000000"/>
        </a:dk2>
        <a:lt2>
          <a:srgbClr val="A9AB51"/>
        </a:lt2>
        <a:accent1>
          <a:srgbClr val="CCD969"/>
        </a:accent1>
        <a:accent2>
          <a:srgbClr val="FFFFFF"/>
        </a:accent2>
        <a:accent3>
          <a:srgbClr val="FFFFFF"/>
        </a:accent3>
        <a:accent4>
          <a:srgbClr val="000000"/>
        </a:accent4>
        <a:accent5>
          <a:srgbClr val="E2E9B9"/>
        </a:accent5>
        <a:accent6>
          <a:srgbClr val="E7E7E7"/>
        </a:accent6>
        <a:hlink>
          <a:srgbClr val="B1CA48"/>
        </a:hlink>
        <a:folHlink>
          <a:srgbClr val="A7D9D8"/>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地球儀と携帯">
  <a:themeElements>
    <a:clrScheme name="TG-communication 3">
      <a:dk1>
        <a:srgbClr val="4D4D4D"/>
      </a:dk1>
      <a:lt1>
        <a:srgbClr val="FFFFFF"/>
      </a:lt1>
      <a:dk2>
        <a:srgbClr val="FFFFFF"/>
      </a:dk2>
      <a:lt2>
        <a:srgbClr val="000000"/>
      </a:lt2>
      <a:accent1>
        <a:srgbClr val="BB6F41"/>
      </a:accent1>
      <a:accent2>
        <a:srgbClr val="664686"/>
      </a:accent2>
      <a:accent3>
        <a:srgbClr val="FFFFFF"/>
      </a:accent3>
      <a:accent4>
        <a:srgbClr val="404040"/>
      </a:accent4>
      <a:accent5>
        <a:srgbClr val="DABBB0"/>
      </a:accent5>
      <a:accent6>
        <a:srgbClr val="5C3F79"/>
      </a:accent6>
      <a:hlink>
        <a:srgbClr val="4BAFB7"/>
      </a:hlink>
      <a:folHlink>
        <a:srgbClr val="CCCC00"/>
      </a:folHlink>
    </a:clrScheme>
    <a:fontScheme name="TG-communication">
      <a:majorFont>
        <a:latin typeface="ＭＳ Ｐゴシック"/>
        <a:ea typeface="ＭＳ Ｐゴシック"/>
        <a:cs typeface=""/>
      </a:majorFont>
      <a:minorFont>
        <a:latin typeface="ＭＳ Ｐゴシック"/>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G-communication 1">
        <a:dk1>
          <a:srgbClr val="5F5F5F"/>
        </a:dk1>
        <a:lt1>
          <a:srgbClr val="FFFFFF"/>
        </a:lt1>
        <a:dk2>
          <a:srgbClr val="FFFFFF"/>
        </a:dk2>
        <a:lt2>
          <a:srgbClr val="000000"/>
        </a:lt2>
        <a:accent1>
          <a:srgbClr val="C6825A"/>
        </a:accent1>
        <a:accent2>
          <a:srgbClr val="3B425B"/>
        </a:accent2>
        <a:accent3>
          <a:srgbClr val="FFFFFF"/>
        </a:accent3>
        <a:accent4>
          <a:srgbClr val="505050"/>
        </a:accent4>
        <a:accent5>
          <a:srgbClr val="DFC1B5"/>
        </a:accent5>
        <a:accent6>
          <a:srgbClr val="353B52"/>
        </a:accent6>
        <a:hlink>
          <a:srgbClr val="E7D12B"/>
        </a:hlink>
        <a:folHlink>
          <a:srgbClr val="2E2573"/>
        </a:folHlink>
      </a:clrScheme>
      <a:clrMap bg1="lt1" tx1="dk1" bg2="lt2" tx2="dk2" accent1="accent1" accent2="accent2" accent3="accent3" accent4="accent4" accent5="accent5" accent6="accent6" hlink="hlink" folHlink="folHlink"/>
    </a:extraClrScheme>
    <a:extraClrScheme>
      <a:clrScheme name="TG-communication 2">
        <a:dk1>
          <a:srgbClr val="4D4D4D"/>
        </a:dk1>
        <a:lt1>
          <a:srgbClr val="FFFFFF"/>
        </a:lt1>
        <a:dk2>
          <a:srgbClr val="FFFFFF"/>
        </a:dk2>
        <a:lt2>
          <a:srgbClr val="000000"/>
        </a:lt2>
        <a:accent1>
          <a:srgbClr val="B1A003"/>
        </a:accent1>
        <a:accent2>
          <a:srgbClr val="86391E"/>
        </a:accent2>
        <a:accent3>
          <a:srgbClr val="FFFFFF"/>
        </a:accent3>
        <a:accent4>
          <a:srgbClr val="404040"/>
        </a:accent4>
        <a:accent5>
          <a:srgbClr val="D5CDAA"/>
        </a:accent5>
        <a:accent6>
          <a:srgbClr val="79331A"/>
        </a:accent6>
        <a:hlink>
          <a:srgbClr val="9FCC7E"/>
        </a:hlink>
        <a:folHlink>
          <a:srgbClr val="4977F9"/>
        </a:folHlink>
      </a:clrScheme>
      <a:clrMap bg1="lt1" tx1="dk1" bg2="lt2" tx2="dk2" accent1="accent1" accent2="accent2" accent3="accent3" accent4="accent4" accent5="accent5" accent6="accent6" hlink="hlink" folHlink="folHlink"/>
    </a:extraClrScheme>
    <a:extraClrScheme>
      <a:clrScheme name="TG-communication 3">
        <a:dk1>
          <a:srgbClr val="4D4D4D"/>
        </a:dk1>
        <a:lt1>
          <a:srgbClr val="FFFFFF"/>
        </a:lt1>
        <a:dk2>
          <a:srgbClr val="FFFFFF"/>
        </a:dk2>
        <a:lt2>
          <a:srgbClr val="000000"/>
        </a:lt2>
        <a:accent1>
          <a:srgbClr val="BB6F41"/>
        </a:accent1>
        <a:accent2>
          <a:srgbClr val="664686"/>
        </a:accent2>
        <a:accent3>
          <a:srgbClr val="FFFFFF"/>
        </a:accent3>
        <a:accent4>
          <a:srgbClr val="404040"/>
        </a:accent4>
        <a:accent5>
          <a:srgbClr val="DABBB0"/>
        </a:accent5>
        <a:accent6>
          <a:srgbClr val="5C3F79"/>
        </a:accent6>
        <a:hlink>
          <a:srgbClr val="4BAFB7"/>
        </a:hlink>
        <a:folHlink>
          <a:srgbClr val="CC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authentic3">
  <a:themeElements>
    <a:clrScheme name="authentic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authentic3">
      <a:majorFont>
        <a:latin typeface="Arial"/>
        <a:ea typeface="ＭＳ ゴシック"/>
        <a:cs typeface=""/>
      </a:majorFont>
      <a:minorFont>
        <a:latin typeface="Arial"/>
        <a:ea typeface="ＭＳ 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uthentic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thentic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thentic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thentic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thentic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thentic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thentic3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thentic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thentic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thentic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thentic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thentic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スパイス">
  <a:themeElements>
    <a:clrScheme name="スパイス">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スパイス">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スパイス">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5.xml><?xml version="1.0" encoding="utf-8"?>
<a:theme xmlns:a="http://schemas.openxmlformats.org/drawingml/2006/main" name="other-earth">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aran">
  <a:themeElements>
    <a:clrScheme name="baran 1">
      <a:dk1>
        <a:srgbClr val="003366"/>
      </a:dk1>
      <a:lt1>
        <a:srgbClr val="FFFFFF"/>
      </a:lt1>
      <a:dk2>
        <a:srgbClr val="006699"/>
      </a:dk2>
      <a:lt2>
        <a:srgbClr val="FFFFCC"/>
      </a:lt2>
      <a:accent1>
        <a:srgbClr val="8ED493"/>
      </a:accent1>
      <a:accent2>
        <a:srgbClr val="E3BB7B"/>
      </a:accent2>
      <a:accent3>
        <a:srgbClr val="AAB8CA"/>
      </a:accent3>
      <a:accent4>
        <a:srgbClr val="DADADA"/>
      </a:accent4>
      <a:accent5>
        <a:srgbClr val="C6E6C8"/>
      </a:accent5>
      <a:accent6>
        <a:srgbClr val="CEA96F"/>
      </a:accent6>
      <a:hlink>
        <a:srgbClr val="CCCCFF"/>
      </a:hlink>
      <a:folHlink>
        <a:srgbClr val="0099CC"/>
      </a:folHlink>
    </a:clrScheme>
    <a:fontScheme name="bara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aran 1">
        <a:dk1>
          <a:srgbClr val="003366"/>
        </a:dk1>
        <a:lt1>
          <a:srgbClr val="FFFFFF"/>
        </a:lt1>
        <a:dk2>
          <a:srgbClr val="006699"/>
        </a:dk2>
        <a:lt2>
          <a:srgbClr val="FFFFCC"/>
        </a:lt2>
        <a:accent1>
          <a:srgbClr val="8ED493"/>
        </a:accent1>
        <a:accent2>
          <a:srgbClr val="E3BB7B"/>
        </a:accent2>
        <a:accent3>
          <a:srgbClr val="AAB8CA"/>
        </a:accent3>
        <a:accent4>
          <a:srgbClr val="DADADA"/>
        </a:accent4>
        <a:accent5>
          <a:srgbClr val="C6E6C8"/>
        </a:accent5>
        <a:accent6>
          <a:srgbClr val="CEA96F"/>
        </a:accent6>
        <a:hlink>
          <a:srgbClr val="CCCCFF"/>
        </a:hlink>
        <a:folHlink>
          <a:srgbClr val="0099CC"/>
        </a:folHlink>
      </a:clrScheme>
      <a:clrMap bg1="dk2" tx1="lt1" bg2="dk1" tx2="lt2" accent1="accent1" accent2="accent2" accent3="accent3" accent4="accent4" accent5="accent5" accent6="accent6" hlink="hlink" folHlink="folHlink"/>
    </a:extraClrScheme>
    <a:extraClrScheme>
      <a:clrScheme name="baran 2">
        <a:dk1>
          <a:srgbClr val="000000"/>
        </a:dk1>
        <a:lt1>
          <a:srgbClr val="27D188"/>
        </a:lt1>
        <a:dk2>
          <a:srgbClr val="FFFF99"/>
        </a:dk2>
        <a:lt2>
          <a:srgbClr val="1EA068"/>
        </a:lt2>
        <a:accent1>
          <a:srgbClr val="DFA5A1"/>
        </a:accent1>
        <a:accent2>
          <a:srgbClr val="E3BB7B"/>
        </a:accent2>
        <a:accent3>
          <a:srgbClr val="ACE5C3"/>
        </a:accent3>
        <a:accent4>
          <a:srgbClr val="000000"/>
        </a:accent4>
        <a:accent5>
          <a:srgbClr val="ECCFCD"/>
        </a:accent5>
        <a:accent6>
          <a:srgbClr val="CEA96F"/>
        </a:accent6>
        <a:hlink>
          <a:srgbClr val="CCCCFF"/>
        </a:hlink>
        <a:folHlink>
          <a:srgbClr val="6EE0DB"/>
        </a:folHlink>
      </a:clrScheme>
      <a:clrMap bg1="lt1" tx1="dk1" bg2="lt2" tx2="dk2" accent1="accent1" accent2="accent2" accent3="accent3" accent4="accent4" accent5="accent5" accent6="accent6" hlink="hlink" folHlink="folHlink"/>
    </a:extraClrScheme>
    <a:extraClrScheme>
      <a:clrScheme name="baran 3">
        <a:dk1>
          <a:srgbClr val="000000"/>
        </a:dk1>
        <a:lt1>
          <a:srgbClr val="FFFFFF"/>
        </a:lt1>
        <a:dk2>
          <a:srgbClr val="000000"/>
        </a:dk2>
        <a:lt2>
          <a:srgbClr val="969696"/>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baran 4">
        <a:dk1>
          <a:srgbClr val="000000"/>
        </a:dk1>
        <a:lt1>
          <a:srgbClr val="E09760"/>
        </a:lt1>
        <a:dk2>
          <a:srgbClr val="FFFF99"/>
        </a:dk2>
        <a:lt2>
          <a:srgbClr val="AC6734"/>
        </a:lt2>
        <a:accent1>
          <a:srgbClr val="DFA5A1"/>
        </a:accent1>
        <a:accent2>
          <a:srgbClr val="E3BB7B"/>
        </a:accent2>
        <a:accent3>
          <a:srgbClr val="EDC9B6"/>
        </a:accent3>
        <a:accent4>
          <a:srgbClr val="000000"/>
        </a:accent4>
        <a:accent5>
          <a:srgbClr val="ECCFCD"/>
        </a:accent5>
        <a:accent6>
          <a:srgbClr val="CEA96F"/>
        </a:accent6>
        <a:hlink>
          <a:srgbClr val="CCCCFF"/>
        </a:hlink>
        <a:folHlink>
          <a:srgbClr val="EEC7AA"/>
        </a:folHlink>
      </a:clrScheme>
      <a:clrMap bg1="lt1" tx1="dk1" bg2="lt2" tx2="dk2" accent1="accent1" accent2="accent2" accent3="accent3" accent4="accent4" accent5="accent5" accent6="accent6" hlink="hlink" folHlink="folHlink"/>
    </a:extraClrScheme>
    <a:extraClrScheme>
      <a:clrScheme name="baran 5">
        <a:dk1>
          <a:srgbClr val="000000"/>
        </a:dk1>
        <a:lt1>
          <a:srgbClr val="72CEE4"/>
        </a:lt1>
        <a:dk2>
          <a:srgbClr val="FFFF99"/>
        </a:dk2>
        <a:lt2>
          <a:srgbClr val="1F879F"/>
        </a:lt2>
        <a:accent1>
          <a:srgbClr val="B0E0C0"/>
        </a:accent1>
        <a:accent2>
          <a:srgbClr val="E3BB7B"/>
        </a:accent2>
        <a:accent3>
          <a:srgbClr val="BCE3EF"/>
        </a:accent3>
        <a:accent4>
          <a:srgbClr val="000000"/>
        </a:accent4>
        <a:accent5>
          <a:srgbClr val="D4EDDC"/>
        </a:accent5>
        <a:accent6>
          <a:srgbClr val="CEA96F"/>
        </a:accent6>
        <a:hlink>
          <a:srgbClr val="CCCCFF"/>
        </a:hlink>
        <a:folHlink>
          <a:srgbClr val="F1EECD"/>
        </a:folHlink>
      </a:clrScheme>
      <a:clrMap bg1="lt1" tx1="dk1" bg2="lt2" tx2="dk2" accent1="accent1" accent2="accent2" accent3="accent3" accent4="accent4" accent5="accent5" accent6="accent6" hlink="hlink" folHlink="folHlink"/>
    </a:extraClrScheme>
    <a:extraClrScheme>
      <a:clrScheme name="baran 6">
        <a:dk1>
          <a:srgbClr val="000000"/>
        </a:dk1>
        <a:lt1>
          <a:srgbClr val="DB8E7F"/>
        </a:lt1>
        <a:dk2>
          <a:srgbClr val="FFFFFF"/>
        </a:dk2>
        <a:lt2>
          <a:srgbClr val="E09760"/>
        </a:lt2>
        <a:accent1>
          <a:srgbClr val="DFA5A1"/>
        </a:accent1>
        <a:accent2>
          <a:srgbClr val="E3BB7B"/>
        </a:accent2>
        <a:accent3>
          <a:srgbClr val="EAC6C0"/>
        </a:accent3>
        <a:accent4>
          <a:srgbClr val="000000"/>
        </a:accent4>
        <a:accent5>
          <a:srgbClr val="ECCFCD"/>
        </a:accent5>
        <a:accent6>
          <a:srgbClr val="CEA96F"/>
        </a:accent6>
        <a:hlink>
          <a:srgbClr val="CCCCFF"/>
        </a:hlink>
        <a:folHlink>
          <a:srgbClr val="F0E8C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alloons">
  <a:themeElements>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Balloons">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WATERCOL">
  <a:themeElements>
    <a:clrScheme name="WATERCOL 1">
      <a:dk1>
        <a:srgbClr val="009688"/>
      </a:dk1>
      <a:lt1>
        <a:srgbClr val="FCFEB9"/>
      </a:lt1>
      <a:dk2>
        <a:srgbClr val="618FFD"/>
      </a:dk2>
      <a:lt2>
        <a:srgbClr val="E5405D"/>
      </a:lt2>
      <a:accent1>
        <a:srgbClr val="FF5008"/>
      </a:accent1>
      <a:accent2>
        <a:srgbClr val="EAEC5E"/>
      </a:accent2>
      <a:accent3>
        <a:srgbClr val="FDFED9"/>
      </a:accent3>
      <a:accent4>
        <a:srgbClr val="007F73"/>
      </a:accent4>
      <a:accent5>
        <a:srgbClr val="FFB3AA"/>
      </a:accent5>
      <a:accent6>
        <a:srgbClr val="D4D654"/>
      </a:accent6>
      <a:hlink>
        <a:srgbClr val="F95AB7"/>
      </a:hlink>
      <a:folHlink>
        <a:srgbClr val="FFFFFF"/>
      </a:folHlink>
    </a:clrScheme>
    <a:fontScheme name="WATERCOL">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ATERCOL 1">
        <a:dk1>
          <a:srgbClr val="009688"/>
        </a:dk1>
        <a:lt1>
          <a:srgbClr val="FCFEB9"/>
        </a:lt1>
        <a:dk2>
          <a:srgbClr val="618FFD"/>
        </a:dk2>
        <a:lt2>
          <a:srgbClr val="E5405D"/>
        </a:lt2>
        <a:accent1>
          <a:srgbClr val="FF5008"/>
        </a:accent1>
        <a:accent2>
          <a:srgbClr val="EAEC5E"/>
        </a:accent2>
        <a:accent3>
          <a:srgbClr val="FDFED9"/>
        </a:accent3>
        <a:accent4>
          <a:srgbClr val="007F73"/>
        </a:accent4>
        <a:accent5>
          <a:srgbClr val="FFB3AA"/>
        </a:accent5>
        <a:accent6>
          <a:srgbClr val="D4D654"/>
        </a:accent6>
        <a:hlink>
          <a:srgbClr val="F95AB7"/>
        </a:hlink>
        <a:folHlink>
          <a:srgbClr val="FFFFFF"/>
        </a:folHlink>
      </a:clrScheme>
      <a:clrMap bg1="lt1" tx1="dk1" bg2="lt2" tx2="dk2" accent1="accent1" accent2="accent2" accent3="accent3" accent4="accent4" accent5="accent5" accent6="accent6" hlink="hlink" folHlink="folHlink"/>
    </a:extraClrScheme>
    <a:extraClrScheme>
      <a:clrScheme name="WATERCOL 2">
        <a:dk1>
          <a:srgbClr val="009688"/>
        </a:dk1>
        <a:lt1>
          <a:srgbClr val="FEFFDC"/>
        </a:lt1>
        <a:dk2>
          <a:srgbClr val="3365FB"/>
        </a:dk2>
        <a:lt2>
          <a:srgbClr val="E5405D"/>
        </a:lt2>
        <a:accent1>
          <a:srgbClr val="FF5008"/>
        </a:accent1>
        <a:accent2>
          <a:srgbClr val="EAEC5E"/>
        </a:accent2>
        <a:accent3>
          <a:srgbClr val="FEFFEB"/>
        </a:accent3>
        <a:accent4>
          <a:srgbClr val="007F73"/>
        </a:accent4>
        <a:accent5>
          <a:srgbClr val="FFB3AA"/>
        </a:accent5>
        <a:accent6>
          <a:srgbClr val="D4D654"/>
        </a:accent6>
        <a:hlink>
          <a:srgbClr val="F95AB7"/>
        </a:hlink>
        <a:folHlink>
          <a:srgbClr val="FFFFFF"/>
        </a:folHlink>
      </a:clrScheme>
      <a:clrMap bg1="lt1" tx1="dk1" bg2="lt2" tx2="dk2" accent1="accent1" accent2="accent2" accent3="accent3" accent4="accent4" accent5="accent5" accent6="accent6" hlink="hlink" folHlink="folHlink"/>
    </a:extraClrScheme>
    <a:extraClrScheme>
      <a:clrScheme name="WATERCOL 3">
        <a:dk1>
          <a:srgbClr val="000000"/>
        </a:dk1>
        <a:lt1>
          <a:srgbClr val="FFFFFF"/>
        </a:lt1>
        <a:dk2>
          <a:srgbClr val="232323"/>
        </a:dk2>
        <a:lt2>
          <a:srgbClr val="CECECE"/>
        </a:lt2>
        <a:accent1>
          <a:srgbClr val="919191"/>
        </a:accent1>
        <a:accent2>
          <a:srgbClr val="676767"/>
        </a:accent2>
        <a:accent3>
          <a:srgbClr val="FFFFFF"/>
        </a:accent3>
        <a:accent4>
          <a:srgbClr val="000000"/>
        </a:accent4>
        <a:accent5>
          <a:srgbClr val="C7C7C7"/>
        </a:accent5>
        <a:accent6>
          <a:srgbClr val="5D5D5D"/>
        </a:accent6>
        <a:hlink>
          <a:srgbClr val="DADADA"/>
        </a:hlink>
        <a:folHlink>
          <a:srgbClr val="474747"/>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グローバル２">
  <a:themeElements>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fontScheme name="Office テーマ">
      <a:majorFont>
        <a:latin typeface="ＭＳ Ｐゴシック"/>
        <a:ea typeface="ＭＳ Ｐゴシック"/>
        <a:cs typeface=""/>
      </a:majorFont>
      <a:minorFont>
        <a:latin typeface="ＭＳ Ｐゴシック"/>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テーマ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テーマ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極東地球">
  <a:themeElements>
    <a:clrScheme name="ユーザー定義 2">
      <a:dk1>
        <a:srgbClr val="000000"/>
      </a:dk1>
      <a:lt1>
        <a:srgbClr val="FFFFFF"/>
      </a:lt1>
      <a:dk2>
        <a:srgbClr val="000000"/>
      </a:dk2>
      <a:lt2>
        <a:srgbClr val="A9AB51"/>
      </a:lt2>
      <a:accent1>
        <a:srgbClr val="CCD969"/>
      </a:accent1>
      <a:accent2>
        <a:srgbClr val="FFFFFF"/>
      </a:accent2>
      <a:accent3>
        <a:srgbClr val="FFFFFF"/>
      </a:accent3>
      <a:accent4>
        <a:srgbClr val="000000"/>
      </a:accent4>
      <a:accent5>
        <a:srgbClr val="E2E9B9"/>
      </a:accent5>
      <a:accent6>
        <a:srgbClr val="FFFF00"/>
      </a:accent6>
      <a:hlink>
        <a:srgbClr val="B1CA48"/>
      </a:hlink>
      <a:folHlink>
        <a:srgbClr val="A7D9D8"/>
      </a:folHlink>
    </a:clrScheme>
    <a:fontScheme name="eastglob">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astglob 1">
        <a:dk1>
          <a:srgbClr val="006666"/>
        </a:dk1>
        <a:lt1>
          <a:srgbClr val="FFFFFF"/>
        </a:lt1>
        <a:dk2>
          <a:srgbClr val="008080"/>
        </a:dk2>
        <a:lt2>
          <a:srgbClr val="CCFFFF"/>
        </a:lt2>
        <a:accent1>
          <a:srgbClr val="009999"/>
        </a:accent1>
        <a:accent2>
          <a:srgbClr val="00FFFF"/>
        </a:accent2>
        <a:accent3>
          <a:srgbClr val="AAC0C0"/>
        </a:accent3>
        <a:accent4>
          <a:srgbClr val="DADADA"/>
        </a:accent4>
        <a:accent5>
          <a:srgbClr val="AACACA"/>
        </a:accent5>
        <a:accent6>
          <a:srgbClr val="00E7E7"/>
        </a:accent6>
        <a:hlink>
          <a:srgbClr val="99CCFF"/>
        </a:hlink>
        <a:folHlink>
          <a:srgbClr val="00BEBA"/>
        </a:folHlink>
      </a:clrScheme>
      <a:clrMap bg1="dk2" tx1="lt1" bg2="dk1" tx2="lt2" accent1="accent1" accent2="accent2" accent3="accent3" accent4="accent4" accent5="accent5" accent6="accent6" hlink="hlink" folHlink="folHlink"/>
    </a:extraClrScheme>
    <a:extraClrScheme>
      <a:clrScheme name="eastglob 2">
        <a:dk1>
          <a:srgbClr val="000000"/>
        </a:dk1>
        <a:lt1>
          <a:srgbClr val="FFFFFF"/>
        </a:lt1>
        <a:dk2>
          <a:srgbClr val="000000"/>
        </a:dk2>
        <a:lt2>
          <a:srgbClr val="800000"/>
        </a:lt2>
        <a:accent1>
          <a:srgbClr val="CE0000"/>
        </a:accent1>
        <a:accent2>
          <a:srgbClr val="CC9900"/>
        </a:accent2>
        <a:accent3>
          <a:srgbClr val="FFFFFF"/>
        </a:accent3>
        <a:accent4>
          <a:srgbClr val="000000"/>
        </a:accent4>
        <a:accent5>
          <a:srgbClr val="E3AAAA"/>
        </a:accent5>
        <a:accent6>
          <a:srgbClr val="B98A00"/>
        </a:accent6>
        <a:hlink>
          <a:srgbClr val="808000"/>
        </a:hlink>
        <a:folHlink>
          <a:srgbClr val="FF0000"/>
        </a:folHlink>
      </a:clrScheme>
      <a:clrMap bg1="lt1" tx1="dk1" bg2="lt2" tx2="dk2" accent1="accent1" accent2="accent2" accent3="accent3" accent4="accent4" accent5="accent5" accent6="accent6" hlink="hlink" folHlink="folHlink"/>
    </a:extraClrScheme>
    <a:extraClrScheme>
      <a:clrScheme name="eastglob 3">
        <a:dk1>
          <a:srgbClr val="000000"/>
        </a:dk1>
        <a:lt1>
          <a:srgbClr val="FFFFFF"/>
        </a:lt1>
        <a:dk2>
          <a:srgbClr val="000000"/>
        </a:dk2>
        <a:lt2>
          <a:srgbClr val="5F5F5F"/>
        </a:lt2>
        <a:accent1>
          <a:srgbClr val="B2B2B2"/>
        </a:accent1>
        <a:accent2>
          <a:srgbClr val="808080"/>
        </a:accent2>
        <a:accent3>
          <a:srgbClr val="FFFFFF"/>
        </a:accent3>
        <a:accent4>
          <a:srgbClr val="000000"/>
        </a:accent4>
        <a:accent5>
          <a:srgbClr val="D5D5D5"/>
        </a:accent5>
        <a:accent6>
          <a:srgbClr val="737373"/>
        </a:accent6>
        <a:hlink>
          <a:srgbClr val="B2B2B2"/>
        </a:hlink>
        <a:folHlink>
          <a:srgbClr val="DDDDDD"/>
        </a:folHlink>
      </a:clrScheme>
      <a:clrMap bg1="lt1" tx1="dk1" bg2="lt2" tx2="dk2" accent1="accent1" accent2="accent2" accent3="accent3" accent4="accent4" accent5="accent5" accent6="accent6" hlink="hlink" folHlink="folHlink"/>
    </a:extraClrScheme>
    <a:extraClrScheme>
      <a:clrScheme name="eastglob 4">
        <a:dk1>
          <a:srgbClr val="003366"/>
        </a:dk1>
        <a:lt1>
          <a:srgbClr val="FFFFFF"/>
        </a:lt1>
        <a:dk2>
          <a:srgbClr val="00547E"/>
        </a:dk2>
        <a:lt2>
          <a:srgbClr val="CCFFFF"/>
        </a:lt2>
        <a:accent1>
          <a:srgbClr val="006699"/>
        </a:accent1>
        <a:accent2>
          <a:srgbClr val="33CCCC"/>
        </a:accent2>
        <a:accent3>
          <a:srgbClr val="AAB3C0"/>
        </a:accent3>
        <a:accent4>
          <a:srgbClr val="DADADA"/>
        </a:accent4>
        <a:accent5>
          <a:srgbClr val="AAB8CA"/>
        </a:accent5>
        <a:accent6>
          <a:srgbClr val="2DB9B9"/>
        </a:accent6>
        <a:hlink>
          <a:srgbClr val="6699FF"/>
        </a:hlink>
        <a:folHlink>
          <a:srgbClr val="0087CA"/>
        </a:folHlink>
      </a:clrScheme>
      <a:clrMap bg1="dk2" tx1="lt1" bg2="dk1" tx2="lt2" accent1="accent1" accent2="accent2" accent3="accent3" accent4="accent4" accent5="accent5" accent6="accent6" hlink="hlink" folHlink="folHlink"/>
    </a:extraClrScheme>
    <a:extraClrScheme>
      <a:clrScheme name="eastglob 5">
        <a:dk1>
          <a:srgbClr val="000000"/>
        </a:dk1>
        <a:lt1>
          <a:srgbClr val="FFFFFF"/>
        </a:lt1>
        <a:dk2>
          <a:srgbClr val="000000"/>
        </a:dk2>
        <a:lt2>
          <a:srgbClr val="4EAEAC"/>
        </a:lt2>
        <a:accent1>
          <a:srgbClr val="7CC6C4"/>
        </a:accent1>
        <a:accent2>
          <a:srgbClr val="99CCFF"/>
        </a:accent2>
        <a:accent3>
          <a:srgbClr val="FFFFFF"/>
        </a:accent3>
        <a:accent4>
          <a:srgbClr val="000000"/>
        </a:accent4>
        <a:accent5>
          <a:srgbClr val="BFDFDE"/>
        </a:accent5>
        <a:accent6>
          <a:srgbClr val="8AB9E7"/>
        </a:accent6>
        <a:hlink>
          <a:srgbClr val="B1CA48"/>
        </a:hlink>
        <a:folHlink>
          <a:srgbClr val="A7D9D8"/>
        </a:folHlink>
      </a:clrScheme>
      <a:clrMap bg1="lt1" tx1="dk1" bg2="lt2" tx2="dk2" accent1="accent1" accent2="accent2" accent3="accent3" accent4="accent4" accent5="accent5" accent6="accent6" hlink="hlink" folHlink="folHlink"/>
    </a:extraClrScheme>
    <a:extraClrScheme>
      <a:clrScheme name="eastglob 6">
        <a:dk1>
          <a:srgbClr val="14065C"/>
        </a:dk1>
        <a:lt1>
          <a:srgbClr val="FFFFFF"/>
        </a:lt1>
        <a:dk2>
          <a:srgbClr val="1D0983"/>
        </a:dk2>
        <a:lt2>
          <a:srgbClr val="FFCC00"/>
        </a:lt2>
        <a:accent1>
          <a:srgbClr val="280CB2"/>
        </a:accent1>
        <a:accent2>
          <a:srgbClr val="33CCCC"/>
        </a:accent2>
        <a:accent3>
          <a:srgbClr val="ABAAC1"/>
        </a:accent3>
        <a:accent4>
          <a:srgbClr val="DADADA"/>
        </a:accent4>
        <a:accent5>
          <a:srgbClr val="ACAAD5"/>
        </a:accent5>
        <a:accent6>
          <a:srgbClr val="2DB9B9"/>
        </a:accent6>
        <a:hlink>
          <a:srgbClr val="6699FF"/>
        </a:hlink>
        <a:folHlink>
          <a:srgbClr val="2A0DBD"/>
        </a:folHlink>
      </a:clrScheme>
      <a:clrMap bg1="dk2" tx1="lt1" bg2="dk1" tx2="lt2" accent1="accent1" accent2="accent2" accent3="accent3" accent4="accent4" accent5="accent5" accent6="accent6" hlink="hlink" folHlink="folHlink"/>
    </a:extraClrScheme>
    <a:extraClrScheme>
      <a:clrScheme name="eastglob 7">
        <a:dk1>
          <a:srgbClr val="000000"/>
        </a:dk1>
        <a:lt1>
          <a:srgbClr val="FFFFFF"/>
        </a:lt1>
        <a:dk2>
          <a:srgbClr val="000000"/>
        </a:dk2>
        <a:lt2>
          <a:srgbClr val="A9AB51"/>
        </a:lt2>
        <a:accent1>
          <a:srgbClr val="CCD969"/>
        </a:accent1>
        <a:accent2>
          <a:srgbClr val="99CCFF"/>
        </a:accent2>
        <a:accent3>
          <a:srgbClr val="FFFFFF"/>
        </a:accent3>
        <a:accent4>
          <a:srgbClr val="000000"/>
        </a:accent4>
        <a:accent5>
          <a:srgbClr val="E2E9B9"/>
        </a:accent5>
        <a:accent6>
          <a:srgbClr val="8AB9E7"/>
        </a:accent6>
        <a:hlink>
          <a:srgbClr val="B1CA48"/>
        </a:hlink>
        <a:folHlink>
          <a:srgbClr val="A7D9D8"/>
        </a:folHlink>
      </a:clrScheme>
      <a:clrMap bg1="lt1" tx1="dk1" bg2="lt2" tx2="dk2" accent1="accent1" accent2="accent2" accent3="accent3" accent4="accent4" accent5="accent5" accent6="accent6" hlink="hlink" folHlink="folHlink"/>
    </a:extraClrScheme>
    <a:extraClrScheme>
      <a:clrScheme name="eastglob 8">
        <a:dk1>
          <a:srgbClr val="000000"/>
        </a:dk1>
        <a:lt1>
          <a:srgbClr val="FFFFFF"/>
        </a:lt1>
        <a:dk2>
          <a:srgbClr val="000000"/>
        </a:dk2>
        <a:lt2>
          <a:srgbClr val="A9AB51"/>
        </a:lt2>
        <a:accent1>
          <a:srgbClr val="CCD969"/>
        </a:accent1>
        <a:accent2>
          <a:srgbClr val="FFFFFF"/>
        </a:accent2>
        <a:accent3>
          <a:srgbClr val="FFFFFF"/>
        </a:accent3>
        <a:accent4>
          <a:srgbClr val="000000"/>
        </a:accent4>
        <a:accent5>
          <a:srgbClr val="E2E9B9"/>
        </a:accent5>
        <a:accent6>
          <a:srgbClr val="E7E7E7"/>
        </a:accent6>
        <a:hlink>
          <a:srgbClr val="B1CA48"/>
        </a:hlink>
        <a:folHlink>
          <a:srgbClr val="A7D9D8"/>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標準デザイン 13">
        <a:dk1>
          <a:srgbClr val="000000"/>
        </a:dk1>
        <a:lt1>
          <a:srgbClr val="FFFFFF"/>
        </a:lt1>
        <a:dk2>
          <a:srgbClr val="000000"/>
        </a:dk2>
        <a:lt2>
          <a:srgbClr val="A9AB51"/>
        </a:lt2>
        <a:accent1>
          <a:srgbClr val="CCD969"/>
        </a:accent1>
        <a:accent2>
          <a:srgbClr val="FFFFFF"/>
        </a:accent2>
        <a:accent3>
          <a:srgbClr val="FFFFFF"/>
        </a:accent3>
        <a:accent4>
          <a:srgbClr val="000000"/>
        </a:accent4>
        <a:accent5>
          <a:srgbClr val="E2E9B9"/>
        </a:accent5>
        <a:accent6>
          <a:srgbClr val="E7E7E7"/>
        </a:accent6>
        <a:hlink>
          <a:srgbClr val="B1CA48"/>
        </a:hlink>
        <a:folHlink>
          <a:srgbClr val="A7D9D8"/>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Blends</Template>
  <TotalTime>2042</TotalTime>
  <Words>3240</Words>
  <Application>Microsoft Office PowerPoint</Application>
  <PresentationFormat>画面に合わせる (4:3)</PresentationFormat>
  <Paragraphs>624</Paragraphs>
  <Slides>95</Slides>
  <Notes>81</Notes>
  <HiddenSlides>0</HiddenSlides>
  <MMClips>0</MMClips>
  <ScaleCrop>false</ScaleCrop>
  <HeadingPairs>
    <vt:vector size="8" baseType="variant">
      <vt:variant>
        <vt:lpstr>使用されているフォント</vt:lpstr>
      </vt:variant>
      <vt:variant>
        <vt:i4>16</vt:i4>
      </vt:variant>
      <vt:variant>
        <vt:lpstr>テーマ</vt:lpstr>
      </vt:variant>
      <vt:variant>
        <vt:i4>15</vt:i4>
      </vt:variant>
      <vt:variant>
        <vt:lpstr>埋め込まれた OLE サーバー</vt:lpstr>
      </vt:variant>
      <vt:variant>
        <vt:i4>1</vt:i4>
      </vt:variant>
      <vt:variant>
        <vt:lpstr>スライド タイトル</vt:lpstr>
      </vt:variant>
      <vt:variant>
        <vt:i4>95</vt:i4>
      </vt:variant>
    </vt:vector>
  </HeadingPairs>
  <TitlesOfParts>
    <vt:vector size="127" baseType="lpstr">
      <vt:lpstr>AR P丸ゴシック体E</vt:lpstr>
      <vt:lpstr>AR P板体H</vt:lpstr>
      <vt:lpstr>AR丸ゴシック体E</vt:lpstr>
      <vt:lpstr>ＭＳ Ｐゴシック</vt:lpstr>
      <vt:lpstr>ＭＳ Ｐ明朝</vt:lpstr>
      <vt:lpstr>ＭＳ ゴシック</vt:lpstr>
      <vt:lpstr>ＭＳ 明朝</vt:lpstr>
      <vt:lpstr>Arial</vt:lpstr>
      <vt:lpstr>Arial Black</vt:lpstr>
      <vt:lpstr>Calibri</vt:lpstr>
      <vt:lpstr>Century Schoolbook</vt:lpstr>
      <vt:lpstr>Tahoma</vt:lpstr>
      <vt:lpstr>Times New Roman</vt:lpstr>
      <vt:lpstr>Verdana</vt:lpstr>
      <vt:lpstr>Wingdings</vt:lpstr>
      <vt:lpstr>Wingdings 2</vt:lpstr>
      <vt:lpstr>Blends</vt:lpstr>
      <vt:lpstr>標準デザイン</vt:lpstr>
      <vt:lpstr>Cliff</vt:lpstr>
      <vt:lpstr>baran</vt:lpstr>
      <vt:lpstr>Balloons</vt:lpstr>
      <vt:lpstr>WATERCOL</vt:lpstr>
      <vt:lpstr>グローバル２</vt:lpstr>
      <vt:lpstr>極東地球</vt:lpstr>
      <vt:lpstr>1_標準デザイン</vt:lpstr>
      <vt:lpstr>1_極東地球</vt:lpstr>
      <vt:lpstr>2_標準デザイン</vt:lpstr>
      <vt:lpstr>地球儀と携帯</vt:lpstr>
      <vt:lpstr>authentic3</vt:lpstr>
      <vt:lpstr>スパイス</vt:lpstr>
      <vt:lpstr>other-earth</vt:lpstr>
      <vt:lpstr>ワークシート</vt:lpstr>
      <vt:lpstr>現代の貿易　Ⅰ</vt:lpstr>
      <vt:lpstr>ポイント</vt:lpstr>
      <vt:lpstr>近年の国際通商システムの フレームワーク</vt:lpstr>
      <vt:lpstr>WTO成立の背景</vt:lpstr>
      <vt:lpstr>ＷＴＯ（世界貿易機関）について</vt:lpstr>
      <vt:lpstr>PowerPoint プレゼンテーション</vt:lpstr>
      <vt:lpstr>PowerPoint プレゼンテーション</vt:lpstr>
      <vt:lpstr>PowerPoint プレゼンテーション</vt:lpstr>
      <vt:lpstr>PowerPoint プレゼンテーション</vt:lpstr>
      <vt:lpstr>WTOの特徴</vt:lpstr>
      <vt:lpstr>ＧＡＴＴとの違い</vt:lpstr>
      <vt:lpstr>PowerPoint プレゼンテーション</vt:lpstr>
      <vt:lpstr>ＷＴＯのポイントⅠ：モノの貿易</vt:lpstr>
      <vt:lpstr>鉱工業品関税の引き下げ  </vt:lpstr>
      <vt:lpstr>関税率</vt:lpstr>
      <vt:lpstr>ウルグアイ・ラウンドによる各国鉱工業品の関税率、譲許率の変化</vt:lpstr>
      <vt:lpstr>主要各国の関税率の状況(2012年現在）</vt:lpstr>
      <vt:lpstr>農業委員会</vt:lpstr>
      <vt:lpstr>PowerPoint プレゼンテーション</vt:lpstr>
      <vt:lpstr>アンチダンビング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日本経済新聞２０１4年10月21日</vt:lpstr>
      <vt:lpstr>日本経済新聞２０１4年９月５日</vt:lpstr>
      <vt:lpstr>補助金・相殺関税の承認</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セーフガード（緊急輸入制限）条項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貿易に関連する投資措置に関する協定（TRIMs） </vt:lpstr>
      <vt:lpstr>TRIMs</vt:lpstr>
      <vt:lpstr>原産地規制（NAFTAの例）</vt:lpstr>
      <vt:lpstr>原産地規制の体系図</vt:lpstr>
      <vt:lpstr>各経済統合の現地生産規制</vt:lpstr>
      <vt:lpstr>ＷＴＯのポイントⅡ：サービス貿易</vt:lpstr>
      <vt:lpstr>サービス貿易の形態</vt:lpstr>
      <vt:lpstr>サービス貿易の形態</vt:lpstr>
      <vt:lpstr>国境を超える取引（第1モード）</vt:lpstr>
      <vt:lpstr>海外における消費（第2モード）</vt:lpstr>
      <vt:lpstr>業務上の拠点を通じてのサービス提供 （第3モード）</vt:lpstr>
      <vt:lpstr>自然人の移動によるサービス提供 （第4モード）</vt:lpstr>
      <vt:lpstr>サービス貿易の規定</vt:lpstr>
      <vt:lpstr>市場アクセス具体例</vt:lpstr>
      <vt:lpstr>サービス貿易の規定</vt:lpstr>
      <vt:lpstr>ＷＴＯのポイントⅢ：知的財産権</vt:lpstr>
      <vt:lpstr>PowerPoint プレゼンテーション</vt:lpstr>
      <vt:lpstr>PowerPoint プレゼンテーション</vt:lpstr>
      <vt:lpstr>知的財産権の種類</vt:lpstr>
      <vt:lpstr>貿易関連知的財産権（ＴＲＩＰＳ）協定</vt:lpstr>
      <vt:lpstr>並行輸入と知的財産権 〔ｐａｒａｌｌｅｌ　ｉｍｐｏｒｔ〕 </vt:lpstr>
      <vt:lpstr>著作権　VS.　特許権 </vt:lpstr>
      <vt:lpstr>ＷＴＯのポイントⅣ：紛争解決</vt:lpstr>
      <vt:lpstr>PowerPoint プレゼンテーション</vt:lpstr>
      <vt:lpstr>WTO紛争件数</vt:lpstr>
      <vt:lpstr>PowerPoint プレゼンテーション</vt:lpstr>
      <vt:lpstr>ＷＴＯ通商交渉（ラウンド）小史</vt:lpstr>
      <vt:lpstr>WTOドーハ会議　論点  2001年１１月９－１３日</vt:lpstr>
      <vt:lpstr>ドーハ開発アジェンダ （第４回WTO閣僚会議）</vt:lpstr>
      <vt:lpstr>PowerPoint プレゼンテーション</vt:lpstr>
      <vt:lpstr>WTO第5回閣僚会議メキシコ・カンクン  2003年9月10日～14日 農産品関税の上限（議長案 ） </vt:lpstr>
      <vt:lpstr>WTO第5回閣僚会議　メキシコ・カンクン</vt:lpstr>
      <vt:lpstr>アンチＷＴＯ運動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富山大学</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現代の貿易問題</dc:title>
  <dc:creator>岸本 寿生</dc:creator>
  <cp:lastModifiedBy>Toshio Kishimoto</cp:lastModifiedBy>
  <cp:revision>126</cp:revision>
  <dcterms:created xsi:type="dcterms:W3CDTF">2001-10-16T02:29:22Z</dcterms:created>
  <dcterms:modified xsi:type="dcterms:W3CDTF">2015-01-27T03:15:22Z</dcterms:modified>
</cp:coreProperties>
</file>