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1" r:id="rId2"/>
    <p:sldMasterId id="2147483694" r:id="rId3"/>
    <p:sldMasterId id="2147483698" r:id="rId4"/>
    <p:sldMasterId id="2147483700" r:id="rId5"/>
    <p:sldMasterId id="2147483702" r:id="rId6"/>
    <p:sldMasterId id="2147483975" r:id="rId7"/>
    <p:sldMasterId id="2147484013" r:id="rId8"/>
    <p:sldMasterId id="2147484025" r:id="rId9"/>
    <p:sldMasterId id="2147484038" r:id="rId10"/>
    <p:sldMasterId id="2147484050" r:id="rId11"/>
    <p:sldMasterId id="2147484062" r:id="rId12"/>
    <p:sldMasterId id="2147484075" r:id="rId13"/>
  </p:sldMasterIdLst>
  <p:notesMasterIdLst>
    <p:notesMasterId r:id="rId93"/>
  </p:notesMasterIdLst>
  <p:handoutMasterIdLst>
    <p:handoutMasterId r:id="rId94"/>
  </p:handoutMasterIdLst>
  <p:sldIdLst>
    <p:sldId id="256" r:id="rId14"/>
    <p:sldId id="363" r:id="rId15"/>
    <p:sldId id="367" r:id="rId16"/>
    <p:sldId id="257" r:id="rId17"/>
    <p:sldId id="321" r:id="rId18"/>
    <p:sldId id="320" r:id="rId19"/>
    <p:sldId id="372" r:id="rId20"/>
    <p:sldId id="383" r:id="rId21"/>
    <p:sldId id="262" r:id="rId22"/>
    <p:sldId id="263" r:id="rId23"/>
    <p:sldId id="303" r:id="rId24"/>
    <p:sldId id="304" r:id="rId25"/>
    <p:sldId id="373" r:id="rId26"/>
    <p:sldId id="374" r:id="rId27"/>
    <p:sldId id="279" r:id="rId28"/>
    <p:sldId id="349" r:id="rId29"/>
    <p:sldId id="286" r:id="rId30"/>
    <p:sldId id="377" r:id="rId31"/>
    <p:sldId id="288" r:id="rId32"/>
    <p:sldId id="378" r:id="rId33"/>
    <p:sldId id="289" r:id="rId34"/>
    <p:sldId id="297" r:id="rId35"/>
    <p:sldId id="379" r:id="rId36"/>
    <p:sldId id="381" r:id="rId37"/>
    <p:sldId id="380" r:id="rId38"/>
    <p:sldId id="332" r:id="rId39"/>
    <p:sldId id="375" r:id="rId40"/>
    <p:sldId id="283" r:id="rId41"/>
    <p:sldId id="285" r:id="rId42"/>
    <p:sldId id="319" r:id="rId43"/>
    <p:sldId id="282" r:id="rId44"/>
    <p:sldId id="284" r:id="rId45"/>
    <p:sldId id="345" r:id="rId46"/>
    <p:sldId id="329" r:id="rId47"/>
    <p:sldId id="339" r:id="rId48"/>
    <p:sldId id="346" r:id="rId49"/>
    <p:sldId id="365" r:id="rId50"/>
    <p:sldId id="368" r:id="rId51"/>
    <p:sldId id="369" r:id="rId52"/>
    <p:sldId id="370" r:id="rId53"/>
    <p:sldId id="376" r:id="rId54"/>
    <p:sldId id="281" r:id="rId55"/>
    <p:sldId id="316" r:id="rId56"/>
    <p:sldId id="294" r:id="rId57"/>
    <p:sldId id="295" r:id="rId58"/>
    <p:sldId id="296" r:id="rId59"/>
    <p:sldId id="348" r:id="rId60"/>
    <p:sldId id="293" r:id="rId61"/>
    <p:sldId id="352" r:id="rId62"/>
    <p:sldId id="292" r:id="rId63"/>
    <p:sldId id="317" r:id="rId64"/>
    <p:sldId id="382" r:id="rId65"/>
    <p:sldId id="298" r:id="rId66"/>
    <p:sldId id="274" r:id="rId67"/>
    <p:sldId id="299" r:id="rId68"/>
    <p:sldId id="275" r:id="rId69"/>
    <p:sldId id="276" r:id="rId70"/>
    <p:sldId id="318" r:id="rId71"/>
    <p:sldId id="347" r:id="rId72"/>
    <p:sldId id="353" r:id="rId73"/>
    <p:sldId id="328" r:id="rId74"/>
    <p:sldId id="290" r:id="rId75"/>
    <p:sldId id="331" r:id="rId76"/>
    <p:sldId id="371" r:id="rId77"/>
    <p:sldId id="343" r:id="rId78"/>
    <p:sldId id="324" r:id="rId79"/>
    <p:sldId id="325" r:id="rId80"/>
    <p:sldId id="326" r:id="rId81"/>
    <p:sldId id="340" r:id="rId82"/>
    <p:sldId id="330" r:id="rId83"/>
    <p:sldId id="350" r:id="rId84"/>
    <p:sldId id="351" r:id="rId85"/>
    <p:sldId id="264" r:id="rId86"/>
    <p:sldId id="322" r:id="rId87"/>
    <p:sldId id="278" r:id="rId88"/>
    <p:sldId id="323" r:id="rId89"/>
    <p:sldId id="291" r:id="rId90"/>
    <p:sldId id="300" r:id="rId91"/>
    <p:sldId id="301" r:id="rId92"/>
  </p:sldIdLst>
  <p:sldSz cx="9144000" cy="6858000" type="screen4x3"/>
  <p:notesSz cx="9866313" cy="6735763"/>
  <p:defaultTextStyle>
    <a:defPPr>
      <a:defRPr lang="ja-JP"/>
    </a:defPPr>
    <a:lvl1pPr algn="l" rtl="0" fontAlgn="base">
      <a:spcBef>
        <a:spcPct val="0"/>
      </a:spcBef>
      <a:spcAft>
        <a:spcPct val="0"/>
      </a:spcAft>
      <a:defRPr kumimoji="1" sz="1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charset="-128"/>
        <a:cs typeface="+mn-cs"/>
      </a:defRPr>
    </a:lvl5pPr>
    <a:lvl6pPr marL="2286000" algn="l" defTabSz="914400" rtl="0" eaLnBrk="1" latinLnBrk="0" hangingPunct="1">
      <a:defRPr kumimoji="1" sz="1600" kern="1200">
        <a:solidFill>
          <a:schemeClr val="tx1"/>
        </a:solidFill>
        <a:latin typeface="Arial" charset="0"/>
        <a:ea typeface="ＭＳ Ｐゴシック" charset="-128"/>
        <a:cs typeface="+mn-cs"/>
      </a:defRPr>
    </a:lvl6pPr>
    <a:lvl7pPr marL="2743200" algn="l" defTabSz="914400" rtl="0" eaLnBrk="1" latinLnBrk="0" hangingPunct="1">
      <a:defRPr kumimoji="1" sz="1600" kern="1200">
        <a:solidFill>
          <a:schemeClr val="tx1"/>
        </a:solidFill>
        <a:latin typeface="Arial" charset="0"/>
        <a:ea typeface="ＭＳ Ｐゴシック" charset="-128"/>
        <a:cs typeface="+mn-cs"/>
      </a:defRPr>
    </a:lvl7pPr>
    <a:lvl8pPr marL="3200400" algn="l" defTabSz="914400" rtl="0" eaLnBrk="1" latinLnBrk="0" hangingPunct="1">
      <a:defRPr kumimoji="1" sz="1600" kern="1200">
        <a:solidFill>
          <a:schemeClr val="tx1"/>
        </a:solidFill>
        <a:latin typeface="Arial" charset="0"/>
        <a:ea typeface="ＭＳ Ｐゴシック" charset="-128"/>
        <a:cs typeface="+mn-cs"/>
      </a:defRPr>
    </a:lvl8pPr>
    <a:lvl9pPr marL="3657600" algn="l" defTabSz="914400" rtl="0" eaLnBrk="1" latinLnBrk="0" hangingPunct="1">
      <a:defRPr kumimoji="1" sz="16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FFCC"/>
    <a:srgbClr val="FF3300"/>
    <a:srgbClr val="FFFFFF"/>
    <a:srgbClr val="499391"/>
    <a:srgbClr val="666699"/>
    <a:srgbClr val="990000"/>
    <a:srgbClr val="FFFF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autoAdjust="0"/>
    <p:restoredTop sz="94583" autoAdjust="0"/>
  </p:normalViewPr>
  <p:slideViewPr>
    <p:cSldViewPr>
      <p:cViewPr varScale="1">
        <p:scale>
          <a:sx n="39" d="100"/>
          <a:sy n="39" d="100"/>
        </p:scale>
        <p:origin x="762" y="42"/>
      </p:cViewPr>
      <p:guideLst>
        <p:guide orient="horz" pos="2160"/>
        <p:guide pos="2880"/>
      </p:guideLst>
    </p:cSldViewPr>
  </p:slideViewPr>
  <p:outlineViewPr>
    <p:cViewPr>
      <p:scale>
        <a:sx n="33" d="100"/>
        <a:sy n="33" d="100"/>
      </p:scale>
      <p:origin x="30" y="1455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slide" Target="slides/slide76.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4275138" cy="336550"/>
          </a:xfrm>
          <a:prstGeom prst="rect">
            <a:avLst/>
          </a:prstGeom>
          <a:noFill/>
          <a:ln w="9525">
            <a:noFill/>
            <a:miter lim="800000"/>
            <a:headEnd/>
            <a:tailEnd/>
          </a:ln>
          <a:effectLst/>
        </p:spPr>
        <p:txBody>
          <a:bodyPr vert="horz" wrap="square" lIns="90343" tIns="45171" rIns="90343" bIns="45171" numCol="1" anchor="t" anchorCtr="0" compatLnSpc="1">
            <a:prstTxWarp prst="textNoShape">
              <a:avLst/>
            </a:prstTxWarp>
          </a:bodyPr>
          <a:lstStyle>
            <a:lvl1pPr defTabSz="903288">
              <a:defRPr sz="1200" smtClean="0"/>
            </a:lvl1pPr>
          </a:lstStyle>
          <a:p>
            <a:pPr>
              <a:defRPr/>
            </a:pPr>
            <a:endParaRPr lang="en-US" altLang="ja-JP"/>
          </a:p>
        </p:txBody>
      </p:sp>
      <p:sp>
        <p:nvSpPr>
          <p:cNvPr id="192515" name="Rectangle 3"/>
          <p:cNvSpPr>
            <a:spLocks noGrp="1" noChangeArrowheads="1"/>
          </p:cNvSpPr>
          <p:nvPr>
            <p:ph type="dt" sz="quarter" idx="1"/>
          </p:nvPr>
        </p:nvSpPr>
        <p:spPr bwMode="auto">
          <a:xfrm>
            <a:off x="5589588" y="0"/>
            <a:ext cx="4275137" cy="336550"/>
          </a:xfrm>
          <a:prstGeom prst="rect">
            <a:avLst/>
          </a:prstGeom>
          <a:noFill/>
          <a:ln w="9525">
            <a:noFill/>
            <a:miter lim="800000"/>
            <a:headEnd/>
            <a:tailEnd/>
          </a:ln>
          <a:effectLst/>
        </p:spPr>
        <p:txBody>
          <a:bodyPr vert="horz" wrap="square" lIns="90343" tIns="45171" rIns="90343" bIns="45171" numCol="1" anchor="t" anchorCtr="0" compatLnSpc="1">
            <a:prstTxWarp prst="textNoShape">
              <a:avLst/>
            </a:prstTxWarp>
          </a:bodyPr>
          <a:lstStyle>
            <a:lvl1pPr algn="r" defTabSz="903288">
              <a:defRPr sz="1200" smtClean="0"/>
            </a:lvl1pPr>
          </a:lstStyle>
          <a:p>
            <a:pPr>
              <a:defRPr/>
            </a:pPr>
            <a:endParaRPr lang="en-US" altLang="ja-JP"/>
          </a:p>
        </p:txBody>
      </p:sp>
      <p:sp>
        <p:nvSpPr>
          <p:cNvPr id="192516" name="Rectangle 4"/>
          <p:cNvSpPr>
            <a:spLocks noGrp="1" noChangeArrowheads="1"/>
          </p:cNvSpPr>
          <p:nvPr>
            <p:ph type="ftr" sz="quarter" idx="2"/>
          </p:nvPr>
        </p:nvSpPr>
        <p:spPr bwMode="auto">
          <a:xfrm>
            <a:off x="0" y="6397625"/>
            <a:ext cx="4275138" cy="336550"/>
          </a:xfrm>
          <a:prstGeom prst="rect">
            <a:avLst/>
          </a:prstGeom>
          <a:noFill/>
          <a:ln w="9525">
            <a:noFill/>
            <a:miter lim="800000"/>
            <a:headEnd/>
            <a:tailEnd/>
          </a:ln>
          <a:effectLst/>
        </p:spPr>
        <p:txBody>
          <a:bodyPr vert="horz" wrap="square" lIns="90343" tIns="45171" rIns="90343" bIns="45171" numCol="1" anchor="b" anchorCtr="0" compatLnSpc="1">
            <a:prstTxWarp prst="textNoShape">
              <a:avLst/>
            </a:prstTxWarp>
          </a:bodyPr>
          <a:lstStyle>
            <a:lvl1pPr defTabSz="903288">
              <a:defRPr sz="1200" smtClean="0"/>
            </a:lvl1pPr>
          </a:lstStyle>
          <a:p>
            <a:pPr>
              <a:defRPr/>
            </a:pPr>
            <a:endParaRPr lang="en-US" altLang="ja-JP"/>
          </a:p>
        </p:txBody>
      </p:sp>
      <p:sp>
        <p:nvSpPr>
          <p:cNvPr id="192517" name="Rectangle 5"/>
          <p:cNvSpPr>
            <a:spLocks noGrp="1" noChangeArrowheads="1"/>
          </p:cNvSpPr>
          <p:nvPr>
            <p:ph type="sldNum" sz="quarter" idx="3"/>
          </p:nvPr>
        </p:nvSpPr>
        <p:spPr bwMode="auto">
          <a:xfrm>
            <a:off x="5589588" y="6397625"/>
            <a:ext cx="4275137" cy="336550"/>
          </a:xfrm>
          <a:prstGeom prst="rect">
            <a:avLst/>
          </a:prstGeom>
          <a:noFill/>
          <a:ln w="9525">
            <a:noFill/>
            <a:miter lim="800000"/>
            <a:headEnd/>
            <a:tailEnd/>
          </a:ln>
          <a:effectLst/>
        </p:spPr>
        <p:txBody>
          <a:bodyPr vert="horz" wrap="square" lIns="90343" tIns="45171" rIns="90343" bIns="45171" numCol="1" anchor="b" anchorCtr="0" compatLnSpc="1">
            <a:prstTxWarp prst="textNoShape">
              <a:avLst/>
            </a:prstTxWarp>
          </a:bodyPr>
          <a:lstStyle>
            <a:lvl1pPr algn="r" defTabSz="903288">
              <a:defRPr sz="1200" smtClean="0"/>
            </a:lvl1pPr>
          </a:lstStyle>
          <a:p>
            <a:pPr>
              <a:defRPr/>
            </a:pPr>
            <a:fld id="{F89AEBA2-170B-4FD2-97A9-D77D12098C5E}" type="slidenum">
              <a:rPr lang="en-US" altLang="ja-JP"/>
              <a:pPr>
                <a:defRPr/>
              </a:pPr>
              <a:t>‹#›</a:t>
            </a:fld>
            <a:endParaRPr lang="en-US" altLang="ja-JP"/>
          </a:p>
        </p:txBody>
      </p:sp>
    </p:spTree>
    <p:extLst>
      <p:ext uri="{BB962C8B-B14F-4D97-AF65-F5344CB8AC3E}">
        <p14:creationId xmlns:p14="http://schemas.microsoft.com/office/powerpoint/2010/main" val="699577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275138" cy="336550"/>
          </a:xfrm>
          <a:prstGeom prst="rect">
            <a:avLst/>
          </a:prstGeom>
        </p:spPr>
        <p:txBody>
          <a:bodyPr vert="horz" lIns="91440" tIns="45720" rIns="91440" bIns="45720"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588000" y="0"/>
            <a:ext cx="4276725" cy="336550"/>
          </a:xfrm>
          <a:prstGeom prst="rect">
            <a:avLst/>
          </a:prstGeom>
        </p:spPr>
        <p:txBody>
          <a:bodyPr vert="horz" lIns="91440" tIns="45720" rIns="91440" bIns="45720" rtlCol="0"/>
          <a:lstStyle>
            <a:lvl1pPr algn="r">
              <a:defRPr sz="1200" smtClean="0"/>
            </a:lvl1pPr>
          </a:lstStyle>
          <a:p>
            <a:pPr>
              <a:defRPr/>
            </a:pPr>
            <a:fld id="{4427066E-B60C-4748-BA5A-AC00C16CB4E5}" type="datetimeFigureOut">
              <a:rPr lang="ja-JP" altLang="en-US"/>
              <a:pPr>
                <a:defRPr/>
              </a:pPr>
              <a:t>2015/1/27</a:t>
            </a:fld>
            <a:endParaRPr lang="ja-JP" altLang="en-US"/>
          </a:p>
        </p:txBody>
      </p:sp>
      <p:sp>
        <p:nvSpPr>
          <p:cNvPr id="4" name="スライド イメージ プレースホルダ 3"/>
          <p:cNvSpPr>
            <a:spLocks noGrp="1" noRot="1" noChangeAspect="1"/>
          </p:cNvSpPr>
          <p:nvPr>
            <p:ph type="sldImg" idx="2"/>
          </p:nvPr>
        </p:nvSpPr>
        <p:spPr>
          <a:xfrm>
            <a:off x="3249613" y="504825"/>
            <a:ext cx="3367087" cy="2525713"/>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 4"/>
          <p:cNvSpPr>
            <a:spLocks noGrp="1"/>
          </p:cNvSpPr>
          <p:nvPr>
            <p:ph type="body" sz="quarter" idx="3"/>
          </p:nvPr>
        </p:nvSpPr>
        <p:spPr>
          <a:xfrm>
            <a:off x="987425" y="3198813"/>
            <a:ext cx="7893050" cy="3032125"/>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6397625"/>
            <a:ext cx="4275138" cy="336550"/>
          </a:xfrm>
          <a:prstGeom prst="rect">
            <a:avLst/>
          </a:prstGeom>
        </p:spPr>
        <p:txBody>
          <a:bodyPr vert="horz" lIns="91440" tIns="45720" rIns="91440" bIns="45720"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588000" y="6397625"/>
            <a:ext cx="4276725" cy="336550"/>
          </a:xfrm>
          <a:prstGeom prst="rect">
            <a:avLst/>
          </a:prstGeom>
        </p:spPr>
        <p:txBody>
          <a:bodyPr vert="horz" lIns="91440" tIns="45720" rIns="91440" bIns="45720" rtlCol="0" anchor="b"/>
          <a:lstStyle>
            <a:lvl1pPr algn="r">
              <a:defRPr sz="1200" smtClean="0"/>
            </a:lvl1pPr>
          </a:lstStyle>
          <a:p>
            <a:pPr>
              <a:defRPr/>
            </a:pPr>
            <a:fld id="{9F7D8952-70A5-45B0-A3DE-A9A62441DC77}" type="slidenum">
              <a:rPr lang="ja-JP" altLang="en-US"/>
              <a:pPr>
                <a:defRPr/>
              </a:pPr>
              <a:t>‹#›</a:t>
            </a:fld>
            <a:endParaRPr lang="ja-JP" altLang="en-US"/>
          </a:p>
        </p:txBody>
      </p:sp>
    </p:spTree>
    <p:extLst>
      <p:ext uri="{BB962C8B-B14F-4D97-AF65-F5344CB8AC3E}">
        <p14:creationId xmlns:p14="http://schemas.microsoft.com/office/powerpoint/2010/main" val="3641213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72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972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702CE8-CCE5-4C2F-BF51-9EE577EF5778}" type="slidenum">
              <a:rPr lang="ja-JP" altLang="en-US"/>
              <a:pPr/>
              <a:t>1</a:t>
            </a:fld>
            <a:endParaRPr lang="ja-JP" altLang="en-US"/>
          </a:p>
        </p:txBody>
      </p:sp>
    </p:spTree>
    <p:extLst>
      <p:ext uri="{BB962C8B-B14F-4D97-AF65-F5344CB8AC3E}">
        <p14:creationId xmlns:p14="http://schemas.microsoft.com/office/powerpoint/2010/main" val="202929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44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44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9E3470-A54E-4CC2-8A02-7B10D294E0C9}" type="slidenum">
              <a:rPr lang="ja-JP" altLang="en-US"/>
              <a:pPr/>
              <a:t>12</a:t>
            </a:fld>
            <a:endParaRPr lang="ja-JP" altLang="en-US"/>
          </a:p>
        </p:txBody>
      </p:sp>
    </p:spTree>
    <p:extLst>
      <p:ext uri="{BB962C8B-B14F-4D97-AF65-F5344CB8AC3E}">
        <p14:creationId xmlns:p14="http://schemas.microsoft.com/office/powerpoint/2010/main" val="369583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44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44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9E3470-A54E-4CC2-8A02-7B10D294E0C9}" type="slidenum">
              <a:rPr lang="ja-JP" altLang="en-US"/>
              <a:pPr/>
              <a:t>13</a:t>
            </a:fld>
            <a:endParaRPr lang="ja-JP" altLang="en-US"/>
          </a:p>
        </p:txBody>
      </p:sp>
    </p:spTree>
    <p:extLst>
      <p:ext uri="{BB962C8B-B14F-4D97-AF65-F5344CB8AC3E}">
        <p14:creationId xmlns:p14="http://schemas.microsoft.com/office/powerpoint/2010/main" val="4116703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44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44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9E3470-A54E-4CC2-8A02-7B10D294E0C9}" type="slidenum">
              <a:rPr lang="ja-JP" altLang="en-US"/>
              <a:pPr/>
              <a:t>14</a:t>
            </a:fld>
            <a:endParaRPr lang="ja-JP" altLang="en-US"/>
          </a:p>
        </p:txBody>
      </p:sp>
    </p:spTree>
    <p:extLst>
      <p:ext uri="{BB962C8B-B14F-4D97-AF65-F5344CB8AC3E}">
        <p14:creationId xmlns:p14="http://schemas.microsoft.com/office/powerpoint/2010/main" val="429316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54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54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420060-4F32-41C5-BDA6-0DFC96727EC0}" type="slidenum">
              <a:rPr lang="ja-JP" altLang="en-US"/>
              <a:pPr/>
              <a:t>15</a:t>
            </a:fld>
            <a:endParaRPr lang="ja-JP" altLang="en-US"/>
          </a:p>
        </p:txBody>
      </p:sp>
    </p:spTree>
    <p:extLst>
      <p:ext uri="{BB962C8B-B14F-4D97-AF65-F5344CB8AC3E}">
        <p14:creationId xmlns:p14="http://schemas.microsoft.com/office/powerpoint/2010/main" val="4270480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7D8952-70A5-45B0-A3DE-A9A62441DC77}" type="slidenum">
              <a:rPr lang="ja-JP" altLang="en-US" smtClean="0"/>
              <a:pPr>
                <a:defRPr/>
              </a:pPr>
              <a:t>16</a:t>
            </a:fld>
            <a:endParaRPr lang="ja-JP" altLang="en-US"/>
          </a:p>
        </p:txBody>
      </p:sp>
    </p:spTree>
    <p:extLst>
      <p:ext uri="{BB962C8B-B14F-4D97-AF65-F5344CB8AC3E}">
        <p14:creationId xmlns:p14="http://schemas.microsoft.com/office/powerpoint/2010/main" val="322194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64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65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547615-5A19-4308-9C88-048FD10B5687}" type="slidenum">
              <a:rPr lang="ja-JP" altLang="en-US"/>
              <a:pPr/>
              <a:t>17</a:t>
            </a:fld>
            <a:endParaRPr lang="ja-JP" altLang="en-US"/>
          </a:p>
        </p:txBody>
      </p:sp>
    </p:spTree>
    <p:extLst>
      <p:ext uri="{BB962C8B-B14F-4D97-AF65-F5344CB8AC3E}">
        <p14:creationId xmlns:p14="http://schemas.microsoft.com/office/powerpoint/2010/main" val="332135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64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65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547615-5A19-4308-9C88-048FD10B5687}" type="slidenum">
              <a:rPr lang="ja-JP" altLang="en-US"/>
              <a:pPr/>
              <a:t>18</a:t>
            </a:fld>
            <a:endParaRPr lang="ja-JP" altLang="en-US"/>
          </a:p>
        </p:txBody>
      </p:sp>
    </p:spTree>
    <p:extLst>
      <p:ext uri="{BB962C8B-B14F-4D97-AF65-F5344CB8AC3E}">
        <p14:creationId xmlns:p14="http://schemas.microsoft.com/office/powerpoint/2010/main" val="2519069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75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752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609825-F346-4B07-9CC9-C49F4E6A04CA}" type="slidenum">
              <a:rPr lang="ja-JP" altLang="en-US"/>
              <a:pPr/>
              <a:t>19</a:t>
            </a:fld>
            <a:endParaRPr lang="ja-JP" altLang="en-US"/>
          </a:p>
        </p:txBody>
      </p:sp>
    </p:spTree>
    <p:extLst>
      <p:ext uri="{BB962C8B-B14F-4D97-AF65-F5344CB8AC3E}">
        <p14:creationId xmlns:p14="http://schemas.microsoft.com/office/powerpoint/2010/main" val="3976858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95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957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E61616-3EEA-4709-A011-A20E1B1D537D}" type="slidenum">
              <a:rPr lang="ja-JP" altLang="en-US"/>
              <a:pPr/>
              <a:t>21</a:t>
            </a:fld>
            <a:endParaRPr lang="ja-JP" altLang="en-US"/>
          </a:p>
        </p:txBody>
      </p:sp>
    </p:spTree>
    <p:extLst>
      <p:ext uri="{BB962C8B-B14F-4D97-AF65-F5344CB8AC3E}">
        <p14:creationId xmlns:p14="http://schemas.microsoft.com/office/powerpoint/2010/main" val="416276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05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059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9AB3BB-6789-438A-904B-26964EA322D0}" type="slidenum">
              <a:rPr lang="ja-JP" altLang="en-US"/>
              <a:pPr/>
              <a:t>22</a:t>
            </a:fld>
            <a:endParaRPr lang="ja-JP" altLang="en-US"/>
          </a:p>
        </p:txBody>
      </p:sp>
    </p:spTree>
    <p:extLst>
      <p:ext uri="{BB962C8B-B14F-4D97-AF65-F5344CB8AC3E}">
        <p14:creationId xmlns:p14="http://schemas.microsoft.com/office/powerpoint/2010/main" val="404687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2</a:t>
            </a:fld>
            <a:endParaRPr lang="ja-JP" altLang="en-US"/>
          </a:p>
        </p:txBody>
      </p:sp>
    </p:spTree>
    <p:extLst>
      <p:ext uri="{BB962C8B-B14F-4D97-AF65-F5344CB8AC3E}">
        <p14:creationId xmlns:p14="http://schemas.microsoft.com/office/powerpoint/2010/main" val="3695250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1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1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CDD6E1-1015-40F5-A79E-EC3BED94F035}" type="slidenum">
              <a:rPr lang="ja-JP" altLang="en-US"/>
              <a:pPr/>
              <a:t>26</a:t>
            </a:fld>
            <a:endParaRPr lang="ja-JP" altLang="en-US"/>
          </a:p>
        </p:txBody>
      </p:sp>
    </p:spTree>
    <p:extLst>
      <p:ext uri="{BB962C8B-B14F-4D97-AF65-F5344CB8AC3E}">
        <p14:creationId xmlns:p14="http://schemas.microsoft.com/office/powerpoint/2010/main" val="2396886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54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54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420060-4F32-41C5-BDA6-0DFC96727EC0}" type="slidenum">
              <a:rPr lang="ja-JP" altLang="en-US"/>
              <a:pPr/>
              <a:t>27</a:t>
            </a:fld>
            <a:endParaRPr lang="ja-JP" altLang="en-US"/>
          </a:p>
        </p:txBody>
      </p:sp>
    </p:spTree>
    <p:extLst>
      <p:ext uri="{BB962C8B-B14F-4D97-AF65-F5344CB8AC3E}">
        <p14:creationId xmlns:p14="http://schemas.microsoft.com/office/powerpoint/2010/main" val="3985306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26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264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81C59C-3222-4169-A62F-005FBAE8A4C8}" type="slidenum">
              <a:rPr lang="ja-JP" altLang="en-US"/>
              <a:pPr/>
              <a:t>28</a:t>
            </a:fld>
            <a:endParaRPr lang="ja-JP" altLang="en-US"/>
          </a:p>
        </p:txBody>
      </p:sp>
    </p:spTree>
    <p:extLst>
      <p:ext uri="{BB962C8B-B14F-4D97-AF65-F5344CB8AC3E}">
        <p14:creationId xmlns:p14="http://schemas.microsoft.com/office/powerpoint/2010/main" val="2833184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36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366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87F835-B778-4F47-A158-EA64AB63EA22}" type="slidenum">
              <a:rPr lang="ja-JP" altLang="en-US"/>
              <a:pPr/>
              <a:t>29</a:t>
            </a:fld>
            <a:endParaRPr lang="ja-JP" altLang="en-US"/>
          </a:p>
        </p:txBody>
      </p:sp>
    </p:spTree>
    <p:extLst>
      <p:ext uri="{BB962C8B-B14F-4D97-AF65-F5344CB8AC3E}">
        <p14:creationId xmlns:p14="http://schemas.microsoft.com/office/powerpoint/2010/main" val="3894282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46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469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F54764-7182-4767-AB3D-F84F35603DBA}" type="slidenum">
              <a:rPr lang="ja-JP" altLang="en-US"/>
              <a:pPr/>
              <a:t>30</a:t>
            </a:fld>
            <a:endParaRPr lang="ja-JP" altLang="en-US"/>
          </a:p>
        </p:txBody>
      </p:sp>
    </p:spTree>
    <p:extLst>
      <p:ext uri="{BB962C8B-B14F-4D97-AF65-F5344CB8AC3E}">
        <p14:creationId xmlns:p14="http://schemas.microsoft.com/office/powerpoint/2010/main" val="3745060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57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57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1D7F97-5B37-421B-AFC3-EA9CE07BEE0E}" type="slidenum">
              <a:rPr lang="ja-JP" altLang="en-US"/>
              <a:pPr/>
              <a:t>31</a:t>
            </a:fld>
            <a:endParaRPr lang="ja-JP" altLang="en-US"/>
          </a:p>
        </p:txBody>
      </p:sp>
    </p:spTree>
    <p:extLst>
      <p:ext uri="{BB962C8B-B14F-4D97-AF65-F5344CB8AC3E}">
        <p14:creationId xmlns:p14="http://schemas.microsoft.com/office/powerpoint/2010/main" val="721549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67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67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A9C7E-D0B0-4240-81F8-E80B3C752A1B}" type="slidenum">
              <a:rPr lang="ja-JP" altLang="en-US"/>
              <a:pPr/>
              <a:t>32</a:t>
            </a:fld>
            <a:endParaRPr lang="ja-JP" altLang="en-US"/>
          </a:p>
        </p:txBody>
      </p:sp>
    </p:spTree>
    <p:extLst>
      <p:ext uri="{BB962C8B-B14F-4D97-AF65-F5344CB8AC3E}">
        <p14:creationId xmlns:p14="http://schemas.microsoft.com/office/powerpoint/2010/main" val="1215743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18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218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747496-FFE4-4190-A055-398687D4E81A}" type="slidenum">
              <a:rPr lang="ja-JP" altLang="en-US"/>
              <a:pPr/>
              <a:t>33</a:t>
            </a:fld>
            <a:endParaRPr lang="ja-JP" altLang="en-US"/>
          </a:p>
        </p:txBody>
      </p:sp>
    </p:spTree>
    <p:extLst>
      <p:ext uri="{BB962C8B-B14F-4D97-AF65-F5344CB8AC3E}">
        <p14:creationId xmlns:p14="http://schemas.microsoft.com/office/powerpoint/2010/main" val="4254375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77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77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3A45D7-8B15-428C-8A35-2C7E4AF60F2D}" type="slidenum">
              <a:rPr lang="ja-JP" altLang="en-US"/>
              <a:pPr/>
              <a:t>34</a:t>
            </a:fld>
            <a:endParaRPr lang="ja-JP" altLang="en-US"/>
          </a:p>
        </p:txBody>
      </p:sp>
    </p:spTree>
    <p:extLst>
      <p:ext uri="{BB962C8B-B14F-4D97-AF65-F5344CB8AC3E}">
        <p14:creationId xmlns:p14="http://schemas.microsoft.com/office/powerpoint/2010/main" val="870027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87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878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E20424-9AC9-4229-8F4D-19B82236BD20}" type="slidenum">
              <a:rPr lang="ja-JP" altLang="en-US"/>
              <a:pPr/>
              <a:t>35</a:t>
            </a:fld>
            <a:endParaRPr lang="ja-JP" altLang="en-US"/>
          </a:p>
        </p:txBody>
      </p:sp>
    </p:spTree>
    <p:extLst>
      <p:ext uri="{BB962C8B-B14F-4D97-AF65-F5344CB8AC3E}">
        <p14:creationId xmlns:p14="http://schemas.microsoft.com/office/powerpoint/2010/main" val="1301699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3</a:t>
            </a:fld>
            <a:endParaRPr lang="ja-JP" altLang="en-US"/>
          </a:p>
        </p:txBody>
      </p:sp>
    </p:spTree>
    <p:extLst>
      <p:ext uri="{BB962C8B-B14F-4D97-AF65-F5344CB8AC3E}">
        <p14:creationId xmlns:p14="http://schemas.microsoft.com/office/powerpoint/2010/main" val="504285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98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198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885C73-483E-446B-9140-E39BDFB5E4B2}" type="slidenum">
              <a:rPr lang="ja-JP" altLang="en-US"/>
              <a:pPr/>
              <a:t>36</a:t>
            </a:fld>
            <a:endParaRPr lang="ja-JP" altLang="en-US"/>
          </a:p>
        </p:txBody>
      </p:sp>
    </p:spTree>
    <p:extLst>
      <p:ext uri="{BB962C8B-B14F-4D97-AF65-F5344CB8AC3E}">
        <p14:creationId xmlns:p14="http://schemas.microsoft.com/office/powerpoint/2010/main" val="2067687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0205829-7FC8-446E-BBF9-BC8651330565}" type="slidenum">
              <a:rPr kumimoji="1" lang="ja-JP" altLang="en-US" smtClean="0"/>
              <a:pPr/>
              <a:t>37</a:t>
            </a:fld>
            <a:endParaRPr kumimoji="1" lang="ja-JP" altLang="en-US"/>
          </a:p>
        </p:txBody>
      </p:sp>
    </p:spTree>
    <p:extLst>
      <p:ext uri="{BB962C8B-B14F-4D97-AF65-F5344CB8AC3E}">
        <p14:creationId xmlns:p14="http://schemas.microsoft.com/office/powerpoint/2010/main" val="771865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28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228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A5C187-FF78-483A-BAD9-6F3FCB50B1A0}" type="slidenum">
              <a:rPr lang="ja-JP" altLang="en-US"/>
              <a:pPr/>
              <a:t>42</a:t>
            </a:fld>
            <a:endParaRPr lang="ja-JP" altLang="en-US"/>
          </a:p>
        </p:txBody>
      </p:sp>
    </p:spTree>
    <p:extLst>
      <p:ext uri="{BB962C8B-B14F-4D97-AF65-F5344CB8AC3E}">
        <p14:creationId xmlns:p14="http://schemas.microsoft.com/office/powerpoint/2010/main" val="1274699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39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239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DB482-8310-41E1-956E-BAAC95875A62}" type="slidenum">
              <a:rPr lang="ja-JP" altLang="en-US"/>
              <a:pPr/>
              <a:t>43</a:t>
            </a:fld>
            <a:endParaRPr lang="ja-JP" altLang="en-US"/>
          </a:p>
        </p:txBody>
      </p:sp>
    </p:spTree>
    <p:extLst>
      <p:ext uri="{BB962C8B-B14F-4D97-AF65-F5344CB8AC3E}">
        <p14:creationId xmlns:p14="http://schemas.microsoft.com/office/powerpoint/2010/main" val="1514260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49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249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90EAAD-0EB3-428D-AE89-1E312679C903}" type="slidenum">
              <a:rPr lang="ja-JP" altLang="en-US"/>
              <a:pPr/>
              <a:t>44</a:t>
            </a:fld>
            <a:endParaRPr lang="ja-JP" altLang="en-US"/>
          </a:p>
        </p:txBody>
      </p:sp>
    </p:spTree>
    <p:extLst>
      <p:ext uri="{BB962C8B-B14F-4D97-AF65-F5344CB8AC3E}">
        <p14:creationId xmlns:p14="http://schemas.microsoft.com/office/powerpoint/2010/main" val="618635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59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259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A6D50D-EC13-45E0-86C3-2633841FE770}" type="slidenum">
              <a:rPr lang="ja-JP" altLang="en-US"/>
              <a:pPr/>
              <a:t>45</a:t>
            </a:fld>
            <a:endParaRPr lang="ja-JP" altLang="en-US"/>
          </a:p>
        </p:txBody>
      </p:sp>
    </p:spTree>
    <p:extLst>
      <p:ext uri="{BB962C8B-B14F-4D97-AF65-F5344CB8AC3E}">
        <p14:creationId xmlns:p14="http://schemas.microsoft.com/office/powerpoint/2010/main" val="3152163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69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2698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6E3819-D6A2-46D3-8A4A-E6E3AD2555CB}" type="slidenum">
              <a:rPr lang="ja-JP" altLang="en-US"/>
              <a:pPr/>
              <a:t>46</a:t>
            </a:fld>
            <a:endParaRPr lang="ja-JP" altLang="en-US"/>
          </a:p>
        </p:txBody>
      </p:sp>
    </p:spTree>
    <p:extLst>
      <p:ext uri="{BB962C8B-B14F-4D97-AF65-F5344CB8AC3E}">
        <p14:creationId xmlns:p14="http://schemas.microsoft.com/office/powerpoint/2010/main" val="776329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80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280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D36518-75B9-4525-88B2-509E0607E93F}" type="slidenum">
              <a:rPr lang="ja-JP" altLang="en-US"/>
              <a:pPr/>
              <a:t>47</a:t>
            </a:fld>
            <a:endParaRPr lang="ja-JP" altLang="en-US"/>
          </a:p>
        </p:txBody>
      </p:sp>
    </p:spTree>
    <p:extLst>
      <p:ext uri="{BB962C8B-B14F-4D97-AF65-F5344CB8AC3E}">
        <p14:creationId xmlns:p14="http://schemas.microsoft.com/office/powerpoint/2010/main" val="619336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90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2902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3B5E6A-D8EF-4019-9B20-3CB4AFD0FBBD}" type="slidenum">
              <a:rPr lang="ja-JP" altLang="en-US"/>
              <a:pPr/>
              <a:t>48</a:t>
            </a:fld>
            <a:endParaRPr lang="ja-JP" altLang="en-US"/>
          </a:p>
        </p:txBody>
      </p:sp>
    </p:spTree>
    <p:extLst>
      <p:ext uri="{BB962C8B-B14F-4D97-AF65-F5344CB8AC3E}">
        <p14:creationId xmlns:p14="http://schemas.microsoft.com/office/powerpoint/2010/main" val="2616529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7D8952-70A5-45B0-A3DE-A9A62441DC77}" type="slidenum">
              <a:rPr lang="ja-JP" altLang="en-US" smtClean="0"/>
              <a:pPr>
                <a:defRPr/>
              </a:pPr>
              <a:t>49</a:t>
            </a:fld>
            <a:endParaRPr lang="ja-JP" altLang="en-US"/>
          </a:p>
        </p:txBody>
      </p:sp>
    </p:spTree>
    <p:extLst>
      <p:ext uri="{BB962C8B-B14F-4D97-AF65-F5344CB8AC3E}">
        <p14:creationId xmlns:p14="http://schemas.microsoft.com/office/powerpoint/2010/main" val="197262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83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983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1AAE0A-8760-4057-8BFF-48C359DBAA45}" type="slidenum">
              <a:rPr lang="ja-JP" altLang="en-US"/>
              <a:pPr/>
              <a:t>4</a:t>
            </a:fld>
            <a:endParaRPr lang="ja-JP" altLang="en-US"/>
          </a:p>
        </p:txBody>
      </p:sp>
    </p:spTree>
    <p:extLst>
      <p:ext uri="{BB962C8B-B14F-4D97-AF65-F5344CB8AC3E}">
        <p14:creationId xmlns:p14="http://schemas.microsoft.com/office/powerpoint/2010/main" val="1183789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00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00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59721D-3011-47AD-ABCC-72139E6C9B99}" type="slidenum">
              <a:rPr lang="ja-JP" altLang="en-US"/>
              <a:pPr/>
              <a:t>50</a:t>
            </a:fld>
            <a:endParaRPr lang="ja-JP" altLang="en-US"/>
          </a:p>
        </p:txBody>
      </p:sp>
    </p:spTree>
    <p:extLst>
      <p:ext uri="{BB962C8B-B14F-4D97-AF65-F5344CB8AC3E}">
        <p14:creationId xmlns:p14="http://schemas.microsoft.com/office/powerpoint/2010/main" val="3591585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10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10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14B2E1-5FE5-4F6A-AD44-5B4891C96AFB}" type="slidenum">
              <a:rPr lang="ja-JP" altLang="en-US"/>
              <a:pPr/>
              <a:t>51</a:t>
            </a:fld>
            <a:endParaRPr lang="ja-JP" altLang="en-US"/>
          </a:p>
        </p:txBody>
      </p:sp>
    </p:spTree>
    <p:extLst>
      <p:ext uri="{BB962C8B-B14F-4D97-AF65-F5344CB8AC3E}">
        <p14:creationId xmlns:p14="http://schemas.microsoft.com/office/powerpoint/2010/main" val="2175359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10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10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14B2E1-5FE5-4F6A-AD44-5B4891C96AFB}" type="slidenum">
              <a:rPr lang="ja-JP" altLang="en-US"/>
              <a:pPr/>
              <a:t>52</a:t>
            </a:fld>
            <a:endParaRPr lang="ja-JP" altLang="en-US"/>
          </a:p>
        </p:txBody>
      </p:sp>
    </p:spTree>
    <p:extLst>
      <p:ext uri="{BB962C8B-B14F-4D97-AF65-F5344CB8AC3E}">
        <p14:creationId xmlns:p14="http://schemas.microsoft.com/office/powerpoint/2010/main" val="1741052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20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21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CF21F6-67CD-49BE-9C02-C612EAAF050F}" type="slidenum">
              <a:rPr lang="ja-JP" altLang="en-US"/>
              <a:pPr/>
              <a:t>53</a:t>
            </a:fld>
            <a:endParaRPr lang="ja-JP" altLang="en-US"/>
          </a:p>
        </p:txBody>
      </p:sp>
    </p:spTree>
    <p:extLst>
      <p:ext uri="{BB962C8B-B14F-4D97-AF65-F5344CB8AC3E}">
        <p14:creationId xmlns:p14="http://schemas.microsoft.com/office/powerpoint/2010/main" val="3871860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312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B810C3-EB91-4B66-A0C4-8B0FD50F963B}" type="slidenum">
              <a:rPr lang="ja-JP" altLang="en-US"/>
              <a:pPr/>
              <a:t>54</a:t>
            </a:fld>
            <a:endParaRPr lang="ja-JP" altLang="en-US"/>
          </a:p>
        </p:txBody>
      </p:sp>
    </p:spTree>
    <p:extLst>
      <p:ext uri="{BB962C8B-B14F-4D97-AF65-F5344CB8AC3E}">
        <p14:creationId xmlns:p14="http://schemas.microsoft.com/office/powerpoint/2010/main" val="1142857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41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414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922BF8-F93B-4EBF-BBEB-71B1F0EEAE90}" type="slidenum">
              <a:rPr lang="ja-JP" altLang="en-US"/>
              <a:pPr/>
              <a:t>55</a:t>
            </a:fld>
            <a:endParaRPr lang="ja-JP" altLang="en-US"/>
          </a:p>
        </p:txBody>
      </p:sp>
    </p:spTree>
    <p:extLst>
      <p:ext uri="{BB962C8B-B14F-4D97-AF65-F5344CB8AC3E}">
        <p14:creationId xmlns:p14="http://schemas.microsoft.com/office/powerpoint/2010/main" val="1167884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51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517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DE4B6D-1A3E-401E-A9D6-9597A2145BE7}" type="slidenum">
              <a:rPr lang="ja-JP" altLang="en-US"/>
              <a:pPr/>
              <a:t>56</a:t>
            </a:fld>
            <a:endParaRPr lang="ja-JP" altLang="en-US"/>
          </a:p>
        </p:txBody>
      </p:sp>
    </p:spTree>
    <p:extLst>
      <p:ext uri="{BB962C8B-B14F-4D97-AF65-F5344CB8AC3E}">
        <p14:creationId xmlns:p14="http://schemas.microsoft.com/office/powerpoint/2010/main" val="56629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61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619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EE2021-6B20-4E25-87E8-D84A0462532E}" type="slidenum">
              <a:rPr lang="ja-JP" altLang="en-US"/>
              <a:pPr/>
              <a:t>57</a:t>
            </a:fld>
            <a:endParaRPr lang="ja-JP" altLang="en-US"/>
          </a:p>
        </p:txBody>
      </p:sp>
    </p:spTree>
    <p:extLst>
      <p:ext uri="{BB962C8B-B14F-4D97-AF65-F5344CB8AC3E}">
        <p14:creationId xmlns:p14="http://schemas.microsoft.com/office/powerpoint/2010/main" val="3881462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72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72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45298F-0459-40C8-9BBA-2FE06ED39306}" type="slidenum">
              <a:rPr lang="ja-JP" altLang="en-US"/>
              <a:pPr/>
              <a:t>58</a:t>
            </a:fld>
            <a:endParaRPr lang="ja-JP" altLang="en-US"/>
          </a:p>
        </p:txBody>
      </p:sp>
    </p:spTree>
    <p:extLst>
      <p:ext uri="{BB962C8B-B14F-4D97-AF65-F5344CB8AC3E}">
        <p14:creationId xmlns:p14="http://schemas.microsoft.com/office/powerpoint/2010/main" val="20507483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82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824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7BA203-A033-4E7E-A2E6-870B87B21823}" type="slidenum">
              <a:rPr lang="ja-JP" altLang="en-US"/>
              <a:pPr/>
              <a:t>59</a:t>
            </a:fld>
            <a:endParaRPr lang="ja-JP" altLang="en-US"/>
          </a:p>
        </p:txBody>
      </p:sp>
    </p:spTree>
    <p:extLst>
      <p:ext uri="{BB962C8B-B14F-4D97-AF65-F5344CB8AC3E}">
        <p14:creationId xmlns:p14="http://schemas.microsoft.com/office/powerpoint/2010/main" val="4155654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03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03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53C4DD-AE78-413B-8196-095EBE598FFA}" type="slidenum">
              <a:rPr lang="ja-JP" altLang="en-US"/>
              <a:pPr/>
              <a:t>5</a:t>
            </a:fld>
            <a:endParaRPr lang="ja-JP" altLang="en-US"/>
          </a:p>
        </p:txBody>
      </p:sp>
    </p:spTree>
    <p:extLst>
      <p:ext uri="{BB962C8B-B14F-4D97-AF65-F5344CB8AC3E}">
        <p14:creationId xmlns:p14="http://schemas.microsoft.com/office/powerpoint/2010/main" val="1331676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7D8952-70A5-45B0-A3DE-A9A62441DC77}" type="slidenum">
              <a:rPr lang="ja-JP" altLang="en-US" smtClean="0"/>
              <a:pPr>
                <a:defRPr/>
              </a:pPr>
              <a:t>60</a:t>
            </a:fld>
            <a:endParaRPr lang="ja-JP" altLang="en-US"/>
          </a:p>
        </p:txBody>
      </p:sp>
    </p:spTree>
    <p:extLst>
      <p:ext uri="{BB962C8B-B14F-4D97-AF65-F5344CB8AC3E}">
        <p14:creationId xmlns:p14="http://schemas.microsoft.com/office/powerpoint/2010/main" val="724653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92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926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82B0F-7905-4993-8966-86500439876F}" type="slidenum">
              <a:rPr lang="ja-JP" altLang="en-US"/>
              <a:pPr/>
              <a:t>61</a:t>
            </a:fld>
            <a:endParaRPr lang="ja-JP" altLang="en-US"/>
          </a:p>
        </p:txBody>
      </p:sp>
    </p:spTree>
    <p:extLst>
      <p:ext uri="{BB962C8B-B14F-4D97-AF65-F5344CB8AC3E}">
        <p14:creationId xmlns:p14="http://schemas.microsoft.com/office/powerpoint/2010/main" val="1456828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02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4029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9ACA4C-7D53-478E-9DEA-9CD35D10F784}" type="slidenum">
              <a:rPr lang="ja-JP" altLang="en-US"/>
              <a:pPr/>
              <a:t>62</a:t>
            </a:fld>
            <a:endParaRPr lang="ja-JP" altLang="en-US"/>
          </a:p>
        </p:txBody>
      </p:sp>
    </p:spTree>
    <p:extLst>
      <p:ext uri="{BB962C8B-B14F-4D97-AF65-F5344CB8AC3E}">
        <p14:creationId xmlns:p14="http://schemas.microsoft.com/office/powerpoint/2010/main" val="580827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13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413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4E3ACB-5980-4777-9AB5-6E0B7A0892E2}" type="slidenum">
              <a:rPr lang="ja-JP" altLang="en-US"/>
              <a:pPr/>
              <a:t>63</a:t>
            </a:fld>
            <a:endParaRPr lang="ja-JP" altLang="en-US"/>
          </a:p>
        </p:txBody>
      </p:sp>
    </p:spTree>
    <p:extLst>
      <p:ext uri="{BB962C8B-B14F-4D97-AF65-F5344CB8AC3E}">
        <p14:creationId xmlns:p14="http://schemas.microsoft.com/office/powerpoint/2010/main" val="6672991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8608C54-B544-47C4-86F8-8EDE5BC52AC8}" type="slidenum">
              <a:rPr kumimoji="1" lang="ja-JP" altLang="en-US" smtClean="0"/>
              <a:pPr/>
              <a:t>64</a:t>
            </a:fld>
            <a:endParaRPr kumimoji="1" lang="ja-JP" altLang="en-US"/>
          </a:p>
        </p:txBody>
      </p:sp>
    </p:spTree>
    <p:extLst>
      <p:ext uri="{BB962C8B-B14F-4D97-AF65-F5344CB8AC3E}">
        <p14:creationId xmlns:p14="http://schemas.microsoft.com/office/powerpoint/2010/main" val="724999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23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423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FAFEBD-DB67-498F-903D-B85FB0DE248B}" type="slidenum">
              <a:rPr lang="ja-JP" altLang="en-US"/>
              <a:pPr/>
              <a:t>65</a:t>
            </a:fld>
            <a:endParaRPr lang="ja-JP" altLang="en-US"/>
          </a:p>
        </p:txBody>
      </p:sp>
    </p:spTree>
    <p:extLst>
      <p:ext uri="{BB962C8B-B14F-4D97-AF65-F5344CB8AC3E}">
        <p14:creationId xmlns:p14="http://schemas.microsoft.com/office/powerpoint/2010/main" val="35042225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33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433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BA1FF1-5264-4CCA-A85E-F7F24CDC3EC0}" type="slidenum">
              <a:rPr lang="ja-JP" altLang="en-US"/>
              <a:pPr/>
              <a:t>66</a:t>
            </a:fld>
            <a:endParaRPr lang="ja-JP" altLang="en-US"/>
          </a:p>
        </p:txBody>
      </p:sp>
    </p:spTree>
    <p:extLst>
      <p:ext uri="{BB962C8B-B14F-4D97-AF65-F5344CB8AC3E}">
        <p14:creationId xmlns:p14="http://schemas.microsoft.com/office/powerpoint/2010/main" val="23863086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43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4438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DFEC38-B46A-4364-A1B6-32A865F8FBE5}" type="slidenum">
              <a:rPr lang="ja-JP" altLang="en-US"/>
              <a:pPr/>
              <a:t>67</a:t>
            </a:fld>
            <a:endParaRPr lang="ja-JP" altLang="en-US"/>
          </a:p>
        </p:txBody>
      </p:sp>
    </p:spTree>
    <p:extLst>
      <p:ext uri="{BB962C8B-B14F-4D97-AF65-F5344CB8AC3E}">
        <p14:creationId xmlns:p14="http://schemas.microsoft.com/office/powerpoint/2010/main" val="2474230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54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454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75AF77-C137-42DC-A022-7A3FC0D5CE58}" type="slidenum">
              <a:rPr lang="ja-JP" altLang="en-US"/>
              <a:pPr/>
              <a:t>68</a:t>
            </a:fld>
            <a:endParaRPr lang="ja-JP" altLang="en-US"/>
          </a:p>
        </p:txBody>
      </p:sp>
    </p:spTree>
    <p:extLst>
      <p:ext uri="{BB962C8B-B14F-4D97-AF65-F5344CB8AC3E}">
        <p14:creationId xmlns:p14="http://schemas.microsoft.com/office/powerpoint/2010/main" val="3476717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95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495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494916-1E58-407E-8C74-BE47387F4057}" type="slidenum">
              <a:rPr lang="ja-JP" altLang="en-US"/>
              <a:pPr/>
              <a:t>69</a:t>
            </a:fld>
            <a:endParaRPr lang="ja-JP" altLang="en-US"/>
          </a:p>
        </p:txBody>
      </p:sp>
    </p:spTree>
    <p:extLst>
      <p:ext uri="{BB962C8B-B14F-4D97-AF65-F5344CB8AC3E}">
        <p14:creationId xmlns:p14="http://schemas.microsoft.com/office/powerpoint/2010/main" val="121797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93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993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7C182A-0293-4D48-A475-9A52E9FE4405}" type="slidenum">
              <a:rPr lang="ja-JP" altLang="en-US"/>
              <a:pPr/>
              <a:t>6</a:t>
            </a:fld>
            <a:endParaRPr lang="ja-JP" altLang="en-US"/>
          </a:p>
        </p:txBody>
      </p:sp>
    </p:spTree>
    <p:extLst>
      <p:ext uri="{BB962C8B-B14F-4D97-AF65-F5344CB8AC3E}">
        <p14:creationId xmlns:p14="http://schemas.microsoft.com/office/powerpoint/2010/main" val="3486352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05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05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542BCD-CA1F-48F5-BF0E-24A8E107EE8C}" type="slidenum">
              <a:rPr lang="ja-JP" altLang="en-US"/>
              <a:pPr/>
              <a:t>70</a:t>
            </a:fld>
            <a:endParaRPr lang="ja-JP" altLang="en-US"/>
          </a:p>
        </p:txBody>
      </p:sp>
    </p:spTree>
    <p:extLst>
      <p:ext uri="{BB962C8B-B14F-4D97-AF65-F5344CB8AC3E}">
        <p14:creationId xmlns:p14="http://schemas.microsoft.com/office/powerpoint/2010/main" val="41232802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7D8952-70A5-45B0-A3DE-A9A62441DC77}" type="slidenum">
              <a:rPr lang="ja-JP" altLang="en-US" smtClean="0"/>
              <a:pPr>
                <a:defRPr/>
              </a:pPr>
              <a:t>71</a:t>
            </a:fld>
            <a:endParaRPr lang="ja-JP" altLang="en-US"/>
          </a:p>
        </p:txBody>
      </p:sp>
    </p:spTree>
    <p:extLst>
      <p:ext uri="{BB962C8B-B14F-4D97-AF65-F5344CB8AC3E}">
        <p14:creationId xmlns:p14="http://schemas.microsoft.com/office/powerpoint/2010/main" val="2707331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7D8952-70A5-45B0-A3DE-A9A62441DC77}" type="slidenum">
              <a:rPr lang="ja-JP" altLang="en-US" smtClean="0"/>
              <a:pPr>
                <a:defRPr/>
              </a:pPr>
              <a:t>72</a:t>
            </a:fld>
            <a:endParaRPr lang="ja-JP" altLang="en-US"/>
          </a:p>
        </p:txBody>
      </p:sp>
    </p:spTree>
    <p:extLst>
      <p:ext uri="{BB962C8B-B14F-4D97-AF65-F5344CB8AC3E}">
        <p14:creationId xmlns:p14="http://schemas.microsoft.com/office/powerpoint/2010/main" val="13738750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15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15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4C5C18-648E-4842-975C-DBA186F218FB}" type="slidenum">
              <a:rPr lang="ja-JP" altLang="en-US"/>
              <a:pPr/>
              <a:t>73</a:t>
            </a:fld>
            <a:endParaRPr lang="ja-JP" altLang="en-US"/>
          </a:p>
        </p:txBody>
      </p:sp>
    </p:spTree>
    <p:extLst>
      <p:ext uri="{BB962C8B-B14F-4D97-AF65-F5344CB8AC3E}">
        <p14:creationId xmlns:p14="http://schemas.microsoft.com/office/powerpoint/2010/main" val="8667536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25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258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78BF5D-B23F-4026-8FD6-2B39E4FA2B0E}" type="slidenum">
              <a:rPr lang="ja-JP" altLang="en-US"/>
              <a:pPr/>
              <a:t>74</a:t>
            </a:fld>
            <a:endParaRPr lang="ja-JP" altLang="en-US"/>
          </a:p>
        </p:txBody>
      </p:sp>
    </p:spTree>
    <p:extLst>
      <p:ext uri="{BB962C8B-B14F-4D97-AF65-F5344CB8AC3E}">
        <p14:creationId xmlns:p14="http://schemas.microsoft.com/office/powerpoint/2010/main" val="33954767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36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36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F04616-C9CD-422F-B898-29B22E7E8E0B}" type="slidenum">
              <a:rPr lang="ja-JP" altLang="en-US"/>
              <a:pPr/>
              <a:t>75</a:t>
            </a:fld>
            <a:endParaRPr lang="ja-JP" altLang="en-US"/>
          </a:p>
        </p:txBody>
      </p:sp>
    </p:spTree>
    <p:extLst>
      <p:ext uri="{BB962C8B-B14F-4D97-AF65-F5344CB8AC3E}">
        <p14:creationId xmlns:p14="http://schemas.microsoft.com/office/powerpoint/2010/main" val="2225228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46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462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0A86AD-7C70-41E5-AECD-8E79ED6A5FAC}" type="slidenum">
              <a:rPr lang="ja-JP" altLang="en-US"/>
              <a:pPr/>
              <a:t>76</a:t>
            </a:fld>
            <a:endParaRPr lang="ja-JP" altLang="en-US"/>
          </a:p>
        </p:txBody>
      </p:sp>
    </p:spTree>
    <p:extLst>
      <p:ext uri="{BB962C8B-B14F-4D97-AF65-F5344CB8AC3E}">
        <p14:creationId xmlns:p14="http://schemas.microsoft.com/office/powerpoint/2010/main" val="16976124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56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56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530AA0-3BCB-4273-878C-994108017B72}" type="slidenum">
              <a:rPr lang="ja-JP" altLang="en-US"/>
              <a:pPr/>
              <a:t>77</a:t>
            </a:fld>
            <a:endParaRPr lang="ja-JP" altLang="en-US"/>
          </a:p>
        </p:txBody>
      </p:sp>
    </p:spTree>
    <p:extLst>
      <p:ext uri="{BB962C8B-B14F-4D97-AF65-F5344CB8AC3E}">
        <p14:creationId xmlns:p14="http://schemas.microsoft.com/office/powerpoint/2010/main" val="3513119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66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66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54D2D6-2686-4EBE-8FE2-BEFCC733351E}" type="slidenum">
              <a:rPr lang="ja-JP" altLang="en-US"/>
              <a:pPr/>
              <a:t>78</a:t>
            </a:fld>
            <a:endParaRPr lang="ja-JP" altLang="en-US"/>
          </a:p>
        </p:txBody>
      </p:sp>
    </p:spTree>
    <p:extLst>
      <p:ext uri="{BB962C8B-B14F-4D97-AF65-F5344CB8AC3E}">
        <p14:creationId xmlns:p14="http://schemas.microsoft.com/office/powerpoint/2010/main" val="8094743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76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77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5A3B5A-E2CF-40B8-B782-B56F29909E30}" type="slidenum">
              <a:rPr lang="ja-JP" altLang="en-US"/>
              <a:pPr/>
              <a:t>79</a:t>
            </a:fld>
            <a:endParaRPr lang="ja-JP" altLang="en-US"/>
          </a:p>
        </p:txBody>
      </p:sp>
    </p:spTree>
    <p:extLst>
      <p:ext uri="{BB962C8B-B14F-4D97-AF65-F5344CB8AC3E}">
        <p14:creationId xmlns:p14="http://schemas.microsoft.com/office/powerpoint/2010/main" val="3889002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13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138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158290-0F34-4D07-B524-86FBDD4B1882}" type="slidenum">
              <a:rPr lang="ja-JP" altLang="en-US"/>
              <a:pPr/>
              <a:t>9</a:t>
            </a:fld>
            <a:endParaRPr lang="ja-JP" altLang="en-US"/>
          </a:p>
        </p:txBody>
      </p:sp>
    </p:spTree>
    <p:extLst>
      <p:ext uri="{BB962C8B-B14F-4D97-AF65-F5344CB8AC3E}">
        <p14:creationId xmlns:p14="http://schemas.microsoft.com/office/powerpoint/2010/main" val="330131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24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24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CAC71F-3950-4258-8BB0-14237DC885C0}" type="slidenum">
              <a:rPr lang="ja-JP" altLang="en-US"/>
              <a:pPr/>
              <a:t>10</a:t>
            </a:fld>
            <a:endParaRPr lang="ja-JP" altLang="en-US"/>
          </a:p>
        </p:txBody>
      </p:sp>
    </p:spTree>
    <p:extLst>
      <p:ext uri="{BB962C8B-B14F-4D97-AF65-F5344CB8AC3E}">
        <p14:creationId xmlns:p14="http://schemas.microsoft.com/office/powerpoint/2010/main" val="91007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34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0342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C9934B-9AD7-47D0-84F6-F8225045C7C8}" type="slidenum">
              <a:rPr lang="ja-JP" altLang="en-US"/>
              <a:pPr/>
              <a:t>11</a:t>
            </a:fld>
            <a:endParaRPr lang="ja-JP" altLang="en-US"/>
          </a:p>
        </p:txBody>
      </p:sp>
    </p:spTree>
    <p:extLst>
      <p:ext uri="{BB962C8B-B14F-4D97-AF65-F5344CB8AC3E}">
        <p14:creationId xmlns:p14="http://schemas.microsoft.com/office/powerpoint/2010/main" val="29219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ffectLst/>
          </p:spPr>
          <p:txBody>
            <a:bodyPr wrap="none" anchor="ctr"/>
            <a:lstStyle/>
            <a:p>
              <a:pPr algn="ctr">
                <a:defRPr/>
              </a:pPr>
              <a:endParaRPr kumimoji="0" lang="ja-JP" altLang="ja-JP" sz="2400">
                <a:latin typeface="Times New Roman"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a:effectLst/>
          </p:spPr>
          <p:txBody>
            <a:bodyPr wrap="none" anchor="ctr"/>
            <a:lstStyle/>
            <a:p>
              <a:pPr algn="ctr">
                <a:defRPr/>
              </a:pPr>
              <a:endParaRPr kumimoji="0" lang="ja-JP" altLang="ja-JP" sz="2400">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4416" y="0"/>
                </a:cxn>
                <a:cxn ang="0">
                  <a:pos x="4917" y="500"/>
                </a:cxn>
                <a:cxn ang="0">
                  <a:pos x="4417" y="1000"/>
                </a:cxn>
                <a:cxn ang="0">
                  <a:pos x="0" y="1000"/>
                </a:cxn>
              </a:cxnLst>
              <a:rect l="T0" t="T1" r="T2" b="T3"/>
              <a:pathLst>
                <a:path w="4917" h="1000">
                  <a:moveTo>
                    <a:pt x="0" y="0"/>
                  </a:moveTo>
                  <a:lnTo>
                    <a:pt x="4416" y="0"/>
                  </a:lnTo>
                  <a:cubicBezTo>
                    <a:pt x="4693" y="0"/>
                    <a:pt x="4917" y="223"/>
                    <a:pt x="4917" y="500"/>
                  </a:cubicBezTo>
                  <a:cubicBezTo>
                    <a:pt x="4917" y="776"/>
                    <a:pt x="4693" y="999"/>
                    <a:pt x="4417" y="1000"/>
                  </a:cubicBezTo>
                  <a:lnTo>
                    <a:pt x="0" y="1000"/>
                  </a:lnTo>
                  <a:close/>
                </a:path>
              </a:pathLst>
            </a:custGeom>
            <a:solidFill>
              <a:schemeClr val="folHlink"/>
            </a:solidFill>
            <a:ln w="9525">
              <a:noFill/>
              <a:miter lim="800000"/>
              <a:headEnd/>
              <a:tailEnd/>
            </a:ln>
          </p:spPr>
          <p:txBody>
            <a:bodyPr/>
            <a:lstStyle/>
            <a:p>
              <a:pPr>
                <a:defRPr/>
              </a:pPr>
              <a:endParaRPr kumimoji="0" lang="ja-JP" altLang="ja-JP" sz="2400">
                <a:latin typeface="Times New Roman" pitchFamily="18"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ffectLst/>
          </p:spPr>
          <p:txBody>
            <a:bodyPr/>
            <a:lstStyle/>
            <a:p>
              <a:pPr>
                <a:defRPr/>
              </a:pPr>
              <a:endParaRPr lang="ja-JP" altLang="en-US"/>
            </a:p>
          </p:txBody>
        </p:sp>
      </p:grpSp>
      <p:sp>
        <p:nvSpPr>
          <p:cNvPr id="13319" name="Rectangle 7"/>
          <p:cNvSpPr>
            <a:spLocks noGrp="1" noChangeArrowheads="1"/>
          </p:cNvSpPr>
          <p:nvPr>
            <p:ph type="ctrTitle"/>
          </p:nvPr>
        </p:nvSpPr>
        <p:spPr>
          <a:xfrm>
            <a:off x="228600" y="1427163"/>
            <a:ext cx="8077200" cy="1609725"/>
          </a:xfrm>
        </p:spPr>
        <p:txBody>
          <a:bodyPr/>
          <a:lstStyle>
            <a:lvl1pPr>
              <a:defRPr sz="4600"/>
            </a:lvl1pPr>
          </a:lstStyle>
          <a:p>
            <a:r>
              <a:rPr lang="ja-JP" altLang="en-US"/>
              <a:t>マスタ タイトルの書式設定</a:t>
            </a:r>
          </a:p>
        </p:txBody>
      </p:sp>
      <p:sp>
        <p:nvSpPr>
          <p:cNvPr id="13320"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ja-JP" altLang="en-US"/>
              <a:t>マスタ サブタイトルの書式設定</a:t>
            </a:r>
          </a:p>
        </p:txBody>
      </p:sp>
      <p:sp>
        <p:nvSpPr>
          <p:cNvPr id="9" name="Rectangle 9"/>
          <p:cNvSpPr>
            <a:spLocks noGrp="1" noChangeArrowheads="1"/>
          </p:cNvSpPr>
          <p:nvPr>
            <p:ph type="dt" sz="half" idx="10"/>
          </p:nvPr>
        </p:nvSpPr>
        <p:spPr>
          <a:xfrm>
            <a:off x="457200" y="6248400"/>
            <a:ext cx="2133600" cy="471488"/>
          </a:xfrm>
        </p:spPr>
        <p:txBody>
          <a:bodyPr/>
          <a:lstStyle>
            <a:lvl1pPr>
              <a:defRPr smtClean="0"/>
            </a:lvl1pPr>
          </a:lstStyle>
          <a:p>
            <a:pPr>
              <a:defRPr/>
            </a:pPr>
            <a:endParaRPr lang="en-US" altLang="ja-JP"/>
          </a:p>
        </p:txBody>
      </p:sp>
      <p:sp>
        <p:nvSpPr>
          <p:cNvPr id="10" name="Rectangle 10"/>
          <p:cNvSpPr>
            <a:spLocks noGrp="1" noChangeArrowheads="1"/>
          </p:cNvSpPr>
          <p:nvPr>
            <p:ph type="ftr" sz="quarter" idx="11"/>
          </p:nvPr>
        </p:nvSpPr>
        <p:spPr>
          <a:xfrm>
            <a:off x="3124200" y="6253163"/>
            <a:ext cx="2895600" cy="457200"/>
          </a:xfrm>
        </p:spPr>
        <p:txBody>
          <a:bodyPr/>
          <a:lstStyle>
            <a:lvl1pPr>
              <a:defRPr smtClean="0"/>
            </a:lvl1pPr>
          </a:lstStyle>
          <a:p>
            <a:pPr>
              <a:defRPr/>
            </a:pPr>
            <a:endParaRPr lang="en-US" altLang="ja-JP"/>
          </a:p>
        </p:txBody>
      </p:sp>
      <p:sp>
        <p:nvSpPr>
          <p:cNvPr id="11" name="Rectangle 11"/>
          <p:cNvSpPr>
            <a:spLocks noGrp="1" noChangeArrowheads="1"/>
          </p:cNvSpPr>
          <p:nvPr>
            <p:ph type="sldNum" sz="quarter" idx="12"/>
          </p:nvPr>
        </p:nvSpPr>
        <p:spPr>
          <a:xfrm>
            <a:off x="6553200" y="6248400"/>
            <a:ext cx="2133600" cy="471488"/>
          </a:xfrm>
        </p:spPr>
        <p:txBody>
          <a:bodyPr/>
          <a:lstStyle>
            <a:lvl1pPr>
              <a:defRPr smtClean="0"/>
            </a:lvl1pPr>
          </a:lstStyle>
          <a:p>
            <a:pPr>
              <a:defRPr/>
            </a:pPr>
            <a:fld id="{09B6CF92-F408-4B01-A62D-D170BB65A84F}"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D6803B50-DE92-4DD5-9098-9AC8B8E96BFB}" type="slidenum">
              <a:rPr lang="en-US" altLang="ja-JP"/>
              <a:pPr>
                <a:defRPr/>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1"/>
          <p:cNvSpPr>
            <a:spLocks noGrp="1" noChangeArrowheads="1"/>
          </p:cNvSpPr>
          <p:nvPr>
            <p:ph type="sldNum" sz="quarter" idx="12"/>
          </p:nvPr>
        </p:nvSpPr>
        <p:spPr>
          <a:ln/>
        </p:spPr>
        <p:txBody>
          <a:bodyPr/>
          <a:lstStyle>
            <a:lvl1pPr>
              <a:defRPr/>
            </a:lvl1pPr>
          </a:lstStyle>
          <a:p>
            <a:pPr>
              <a:defRPr/>
            </a:pPr>
            <a:fld id="{280B1C81-1956-4EEE-B975-97091E59C93D}" type="slidenum">
              <a:rPr lang="en-US" altLang="ja-JP"/>
              <a:pPr>
                <a:defRPr/>
              </a:pPr>
              <a:t>‹#›</a:t>
            </a:fld>
            <a:endParaRPr lang="en-US" altLang="ja-JP"/>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1"/>
          <p:cNvSpPr>
            <a:spLocks noGrp="1" noChangeArrowheads="1"/>
          </p:cNvSpPr>
          <p:nvPr>
            <p:ph type="sldNum" sz="quarter" idx="12"/>
          </p:nvPr>
        </p:nvSpPr>
        <p:spPr>
          <a:ln/>
        </p:spPr>
        <p:txBody>
          <a:bodyPr/>
          <a:lstStyle>
            <a:lvl1pPr>
              <a:defRPr/>
            </a:lvl1pPr>
          </a:lstStyle>
          <a:p>
            <a:pPr>
              <a:defRPr/>
            </a:pPr>
            <a:fld id="{4534830D-3E66-4465-B50E-60B9360A2457}" type="slidenum">
              <a:rPr lang="en-US" altLang="ja-JP"/>
              <a:pPr>
                <a:defRPr/>
              </a:pPr>
              <a:t>‹#›</a:t>
            </a:fld>
            <a:endParaRPr lang="en-US" altLang="ja-JP"/>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1"/>
          <p:cNvSpPr>
            <a:spLocks noGrp="1" noChangeArrowheads="1"/>
          </p:cNvSpPr>
          <p:nvPr>
            <p:ph type="sldNum" sz="quarter" idx="12"/>
          </p:nvPr>
        </p:nvSpPr>
        <p:spPr>
          <a:ln/>
        </p:spPr>
        <p:txBody>
          <a:bodyPr/>
          <a:lstStyle>
            <a:lvl1pPr>
              <a:defRPr/>
            </a:lvl1pPr>
          </a:lstStyle>
          <a:p>
            <a:pPr>
              <a:defRPr/>
            </a:pPr>
            <a:fld id="{A449DFE0-2F28-4C28-BBA4-E371E5C0DF5B}" type="slidenum">
              <a:rPr lang="en-US" altLang="ja-JP"/>
              <a:pPr>
                <a:defRPr/>
              </a:pPr>
              <a:t>‹#›</a:t>
            </a:fld>
            <a:endParaRPr lang="en-US" altLang="ja-JP"/>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1"/>
          <p:cNvSpPr>
            <a:spLocks noGrp="1" noChangeArrowheads="1"/>
          </p:cNvSpPr>
          <p:nvPr>
            <p:ph type="sldNum" sz="quarter" idx="12"/>
          </p:nvPr>
        </p:nvSpPr>
        <p:spPr>
          <a:ln/>
        </p:spPr>
        <p:txBody>
          <a:bodyPr/>
          <a:lstStyle>
            <a:lvl1pPr>
              <a:defRPr/>
            </a:lvl1pPr>
          </a:lstStyle>
          <a:p>
            <a:pPr>
              <a:defRPr/>
            </a:pPr>
            <a:fld id="{47492705-7C1B-4BC7-A431-A9B5863ACE41}" type="slidenum">
              <a:rPr lang="en-US" altLang="ja-JP"/>
              <a:pPr>
                <a:defRPr/>
              </a:pPr>
              <a:t>‹#›</a:t>
            </a:fld>
            <a:endParaRPr lang="en-US" altLang="ja-JP"/>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1"/>
          <p:cNvSpPr>
            <a:spLocks noGrp="1" noChangeArrowheads="1"/>
          </p:cNvSpPr>
          <p:nvPr>
            <p:ph type="sldNum" sz="quarter" idx="12"/>
          </p:nvPr>
        </p:nvSpPr>
        <p:spPr>
          <a:ln/>
        </p:spPr>
        <p:txBody>
          <a:bodyPr/>
          <a:lstStyle>
            <a:lvl1pPr>
              <a:defRPr/>
            </a:lvl1pPr>
          </a:lstStyle>
          <a:p>
            <a:pPr>
              <a:defRPr/>
            </a:pPr>
            <a:fld id="{DFABA2E1-6E6D-445F-B1C8-8444F540583A}" type="slidenum">
              <a:rPr lang="en-US" altLang="ja-JP"/>
              <a:pPr>
                <a:defRPr/>
              </a:pPr>
              <a:t>‹#›</a:t>
            </a:fld>
            <a:endParaRPr lang="en-US" altLang="ja-JP"/>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1"/>
          <p:cNvSpPr>
            <a:spLocks noGrp="1" noChangeArrowheads="1"/>
          </p:cNvSpPr>
          <p:nvPr>
            <p:ph type="sldNum" sz="quarter" idx="12"/>
          </p:nvPr>
        </p:nvSpPr>
        <p:spPr>
          <a:ln/>
        </p:spPr>
        <p:txBody>
          <a:bodyPr/>
          <a:lstStyle>
            <a:lvl1pPr>
              <a:defRPr/>
            </a:lvl1pPr>
          </a:lstStyle>
          <a:p>
            <a:pPr>
              <a:defRPr/>
            </a:pPr>
            <a:fld id="{4F9DD93C-44C6-4FAE-BBBB-E72EF0B63BCE}" type="slidenum">
              <a:rPr lang="en-US" altLang="ja-JP"/>
              <a:pPr>
                <a:defRPr/>
              </a:pPr>
              <a:t>‹#›</a:t>
            </a:fld>
            <a:endParaRPr lang="en-US" altLang="ja-JP"/>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1"/>
          <p:cNvSpPr>
            <a:spLocks noGrp="1" noChangeArrowheads="1"/>
          </p:cNvSpPr>
          <p:nvPr>
            <p:ph type="sldNum" sz="quarter" idx="12"/>
          </p:nvPr>
        </p:nvSpPr>
        <p:spPr>
          <a:ln/>
        </p:spPr>
        <p:txBody>
          <a:bodyPr/>
          <a:lstStyle>
            <a:lvl1pPr>
              <a:defRPr/>
            </a:lvl1pPr>
          </a:lstStyle>
          <a:p>
            <a:pPr>
              <a:defRPr/>
            </a:pPr>
            <a:fld id="{AC8AC9B4-8AA8-4F56-BA93-375543E29AAB}" type="slidenum">
              <a:rPr lang="en-US" altLang="ja-JP"/>
              <a:pPr>
                <a:defRPr/>
              </a:pPr>
              <a:t>‹#›</a:t>
            </a:fld>
            <a:endParaRPr lang="en-US" altLang="ja-JP"/>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30725"/>
          </a:xfrm>
        </p:spPr>
        <p:txBody>
          <a:bodyPr/>
          <a:lstStyle/>
          <a:p>
            <a:pPr lvl="0"/>
            <a:r>
              <a:rPr lang="ja-JP" altLang="en-US" noProof="0" smtClean="0"/>
              <a:t>アイコンをクリックして表を追加</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1"/>
          <p:cNvSpPr>
            <a:spLocks noGrp="1" noChangeArrowheads="1"/>
          </p:cNvSpPr>
          <p:nvPr>
            <p:ph type="sldNum" sz="quarter" idx="12"/>
          </p:nvPr>
        </p:nvSpPr>
        <p:spPr>
          <a:ln/>
        </p:spPr>
        <p:txBody>
          <a:bodyPr/>
          <a:lstStyle>
            <a:lvl1pPr>
              <a:defRPr/>
            </a:lvl1pPr>
          </a:lstStyle>
          <a:p>
            <a:pPr>
              <a:defRPr/>
            </a:pPr>
            <a:fld id="{68EB8638-7EA3-4008-BCA5-EF53300B4B2A}" type="slidenum">
              <a:rPr lang="en-US" altLang="ja-JP"/>
              <a:pPr>
                <a:defRPr/>
              </a:pPr>
              <a:t>‹#›</a:t>
            </a:fld>
            <a:endParaRPr lang="en-US" altLang="ja-JP"/>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二等辺三角形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タイトル 7"/>
          <p:cNvSpPr>
            <a:spLocks noGrp="1"/>
          </p:cNvSpPr>
          <p:nvPr>
            <p:ph type="ctrTitle"/>
          </p:nvPr>
        </p:nvSpPr>
        <p:spPr>
          <a:xfrm>
            <a:off x="540544" y="776288"/>
            <a:ext cx="8062912" cy="1470025"/>
          </a:xfrm>
        </p:spPr>
        <p:txBody>
          <a:bodyPr anchor="b"/>
          <a:lstStyle>
            <a:lvl1pPr algn="r">
              <a:defRPr sz="4400"/>
            </a:lvl1pPr>
          </a:lstStyle>
          <a:p>
            <a:r>
              <a:rPr lang="ja-JP" altLang="en-US" smtClean="0"/>
              <a:t>マスタ タイトルの書式設定</a:t>
            </a:r>
            <a:endParaRPr lang="en-US"/>
          </a:p>
        </p:txBody>
      </p:sp>
      <p:sp>
        <p:nvSpPr>
          <p:cNvPr id="9" name="サブタイトル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smtClean="0"/>
              <a:t>マスタ サブタイトルの書式設定</a:t>
            </a:r>
            <a:endParaRPr lang="en-US"/>
          </a:p>
        </p:txBody>
      </p:sp>
      <p:sp>
        <p:nvSpPr>
          <p:cNvPr id="5" name="日付プレースホルダ 27"/>
          <p:cNvSpPr>
            <a:spLocks noGrp="1"/>
          </p:cNvSpPr>
          <p:nvPr>
            <p:ph type="dt" sz="half" idx="10"/>
          </p:nvPr>
        </p:nvSpPr>
        <p:spPr>
          <a:xfrm>
            <a:off x="1371600" y="6011863"/>
            <a:ext cx="5791200" cy="365125"/>
          </a:xfrm>
        </p:spPr>
        <p:txBody>
          <a:bodyPr tIns="0" bIns="0" anchor="t"/>
          <a:lstStyle>
            <a:lvl1pPr algn="r">
              <a:defRPr sz="1000"/>
            </a:lvl1pPr>
          </a:lstStyle>
          <a:p>
            <a:pPr>
              <a:defRPr/>
            </a:pPr>
            <a:endParaRPr lang="en-US" altLang="ja-JP"/>
          </a:p>
        </p:txBody>
      </p:sp>
      <p:sp>
        <p:nvSpPr>
          <p:cNvPr id="6" name="フッター プレースホルダ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n-US" altLang="ja-JP"/>
          </a:p>
        </p:txBody>
      </p:sp>
      <p:sp>
        <p:nvSpPr>
          <p:cNvPr id="7" name="スライド番号プレースホルダ 28"/>
          <p:cNvSpPr>
            <a:spLocks noGrp="1"/>
          </p:cNvSpPr>
          <p:nvPr>
            <p:ph type="sldNum" sz="quarter" idx="12"/>
          </p:nvPr>
        </p:nvSpPr>
        <p:spPr>
          <a:xfrm>
            <a:off x="8391525" y="5753100"/>
            <a:ext cx="503238" cy="365125"/>
          </a:xfrm>
        </p:spPr>
        <p:txBody>
          <a:bodyPr anchor="ctr"/>
          <a:lstStyle>
            <a:lvl1pPr algn="ctr">
              <a:defRPr sz="1300" smtClean="0">
                <a:solidFill>
                  <a:srgbClr val="FFFFFF"/>
                </a:solidFill>
              </a:defRPr>
            </a:lvl1pPr>
          </a:lstStyle>
          <a:p>
            <a:pPr>
              <a:defRPr/>
            </a:pPr>
            <a:fld id="{6CA483FE-6967-4669-80CE-FD2C857B86B0}" type="slidenum">
              <a:rPr lang="en-US" altLang="ja-JP"/>
              <a:pPr>
                <a:defRPr/>
              </a:pPr>
              <a:t>‹#›</a:t>
            </a:fld>
            <a:endParaRPr lang="en-US" altLang="ja-JP"/>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7494"/>
            <a:ext cx="8229600" cy="1399032"/>
          </a:xfrm>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457200" y="1882808"/>
            <a:ext cx="8229600" cy="4572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a:xfrm>
            <a:off x="4791075" y="6480175"/>
            <a:ext cx="2133600" cy="301625"/>
          </a:xfrm>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a:xfrm>
            <a:off x="457200" y="6481763"/>
            <a:ext cx="4259263" cy="300037"/>
          </a:xfrm>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5E6C676-7541-48BE-9A82-F3D9A02EC1C4}"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50013" y="228600"/>
            <a:ext cx="2084387" cy="5791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95263" y="228600"/>
            <a:ext cx="6102350" cy="5791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A1704F13-F7E8-4113-9381-4F10AE9910D1}" type="slidenum">
              <a:rPr lang="en-US" altLang="ja-JP"/>
              <a:pPr>
                <a:defRPr/>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2">
        <a:schemeClr val="bg1"/>
      </p:bgRef>
    </p:bg>
    <p:spTree>
      <p:nvGrpSpPr>
        <p:cNvPr id="1" name=""/>
        <p:cNvGrpSpPr/>
        <p:nvPr/>
      </p:nvGrpSpPr>
      <p:grpSpPr>
        <a:xfrm>
          <a:off x="0" y="0"/>
          <a:ext cx="0" cy="0"/>
          <a:chOff x="0" y="0"/>
          <a:chExt cx="0" cy="0"/>
        </a:xfrm>
      </p:grpSpPr>
      <p:sp>
        <p:nvSpPr>
          <p:cNvPr id="4" name="直角三角形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sz="1800"/>
          </a:p>
        </p:txBody>
      </p:sp>
      <p:sp>
        <p:nvSpPr>
          <p:cNvPr id="5" name="二等辺三角形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cxnSp>
        <p:nvCxnSpPr>
          <p:cNvPr id="6" name="直線コネクタ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381000" y="271464"/>
            <a:ext cx="7239000" cy="1362075"/>
          </a:xfrm>
        </p:spPr>
        <p:txBody>
          <a:bodyPr/>
          <a:lstStyle>
            <a:lvl1pPr marL="0" algn="l">
              <a:buNone/>
              <a:defRPr sz="3600" b="1" cap="none" baseline="0"/>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smtClean="0"/>
              <a:t>マスタ テキストの書式設定</a:t>
            </a:r>
          </a:p>
        </p:txBody>
      </p:sp>
      <p:sp>
        <p:nvSpPr>
          <p:cNvPr id="8" name="日付プレースホルダ 3"/>
          <p:cNvSpPr>
            <a:spLocks noGrp="1"/>
          </p:cNvSpPr>
          <p:nvPr>
            <p:ph type="dt" sz="half" idx="10"/>
          </p:nvPr>
        </p:nvSpPr>
        <p:spPr>
          <a:xfrm>
            <a:off x="6956425" y="6477000"/>
            <a:ext cx="2133600" cy="304800"/>
          </a:xfrm>
        </p:spPr>
        <p:txBody>
          <a:bodyPr/>
          <a:lstStyle>
            <a:lvl1pPr>
              <a:defRPr/>
            </a:lvl1pPr>
          </a:lstStyle>
          <a:p>
            <a:pPr>
              <a:defRPr/>
            </a:pPr>
            <a:endParaRPr lang="en-US" altLang="ja-JP"/>
          </a:p>
        </p:txBody>
      </p:sp>
      <p:sp>
        <p:nvSpPr>
          <p:cNvPr id="9" name="フッター プレースホルダ 4"/>
          <p:cNvSpPr>
            <a:spLocks noGrp="1"/>
          </p:cNvSpPr>
          <p:nvPr>
            <p:ph type="ftr" sz="quarter" idx="11"/>
          </p:nvPr>
        </p:nvSpPr>
        <p:spPr>
          <a:xfrm>
            <a:off x="2619375" y="6481763"/>
            <a:ext cx="4260850" cy="300037"/>
          </a:xfrm>
        </p:spPr>
        <p:txBody>
          <a:bodyPr/>
          <a:lstStyle>
            <a:lvl1pPr>
              <a:defRPr/>
            </a:lvl1pPr>
          </a:lstStyle>
          <a:p>
            <a:pPr>
              <a:defRPr/>
            </a:pPr>
            <a:endParaRPr lang="en-US" altLang="ja-JP"/>
          </a:p>
        </p:txBody>
      </p:sp>
      <p:sp>
        <p:nvSpPr>
          <p:cNvPr id="10" name="スライド番号プレースホルダ 5"/>
          <p:cNvSpPr>
            <a:spLocks noGrp="1"/>
          </p:cNvSpPr>
          <p:nvPr>
            <p:ph type="sldNum" sz="quarter" idx="12"/>
          </p:nvPr>
        </p:nvSpPr>
        <p:spPr>
          <a:xfrm>
            <a:off x="8450263" y="809625"/>
            <a:ext cx="503237" cy="300038"/>
          </a:xfrm>
        </p:spPr>
        <p:txBody>
          <a:bodyPr/>
          <a:lstStyle>
            <a:lvl1pPr>
              <a:defRPr/>
            </a:lvl1pPr>
          </a:lstStyle>
          <a:p>
            <a:pPr>
              <a:defRPr/>
            </a:pPr>
            <a:fld id="{1455855F-CEF5-4306-9581-E1B35168FAF4}" type="slidenum">
              <a:rPr lang="en-US" altLang="ja-JP"/>
              <a:pPr>
                <a:defRPr/>
              </a:pPr>
              <a:t>‹#›</a:t>
            </a:fld>
            <a:endParaRPr lang="en-US" altLang="ja-JP"/>
          </a:p>
        </p:txBody>
      </p:sp>
    </p:spTree>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marL="0" algn="l">
              <a:defRPr/>
            </a:lvl1p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981917EC-9D84-4901-ABA6-1F30C56A1B59}" type="slidenum">
              <a:rPr lang="en-US" altLang="ja-JP"/>
              <a:pPr>
                <a:defRPr/>
              </a:pPr>
              <a:t>‹#›</a:t>
            </a:fld>
            <a:endParaRPr lang="en-US" altLang="ja-JP"/>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ja-JP" altLang="en-US" smtClean="0"/>
              <a:t>マスタ テキストの書式設定</a:t>
            </a:r>
          </a:p>
        </p:txBody>
      </p:sp>
      <p:sp>
        <p:nvSpPr>
          <p:cNvPr id="4" name="テキスト プレースホルダ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ja-JP" altLang="en-US" smtClean="0"/>
              <a:t>マスタ テキストの書式設定</a:t>
            </a:r>
          </a:p>
        </p:txBody>
      </p:sp>
      <p:sp>
        <p:nvSpPr>
          <p:cNvPr id="5" name="コンテンツ プレースホルダ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コンテンツ プレースホルダ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a:xfrm>
            <a:off x="4791075" y="6481763"/>
            <a:ext cx="2130425" cy="301625"/>
          </a:xfrm>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a:xfrm>
            <a:off x="457200" y="6481763"/>
            <a:ext cx="4260850" cy="301625"/>
          </a:xfrm>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a:xfrm>
            <a:off x="7589838" y="6483350"/>
            <a:ext cx="503237" cy="301625"/>
          </a:xfrm>
        </p:spPr>
        <p:txBody>
          <a:bodyPr/>
          <a:lstStyle>
            <a:lvl1pPr algn="ctr">
              <a:defRPr smtClean="0"/>
            </a:lvl1pPr>
          </a:lstStyle>
          <a:p>
            <a:pPr>
              <a:defRPr/>
            </a:pPr>
            <a:fld id="{70A7CA06-1367-4F18-8879-2E59FB7A3277}" type="slidenum">
              <a:rPr lang="en-US" altLang="ja-JP"/>
              <a:pPr>
                <a:defRPr/>
              </a:pPr>
              <a:t>‹#›</a:t>
            </a:fld>
            <a:endParaRPr lang="en-US" altLang="ja-JP"/>
          </a:p>
        </p:txBody>
      </p:sp>
    </p:spTree>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a:lvl1pPr>
          </a:lstStyle>
          <a:p>
            <a:r>
              <a:rPr lang="ja-JP" altLang="en-US" smtClean="0"/>
              <a:t>マスタ タイトルの書式設定</a:t>
            </a:r>
            <a:endParaRPr lang="en-US"/>
          </a:p>
        </p:txBody>
      </p:sp>
      <p:sp>
        <p:nvSpPr>
          <p:cNvPr id="3" name="日付プレースホルダ 13"/>
          <p:cNvSpPr>
            <a:spLocks noGrp="1"/>
          </p:cNvSpPr>
          <p:nvPr>
            <p:ph type="dt" sz="half" idx="10"/>
          </p:nvPr>
        </p:nvSpPr>
        <p:spPr/>
        <p:txBody>
          <a:bodyPr/>
          <a:lstStyle>
            <a:lvl1pPr>
              <a:defRPr/>
            </a:lvl1pPr>
          </a:lstStyle>
          <a:p>
            <a:pPr>
              <a:defRPr/>
            </a:pPr>
            <a:endParaRPr lang="en-US" altLang="ja-JP"/>
          </a:p>
        </p:txBody>
      </p:sp>
      <p:sp>
        <p:nvSpPr>
          <p:cNvPr id="4"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22"/>
          <p:cNvSpPr>
            <a:spLocks noGrp="1"/>
          </p:cNvSpPr>
          <p:nvPr>
            <p:ph type="sldNum" sz="quarter" idx="12"/>
          </p:nvPr>
        </p:nvSpPr>
        <p:spPr/>
        <p:txBody>
          <a:bodyPr/>
          <a:lstStyle>
            <a:lvl1pPr>
              <a:defRPr/>
            </a:lvl1pPr>
          </a:lstStyle>
          <a:p>
            <a:pPr>
              <a:defRPr/>
            </a:pPr>
            <a:fld id="{1AB5D83A-69BD-4D01-B8E8-DF946FE6925A}" type="slidenum">
              <a:rPr lang="en-US" altLang="ja-JP"/>
              <a:pPr>
                <a:defRPr/>
              </a:pPr>
              <a:t>‹#›</a:t>
            </a:fld>
            <a:endParaRPr lang="en-US" altLang="ja-JP"/>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3"/>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22"/>
          <p:cNvSpPr>
            <a:spLocks noGrp="1"/>
          </p:cNvSpPr>
          <p:nvPr>
            <p:ph type="sldNum" sz="quarter" idx="12"/>
          </p:nvPr>
        </p:nvSpPr>
        <p:spPr/>
        <p:txBody>
          <a:bodyPr/>
          <a:lstStyle>
            <a:lvl1pPr>
              <a:defRPr/>
            </a:lvl1pPr>
          </a:lstStyle>
          <a:p>
            <a:pPr>
              <a:defRPr/>
            </a:pPr>
            <a:fld id="{146E73F6-A7FE-40F6-BAB4-258509B9D21C}" type="slidenum">
              <a:rPr lang="en-US" altLang="ja-JP"/>
              <a:pPr>
                <a:defRPr/>
              </a:pPr>
              <a:t>‹#›</a:t>
            </a:fld>
            <a:endParaRPr lang="en-US" altLang="ja-JP"/>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ja-JP" altLang="en-US" smtClean="0"/>
              <a:t>マスタ タイトルの書式設定</a:t>
            </a:r>
            <a:endParaRPr lang="en-US"/>
          </a:p>
        </p:txBody>
      </p:sp>
      <p:sp>
        <p:nvSpPr>
          <p:cNvPr id="3" name="テキスト プレースホルダ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ja-JP" altLang="en-US" smtClean="0"/>
              <a:t>マスタ テキストの書式設定</a:t>
            </a:r>
          </a:p>
        </p:txBody>
      </p:sp>
      <p:sp>
        <p:nvSpPr>
          <p:cNvPr id="4" name="コンテンツ プレースホルダ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a:xfrm>
            <a:off x="6278563" y="6556375"/>
            <a:ext cx="2133600" cy="301625"/>
          </a:xfrm>
        </p:spPr>
        <p:txBody>
          <a:bodyPr/>
          <a:lstStyle>
            <a:lvl1pPr>
              <a:defRPr sz="900"/>
            </a:lvl1pPr>
          </a:lstStyle>
          <a:p>
            <a:pPr>
              <a:defRPr/>
            </a:pPr>
            <a:endParaRPr lang="en-US" altLang="ja-JP"/>
          </a:p>
        </p:txBody>
      </p:sp>
      <p:sp>
        <p:nvSpPr>
          <p:cNvPr id="6" name="フッター プレースホルダ 5"/>
          <p:cNvSpPr>
            <a:spLocks noGrp="1"/>
          </p:cNvSpPr>
          <p:nvPr>
            <p:ph type="ftr" sz="quarter" idx="11"/>
          </p:nvPr>
        </p:nvSpPr>
        <p:spPr>
          <a:xfrm>
            <a:off x="1135063" y="6556375"/>
            <a:ext cx="5143500" cy="301625"/>
          </a:xfrm>
        </p:spPr>
        <p:txBody>
          <a:bodyPr/>
          <a:lstStyle>
            <a:lvl1pPr>
              <a:defRPr sz="900"/>
            </a:lvl1pPr>
          </a:lstStyle>
          <a:p>
            <a:pPr>
              <a:defRPr/>
            </a:pPr>
            <a:endParaRPr lang="en-US" altLang="ja-JP"/>
          </a:p>
        </p:txBody>
      </p:sp>
      <p:sp>
        <p:nvSpPr>
          <p:cNvPr id="7" name="スライド番号プレースホルダ 6"/>
          <p:cNvSpPr>
            <a:spLocks noGrp="1"/>
          </p:cNvSpPr>
          <p:nvPr>
            <p:ph type="sldNum" sz="quarter" idx="12"/>
          </p:nvPr>
        </p:nvSpPr>
        <p:spPr>
          <a:xfrm>
            <a:off x="8410575" y="6556375"/>
            <a:ext cx="503238" cy="301625"/>
          </a:xfrm>
        </p:spPr>
        <p:txBody>
          <a:bodyPr/>
          <a:lstStyle>
            <a:lvl1pPr>
              <a:defRPr sz="900" smtClean="0"/>
            </a:lvl1pPr>
          </a:lstStyle>
          <a:p>
            <a:pPr>
              <a:defRPr/>
            </a:pPr>
            <a:fld id="{B4BE172D-92B0-4F20-BF22-71D01480C014}" type="slidenum">
              <a:rPr lang="en-US" altLang="ja-JP"/>
              <a:pPr>
                <a:defRPr/>
              </a:pPr>
              <a:t>‹#›</a:t>
            </a:fld>
            <a:endParaRPr lang="en-US" altLang="ja-JP"/>
          </a:p>
        </p:txBody>
      </p:sp>
    </p:spTree>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2">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ja-JP" altLang="en-US" noProof="0" smtClean="0"/>
              <a:t>アイコンをクリックして図を追加</a:t>
            </a:r>
            <a:endParaRPr lang="en-US" noProof="0" dirty="0"/>
          </a:p>
        </p:txBody>
      </p:sp>
      <p:sp>
        <p:nvSpPr>
          <p:cNvPr id="4" name="テキスト プレースホルダ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ja-JP" altLang="en-US" smtClean="0"/>
              <a:t>マスタ テキストの書式設定</a:t>
            </a:r>
          </a:p>
        </p:txBody>
      </p:sp>
      <p:sp>
        <p:nvSpPr>
          <p:cNvPr id="5" name="日付プレースホルダ 4"/>
          <p:cNvSpPr>
            <a:spLocks noGrp="1"/>
          </p:cNvSpPr>
          <p:nvPr>
            <p:ph type="dt" sz="half" idx="10"/>
          </p:nvPr>
        </p:nvSpPr>
        <p:spPr>
          <a:xfrm>
            <a:off x="6108700" y="6556375"/>
            <a:ext cx="2101850" cy="301625"/>
          </a:xfrm>
        </p:spPr>
        <p:txBody>
          <a:bodyPr/>
          <a:lstStyle>
            <a:lvl1pPr>
              <a:defRPr sz="900"/>
            </a:lvl1pPr>
          </a:lstStyle>
          <a:p>
            <a:pPr>
              <a:defRPr/>
            </a:pPr>
            <a:endParaRPr lang="en-US" altLang="ja-JP"/>
          </a:p>
        </p:txBody>
      </p:sp>
      <p:sp>
        <p:nvSpPr>
          <p:cNvPr id="6" name="フッター プレースホルダ 5"/>
          <p:cNvSpPr>
            <a:spLocks noGrp="1"/>
          </p:cNvSpPr>
          <p:nvPr>
            <p:ph type="ftr" sz="quarter" idx="11"/>
          </p:nvPr>
        </p:nvSpPr>
        <p:spPr>
          <a:xfrm>
            <a:off x="1169988" y="6557963"/>
            <a:ext cx="4948237" cy="301625"/>
          </a:xfrm>
        </p:spPr>
        <p:txBody>
          <a:bodyPr/>
          <a:lstStyle>
            <a:lvl1pPr>
              <a:defRPr sz="900"/>
            </a:lvl1pPr>
          </a:lstStyle>
          <a:p>
            <a:pPr>
              <a:defRPr/>
            </a:pPr>
            <a:endParaRPr lang="en-US" altLang="ja-JP"/>
          </a:p>
        </p:txBody>
      </p:sp>
      <p:sp>
        <p:nvSpPr>
          <p:cNvPr id="7" name="スライド番号プレースホルダ 6"/>
          <p:cNvSpPr>
            <a:spLocks noGrp="1"/>
          </p:cNvSpPr>
          <p:nvPr>
            <p:ph type="sldNum" sz="quarter" idx="12"/>
          </p:nvPr>
        </p:nvSpPr>
        <p:spPr>
          <a:xfrm>
            <a:off x="8216900" y="6556375"/>
            <a:ext cx="366713" cy="301625"/>
          </a:xfrm>
        </p:spPr>
        <p:txBody>
          <a:bodyPr/>
          <a:lstStyle>
            <a:lvl1pPr algn="ctr">
              <a:defRPr sz="900" smtClean="0"/>
            </a:lvl1pPr>
          </a:lstStyle>
          <a:p>
            <a:pPr>
              <a:defRPr/>
            </a:pPr>
            <a:fld id="{93260E69-A3A9-4EC6-BEA7-76DC4D2E3E59}" type="slidenum">
              <a:rPr lang="en-US" altLang="ja-JP"/>
              <a:pPr>
                <a:defRPr/>
              </a:pPr>
              <a:t>‹#›</a:t>
            </a:fld>
            <a:endParaRPr lang="en-US" altLang="ja-JP"/>
          </a:p>
        </p:txBody>
      </p:sp>
    </p:spTree>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endParaRPr lang="en-US" altLang="ja-JP"/>
          </a:p>
        </p:txBody>
      </p:sp>
      <p:sp>
        <p:nvSpPr>
          <p:cNvPr id="5"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22"/>
          <p:cNvSpPr>
            <a:spLocks noGrp="1"/>
          </p:cNvSpPr>
          <p:nvPr>
            <p:ph type="sldNum" sz="quarter" idx="12"/>
          </p:nvPr>
        </p:nvSpPr>
        <p:spPr/>
        <p:txBody>
          <a:bodyPr/>
          <a:lstStyle>
            <a:lvl1pPr>
              <a:defRPr/>
            </a:lvl1pPr>
          </a:lstStyle>
          <a:p>
            <a:pPr>
              <a:defRPr/>
            </a:pPr>
            <a:fld id="{4C5CFD99-2BF3-4700-84E9-536F9080EA19}" type="slidenum">
              <a:rPr lang="en-US" altLang="ja-JP"/>
              <a:pPr>
                <a:defRPr/>
              </a:pPr>
              <a:t>‹#›</a:t>
            </a:fld>
            <a:endParaRPr lang="en-US" altLang="ja-JP"/>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381000"/>
            <a:ext cx="1905000" cy="5486400"/>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381000"/>
            <a:ext cx="62484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endParaRPr lang="en-US" altLang="ja-JP"/>
          </a:p>
        </p:txBody>
      </p:sp>
      <p:sp>
        <p:nvSpPr>
          <p:cNvPr id="5"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22"/>
          <p:cNvSpPr>
            <a:spLocks noGrp="1"/>
          </p:cNvSpPr>
          <p:nvPr>
            <p:ph type="sldNum" sz="quarter" idx="12"/>
          </p:nvPr>
        </p:nvSpPr>
        <p:spPr/>
        <p:txBody>
          <a:bodyPr/>
          <a:lstStyle>
            <a:lvl1pPr>
              <a:defRPr/>
            </a:lvl1pPr>
          </a:lstStyle>
          <a:p>
            <a:pPr>
              <a:defRPr/>
            </a:pPr>
            <a:fld id="{4BCCA39E-E13E-4299-9B36-08BA17D1D2CB}" type="slidenum">
              <a:rPr lang="en-US" altLang="ja-JP"/>
              <a:pPr>
                <a:defRPr/>
              </a:pPr>
              <a:t>‹#›</a:t>
            </a:fld>
            <a:endParaRPr lang="en-US" altLang="ja-JP"/>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タイトル 28"/>
          <p:cNvSpPr>
            <a:spLocks noGrp="1"/>
          </p:cNvSpPr>
          <p:nvPr>
            <p:ph type="ctrTitle"/>
          </p:nvPr>
        </p:nvSpPr>
        <p:spPr>
          <a:xfrm>
            <a:off x="381000" y="4853411"/>
            <a:ext cx="8458200" cy="1222375"/>
          </a:xfrm>
        </p:spPr>
        <p:txBody>
          <a:bodyPr anchor="t"/>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16" name="日付プレースホルダ 15"/>
          <p:cNvSpPr>
            <a:spLocks noGrp="1"/>
          </p:cNvSpPr>
          <p:nvPr>
            <p:ph type="dt" sz="half" idx="10"/>
          </p:nvPr>
        </p:nvSpPr>
        <p:spPr/>
        <p:txBody>
          <a:bodyPr/>
          <a:lstStyle/>
          <a:p>
            <a:pPr>
              <a:defRPr/>
            </a:pPr>
            <a:endParaRPr lang="en-US" altLang="ja-JP"/>
          </a:p>
        </p:txBody>
      </p:sp>
      <p:sp>
        <p:nvSpPr>
          <p:cNvPr id="2" name="フッター プレースホルダ 1"/>
          <p:cNvSpPr>
            <a:spLocks noGrp="1"/>
          </p:cNvSpPr>
          <p:nvPr>
            <p:ph type="ftr" sz="quarter" idx="11"/>
          </p:nvPr>
        </p:nvSpPr>
        <p:spPr/>
        <p:txBody>
          <a:bodyPr/>
          <a:lstStyle/>
          <a:p>
            <a:pPr>
              <a:defRPr/>
            </a:pPr>
            <a:endParaRPr lang="en-US" altLang="ja-JP"/>
          </a:p>
        </p:txBody>
      </p:sp>
      <p:sp>
        <p:nvSpPr>
          <p:cNvPr id="15" name="スライド番号プレースホルダ 14"/>
          <p:cNvSpPr>
            <a:spLocks noGrp="1"/>
          </p:cNvSpPr>
          <p:nvPr>
            <p:ph type="sldNum" sz="quarter" idx="12"/>
          </p:nvPr>
        </p:nvSpPr>
        <p:spPr>
          <a:xfrm>
            <a:off x="8229600" y="6473952"/>
            <a:ext cx="758952" cy="246888"/>
          </a:xfrm>
        </p:spPr>
        <p:txBody>
          <a:bodyPr/>
          <a:lstStyle/>
          <a:p>
            <a:pPr>
              <a:defRPr/>
            </a:pPr>
            <a:fld id="{0BF2295D-4C63-45F1-86D0-7FA0D099381C}" type="slidenum">
              <a:rPr lang="en-US" altLang="ja-JP" smtClean="0"/>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ja-JP" altLang="en-US"/>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ja-JP" altLang="en-US"/>
            </a:p>
          </p:txBody>
        </p:sp>
      </p:grpSp>
      <p:sp>
        <p:nvSpPr>
          <p:cNvPr id="1228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228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ja-JP" altLang="en-US"/>
              <a:t>マスタ タイトルの書式設定</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ltLang="ja-JP"/>
          </a:p>
        </p:txBody>
      </p:sp>
      <p:sp>
        <p:nvSpPr>
          <p:cNvPr id="8" name="Rectangle 7"/>
          <p:cNvSpPr>
            <a:spLocks noGrp="1" noChangeArrowheads="1"/>
          </p:cNvSpPr>
          <p:nvPr>
            <p:ph type="ftr" sz="quarter" idx="11"/>
          </p:nvPr>
        </p:nvSpPr>
        <p:spPr/>
        <p:txBody>
          <a:bodyPr/>
          <a:lstStyle>
            <a:lvl1pPr>
              <a:defRPr smtClean="0"/>
            </a:lvl1pPr>
          </a:lstStyle>
          <a:p>
            <a:pPr>
              <a:defRPr/>
            </a:pPr>
            <a:endParaRPr lang="en-US" altLang="ja-JP"/>
          </a:p>
        </p:txBody>
      </p:sp>
      <p:sp>
        <p:nvSpPr>
          <p:cNvPr id="9" name="Rectangle 8"/>
          <p:cNvSpPr>
            <a:spLocks noGrp="1" noChangeArrowheads="1"/>
          </p:cNvSpPr>
          <p:nvPr>
            <p:ph type="sldNum" sz="quarter" idx="12"/>
          </p:nvPr>
        </p:nvSpPr>
        <p:spPr/>
        <p:txBody>
          <a:bodyPr/>
          <a:lstStyle>
            <a:lvl1pPr>
              <a:defRPr smtClean="0"/>
            </a:lvl1pPr>
          </a:lstStyle>
          <a:p>
            <a:pPr>
              <a:defRPr/>
            </a:pPr>
            <a:fld id="{1120EB46-1597-496B-879B-6274C66CACC1}" type="slidenum">
              <a:rPr lang="en-US" altLang="ja-JP"/>
              <a:pPr>
                <a:defRPr/>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2" name="タイトル 21"/>
          <p:cNvSpPr>
            <a:spLocks noGrp="1"/>
          </p:cNvSpPr>
          <p:nvPr>
            <p:ph type="title"/>
          </p:nvPr>
        </p:nvSpPr>
        <p:spPr/>
        <p:txBody>
          <a:bodyPr/>
          <a:lstStyle/>
          <a:p>
            <a:r>
              <a:rPr kumimoji="0" lang="ja-JP" altLang="en-US" smtClean="0"/>
              <a:t>マスタ タイトルの書式設定</a:t>
            </a:r>
            <a:endParaRPr kumimoji="0" lang="en-US"/>
          </a:p>
        </p:txBody>
      </p:sp>
      <p:sp>
        <p:nvSpPr>
          <p:cNvPr id="27" name="コンテンツ プレースホルダ 26"/>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5" name="日付プレースホルダ 24"/>
          <p:cNvSpPr>
            <a:spLocks noGrp="1"/>
          </p:cNvSpPr>
          <p:nvPr>
            <p:ph type="dt" sz="half" idx="10"/>
          </p:nvPr>
        </p:nvSpPr>
        <p:spPr/>
        <p:txBody>
          <a:bodyPr/>
          <a:lstStyle/>
          <a:p>
            <a:pPr>
              <a:defRPr/>
            </a:pPr>
            <a:endParaRPr lang="en-US" altLang="ja-JP"/>
          </a:p>
        </p:txBody>
      </p:sp>
      <p:sp>
        <p:nvSpPr>
          <p:cNvPr id="19" name="フッター プレースホルダ 18"/>
          <p:cNvSpPr>
            <a:spLocks noGrp="1"/>
          </p:cNvSpPr>
          <p:nvPr>
            <p:ph type="ftr" sz="quarter" idx="11"/>
          </p:nvPr>
        </p:nvSpPr>
        <p:spPr>
          <a:xfrm>
            <a:off x="3581400" y="76200"/>
            <a:ext cx="2895600" cy="288925"/>
          </a:xfrm>
        </p:spPr>
        <p:txBody>
          <a:bodyPr/>
          <a:lstStyle/>
          <a:p>
            <a:pPr>
              <a:defRPr/>
            </a:pPr>
            <a:endParaRPr lang="en-US" altLang="ja-JP"/>
          </a:p>
        </p:txBody>
      </p:sp>
      <p:sp>
        <p:nvSpPr>
          <p:cNvPr id="16" name="スライド番号プレースホルダ 15"/>
          <p:cNvSpPr>
            <a:spLocks noGrp="1"/>
          </p:cNvSpPr>
          <p:nvPr>
            <p:ph type="sldNum" sz="quarter" idx="12"/>
          </p:nvPr>
        </p:nvSpPr>
        <p:spPr>
          <a:xfrm>
            <a:off x="8229600" y="6473952"/>
            <a:ext cx="758952" cy="246888"/>
          </a:xfrm>
        </p:spPr>
        <p:txBody>
          <a:bodyPr/>
          <a:lstStyle/>
          <a:p>
            <a:pPr>
              <a:defRPr/>
            </a:pPr>
            <a:fld id="{58B1EF40-0DC7-4CFE-85F6-6E160EE499D0}" type="slidenum">
              <a:rPr lang="en-US" altLang="ja-JP" smtClean="0"/>
              <a:pPr>
                <a:defRPr/>
              </a:pPr>
              <a:t>‹#›</a:t>
            </a:fld>
            <a:endParaRPr lang="en-US" altLang="ja-JP"/>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2"/>
      </p:bgRef>
    </p:bg>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テキスト プレースホルダ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19" name="日付プレースホルダ 18"/>
          <p:cNvSpPr>
            <a:spLocks noGrp="1"/>
          </p:cNvSpPr>
          <p:nvPr>
            <p:ph type="dt" sz="half" idx="10"/>
          </p:nvPr>
        </p:nvSpPr>
        <p:spPr/>
        <p:txBody>
          <a:bodyPr/>
          <a:lstStyle/>
          <a:p>
            <a:pPr>
              <a:defRPr/>
            </a:pPr>
            <a:endParaRPr lang="en-US" altLang="ja-JP"/>
          </a:p>
        </p:txBody>
      </p:sp>
      <p:sp>
        <p:nvSpPr>
          <p:cNvPr id="11" name="フッター プレースホルダ 10"/>
          <p:cNvSpPr>
            <a:spLocks noGrp="1"/>
          </p:cNvSpPr>
          <p:nvPr>
            <p:ph type="ftr" sz="quarter" idx="11"/>
          </p:nvPr>
        </p:nvSpPr>
        <p:spPr/>
        <p:txBody>
          <a:bodyPr/>
          <a:lstStyle/>
          <a:p>
            <a:pPr>
              <a:defRPr/>
            </a:pPr>
            <a:endParaRPr lang="en-US" altLang="ja-JP"/>
          </a:p>
        </p:txBody>
      </p:sp>
      <p:sp>
        <p:nvSpPr>
          <p:cNvPr id="16" name="スライド番号プレースホルダ 15"/>
          <p:cNvSpPr>
            <a:spLocks noGrp="1"/>
          </p:cNvSpPr>
          <p:nvPr>
            <p:ph type="sldNum" sz="quarter" idx="12"/>
          </p:nvPr>
        </p:nvSpPr>
        <p:spPr/>
        <p:txBody>
          <a:bodyPr/>
          <a:lstStyle/>
          <a:p>
            <a:pPr>
              <a:defRPr/>
            </a:pPr>
            <a:fld id="{DF8FA006-B211-49BE-82B9-BDE741B93914}" type="slidenum">
              <a:rPr lang="en-US" altLang="ja-JP" smtClean="0"/>
              <a:pPr>
                <a:defRPr/>
              </a:pPr>
              <a:t>‹#›</a:t>
            </a:fld>
            <a:endParaRPr lang="en-US" altLang="ja-JP"/>
          </a:p>
        </p:txBody>
      </p:sp>
      <p:sp>
        <p:nvSpPr>
          <p:cNvPr id="8" name="タイトル 7"/>
          <p:cNvSpPr>
            <a:spLocks noGrp="1"/>
          </p:cNvSpPr>
          <p:nvPr>
            <p:ph type="title"/>
          </p:nvPr>
        </p:nvSpPr>
        <p:spPr>
          <a:xfrm>
            <a:off x="180475" y="2947085"/>
            <a:ext cx="8686800" cy="1184825"/>
          </a:xfrm>
        </p:spPr>
        <p:txBody>
          <a:bodyPr rtlCol="0" anchor="t"/>
          <a:lstStyle>
            <a:lvl1pPr algn="r">
              <a:defRPr/>
            </a:lvl1pPr>
          </a:lstStyle>
          <a:p>
            <a:r>
              <a:rPr kumimoji="0" lang="ja-JP" altLang="en-US" smtClean="0"/>
              <a:t>マスタ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0" name="タイトル 19"/>
          <p:cNvSpPr>
            <a:spLocks noGrp="1"/>
          </p:cNvSpPr>
          <p:nvPr>
            <p:ph type="title"/>
          </p:nvPr>
        </p:nvSpPr>
        <p:spPr>
          <a:xfrm>
            <a:off x="301752" y="457200"/>
            <a:ext cx="8686800" cy="841248"/>
          </a:xfrm>
        </p:spPr>
        <p:txBody>
          <a:bodyPr/>
          <a:lstStyle/>
          <a:p>
            <a:r>
              <a:rPr kumimoji="0" lang="ja-JP" altLang="en-US" smtClean="0"/>
              <a:t>マスタ タイトルの書式設定</a:t>
            </a:r>
            <a:endParaRPr kumimoji="0" lang="en-US"/>
          </a:p>
        </p:txBody>
      </p:sp>
      <p:sp>
        <p:nvSpPr>
          <p:cNvPr id="14" name="コンテンツ プレースホルダ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 20"/>
          <p:cNvSpPr>
            <a:spLocks noGrp="1"/>
          </p:cNvSpPr>
          <p:nvPr>
            <p:ph type="dt" sz="half" idx="10"/>
          </p:nvPr>
        </p:nvSpPr>
        <p:spPr/>
        <p:txBody>
          <a:bodyPr/>
          <a:lstStyle/>
          <a:p>
            <a:pPr>
              <a:defRPr/>
            </a:pPr>
            <a:endParaRPr lang="en-US" altLang="ja-JP"/>
          </a:p>
        </p:txBody>
      </p:sp>
      <p:sp>
        <p:nvSpPr>
          <p:cNvPr id="10" name="フッター プレースホルダ 9"/>
          <p:cNvSpPr>
            <a:spLocks noGrp="1"/>
          </p:cNvSpPr>
          <p:nvPr>
            <p:ph type="ftr" sz="quarter" idx="11"/>
          </p:nvPr>
        </p:nvSpPr>
        <p:spPr/>
        <p:txBody>
          <a:bodyPr/>
          <a:lstStyle/>
          <a:p>
            <a:pPr>
              <a:defRPr/>
            </a:pPr>
            <a:endParaRPr lang="en-US" altLang="ja-JP"/>
          </a:p>
        </p:txBody>
      </p:sp>
      <p:sp>
        <p:nvSpPr>
          <p:cNvPr id="31" name="スライド番号プレースホルダ 30"/>
          <p:cNvSpPr>
            <a:spLocks noGrp="1"/>
          </p:cNvSpPr>
          <p:nvPr>
            <p:ph type="sldNum" sz="quarter" idx="12"/>
          </p:nvPr>
        </p:nvSpPr>
        <p:spPr/>
        <p:txBody>
          <a:bodyPr/>
          <a:lstStyle/>
          <a:p>
            <a:pPr>
              <a:defRPr/>
            </a:pPr>
            <a:fld id="{16E38FE1-1785-48E3-955E-38BEF4D2CF43}" type="slidenum">
              <a:rPr lang="en-US" altLang="ja-JP" smtClean="0"/>
              <a:pPr>
                <a:defRPr/>
              </a:pPr>
              <a:t>‹#›</a:t>
            </a:fld>
            <a:endParaRPr lang="en-US" altLang="ja-JP"/>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9" name="タイトル 28"/>
          <p:cNvSpPr>
            <a:spLocks noGrp="1"/>
          </p:cNvSpPr>
          <p:nvPr>
            <p:ph type="title"/>
          </p:nvPr>
        </p:nvSpPr>
        <p:spPr>
          <a:xfrm>
            <a:off x="304800" y="5410200"/>
            <a:ext cx="8610600" cy="882650"/>
          </a:xfrm>
        </p:spPr>
        <p:txBody>
          <a:bodyPr anchor="ctr"/>
          <a:lstStyle>
            <a:lvl1pPr>
              <a:defRPr/>
            </a:lvl1p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25" name="テキスト プレースホルダ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8" name="コンテンツ プレースホルダ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0" name="日付プレースホルダ 9"/>
          <p:cNvSpPr>
            <a:spLocks noGrp="1"/>
          </p:cNvSpPr>
          <p:nvPr>
            <p:ph type="dt" sz="half" idx="10"/>
          </p:nvPr>
        </p:nvSpPr>
        <p:spPr/>
        <p:txBody>
          <a:bodyPr/>
          <a:lstStyle/>
          <a:p>
            <a:pPr>
              <a:defRPr/>
            </a:pPr>
            <a:endParaRPr lang="en-US" altLang="ja-JP"/>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a:xfrm>
            <a:off x="8229600" y="6477000"/>
            <a:ext cx="762000" cy="246888"/>
          </a:xfrm>
        </p:spPr>
        <p:txBody>
          <a:bodyPr/>
          <a:lstStyle/>
          <a:p>
            <a:pPr>
              <a:defRPr/>
            </a:pPr>
            <a:fld id="{B0EEF178-5162-4259-8FA7-45CEB67A7A23}" type="slidenum">
              <a:rPr lang="en-US" altLang="ja-JP" smtClean="0"/>
              <a:pPr>
                <a:defRPr/>
              </a:pPr>
              <a:t>‹#›</a:t>
            </a:fld>
            <a:endParaRPr lang="en-US" altLang="ja-JP"/>
          </a:p>
        </p:txBody>
      </p:sp>
      <p:sp>
        <p:nvSpPr>
          <p:cNvPr id="11" name="直線コネクタ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0" name="タイトル 29"/>
          <p:cNvSpPr>
            <a:spLocks noGrp="1"/>
          </p:cNvSpPr>
          <p:nvPr>
            <p:ph type="title"/>
          </p:nvPr>
        </p:nvSpPr>
        <p:spPr>
          <a:xfrm>
            <a:off x="301752" y="457200"/>
            <a:ext cx="8686800" cy="841248"/>
          </a:xfrm>
        </p:spPr>
        <p:txBody>
          <a:bodyPr/>
          <a:lstStyle/>
          <a:p>
            <a:r>
              <a:rPr kumimoji="0" lang="ja-JP" altLang="en-US" smtClean="0"/>
              <a:t>マスタ タイトルの書式設定</a:t>
            </a:r>
            <a:endParaRPr kumimoji="0" lang="en-US"/>
          </a:p>
        </p:txBody>
      </p:sp>
      <p:sp>
        <p:nvSpPr>
          <p:cNvPr id="12" name="日付プレースホルダ 11"/>
          <p:cNvSpPr>
            <a:spLocks noGrp="1"/>
          </p:cNvSpPr>
          <p:nvPr>
            <p:ph type="dt" sz="half" idx="10"/>
          </p:nvPr>
        </p:nvSpPr>
        <p:spPr/>
        <p:txBody>
          <a:bodyPr/>
          <a:lstStyle/>
          <a:p>
            <a:pPr>
              <a:defRPr/>
            </a:pPr>
            <a:endParaRPr lang="en-US" altLang="ja-JP"/>
          </a:p>
        </p:txBody>
      </p:sp>
      <p:sp>
        <p:nvSpPr>
          <p:cNvPr id="21" name="フッター プレースホルダ 20"/>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0BBD3B44-180F-4B1D-B721-F7BE60BDF96C}" type="slidenum">
              <a:rPr lang="en-US" altLang="ja-JP" smtClean="0"/>
              <a:pPr>
                <a:defRPr/>
              </a:pPr>
              <a:t>‹#›</a:t>
            </a:fld>
            <a:endParaRPr lang="en-US" altLang="ja-JP"/>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pPr>
              <a:defRPr/>
            </a:pPr>
            <a:endParaRPr lang="en-US" altLang="ja-JP"/>
          </a:p>
        </p:txBody>
      </p:sp>
      <p:sp>
        <p:nvSpPr>
          <p:cNvPr id="24" name="フッター プレースホルダ 23"/>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54C7F354-9438-44C0-98FB-0B8B6DD4A469}" type="slidenum">
              <a:rPr lang="en-US" altLang="ja-JP" smtClean="0"/>
              <a:pPr>
                <a:defRPr/>
              </a:pPr>
              <a:t>‹#›</a:t>
            </a:fld>
            <a:endParaRPr lang="en-US" altLang="ja-JP"/>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直線コネクタ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タイトル 11"/>
          <p:cNvSpPr>
            <a:spLocks noGrp="1"/>
          </p:cNvSpPr>
          <p:nvPr>
            <p:ph type="title"/>
          </p:nvPr>
        </p:nvSpPr>
        <p:spPr>
          <a:xfrm>
            <a:off x="457200" y="5486400"/>
            <a:ext cx="8458200" cy="520700"/>
          </a:xfrm>
        </p:spPr>
        <p:txBody>
          <a:bodyPr anchor="ctr"/>
          <a:lstStyle>
            <a:lvl1pPr algn="l">
              <a:buNone/>
              <a:defRPr sz="2000" b="1"/>
            </a:lvl1pPr>
          </a:lstStyle>
          <a:p>
            <a:r>
              <a:rPr kumimoji="0" lang="ja-JP" altLang="en-US" smtClean="0"/>
              <a:t>マスタ タイトルの書式設定</a:t>
            </a:r>
            <a:endParaRPr kumimoji="0" lang="en-US"/>
          </a:p>
        </p:txBody>
      </p:sp>
      <p:sp>
        <p:nvSpPr>
          <p:cNvPr id="26" name="テキスト プレースホルダ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14" name="コンテンツ プレースホルダ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5" name="日付プレースホルダ 24"/>
          <p:cNvSpPr>
            <a:spLocks noGrp="1"/>
          </p:cNvSpPr>
          <p:nvPr>
            <p:ph type="dt" sz="half" idx="10"/>
          </p:nvPr>
        </p:nvSpPr>
        <p:spPr/>
        <p:txBody>
          <a:bodyPr/>
          <a:lstStyle/>
          <a:p>
            <a:pPr>
              <a:defRPr/>
            </a:pPr>
            <a:endParaRPr lang="en-US" altLang="ja-JP"/>
          </a:p>
        </p:txBody>
      </p:sp>
      <p:sp>
        <p:nvSpPr>
          <p:cNvPr id="29" name="フッター プレースホルダ 28"/>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9ABE1736-207F-4378-925F-8C5020C274CB}" type="slidenum">
              <a:rPr lang="en-US" altLang="ja-JP" smtClean="0"/>
              <a:pPr>
                <a:defRPr/>
              </a:pPr>
              <a:t>‹#›</a:t>
            </a:fld>
            <a:endParaRPr lang="en-US" altLang="ja-JP"/>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3" name="図プレースホルダ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7" name="日付プレースホルダ 6"/>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31" name="スライド番号プレースホルダ 30"/>
          <p:cNvSpPr>
            <a:spLocks noGrp="1"/>
          </p:cNvSpPr>
          <p:nvPr>
            <p:ph type="sldNum" sz="quarter" idx="12"/>
          </p:nvPr>
        </p:nvSpPr>
        <p:spPr/>
        <p:txBody>
          <a:bodyPr/>
          <a:lstStyle/>
          <a:p>
            <a:pPr>
              <a:defRPr/>
            </a:pPr>
            <a:fld id="{CE5E2846-E3EB-49B9-8EA9-DEF286131E9F}" type="slidenum">
              <a:rPr lang="en-US" altLang="ja-JP" smtClean="0"/>
              <a:pPr>
                <a:defRPr/>
              </a:pPr>
              <a:t>‹#›</a:t>
            </a:fld>
            <a:endParaRPr lang="en-US" altLang="ja-JP"/>
          </a:p>
        </p:txBody>
      </p:sp>
      <p:sp>
        <p:nvSpPr>
          <p:cNvPr id="17" name="タイトル 16"/>
          <p:cNvSpPr>
            <a:spLocks noGrp="1"/>
          </p:cNvSpPr>
          <p:nvPr>
            <p:ph type="title"/>
          </p:nvPr>
        </p:nvSpPr>
        <p:spPr>
          <a:xfrm>
            <a:off x="381000" y="4993760"/>
            <a:ext cx="5867400" cy="522288"/>
          </a:xfrm>
        </p:spPr>
        <p:txBody>
          <a:bodyPr anchor="ctr"/>
          <a:lstStyle>
            <a:lvl1pPr algn="l">
              <a:buNone/>
              <a:defRPr sz="2000" b="1"/>
            </a:lvl1pPr>
          </a:lstStyle>
          <a:p>
            <a:r>
              <a:rPr kumimoji="0" lang="ja-JP" altLang="en-US" smtClean="0"/>
              <a:t>マスタ タイトルの書式設定</a:t>
            </a:r>
            <a:endParaRPr kumimoji="0" lang="en-US"/>
          </a:p>
        </p:txBody>
      </p:sp>
      <p:sp>
        <p:nvSpPr>
          <p:cNvPr id="26" name="テキスト プレースホルダ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B3E9FAC7-403A-4D4D-807E-AA6368E06EF2}" type="slidenum">
              <a:rPr lang="en-US" altLang="ja-JP" smtClean="0"/>
              <a:pPr>
                <a:defRPr/>
              </a:pPr>
              <a:t>‹#›</a:t>
            </a:fld>
            <a:endParaRPr lang="en-US" altLang="ja-JP"/>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549276"/>
            <a:ext cx="18288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549276"/>
            <a:ext cx="62484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CE850430-5FF2-40E9-A6DF-1BCF25A860AD}" type="slidenum">
              <a:rPr lang="en-US" altLang="ja-JP" smtClean="0"/>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A7DEE01C-E5E2-4EC4-A0C7-C8876E3B0107}" type="slidenum">
              <a:rPr lang="en-US" altLang="ja-JP"/>
              <a:pPr>
                <a:defRPr/>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4800" y="2667000"/>
            <a:ext cx="6400800" cy="762000"/>
          </a:xfrm>
        </p:spPr>
        <p:txBody>
          <a:bodyPr/>
          <a:lstStyle>
            <a:lvl1pPr>
              <a:defRPr sz="3600">
                <a:solidFill>
                  <a:schemeClr val="bg1"/>
                </a:solidFill>
              </a:defRPr>
            </a:lvl1pPr>
          </a:lstStyle>
          <a:p>
            <a:r>
              <a:rPr lang="ja-JP" altLang="en-US" smtClean="0"/>
              <a:t>マスタ タイトルの書式設定</a:t>
            </a:r>
            <a:endParaRPr lang="ja-JP" altLang="en-US"/>
          </a:p>
        </p:txBody>
      </p:sp>
      <p:sp>
        <p:nvSpPr>
          <p:cNvPr id="4099" name="Rectangle 3"/>
          <p:cNvSpPr>
            <a:spLocks noGrp="1" noChangeArrowheads="1"/>
          </p:cNvSpPr>
          <p:nvPr>
            <p:ph type="subTitle" idx="1"/>
          </p:nvPr>
        </p:nvSpPr>
        <p:spPr>
          <a:xfrm>
            <a:off x="304800" y="3505200"/>
            <a:ext cx="6400800" cy="533400"/>
          </a:xfrm>
        </p:spPr>
        <p:txBody>
          <a:bodyPr/>
          <a:lstStyle>
            <a:lvl1pPr marL="0" indent="0">
              <a:buFontTx/>
              <a:buNone/>
              <a:defRPr sz="2400">
                <a:solidFill>
                  <a:schemeClr val="bg1"/>
                </a:solidFill>
              </a:defRPr>
            </a:lvl1pPr>
          </a:lstStyle>
          <a:p>
            <a:r>
              <a:rPr lang="ja-JP" altLang="en-US" smtClean="0"/>
              <a:t>マスタ サブタイトルの書式設定</a:t>
            </a:r>
            <a:endParaRPr lang="ja-JP" altLang="en-US"/>
          </a:p>
        </p:txBody>
      </p:sp>
      <p:sp>
        <p:nvSpPr>
          <p:cNvPr id="4100" name="Rectangle 4"/>
          <p:cNvSpPr>
            <a:spLocks noGrp="1" noChangeArrowheads="1"/>
          </p:cNvSpPr>
          <p:nvPr>
            <p:ph type="dt" sz="half" idx="2"/>
          </p:nvPr>
        </p:nvSpPr>
        <p:spPr/>
        <p:txBody>
          <a:bodyPr/>
          <a:lstStyle>
            <a:lvl1pPr>
              <a:defRPr/>
            </a:lvl1pPr>
          </a:lstStyle>
          <a:p>
            <a:pPr>
              <a:defRPr/>
            </a:pPr>
            <a:endParaRPr lang="en-US" altLang="ja-JP"/>
          </a:p>
        </p:txBody>
      </p:sp>
      <p:sp>
        <p:nvSpPr>
          <p:cNvPr id="4101" name="Rectangle 5"/>
          <p:cNvSpPr>
            <a:spLocks noGrp="1" noChangeArrowheads="1"/>
          </p:cNvSpPr>
          <p:nvPr>
            <p:ph type="ftr" sz="quarter" idx="3"/>
          </p:nvPr>
        </p:nvSpPr>
        <p:spPr/>
        <p:txBody>
          <a:bodyPr/>
          <a:lstStyle>
            <a:lvl1pPr>
              <a:defRPr/>
            </a:lvl1pPr>
          </a:lstStyle>
          <a:p>
            <a:pPr>
              <a:defRPr/>
            </a:pPr>
            <a:endParaRPr lang="en-US" altLang="ja-JP"/>
          </a:p>
        </p:txBody>
      </p:sp>
      <p:sp>
        <p:nvSpPr>
          <p:cNvPr id="4102" name="Rectangle 6"/>
          <p:cNvSpPr>
            <a:spLocks noGrp="1" noChangeArrowheads="1"/>
          </p:cNvSpPr>
          <p:nvPr>
            <p:ph type="sldNum" sz="quarter" idx="4"/>
          </p:nvPr>
        </p:nvSpPr>
        <p:spPr/>
        <p:txBody>
          <a:bodyPr/>
          <a:lstStyle>
            <a:lvl1pPr>
              <a:defRPr/>
            </a:lvl1pPr>
          </a:lstStyle>
          <a:p>
            <a:pPr>
              <a:defRPr/>
            </a:pPr>
            <a:fld id="{09B6CF92-F408-4B01-A62D-D170BB65A84F}" type="slidenum">
              <a:rPr lang="en-US" altLang="ja-JP" smtClean="0"/>
              <a:pPr>
                <a:defRPr/>
              </a:pPr>
              <a:t>‹#›</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ppt_w</p:attrName>
                                        </p:attrNameLst>
                                      </p:cBhvr>
                                      <p:tavLst>
                                        <p:tav tm="0" fmla="#ppt_w*sin(2.5*pi*$)">
                                          <p:val>
                                            <p:fltVal val="0"/>
                                          </p:val>
                                        </p:tav>
                                        <p:tav tm="100000">
                                          <p:val>
                                            <p:fltVal val="1"/>
                                          </p:val>
                                        </p:tav>
                                      </p:tavLst>
                                    </p:anim>
                                    <p:anim calcmode="lin" valueType="num">
                                      <p:cBhvr>
                                        <p:cTn id="9" dur="1000" fill="hold"/>
                                        <p:tgtEl>
                                          <p:spTgt spid="409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4099">
                                            <p:txEl>
                                              <p:pRg st="0" end="0"/>
                                            </p:txEl>
                                          </p:spTgt>
                                        </p:tgtEl>
                                        <p:attrNameLst>
                                          <p:attrName>style.visibility</p:attrName>
                                        </p:attrNameLst>
                                      </p:cBhvr>
                                      <p:to>
                                        <p:strVal val="visible"/>
                                      </p:to>
                                    </p:set>
                                    <p:animEffect transition="in" filter="fade">
                                      <p:cBhvr>
                                        <p:cTn id="14" dur="1000"/>
                                        <p:tgtEl>
                                          <p:spTgt spid="4099">
                                            <p:txEl>
                                              <p:pRg st="0" end="0"/>
                                            </p:txEl>
                                          </p:spTgt>
                                        </p:tgtEl>
                                      </p:cBhvr>
                                    </p:animEffect>
                                    <p:anim calcmode="lin" valueType="num">
                                      <p:cBhvr>
                                        <p:cTn id="15" dur="1000" fill="hold"/>
                                        <p:tgtEl>
                                          <p:spTgt spid="4099">
                                            <p:txEl>
                                              <p:pRg st="0" end="0"/>
                                            </p:txEl>
                                          </p:spTgt>
                                        </p:tgtEl>
                                        <p:attrNameLst>
                                          <p:attrName>ppt_w</p:attrName>
                                        </p:attrNameLst>
                                      </p:cBhvr>
                                      <p:tavLst>
                                        <p:tav tm="0" fmla="#ppt_w*sin(2.5*pi*$)">
                                          <p:val>
                                            <p:fltVal val="0"/>
                                          </p:val>
                                        </p:tav>
                                        <p:tav tm="100000">
                                          <p:val>
                                            <p:fltVal val="1"/>
                                          </p:val>
                                        </p:tav>
                                      </p:tavLst>
                                    </p:anim>
                                    <p:anim calcmode="lin" valueType="num">
                                      <p:cBhvr>
                                        <p:cTn id="16" dur="10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tmplLst>
          <p:tmpl lvl="1">
            <p:tnLst>
              <p:par>
                <p:cTn presetID="45" presetClass="entr" presetSubtype="0" fill="hold" nodeType="clickEffect">
                  <p:stCondLst>
                    <p:cond delay="0"/>
                  </p:stCondLst>
                  <p:iterate type="lt">
                    <p:tmPct val="10000"/>
                  </p:iterate>
                  <p:childTnLst>
                    <p:set>
                      <p:cBhvr>
                        <p:cTn dur="1" fill="hold">
                          <p:stCondLst>
                            <p:cond delay="0"/>
                          </p:stCondLst>
                        </p:cTn>
                        <p:tgtEl>
                          <p:spTgt spid="4099"/>
                        </p:tgtEl>
                        <p:attrNameLst>
                          <p:attrName>style.visibility</p:attrName>
                        </p:attrNameLst>
                      </p:cBhvr>
                      <p:to>
                        <p:strVal val="visible"/>
                      </p:to>
                    </p:set>
                    <p:animEffect transition="in" filter="fade">
                      <p:cBhvr>
                        <p:cTn dur="1000"/>
                        <p:tgtEl>
                          <p:spTgt spid="4099"/>
                        </p:tgtEl>
                      </p:cBhvr>
                    </p:animEffect>
                    <p:anim calcmode="lin" valueType="num">
                      <p:cBhvr>
                        <p:cTn dur="1000" fill="hold"/>
                        <p:tgtEl>
                          <p:spTgt spid="4099"/>
                        </p:tgtEl>
                        <p:attrNameLst>
                          <p:attrName>ppt_w</p:attrName>
                        </p:attrNameLst>
                      </p:cBhvr>
                      <p:tavLst>
                        <p:tav tm="0" fmla="#ppt_w*sin(2.5*pi*$)">
                          <p:val>
                            <p:fltVal val="0"/>
                          </p:val>
                        </p:tav>
                        <p:tav tm="100000">
                          <p:val>
                            <p:fltVal val="1"/>
                          </p:val>
                        </p:tav>
                      </p:tavLst>
                    </p:anim>
                    <p:anim calcmode="lin" valueType="num">
                      <p:cBhvr>
                        <p:cTn dur="1000" fill="hold"/>
                        <p:tgtEl>
                          <p:spTgt spid="4099"/>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20C9E8D2-8F71-4E3C-8E88-F9BBC03218CA}" type="slidenum">
              <a:rPr lang="en-US" altLang="ja-JP" smtClean="0"/>
              <a:pPr>
                <a:defRPr/>
              </a:pPr>
              <a:t>‹#›</a:t>
            </a:fld>
            <a:endParaRPr lang="en-US" altLang="ja-JP"/>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EA7250BF-D176-4A8C-9741-6B8284B4D19C}" type="slidenum">
              <a:rPr lang="en-US" altLang="ja-JP" smtClean="0"/>
              <a:pPr>
                <a:defRPr/>
              </a:pPr>
              <a:t>‹#›</a:t>
            </a:fld>
            <a:endParaRPr lang="en-US" altLang="ja-JP"/>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F56C94F7-AB2D-4C6C-97CA-7559C5029866}" type="slidenum">
              <a:rPr lang="en-US" altLang="ja-JP" smtClean="0"/>
              <a:pPr>
                <a:defRPr/>
              </a:pPr>
              <a:t>‹#›</a:t>
            </a:fld>
            <a:endParaRPr lang="en-US" altLang="ja-JP"/>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vl1pPr>
          </a:lstStyle>
          <a:p>
            <a:pPr>
              <a:defRPr/>
            </a:pPr>
            <a:fld id="{A906DA25-59B4-4234-816B-110FF83FB8BA}" type="slidenum">
              <a:rPr lang="en-US" altLang="ja-JP" smtClean="0"/>
              <a:pPr>
                <a:defRPr/>
              </a:pPr>
              <a:t>‹#›</a:t>
            </a:fld>
            <a:endParaRPr lang="en-US" altLang="ja-JP"/>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lvl1pPr>
          </a:lstStyle>
          <a:p>
            <a:pPr>
              <a:defRPr/>
            </a:pPr>
            <a:fld id="{9AA4428D-AA28-4E50-A132-5BF4A23B5A19}" type="slidenum">
              <a:rPr lang="en-US" altLang="ja-JP" smtClean="0"/>
              <a:pPr>
                <a:defRPr/>
              </a:pPr>
              <a:t>‹#›</a:t>
            </a:fld>
            <a:endParaRPr lang="en-US" altLang="ja-JP"/>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vl1pPr>
          </a:lstStyle>
          <a:p>
            <a:pPr>
              <a:defRPr/>
            </a:pPr>
            <a:fld id="{CFAC5FB2-DC77-4741-8ED3-6DD45FBBE3AB}" type="slidenum">
              <a:rPr lang="en-US" altLang="ja-JP" smtClean="0"/>
              <a:pPr>
                <a:defRPr/>
              </a:pPr>
              <a:t>‹#›</a:t>
            </a:fld>
            <a:endParaRPr lang="en-US" altLang="ja-JP"/>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AD6C5B72-B67F-45C1-8A92-94F4C4CA9DF0}" type="slidenum">
              <a:rPr lang="en-US" altLang="ja-JP" smtClean="0"/>
              <a:pPr>
                <a:defRPr/>
              </a:pPr>
              <a:t>‹#›</a:t>
            </a:fld>
            <a:endParaRPr lang="en-US" altLang="ja-JP"/>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72A72F70-E0D9-4413-B541-73C481628360}" type="slidenum">
              <a:rPr lang="en-US" altLang="ja-JP" smtClean="0"/>
              <a:pPr>
                <a:defRPr/>
              </a:pPr>
              <a:t>‹#›</a:t>
            </a:fld>
            <a:endParaRPr lang="en-US" altLang="ja-JP"/>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D6803B50-DE92-4DD5-9098-9AC8B8E96BFB}" type="slidenum">
              <a:rPr lang="en-US" altLang="ja-JP" smtClean="0"/>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B500F30A-5F44-43ED-9AAE-4E7CEB71CB13}" type="slidenum">
              <a:rPr lang="en-US" altLang="ja-JP"/>
              <a:pPr>
                <a:defRPr/>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533400"/>
            <a:ext cx="1943100" cy="5562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533400"/>
            <a:ext cx="5676900" cy="5562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A1704F13-F7E8-4113-9381-4F10AE9910D1}" type="slidenum">
              <a:rPr lang="en-US" altLang="ja-JP" smtClean="0"/>
              <a:pPr>
                <a:defRPr/>
              </a:pPr>
              <a:t>‹#›</a:t>
            </a:fld>
            <a:endParaRPr lang="en-US" altLang="ja-JP"/>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98C912D4-B903-415E-93E1-96EA8F1D4A2F}" type="slidenum">
              <a:rPr lang="en-US" altLang="ja-JP" smtClean="0"/>
              <a:pPr>
                <a:defRPr/>
              </a:pPr>
              <a:t>‹#›</a:t>
            </a:fld>
            <a:endParaRPr lang="en-US" altLang="ja-JP"/>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EEC642E-E0D3-4D17-AE24-49904979B5ED}" type="slidenum">
              <a:rPr lang="en-US" altLang="ja-JP" smtClean="0"/>
              <a:pPr>
                <a:defRPr/>
              </a:pPr>
              <a:t>‹#›</a:t>
            </a:fld>
            <a:endParaRPr lang="en-US" altLang="ja-JP"/>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20E5D03-CD78-43D1-B1BC-83CB297CB43D}" type="slidenum">
              <a:rPr lang="en-US" altLang="ja-JP" smtClean="0"/>
              <a:pPr>
                <a:defRPr/>
              </a:pPr>
              <a:t>‹#›</a:t>
            </a:fld>
            <a:endParaRPr lang="en-US" altLang="ja-JP"/>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9FED0908-0252-460A-8DCB-44BE84EC41BB}" type="slidenum">
              <a:rPr lang="en-US" altLang="ja-JP" smtClean="0"/>
              <a:pPr>
                <a:defRPr/>
              </a:pPr>
              <a:t>‹#›</a:t>
            </a:fld>
            <a:endParaRPr lang="en-US" altLang="ja-JP"/>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B8A6233E-409A-4D51-8066-493BC0CBEB47}" type="slidenum">
              <a:rPr lang="en-US" altLang="ja-JP" smtClean="0"/>
              <a:pPr>
                <a:defRPr/>
              </a:pPr>
              <a:t>‹#›</a:t>
            </a:fld>
            <a:endParaRPr lang="en-US" altLang="ja-JP"/>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4AF361C6-4610-43C5-BE19-A8F9198DF94A}" type="slidenum">
              <a:rPr lang="en-US" altLang="ja-JP" smtClean="0"/>
              <a:pPr>
                <a:defRPr/>
              </a:pPr>
              <a:t>‹#›</a:t>
            </a:fld>
            <a:endParaRPr lang="en-US" altLang="ja-JP"/>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05569057-764E-445C-B6CE-3E8B5576AE0D}" type="slidenum">
              <a:rPr lang="en-US" altLang="ja-JP" smtClean="0"/>
              <a:pPr>
                <a:defRPr/>
              </a:pPr>
              <a:t>‹#›</a:t>
            </a:fld>
            <a:endParaRPr lang="en-US" altLang="ja-JP"/>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EE8CC2EA-21B1-4120-AC3F-7B1EAC6C157F}" type="slidenum">
              <a:rPr lang="en-US" altLang="ja-JP" smtClean="0"/>
              <a:pPr>
                <a:defRPr/>
              </a:pPr>
              <a:t>‹#›</a:t>
            </a:fld>
            <a:endParaRPr lang="en-US" altLang="ja-JP"/>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4B7851C-1624-4BF3-A444-776057713689}" type="slidenum">
              <a:rPr lang="en-US" altLang="ja-JP" smtClean="0"/>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CDC0679E-F1E4-4467-A831-BE049430CDCA}" type="slidenum">
              <a:rPr lang="en-US" altLang="ja-JP"/>
              <a:pPr>
                <a:defRPr/>
              </a:pPr>
              <a: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EE8CC2EA-21B1-4120-AC3F-7B1EAC6C157F}" type="slidenum">
              <a:rPr lang="en-US" altLang="ja-JP" smtClean="0"/>
              <a:pPr>
                <a:defRPr/>
              </a:pPr>
              <a:t>‹#›</a:t>
            </a:fld>
            <a:endParaRPr lang="en-US" altLang="ja-JP"/>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EE8CC2EA-21B1-4120-AC3F-7B1EAC6C157F}" type="slidenum">
              <a:rPr lang="en-US" altLang="ja-JP" smtClean="0"/>
              <a:pPr>
                <a:defRPr/>
              </a:pPr>
              <a: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47F0973F-35E6-4119-BFFB-C37BB164DDB9}" type="slidenum">
              <a:rPr lang="en-US" altLang="ja-JP"/>
              <a:pPr>
                <a:defRPr/>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9"/>
          <p:cNvSpPr>
            <a:spLocks noGrp="1" noChangeArrowheads="1"/>
          </p:cNvSpPr>
          <p:nvPr>
            <p:ph type="sldNum" sz="quarter" idx="12"/>
          </p:nvPr>
        </p:nvSpPr>
        <p:spPr>
          <a:ln/>
        </p:spPr>
        <p:txBody>
          <a:bodyPr/>
          <a:lstStyle>
            <a:lvl1pPr>
              <a:defRPr/>
            </a:lvl1pPr>
          </a:lstStyle>
          <a:p>
            <a:pPr>
              <a:defRPr/>
            </a:pPr>
            <a:fld id="{85EE8CCB-71F8-4614-8040-952530748C15}" type="slidenum">
              <a:rPr lang="en-US" altLang="ja-JP"/>
              <a:pPr>
                <a:defRPr/>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9"/>
          <p:cNvSpPr>
            <a:spLocks noGrp="1" noChangeArrowheads="1"/>
          </p:cNvSpPr>
          <p:nvPr>
            <p:ph type="sldNum" sz="quarter" idx="12"/>
          </p:nvPr>
        </p:nvSpPr>
        <p:spPr>
          <a:ln/>
        </p:spPr>
        <p:txBody>
          <a:bodyPr/>
          <a:lstStyle>
            <a:lvl1pPr>
              <a:defRPr/>
            </a:lvl1pPr>
          </a:lstStyle>
          <a:p>
            <a:pPr>
              <a:defRPr/>
            </a:pPr>
            <a:fld id="{2B8FCE4B-0A25-460E-ACD5-8D8D970C9D1C}" type="slidenum">
              <a:rPr lang="en-US" altLang="ja-JP"/>
              <a:pPr>
                <a:defRPr/>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040CBF53-3D7F-4AB1-8282-39F9DC87666B}"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20C9E8D2-8F71-4E3C-8E88-F9BBC03218CA}"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FEDF8B2C-D108-4EF3-9C2F-D4201EBEE98E}" type="slidenum">
              <a:rPr lang="en-US" altLang="ja-JP"/>
              <a:pPr>
                <a:defRPr/>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E62E9CFD-95ED-49C9-91B9-6C3718C8D4B4}" type="slidenum">
              <a:rPr lang="en-US" altLang="ja-JP"/>
              <a:pPr>
                <a:defRPr/>
              </a:pPr>
              <a: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2136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2136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3E3014B9-5737-49F0-BAC2-B9437D5BD791}" type="slidenum">
              <a:rPr lang="en-US" altLang="ja-JP"/>
              <a:pPr>
                <a:defRPr/>
              </a:pPr>
              <a: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5800"/>
          </a:xfrm>
        </p:spPr>
        <p:txBody>
          <a:bodyPr/>
          <a:lstStyle/>
          <a:p>
            <a:pPr lvl="0"/>
            <a:endParaRPr lang="ja-JP" alt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29212119-2FF5-4B90-96CC-72226522791F}" type="slidenum">
              <a:rPr lang="en-US" altLang="ja-JP"/>
              <a:pPr>
                <a:defRPr/>
              </a:pPr>
              <a: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9F3F8D8C-FE1A-4102-A9FE-51FC3BAA45F2}" type="slidenum">
              <a:rPr lang="en-US" altLang="ja-JP"/>
              <a:pPr>
                <a:defRPr/>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F47F07F8-97BC-4C43-BD46-24CAACFD1CC5}" type="slidenum">
              <a:rPr lang="en-US" altLang="ja-JP"/>
              <a:pPr>
                <a:defRPr/>
              </a:pPr>
              <a:t>‹#›</a:t>
            </a:fld>
            <a:endParaRPr lang="en-US" altLang="ja-JP"/>
          </a:p>
        </p:txBody>
      </p:sp>
    </p:spTree>
    <p:extLst>
      <p:ext uri="{BB962C8B-B14F-4D97-AF65-F5344CB8AC3E}">
        <p14:creationId xmlns:p14="http://schemas.microsoft.com/office/powerpoint/2010/main" val="3573768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ja-JP" altLang="en-US"/>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ja-JP" altLang="en-US"/>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ja-JP" altLang="en-US"/>
          </a:p>
        </p:txBody>
      </p:sp>
      <p:sp>
        <p:nvSpPr>
          <p:cNvPr id="226307" name="Rectangle 3"/>
          <p:cNvSpPr>
            <a:spLocks noGrp="1" noChangeArrowheads="1"/>
          </p:cNvSpPr>
          <p:nvPr>
            <p:ph type="ctrTitle"/>
          </p:nvPr>
        </p:nvSpPr>
        <p:spPr>
          <a:xfrm>
            <a:off x="315913" y="466725"/>
            <a:ext cx="6781800" cy="2133600"/>
          </a:xfrm>
        </p:spPr>
        <p:txBody>
          <a:bodyPr/>
          <a:lstStyle>
            <a:lvl1pPr algn="r">
              <a:defRPr sz="4800"/>
            </a:lvl1pPr>
          </a:lstStyle>
          <a:p>
            <a:r>
              <a:rPr lang="ja-JP" altLang="en-US"/>
              <a:t>マスタ タイトルの書式設定</a:t>
            </a:r>
          </a:p>
        </p:txBody>
      </p:sp>
      <p:sp>
        <p:nvSpPr>
          <p:cNvPr id="226308"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ja-JP" altLang="en-US"/>
              <a:t>マスタ サブタイトルの書式設定</a:t>
            </a:r>
          </a:p>
        </p:txBody>
      </p:sp>
      <p:sp>
        <p:nvSpPr>
          <p:cNvPr id="38" name="Rectangle 5"/>
          <p:cNvSpPr>
            <a:spLocks noGrp="1" noChangeArrowheads="1"/>
          </p:cNvSpPr>
          <p:nvPr>
            <p:ph type="dt" sz="half" idx="10"/>
          </p:nvPr>
        </p:nvSpPr>
        <p:spPr/>
        <p:txBody>
          <a:bodyPr/>
          <a:lstStyle>
            <a:lvl1pPr>
              <a:defRPr smtClean="0"/>
            </a:lvl1pPr>
          </a:lstStyle>
          <a:p>
            <a:pPr>
              <a:defRPr/>
            </a:pPr>
            <a:endParaRPr lang="en-US" altLang="ja-JP"/>
          </a:p>
        </p:txBody>
      </p:sp>
      <p:sp>
        <p:nvSpPr>
          <p:cNvPr id="39" name="Rectangle 6"/>
          <p:cNvSpPr>
            <a:spLocks noGrp="1" noChangeArrowheads="1"/>
          </p:cNvSpPr>
          <p:nvPr>
            <p:ph type="ftr" sz="quarter" idx="11"/>
          </p:nvPr>
        </p:nvSpPr>
        <p:spPr/>
        <p:txBody>
          <a:bodyPr/>
          <a:lstStyle>
            <a:lvl1pPr>
              <a:defRPr smtClean="0"/>
            </a:lvl1pPr>
          </a:lstStyle>
          <a:p>
            <a:pPr>
              <a:defRPr/>
            </a:pPr>
            <a:endParaRPr lang="en-US" altLang="ja-JP"/>
          </a:p>
        </p:txBody>
      </p:sp>
      <p:sp>
        <p:nvSpPr>
          <p:cNvPr id="40" name="Rectangle 7"/>
          <p:cNvSpPr>
            <a:spLocks noGrp="1" noChangeArrowheads="1"/>
          </p:cNvSpPr>
          <p:nvPr>
            <p:ph type="sldNum" sz="quarter" idx="12"/>
          </p:nvPr>
        </p:nvSpPr>
        <p:spPr/>
        <p:txBody>
          <a:bodyPr/>
          <a:lstStyle>
            <a:lvl1pPr>
              <a:defRPr smtClean="0"/>
            </a:lvl1pPr>
          </a:lstStyle>
          <a:p>
            <a:pPr>
              <a:defRPr/>
            </a:pPr>
            <a:fld id="{3AEE4436-779C-475D-A625-80C6E4C04FDE}" type="slidenum">
              <a:rPr lang="en-US" altLang="ja-JP"/>
              <a:pPr>
                <a:defRPr/>
              </a:pPr>
              <a: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67145EF1-CFC2-4A18-BF05-6C1C535591D7}" type="slidenum">
              <a:rPr lang="en-US" altLang="ja-JP"/>
              <a:pPr>
                <a:defRPr/>
              </a:pPr>
              <a:t>‹#›</a:t>
            </a:fld>
            <a:endParaRPr lang="en-US" altLang="ja-JP"/>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E73BB494-D703-42B6-AA73-447D760DC4CB}" type="slidenum">
              <a:rPr lang="en-US" altLang="ja-JP"/>
              <a:pPr>
                <a:defRPr/>
              </a:pPr>
              <a:t>‹#›</a:t>
            </a:fld>
            <a:endParaRPr lang="en-US" altLang="ja-JP"/>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D5582B8C-14E2-4D9E-A433-696CE3857C99}"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EA7250BF-D176-4A8C-9741-6B8284B4D19C}"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pPr>
              <a:defRPr/>
            </a:pPr>
            <a:fld id="{3B49C998-26CA-4F36-98D2-E81F3B077094}" type="slidenum">
              <a:rPr lang="en-US" altLang="ja-JP"/>
              <a:pPr>
                <a:defRPr/>
              </a:pPr>
              <a:t>‹#›</a:t>
            </a:fld>
            <a:endParaRPr lang="en-US"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pPr>
              <a:defRPr/>
            </a:pPr>
            <a:fld id="{CA41D0FA-CB0A-48BF-8A77-E35D5CA80C9C}" type="slidenum">
              <a:rPr lang="en-US" altLang="ja-JP"/>
              <a:pPr>
                <a:defRPr/>
              </a:pPr>
              <a:t>‹#›</a:t>
            </a:fld>
            <a:endParaRPr lang="en-US" altLang="ja-JP"/>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pPr>
              <a:defRPr/>
            </a:pPr>
            <a:fld id="{4B9486AB-7D3D-4902-B4B4-8584F970D923}" type="slidenum">
              <a:rPr lang="en-US" altLang="ja-JP"/>
              <a:pPr>
                <a:defRPr/>
              </a:pPr>
              <a:t>‹#›</a:t>
            </a:fld>
            <a:endParaRPr lang="en-US" altLang="ja-JP"/>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26496EAB-B43E-41CD-835F-C254144BC98A}" type="slidenum">
              <a:rPr lang="en-US" altLang="ja-JP"/>
              <a:pPr>
                <a:defRPr/>
              </a:pPr>
              <a:t>‹#›</a:t>
            </a:fld>
            <a:endParaRPr lang="en-US" altLang="ja-JP"/>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4D96B2BA-FB1F-4D7D-B67D-551593186DA1}" type="slidenum">
              <a:rPr lang="en-US" altLang="ja-JP"/>
              <a:pPr>
                <a:defRPr/>
              </a:pPr>
              <a:t>‹#›</a:t>
            </a:fld>
            <a:endParaRPr lang="en-US" altLang="ja-JP"/>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BDEF0702-A4A0-4950-AE7D-71CD8298B368}" type="slidenum">
              <a:rPr lang="en-US" altLang="ja-JP"/>
              <a:pPr>
                <a:defRPr/>
              </a:pPr>
              <a:t>‹#›</a:t>
            </a:fld>
            <a:endParaRPr lang="en-US" altLang="ja-JP"/>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38"/>
            <a:ext cx="2057400" cy="600868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22238"/>
            <a:ext cx="6019800" cy="600868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BF5FACC9-C184-4575-9F27-EA45873B62CB}" type="slidenum">
              <a:rPr lang="en-US" altLang="ja-JP"/>
              <a:pPr>
                <a:defRPr/>
              </a:pPr>
              <a:t>‹#›</a:t>
            </a:fld>
            <a:endParaRPr lang="en-US" altLang="ja-JP"/>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32450" name="Rectangle 2"/>
          <p:cNvSpPr>
            <a:spLocks noGrp="1" noChangeArrowheads="1"/>
          </p:cNvSpPr>
          <p:nvPr>
            <p:ph type="ctrTitle"/>
          </p:nvPr>
        </p:nvSpPr>
        <p:spPr>
          <a:xfrm>
            <a:off x="685800" y="2286000"/>
            <a:ext cx="7772400" cy="1143000"/>
          </a:xfrm>
        </p:spPr>
        <p:txBody>
          <a:bodyPr/>
          <a:lstStyle>
            <a:lvl1pPr>
              <a:defRPr/>
            </a:lvl1pPr>
          </a:lstStyle>
          <a:p>
            <a:r>
              <a:rPr lang="ja-JP" altLang="en-US"/>
              <a:t>マスタ タイトルの書式設定</a:t>
            </a:r>
          </a:p>
        </p:txBody>
      </p:sp>
      <p:sp>
        <p:nvSpPr>
          <p:cNvPr id="23245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9EE3142-ECE7-4F3C-81D9-8DA85F6A3C3C}" type="slidenum">
              <a:rPr lang="en-US" altLang="ja-JP"/>
              <a:pPr>
                <a:defRPr/>
              </a:pPr>
              <a:t>‹#›</a:t>
            </a:fld>
            <a:endParaRPr lang="en-US" altLang="ja-JP"/>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BF0159A-BCDE-466C-A48F-8989A2BEA9F6}" type="slidenum">
              <a:rPr lang="en-US" altLang="ja-JP"/>
              <a:pPr>
                <a:defRPr/>
              </a:pPr>
              <a:t>‹#›</a:t>
            </a:fld>
            <a:endParaRPr lang="en-US" altLang="ja-JP"/>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BF04EA5-EAE2-446C-9E4D-90A552D1E37B}"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F56C94F7-AB2D-4C6C-97CA-7559C5029866}"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2DEA82A-29A6-4FFE-ABD1-3F0331538465}" type="slidenum">
              <a:rPr lang="en-US" altLang="ja-JP"/>
              <a:pPr>
                <a:defRPr/>
              </a:pPr>
              <a:t>‹#›</a:t>
            </a:fld>
            <a:endParaRPr lang="en-US" altLang="ja-JP"/>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EF8F047-C3F7-43FC-A55C-5923E83C643B}" type="slidenum">
              <a:rPr lang="en-US" altLang="ja-JP"/>
              <a:pPr>
                <a:defRPr/>
              </a:pPr>
              <a:t>‹#›</a:t>
            </a:fld>
            <a:endParaRPr lang="en-US" altLang="ja-JP"/>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5F6A550-59F1-4AD2-B16B-B9C7F3DB465A}" type="slidenum">
              <a:rPr lang="en-US" altLang="ja-JP"/>
              <a:pPr>
                <a:defRPr/>
              </a:pPr>
              <a:t>‹#›</a:t>
            </a:fld>
            <a:endParaRPr lang="en-US" altLang="ja-JP"/>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FE0CE78-D39B-44D0-A61C-1E4C3D0619FF}" type="slidenum">
              <a:rPr lang="en-US" altLang="ja-JP"/>
              <a:pPr>
                <a:defRPr/>
              </a:pPr>
              <a:t>‹#›</a:t>
            </a:fld>
            <a:endParaRPr lang="en-US" altLang="ja-JP"/>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4788E13-8629-41AC-93C0-83FB9DC6511E}" type="slidenum">
              <a:rPr lang="en-US" altLang="ja-JP"/>
              <a:pPr>
                <a:defRPr/>
              </a:pPr>
              <a:t>‹#›</a:t>
            </a:fld>
            <a:endParaRPr lang="en-US" altLang="ja-JP"/>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C4E6830-B227-4875-B7B0-E27B967FB844}" type="slidenum">
              <a:rPr lang="en-US" altLang="ja-JP"/>
              <a:pPr>
                <a:defRPr/>
              </a:pPr>
              <a:t>‹#›</a:t>
            </a:fld>
            <a:endParaRPr lang="en-US" altLang="ja-JP"/>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8EDC65C-6DC0-437D-8FCA-9B362659D801}" type="slidenum">
              <a:rPr lang="en-US" altLang="ja-JP"/>
              <a:pPr>
                <a:defRPr/>
              </a:pPr>
              <a:t>‹#›</a:t>
            </a:fld>
            <a:endParaRPr lang="en-US" altLang="ja-JP"/>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16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2248B0D-04BC-4E47-96CB-6123EA656E9E}" type="slidenum">
              <a:rPr lang="en-US" altLang="ja-JP"/>
              <a:pPr>
                <a:defRPr/>
              </a:pPr>
              <a:t>‹#›</a:t>
            </a:fld>
            <a:endParaRPr lang="en-US" altLang="ja-JP"/>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6740525" cy="6562725"/>
            <a:chOff x="0" y="-1"/>
            <a:chExt cx="4246" cy="4134"/>
          </a:xfrm>
        </p:grpSpPr>
        <p:sp>
          <p:nvSpPr>
            <p:cNvPr id="5" name="Freeform 3"/>
            <p:cNvSpPr>
              <a:spLocks/>
            </p:cNvSpPr>
            <p:nvPr/>
          </p:nvSpPr>
          <p:spPr bwMode="ltGray">
            <a:xfrm>
              <a:off x="2991" y="453"/>
              <a:ext cx="783" cy="707"/>
            </a:xfrm>
            <a:custGeom>
              <a:avLst/>
              <a:gdLst/>
              <a:ahLst/>
              <a:cxnLst>
                <a:cxn ang="0">
                  <a:pos x="295" y="64"/>
                </a:cxn>
                <a:cxn ang="0">
                  <a:pos x="391" y="164"/>
                </a:cxn>
                <a:cxn ang="0">
                  <a:pos x="475" y="216"/>
                </a:cxn>
                <a:cxn ang="0">
                  <a:pos x="523" y="224"/>
                </a:cxn>
                <a:cxn ang="0">
                  <a:pos x="583" y="240"/>
                </a:cxn>
                <a:cxn ang="0">
                  <a:pos x="659" y="168"/>
                </a:cxn>
                <a:cxn ang="0">
                  <a:pos x="663" y="292"/>
                </a:cxn>
                <a:cxn ang="0">
                  <a:pos x="679" y="332"/>
                </a:cxn>
                <a:cxn ang="0">
                  <a:pos x="755" y="316"/>
                </a:cxn>
                <a:cxn ang="0">
                  <a:pos x="783" y="264"/>
                </a:cxn>
                <a:cxn ang="0">
                  <a:pos x="751" y="320"/>
                </a:cxn>
                <a:cxn ang="0">
                  <a:pos x="695" y="364"/>
                </a:cxn>
                <a:cxn ang="0">
                  <a:pos x="643" y="388"/>
                </a:cxn>
                <a:cxn ang="0">
                  <a:pos x="579" y="408"/>
                </a:cxn>
                <a:cxn ang="0">
                  <a:pos x="495" y="448"/>
                </a:cxn>
                <a:cxn ang="0">
                  <a:pos x="439" y="520"/>
                </a:cxn>
                <a:cxn ang="0">
                  <a:pos x="439" y="592"/>
                </a:cxn>
                <a:cxn ang="0">
                  <a:pos x="371" y="564"/>
                </a:cxn>
                <a:cxn ang="0">
                  <a:pos x="291" y="516"/>
                </a:cxn>
                <a:cxn ang="0">
                  <a:pos x="213" y="503"/>
                </a:cxn>
                <a:cxn ang="0">
                  <a:pos x="147" y="551"/>
                </a:cxn>
                <a:cxn ang="0">
                  <a:pos x="108" y="506"/>
                </a:cxn>
                <a:cxn ang="0">
                  <a:pos x="66" y="554"/>
                </a:cxn>
                <a:cxn ang="0">
                  <a:pos x="117" y="578"/>
                </a:cxn>
                <a:cxn ang="0">
                  <a:pos x="162" y="617"/>
                </a:cxn>
                <a:cxn ang="0">
                  <a:pos x="162" y="650"/>
                </a:cxn>
                <a:cxn ang="0">
                  <a:pos x="114" y="632"/>
                </a:cxn>
                <a:cxn ang="0">
                  <a:pos x="90" y="683"/>
                </a:cxn>
                <a:cxn ang="0">
                  <a:pos x="42" y="707"/>
                </a:cxn>
                <a:cxn ang="0">
                  <a:pos x="27" y="665"/>
                </a:cxn>
                <a:cxn ang="0">
                  <a:pos x="45" y="608"/>
                </a:cxn>
                <a:cxn ang="0">
                  <a:pos x="0" y="557"/>
                </a:cxn>
                <a:cxn ang="0">
                  <a:pos x="6" y="509"/>
                </a:cxn>
                <a:cxn ang="0">
                  <a:pos x="39" y="473"/>
                </a:cxn>
                <a:cxn ang="0">
                  <a:pos x="81" y="437"/>
                </a:cxn>
                <a:cxn ang="0">
                  <a:pos x="72" y="371"/>
                </a:cxn>
                <a:cxn ang="0">
                  <a:pos x="123" y="398"/>
                </a:cxn>
                <a:cxn ang="0">
                  <a:pos x="156" y="401"/>
                </a:cxn>
                <a:cxn ang="0">
                  <a:pos x="183" y="356"/>
                </a:cxn>
                <a:cxn ang="0">
                  <a:pos x="189" y="290"/>
                </a:cxn>
                <a:cxn ang="0">
                  <a:pos x="210" y="215"/>
                </a:cxn>
                <a:cxn ang="0">
                  <a:pos x="225" y="152"/>
                </a:cxn>
                <a:cxn ang="0">
                  <a:pos x="201" y="83"/>
                </a:cxn>
                <a:cxn ang="0">
                  <a:pos x="195" y="17"/>
                </a:cxn>
                <a:cxn ang="0">
                  <a:pos x="235" y="0"/>
                </a:cxn>
              </a:cxnLst>
              <a:rect l="0" t="0" r="r" b="b"/>
              <a:pathLst>
                <a:path w="783" h="707">
                  <a:moveTo>
                    <a:pt x="235" y="0"/>
                  </a:moveTo>
                  <a:lnTo>
                    <a:pt x="295" y="64"/>
                  </a:lnTo>
                  <a:lnTo>
                    <a:pt x="343" y="124"/>
                  </a:lnTo>
                  <a:lnTo>
                    <a:pt x="391" y="164"/>
                  </a:lnTo>
                  <a:lnTo>
                    <a:pt x="451" y="200"/>
                  </a:lnTo>
                  <a:lnTo>
                    <a:pt x="475" y="216"/>
                  </a:lnTo>
                  <a:lnTo>
                    <a:pt x="499" y="208"/>
                  </a:lnTo>
                  <a:lnTo>
                    <a:pt x="523" y="224"/>
                  </a:lnTo>
                  <a:lnTo>
                    <a:pt x="547" y="236"/>
                  </a:lnTo>
                  <a:lnTo>
                    <a:pt x="583" y="240"/>
                  </a:lnTo>
                  <a:lnTo>
                    <a:pt x="631" y="196"/>
                  </a:lnTo>
                  <a:lnTo>
                    <a:pt x="659" y="168"/>
                  </a:lnTo>
                  <a:lnTo>
                    <a:pt x="627" y="264"/>
                  </a:lnTo>
                  <a:lnTo>
                    <a:pt x="663" y="292"/>
                  </a:lnTo>
                  <a:lnTo>
                    <a:pt x="659" y="316"/>
                  </a:lnTo>
                  <a:lnTo>
                    <a:pt x="679" y="332"/>
                  </a:lnTo>
                  <a:lnTo>
                    <a:pt x="727" y="312"/>
                  </a:lnTo>
                  <a:lnTo>
                    <a:pt x="755" y="316"/>
                  </a:lnTo>
                  <a:lnTo>
                    <a:pt x="763" y="288"/>
                  </a:lnTo>
                  <a:lnTo>
                    <a:pt x="783" y="264"/>
                  </a:lnTo>
                  <a:lnTo>
                    <a:pt x="783" y="288"/>
                  </a:lnTo>
                  <a:lnTo>
                    <a:pt x="751" y="320"/>
                  </a:lnTo>
                  <a:lnTo>
                    <a:pt x="703" y="340"/>
                  </a:lnTo>
                  <a:lnTo>
                    <a:pt x="695" y="364"/>
                  </a:lnTo>
                  <a:lnTo>
                    <a:pt x="667" y="368"/>
                  </a:lnTo>
                  <a:lnTo>
                    <a:pt x="643" y="388"/>
                  </a:lnTo>
                  <a:lnTo>
                    <a:pt x="607" y="408"/>
                  </a:lnTo>
                  <a:lnTo>
                    <a:pt x="579" y="408"/>
                  </a:lnTo>
                  <a:lnTo>
                    <a:pt x="543" y="408"/>
                  </a:lnTo>
                  <a:lnTo>
                    <a:pt x="495" y="448"/>
                  </a:lnTo>
                  <a:lnTo>
                    <a:pt x="451" y="492"/>
                  </a:lnTo>
                  <a:lnTo>
                    <a:pt x="439" y="520"/>
                  </a:lnTo>
                  <a:lnTo>
                    <a:pt x="443" y="576"/>
                  </a:lnTo>
                  <a:lnTo>
                    <a:pt x="439" y="592"/>
                  </a:lnTo>
                  <a:lnTo>
                    <a:pt x="407" y="572"/>
                  </a:lnTo>
                  <a:lnTo>
                    <a:pt x="371" y="564"/>
                  </a:lnTo>
                  <a:lnTo>
                    <a:pt x="331" y="544"/>
                  </a:lnTo>
                  <a:lnTo>
                    <a:pt x="291" y="516"/>
                  </a:lnTo>
                  <a:lnTo>
                    <a:pt x="251" y="500"/>
                  </a:lnTo>
                  <a:lnTo>
                    <a:pt x="213" y="503"/>
                  </a:lnTo>
                  <a:lnTo>
                    <a:pt x="177" y="518"/>
                  </a:lnTo>
                  <a:lnTo>
                    <a:pt x="147" y="551"/>
                  </a:lnTo>
                  <a:lnTo>
                    <a:pt x="132" y="524"/>
                  </a:lnTo>
                  <a:lnTo>
                    <a:pt x="108" y="506"/>
                  </a:lnTo>
                  <a:lnTo>
                    <a:pt x="72" y="524"/>
                  </a:lnTo>
                  <a:lnTo>
                    <a:pt x="66" y="554"/>
                  </a:lnTo>
                  <a:lnTo>
                    <a:pt x="81" y="578"/>
                  </a:lnTo>
                  <a:lnTo>
                    <a:pt x="117" y="578"/>
                  </a:lnTo>
                  <a:lnTo>
                    <a:pt x="141" y="605"/>
                  </a:lnTo>
                  <a:lnTo>
                    <a:pt x="162" y="617"/>
                  </a:lnTo>
                  <a:lnTo>
                    <a:pt x="180" y="629"/>
                  </a:lnTo>
                  <a:lnTo>
                    <a:pt x="162" y="650"/>
                  </a:lnTo>
                  <a:lnTo>
                    <a:pt x="138" y="647"/>
                  </a:lnTo>
                  <a:lnTo>
                    <a:pt x="114" y="632"/>
                  </a:lnTo>
                  <a:lnTo>
                    <a:pt x="99" y="656"/>
                  </a:lnTo>
                  <a:lnTo>
                    <a:pt x="90" y="683"/>
                  </a:lnTo>
                  <a:lnTo>
                    <a:pt x="63" y="695"/>
                  </a:lnTo>
                  <a:lnTo>
                    <a:pt x="42" y="707"/>
                  </a:lnTo>
                  <a:lnTo>
                    <a:pt x="24" y="692"/>
                  </a:lnTo>
                  <a:lnTo>
                    <a:pt x="27" y="665"/>
                  </a:lnTo>
                  <a:lnTo>
                    <a:pt x="45" y="635"/>
                  </a:lnTo>
                  <a:lnTo>
                    <a:pt x="45" y="608"/>
                  </a:lnTo>
                  <a:lnTo>
                    <a:pt x="15" y="593"/>
                  </a:lnTo>
                  <a:lnTo>
                    <a:pt x="0" y="557"/>
                  </a:lnTo>
                  <a:lnTo>
                    <a:pt x="6" y="530"/>
                  </a:lnTo>
                  <a:lnTo>
                    <a:pt x="6" y="509"/>
                  </a:lnTo>
                  <a:lnTo>
                    <a:pt x="15" y="491"/>
                  </a:lnTo>
                  <a:lnTo>
                    <a:pt x="39" y="473"/>
                  </a:lnTo>
                  <a:lnTo>
                    <a:pt x="60" y="458"/>
                  </a:lnTo>
                  <a:lnTo>
                    <a:pt x="81" y="437"/>
                  </a:lnTo>
                  <a:lnTo>
                    <a:pt x="51" y="392"/>
                  </a:lnTo>
                  <a:lnTo>
                    <a:pt x="72" y="371"/>
                  </a:lnTo>
                  <a:lnTo>
                    <a:pt x="93" y="383"/>
                  </a:lnTo>
                  <a:lnTo>
                    <a:pt x="123" y="398"/>
                  </a:lnTo>
                  <a:lnTo>
                    <a:pt x="144" y="392"/>
                  </a:lnTo>
                  <a:lnTo>
                    <a:pt x="156" y="401"/>
                  </a:lnTo>
                  <a:lnTo>
                    <a:pt x="180" y="389"/>
                  </a:lnTo>
                  <a:lnTo>
                    <a:pt x="183" y="356"/>
                  </a:lnTo>
                  <a:lnTo>
                    <a:pt x="180" y="311"/>
                  </a:lnTo>
                  <a:lnTo>
                    <a:pt x="189" y="290"/>
                  </a:lnTo>
                  <a:lnTo>
                    <a:pt x="213" y="263"/>
                  </a:lnTo>
                  <a:lnTo>
                    <a:pt x="210" y="215"/>
                  </a:lnTo>
                  <a:lnTo>
                    <a:pt x="219" y="182"/>
                  </a:lnTo>
                  <a:lnTo>
                    <a:pt x="225" y="152"/>
                  </a:lnTo>
                  <a:lnTo>
                    <a:pt x="216" y="125"/>
                  </a:lnTo>
                  <a:lnTo>
                    <a:pt x="201" y="83"/>
                  </a:lnTo>
                  <a:lnTo>
                    <a:pt x="195" y="47"/>
                  </a:lnTo>
                  <a:lnTo>
                    <a:pt x="195" y="17"/>
                  </a:lnTo>
                  <a:lnTo>
                    <a:pt x="219" y="23"/>
                  </a:lnTo>
                  <a:lnTo>
                    <a:pt x="235" y="0"/>
                  </a:lnTo>
                  <a:close/>
                </a:path>
              </a:pathLst>
            </a:custGeom>
            <a:solidFill>
              <a:schemeClr val="bg2"/>
            </a:solidFill>
            <a:ln w="9525">
              <a:noFill/>
              <a:round/>
              <a:headEnd/>
              <a:tailEnd/>
            </a:ln>
            <a:effectLst/>
          </p:spPr>
          <p:txBody>
            <a:bodyPr wrap="none" anchor="ctr"/>
            <a:lstStyle/>
            <a:p>
              <a:pPr>
                <a:defRPr/>
              </a:pPr>
              <a:endParaRPr lang="ja-JP" altLang="en-US"/>
            </a:p>
          </p:txBody>
        </p:sp>
        <p:sp>
          <p:nvSpPr>
            <p:cNvPr id="6" name="Freeform 4"/>
            <p:cNvSpPr>
              <a:spLocks/>
            </p:cNvSpPr>
            <p:nvPr/>
          </p:nvSpPr>
          <p:spPr bwMode="ltGray">
            <a:xfrm>
              <a:off x="2940" y="1014"/>
              <a:ext cx="24" cy="50"/>
            </a:xfrm>
            <a:custGeom>
              <a:avLst/>
              <a:gdLst/>
              <a:ahLst/>
              <a:cxnLst>
                <a:cxn ang="0">
                  <a:pos x="3" y="8"/>
                </a:cxn>
                <a:cxn ang="0">
                  <a:pos x="24" y="14"/>
                </a:cxn>
                <a:cxn ang="0">
                  <a:pos x="15" y="50"/>
                </a:cxn>
                <a:cxn ang="0">
                  <a:pos x="6" y="47"/>
                </a:cxn>
                <a:cxn ang="0">
                  <a:pos x="0" y="29"/>
                </a:cxn>
                <a:cxn ang="0">
                  <a:pos x="3" y="8"/>
                </a:cxn>
              </a:cxnLst>
              <a:rect l="0" t="0" r="r" b="b"/>
              <a:pathLst>
                <a:path w="24" h="50">
                  <a:moveTo>
                    <a:pt x="3" y="8"/>
                  </a:moveTo>
                  <a:cubicBezTo>
                    <a:pt x="15" y="0"/>
                    <a:pt x="19" y="0"/>
                    <a:pt x="24" y="14"/>
                  </a:cubicBezTo>
                  <a:cubicBezTo>
                    <a:pt x="21" y="26"/>
                    <a:pt x="19" y="38"/>
                    <a:pt x="15" y="50"/>
                  </a:cubicBezTo>
                  <a:cubicBezTo>
                    <a:pt x="12" y="49"/>
                    <a:pt x="8" y="50"/>
                    <a:pt x="6" y="47"/>
                  </a:cubicBezTo>
                  <a:cubicBezTo>
                    <a:pt x="2" y="42"/>
                    <a:pt x="0" y="29"/>
                    <a:pt x="0" y="29"/>
                  </a:cubicBezTo>
                  <a:cubicBezTo>
                    <a:pt x="3" y="10"/>
                    <a:pt x="3" y="17"/>
                    <a:pt x="3" y="8"/>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7" name="Freeform 5"/>
            <p:cNvSpPr>
              <a:spLocks/>
            </p:cNvSpPr>
            <p:nvPr/>
          </p:nvSpPr>
          <p:spPr bwMode="ltGray">
            <a:xfrm>
              <a:off x="3660" y="578"/>
              <a:ext cx="144" cy="153"/>
            </a:xfrm>
            <a:custGeom>
              <a:avLst/>
              <a:gdLst/>
              <a:ahLst/>
              <a:cxnLst>
                <a:cxn ang="0">
                  <a:pos x="54" y="36"/>
                </a:cxn>
                <a:cxn ang="0">
                  <a:pos x="78" y="3"/>
                </a:cxn>
                <a:cxn ang="0">
                  <a:pos x="108" y="6"/>
                </a:cxn>
                <a:cxn ang="0">
                  <a:pos x="126" y="0"/>
                </a:cxn>
                <a:cxn ang="0">
                  <a:pos x="117" y="27"/>
                </a:cxn>
                <a:cxn ang="0">
                  <a:pos x="93" y="48"/>
                </a:cxn>
                <a:cxn ang="0">
                  <a:pos x="84" y="54"/>
                </a:cxn>
                <a:cxn ang="0">
                  <a:pos x="54" y="87"/>
                </a:cxn>
                <a:cxn ang="0">
                  <a:pos x="36" y="114"/>
                </a:cxn>
                <a:cxn ang="0">
                  <a:pos x="24" y="132"/>
                </a:cxn>
                <a:cxn ang="0">
                  <a:pos x="15" y="153"/>
                </a:cxn>
                <a:cxn ang="0">
                  <a:pos x="0" y="126"/>
                </a:cxn>
                <a:cxn ang="0">
                  <a:pos x="21" y="99"/>
                </a:cxn>
                <a:cxn ang="0">
                  <a:pos x="48" y="54"/>
                </a:cxn>
                <a:cxn ang="0">
                  <a:pos x="54" y="36"/>
                </a:cxn>
              </a:cxnLst>
              <a:rect l="0" t="0" r="r" b="b"/>
              <a:pathLst>
                <a:path w="144" h="153">
                  <a:moveTo>
                    <a:pt x="54" y="36"/>
                  </a:moveTo>
                  <a:cubicBezTo>
                    <a:pt x="61" y="25"/>
                    <a:pt x="67" y="10"/>
                    <a:pt x="78" y="3"/>
                  </a:cubicBezTo>
                  <a:cubicBezTo>
                    <a:pt x="98" y="10"/>
                    <a:pt x="91" y="11"/>
                    <a:pt x="108" y="6"/>
                  </a:cubicBezTo>
                  <a:cubicBezTo>
                    <a:pt x="114" y="4"/>
                    <a:pt x="126" y="0"/>
                    <a:pt x="126" y="0"/>
                  </a:cubicBezTo>
                  <a:cubicBezTo>
                    <a:pt x="144" y="6"/>
                    <a:pt x="127" y="20"/>
                    <a:pt x="117" y="27"/>
                  </a:cubicBezTo>
                  <a:cubicBezTo>
                    <a:pt x="107" y="42"/>
                    <a:pt x="114" y="34"/>
                    <a:pt x="93" y="48"/>
                  </a:cubicBezTo>
                  <a:cubicBezTo>
                    <a:pt x="90" y="50"/>
                    <a:pt x="84" y="54"/>
                    <a:pt x="84" y="54"/>
                  </a:cubicBezTo>
                  <a:cubicBezTo>
                    <a:pt x="76" y="66"/>
                    <a:pt x="66" y="79"/>
                    <a:pt x="54" y="87"/>
                  </a:cubicBezTo>
                  <a:cubicBezTo>
                    <a:pt x="51" y="92"/>
                    <a:pt x="41" y="107"/>
                    <a:pt x="36" y="114"/>
                  </a:cubicBezTo>
                  <a:cubicBezTo>
                    <a:pt x="32" y="120"/>
                    <a:pt x="24" y="132"/>
                    <a:pt x="24" y="132"/>
                  </a:cubicBezTo>
                  <a:cubicBezTo>
                    <a:pt x="28" y="144"/>
                    <a:pt x="28" y="149"/>
                    <a:pt x="15" y="153"/>
                  </a:cubicBezTo>
                  <a:cubicBezTo>
                    <a:pt x="9" y="144"/>
                    <a:pt x="6" y="135"/>
                    <a:pt x="0" y="126"/>
                  </a:cubicBezTo>
                  <a:cubicBezTo>
                    <a:pt x="4" y="111"/>
                    <a:pt x="9" y="107"/>
                    <a:pt x="21" y="99"/>
                  </a:cubicBezTo>
                  <a:cubicBezTo>
                    <a:pt x="27" y="82"/>
                    <a:pt x="38" y="69"/>
                    <a:pt x="48" y="54"/>
                  </a:cubicBezTo>
                  <a:cubicBezTo>
                    <a:pt x="49" y="52"/>
                    <a:pt x="63" y="36"/>
                    <a:pt x="54" y="36"/>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8" name="Freeform 6"/>
            <p:cNvSpPr>
              <a:spLocks/>
            </p:cNvSpPr>
            <p:nvPr/>
          </p:nvSpPr>
          <p:spPr bwMode="ltGray">
            <a:xfrm>
              <a:off x="3795" y="667"/>
              <a:ext cx="61" cy="46"/>
            </a:xfrm>
            <a:custGeom>
              <a:avLst/>
              <a:gdLst/>
              <a:ahLst/>
              <a:cxnLst>
                <a:cxn ang="0">
                  <a:pos x="20" y="12"/>
                </a:cxn>
                <a:cxn ang="0">
                  <a:pos x="32" y="3"/>
                </a:cxn>
                <a:cxn ang="0">
                  <a:pos x="50" y="4"/>
                </a:cxn>
                <a:cxn ang="0">
                  <a:pos x="18" y="46"/>
                </a:cxn>
                <a:cxn ang="0">
                  <a:pos x="0" y="33"/>
                </a:cxn>
                <a:cxn ang="0">
                  <a:pos x="20" y="12"/>
                </a:cxn>
              </a:cxnLst>
              <a:rect l="0" t="0" r="r" b="b"/>
              <a:pathLst>
                <a:path w="61" h="46">
                  <a:moveTo>
                    <a:pt x="20" y="12"/>
                  </a:moveTo>
                  <a:cubicBezTo>
                    <a:pt x="25" y="8"/>
                    <a:pt x="25" y="4"/>
                    <a:pt x="32" y="3"/>
                  </a:cubicBezTo>
                  <a:cubicBezTo>
                    <a:pt x="38" y="0"/>
                    <a:pt x="43" y="3"/>
                    <a:pt x="50" y="4"/>
                  </a:cubicBezTo>
                  <a:cubicBezTo>
                    <a:pt x="61" y="22"/>
                    <a:pt x="34" y="43"/>
                    <a:pt x="18" y="46"/>
                  </a:cubicBezTo>
                  <a:cubicBezTo>
                    <a:pt x="7" y="45"/>
                    <a:pt x="5" y="43"/>
                    <a:pt x="0" y="33"/>
                  </a:cubicBezTo>
                  <a:cubicBezTo>
                    <a:pt x="2" y="27"/>
                    <a:pt x="23" y="3"/>
                    <a:pt x="20" y="12"/>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9" name="Freeform 7"/>
            <p:cNvSpPr>
              <a:spLocks/>
            </p:cNvSpPr>
            <p:nvPr/>
          </p:nvSpPr>
          <p:spPr bwMode="ltGray">
            <a:xfrm>
              <a:off x="3831" y="383"/>
              <a:ext cx="192" cy="204"/>
            </a:xfrm>
            <a:custGeom>
              <a:avLst/>
              <a:gdLst/>
              <a:ahLst/>
              <a:cxnLst>
                <a:cxn ang="0">
                  <a:pos x="96" y="23"/>
                </a:cxn>
                <a:cxn ang="0">
                  <a:pos x="128" y="44"/>
                </a:cxn>
                <a:cxn ang="0">
                  <a:pos x="173" y="0"/>
                </a:cxn>
                <a:cxn ang="0">
                  <a:pos x="192" y="9"/>
                </a:cxn>
                <a:cxn ang="0">
                  <a:pos x="185" y="41"/>
                </a:cxn>
                <a:cxn ang="0">
                  <a:pos x="116" y="87"/>
                </a:cxn>
                <a:cxn ang="0">
                  <a:pos x="101" y="108"/>
                </a:cxn>
                <a:cxn ang="0">
                  <a:pos x="81" y="101"/>
                </a:cxn>
                <a:cxn ang="0">
                  <a:pos x="69" y="129"/>
                </a:cxn>
                <a:cxn ang="0">
                  <a:pos x="53" y="144"/>
                </a:cxn>
                <a:cxn ang="0">
                  <a:pos x="44" y="153"/>
                </a:cxn>
                <a:cxn ang="0">
                  <a:pos x="33" y="165"/>
                </a:cxn>
                <a:cxn ang="0">
                  <a:pos x="11" y="195"/>
                </a:cxn>
                <a:cxn ang="0">
                  <a:pos x="0" y="200"/>
                </a:cxn>
                <a:cxn ang="0">
                  <a:pos x="23" y="158"/>
                </a:cxn>
                <a:cxn ang="0">
                  <a:pos x="50" y="101"/>
                </a:cxn>
                <a:cxn ang="0">
                  <a:pos x="59" y="96"/>
                </a:cxn>
                <a:cxn ang="0">
                  <a:pos x="74" y="83"/>
                </a:cxn>
                <a:cxn ang="0">
                  <a:pos x="93" y="59"/>
                </a:cxn>
                <a:cxn ang="0">
                  <a:pos x="96" y="23"/>
                </a:cxn>
              </a:cxnLst>
              <a:rect l="0" t="0" r="r" b="b"/>
              <a:pathLst>
                <a:path w="192" h="204">
                  <a:moveTo>
                    <a:pt x="96" y="23"/>
                  </a:moveTo>
                  <a:cubicBezTo>
                    <a:pt x="111" y="14"/>
                    <a:pt x="115" y="39"/>
                    <a:pt x="128" y="44"/>
                  </a:cubicBezTo>
                  <a:cubicBezTo>
                    <a:pt x="145" y="31"/>
                    <a:pt x="153" y="8"/>
                    <a:pt x="173" y="0"/>
                  </a:cubicBezTo>
                  <a:cubicBezTo>
                    <a:pt x="184" y="2"/>
                    <a:pt x="186" y="1"/>
                    <a:pt x="192" y="9"/>
                  </a:cubicBezTo>
                  <a:cubicBezTo>
                    <a:pt x="191" y="20"/>
                    <a:pt x="191" y="31"/>
                    <a:pt x="185" y="41"/>
                  </a:cubicBezTo>
                  <a:cubicBezTo>
                    <a:pt x="153" y="36"/>
                    <a:pt x="134" y="64"/>
                    <a:pt x="116" y="87"/>
                  </a:cubicBezTo>
                  <a:cubicBezTo>
                    <a:pt x="111" y="94"/>
                    <a:pt x="109" y="102"/>
                    <a:pt x="101" y="108"/>
                  </a:cubicBezTo>
                  <a:cubicBezTo>
                    <a:pt x="88" y="107"/>
                    <a:pt x="91" y="103"/>
                    <a:pt x="81" y="101"/>
                  </a:cubicBezTo>
                  <a:cubicBezTo>
                    <a:pt x="65" y="104"/>
                    <a:pt x="78" y="119"/>
                    <a:pt x="69" y="129"/>
                  </a:cubicBezTo>
                  <a:cubicBezTo>
                    <a:pt x="64" y="134"/>
                    <a:pt x="58" y="139"/>
                    <a:pt x="53" y="144"/>
                  </a:cubicBezTo>
                  <a:cubicBezTo>
                    <a:pt x="50" y="147"/>
                    <a:pt x="44" y="153"/>
                    <a:pt x="44" y="153"/>
                  </a:cubicBezTo>
                  <a:cubicBezTo>
                    <a:pt x="42" y="158"/>
                    <a:pt x="33" y="165"/>
                    <a:pt x="33" y="165"/>
                  </a:cubicBezTo>
                  <a:cubicBezTo>
                    <a:pt x="27" y="175"/>
                    <a:pt x="20" y="188"/>
                    <a:pt x="11" y="195"/>
                  </a:cubicBezTo>
                  <a:cubicBezTo>
                    <a:pt x="8" y="202"/>
                    <a:pt x="7" y="204"/>
                    <a:pt x="0" y="200"/>
                  </a:cubicBezTo>
                  <a:cubicBezTo>
                    <a:pt x="1" y="183"/>
                    <a:pt x="2" y="161"/>
                    <a:pt x="23" y="158"/>
                  </a:cubicBezTo>
                  <a:cubicBezTo>
                    <a:pt x="32" y="144"/>
                    <a:pt x="30" y="105"/>
                    <a:pt x="50" y="101"/>
                  </a:cubicBezTo>
                  <a:cubicBezTo>
                    <a:pt x="53" y="99"/>
                    <a:pt x="56" y="98"/>
                    <a:pt x="59" y="96"/>
                  </a:cubicBezTo>
                  <a:cubicBezTo>
                    <a:pt x="66" y="91"/>
                    <a:pt x="64" y="85"/>
                    <a:pt x="74" y="83"/>
                  </a:cubicBezTo>
                  <a:cubicBezTo>
                    <a:pt x="85" y="77"/>
                    <a:pt x="84" y="68"/>
                    <a:pt x="93" y="59"/>
                  </a:cubicBezTo>
                  <a:cubicBezTo>
                    <a:pt x="92" y="47"/>
                    <a:pt x="86" y="33"/>
                    <a:pt x="96" y="23"/>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10" name="Freeform 8"/>
            <p:cNvSpPr>
              <a:spLocks/>
            </p:cNvSpPr>
            <p:nvPr/>
          </p:nvSpPr>
          <p:spPr bwMode="ltGray">
            <a:xfrm>
              <a:off x="3108" y="472"/>
              <a:ext cx="56" cy="73"/>
            </a:xfrm>
            <a:custGeom>
              <a:avLst/>
              <a:gdLst/>
              <a:ahLst/>
              <a:cxnLst>
                <a:cxn ang="0">
                  <a:pos x="15" y="36"/>
                </a:cxn>
                <a:cxn ang="0">
                  <a:pos x="3" y="21"/>
                </a:cxn>
                <a:cxn ang="0">
                  <a:pos x="8" y="0"/>
                </a:cxn>
                <a:cxn ang="0">
                  <a:pos x="20" y="9"/>
                </a:cxn>
                <a:cxn ang="0">
                  <a:pos x="38" y="31"/>
                </a:cxn>
                <a:cxn ang="0">
                  <a:pos x="56" y="49"/>
                </a:cxn>
                <a:cxn ang="0">
                  <a:pos x="47" y="61"/>
                </a:cxn>
                <a:cxn ang="0">
                  <a:pos x="38" y="73"/>
                </a:cxn>
                <a:cxn ang="0">
                  <a:pos x="27" y="63"/>
                </a:cxn>
                <a:cxn ang="0">
                  <a:pos x="18" y="45"/>
                </a:cxn>
                <a:cxn ang="0">
                  <a:pos x="15" y="36"/>
                </a:cxn>
              </a:cxnLst>
              <a:rect l="0" t="0" r="r" b="b"/>
              <a:pathLst>
                <a:path w="56" h="73">
                  <a:moveTo>
                    <a:pt x="15" y="36"/>
                  </a:moveTo>
                  <a:cubicBezTo>
                    <a:pt x="9" y="33"/>
                    <a:pt x="7" y="26"/>
                    <a:pt x="3" y="21"/>
                  </a:cubicBezTo>
                  <a:cubicBezTo>
                    <a:pt x="2" y="12"/>
                    <a:pt x="0" y="5"/>
                    <a:pt x="8" y="0"/>
                  </a:cubicBezTo>
                  <a:cubicBezTo>
                    <a:pt x="15" y="1"/>
                    <a:pt x="17" y="2"/>
                    <a:pt x="20" y="9"/>
                  </a:cubicBezTo>
                  <a:cubicBezTo>
                    <a:pt x="22" y="21"/>
                    <a:pt x="25" y="28"/>
                    <a:pt x="38" y="31"/>
                  </a:cubicBezTo>
                  <a:cubicBezTo>
                    <a:pt x="47" y="35"/>
                    <a:pt x="52" y="40"/>
                    <a:pt x="56" y="49"/>
                  </a:cubicBezTo>
                  <a:cubicBezTo>
                    <a:pt x="54" y="55"/>
                    <a:pt x="52" y="57"/>
                    <a:pt x="47" y="61"/>
                  </a:cubicBezTo>
                  <a:cubicBezTo>
                    <a:pt x="45" y="67"/>
                    <a:pt x="43" y="69"/>
                    <a:pt x="38" y="73"/>
                  </a:cubicBezTo>
                  <a:cubicBezTo>
                    <a:pt x="30" y="72"/>
                    <a:pt x="30" y="70"/>
                    <a:pt x="27" y="63"/>
                  </a:cubicBezTo>
                  <a:cubicBezTo>
                    <a:pt x="26" y="56"/>
                    <a:pt x="21" y="51"/>
                    <a:pt x="18" y="45"/>
                  </a:cubicBezTo>
                  <a:cubicBezTo>
                    <a:pt x="17" y="35"/>
                    <a:pt x="20" y="36"/>
                    <a:pt x="15" y="36"/>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11" name="Freeform 9"/>
            <p:cNvSpPr>
              <a:spLocks/>
            </p:cNvSpPr>
            <p:nvPr/>
          </p:nvSpPr>
          <p:spPr bwMode="ltGray">
            <a:xfrm>
              <a:off x="2800" y="1682"/>
              <a:ext cx="67" cy="104"/>
            </a:xfrm>
            <a:custGeom>
              <a:avLst/>
              <a:gdLst/>
              <a:ahLst/>
              <a:cxnLst>
                <a:cxn ang="0">
                  <a:pos x="11" y="71"/>
                </a:cxn>
                <a:cxn ang="0">
                  <a:pos x="22" y="27"/>
                </a:cxn>
                <a:cxn ang="0">
                  <a:pos x="31" y="14"/>
                </a:cxn>
                <a:cxn ang="0">
                  <a:pos x="40" y="0"/>
                </a:cxn>
                <a:cxn ang="0">
                  <a:pos x="47" y="11"/>
                </a:cxn>
                <a:cxn ang="0">
                  <a:pos x="40" y="26"/>
                </a:cxn>
                <a:cxn ang="0">
                  <a:pos x="49" y="45"/>
                </a:cxn>
                <a:cxn ang="0">
                  <a:pos x="50" y="66"/>
                </a:cxn>
                <a:cxn ang="0">
                  <a:pos x="19" y="104"/>
                </a:cxn>
                <a:cxn ang="0">
                  <a:pos x="4" y="98"/>
                </a:cxn>
                <a:cxn ang="0">
                  <a:pos x="13" y="83"/>
                </a:cxn>
                <a:cxn ang="0">
                  <a:pos x="11" y="71"/>
                </a:cxn>
              </a:cxnLst>
              <a:rect l="0" t="0" r="r" b="b"/>
              <a:pathLst>
                <a:path w="67" h="104">
                  <a:moveTo>
                    <a:pt x="11" y="71"/>
                  </a:moveTo>
                  <a:cubicBezTo>
                    <a:pt x="1" y="54"/>
                    <a:pt x="6" y="37"/>
                    <a:pt x="22" y="27"/>
                  </a:cubicBezTo>
                  <a:cubicBezTo>
                    <a:pt x="25" y="23"/>
                    <a:pt x="28" y="18"/>
                    <a:pt x="31" y="14"/>
                  </a:cubicBezTo>
                  <a:cubicBezTo>
                    <a:pt x="32" y="7"/>
                    <a:pt x="37" y="6"/>
                    <a:pt x="40" y="0"/>
                  </a:cubicBezTo>
                  <a:cubicBezTo>
                    <a:pt x="48" y="2"/>
                    <a:pt x="50" y="3"/>
                    <a:pt x="47" y="11"/>
                  </a:cubicBezTo>
                  <a:cubicBezTo>
                    <a:pt x="46" y="18"/>
                    <a:pt x="43" y="20"/>
                    <a:pt x="40" y="26"/>
                  </a:cubicBezTo>
                  <a:cubicBezTo>
                    <a:pt x="41" y="33"/>
                    <a:pt x="41" y="43"/>
                    <a:pt x="49" y="45"/>
                  </a:cubicBezTo>
                  <a:cubicBezTo>
                    <a:pt x="67" y="42"/>
                    <a:pt x="56" y="59"/>
                    <a:pt x="50" y="66"/>
                  </a:cubicBezTo>
                  <a:cubicBezTo>
                    <a:pt x="44" y="92"/>
                    <a:pt x="31" y="83"/>
                    <a:pt x="19" y="104"/>
                  </a:cubicBezTo>
                  <a:cubicBezTo>
                    <a:pt x="13" y="102"/>
                    <a:pt x="9" y="102"/>
                    <a:pt x="4" y="98"/>
                  </a:cubicBezTo>
                  <a:cubicBezTo>
                    <a:pt x="0" y="89"/>
                    <a:pt x="6" y="87"/>
                    <a:pt x="13" y="83"/>
                  </a:cubicBezTo>
                  <a:cubicBezTo>
                    <a:pt x="11" y="72"/>
                    <a:pt x="11" y="76"/>
                    <a:pt x="11" y="71"/>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12" name="Freeform 10"/>
            <p:cNvSpPr>
              <a:spLocks/>
            </p:cNvSpPr>
            <p:nvPr/>
          </p:nvSpPr>
          <p:spPr bwMode="ltGray">
            <a:xfrm>
              <a:off x="2969" y="2284"/>
              <a:ext cx="24" cy="28"/>
            </a:xfrm>
            <a:custGeom>
              <a:avLst/>
              <a:gdLst/>
              <a:ahLst/>
              <a:cxnLst>
                <a:cxn ang="0">
                  <a:pos x="7" y="13"/>
                </a:cxn>
                <a:cxn ang="0">
                  <a:pos x="16" y="3"/>
                </a:cxn>
                <a:cxn ang="0">
                  <a:pos x="24" y="16"/>
                </a:cxn>
                <a:cxn ang="0">
                  <a:pos x="13" y="28"/>
                </a:cxn>
                <a:cxn ang="0">
                  <a:pos x="7" y="13"/>
                </a:cxn>
              </a:cxnLst>
              <a:rect l="0" t="0" r="r" b="b"/>
              <a:pathLst>
                <a:path w="24" h="28">
                  <a:moveTo>
                    <a:pt x="7" y="13"/>
                  </a:moveTo>
                  <a:cubicBezTo>
                    <a:pt x="5" y="4"/>
                    <a:pt x="6" y="0"/>
                    <a:pt x="16" y="3"/>
                  </a:cubicBezTo>
                  <a:cubicBezTo>
                    <a:pt x="19" y="7"/>
                    <a:pt x="22" y="11"/>
                    <a:pt x="24" y="16"/>
                  </a:cubicBezTo>
                  <a:cubicBezTo>
                    <a:pt x="21" y="22"/>
                    <a:pt x="19" y="24"/>
                    <a:pt x="13" y="28"/>
                  </a:cubicBezTo>
                  <a:cubicBezTo>
                    <a:pt x="0" y="26"/>
                    <a:pt x="7" y="2"/>
                    <a:pt x="7" y="13"/>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13" name="Freeform 11"/>
            <p:cNvSpPr>
              <a:spLocks/>
            </p:cNvSpPr>
            <p:nvPr/>
          </p:nvSpPr>
          <p:spPr bwMode="ltGray">
            <a:xfrm>
              <a:off x="2964" y="2344"/>
              <a:ext cx="17" cy="28"/>
            </a:xfrm>
            <a:custGeom>
              <a:avLst/>
              <a:gdLst/>
              <a:ahLst/>
              <a:cxnLst>
                <a:cxn ang="0">
                  <a:pos x="2" y="6"/>
                </a:cxn>
                <a:cxn ang="0">
                  <a:pos x="17" y="13"/>
                </a:cxn>
                <a:cxn ang="0">
                  <a:pos x="9" y="28"/>
                </a:cxn>
                <a:cxn ang="0">
                  <a:pos x="0" y="15"/>
                </a:cxn>
                <a:cxn ang="0">
                  <a:pos x="2" y="6"/>
                </a:cxn>
              </a:cxnLst>
              <a:rect l="0" t="0" r="r" b="b"/>
              <a:pathLst>
                <a:path w="17" h="28">
                  <a:moveTo>
                    <a:pt x="2" y="6"/>
                  </a:moveTo>
                  <a:cubicBezTo>
                    <a:pt x="10" y="0"/>
                    <a:pt x="12" y="6"/>
                    <a:pt x="17" y="13"/>
                  </a:cubicBezTo>
                  <a:cubicBezTo>
                    <a:pt x="14" y="20"/>
                    <a:pt x="15" y="23"/>
                    <a:pt x="9" y="28"/>
                  </a:cubicBezTo>
                  <a:cubicBezTo>
                    <a:pt x="1" y="24"/>
                    <a:pt x="4" y="22"/>
                    <a:pt x="0" y="15"/>
                  </a:cubicBezTo>
                  <a:cubicBezTo>
                    <a:pt x="2" y="7"/>
                    <a:pt x="2" y="10"/>
                    <a:pt x="2" y="6"/>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14" name="Freeform 12"/>
            <p:cNvSpPr>
              <a:spLocks/>
            </p:cNvSpPr>
            <p:nvPr/>
          </p:nvSpPr>
          <p:spPr bwMode="ltGray">
            <a:xfrm>
              <a:off x="2948" y="2378"/>
              <a:ext cx="26" cy="24"/>
            </a:xfrm>
            <a:custGeom>
              <a:avLst/>
              <a:gdLst/>
              <a:ahLst/>
              <a:cxnLst>
                <a:cxn ang="0">
                  <a:pos x="4" y="11"/>
                </a:cxn>
                <a:cxn ang="0">
                  <a:pos x="13" y="0"/>
                </a:cxn>
                <a:cxn ang="0">
                  <a:pos x="7" y="24"/>
                </a:cxn>
                <a:cxn ang="0">
                  <a:pos x="4" y="11"/>
                </a:cxn>
              </a:cxnLst>
              <a:rect l="0" t="0" r="r" b="b"/>
              <a:pathLst>
                <a:path w="26" h="24">
                  <a:moveTo>
                    <a:pt x="4" y="11"/>
                  </a:moveTo>
                  <a:cubicBezTo>
                    <a:pt x="2" y="3"/>
                    <a:pt x="5" y="2"/>
                    <a:pt x="13" y="0"/>
                  </a:cubicBezTo>
                  <a:cubicBezTo>
                    <a:pt x="26" y="5"/>
                    <a:pt x="15" y="19"/>
                    <a:pt x="7" y="24"/>
                  </a:cubicBezTo>
                  <a:cubicBezTo>
                    <a:pt x="5" y="21"/>
                    <a:pt x="0" y="15"/>
                    <a:pt x="4" y="11"/>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15" name="Freeform 13"/>
            <p:cNvSpPr>
              <a:spLocks/>
            </p:cNvSpPr>
            <p:nvPr/>
          </p:nvSpPr>
          <p:spPr bwMode="ltGray">
            <a:xfrm>
              <a:off x="2996" y="2391"/>
              <a:ext cx="26" cy="30"/>
            </a:xfrm>
            <a:custGeom>
              <a:avLst/>
              <a:gdLst/>
              <a:ahLst/>
              <a:cxnLst>
                <a:cxn ang="0">
                  <a:pos x="4" y="19"/>
                </a:cxn>
                <a:cxn ang="0">
                  <a:pos x="18" y="2"/>
                </a:cxn>
                <a:cxn ang="0">
                  <a:pos x="22" y="20"/>
                </a:cxn>
                <a:cxn ang="0">
                  <a:pos x="6" y="26"/>
                </a:cxn>
                <a:cxn ang="0">
                  <a:pos x="1" y="23"/>
                </a:cxn>
                <a:cxn ang="0">
                  <a:pos x="3" y="19"/>
                </a:cxn>
                <a:cxn ang="0">
                  <a:pos x="4" y="14"/>
                </a:cxn>
                <a:cxn ang="0">
                  <a:pos x="4" y="19"/>
                </a:cxn>
              </a:cxnLst>
              <a:rect l="0" t="0" r="r" b="b"/>
              <a:pathLst>
                <a:path w="26" h="30">
                  <a:moveTo>
                    <a:pt x="4" y="19"/>
                  </a:moveTo>
                  <a:cubicBezTo>
                    <a:pt x="6" y="5"/>
                    <a:pt x="4" y="0"/>
                    <a:pt x="18" y="2"/>
                  </a:cubicBezTo>
                  <a:cubicBezTo>
                    <a:pt x="25" y="8"/>
                    <a:pt x="26" y="12"/>
                    <a:pt x="22" y="20"/>
                  </a:cubicBezTo>
                  <a:cubicBezTo>
                    <a:pt x="20" y="30"/>
                    <a:pt x="15" y="28"/>
                    <a:pt x="6" y="26"/>
                  </a:cubicBezTo>
                  <a:cubicBezTo>
                    <a:pt x="4" y="25"/>
                    <a:pt x="2" y="25"/>
                    <a:pt x="1" y="23"/>
                  </a:cubicBezTo>
                  <a:cubicBezTo>
                    <a:pt x="0" y="22"/>
                    <a:pt x="3" y="20"/>
                    <a:pt x="3" y="19"/>
                  </a:cubicBezTo>
                  <a:cubicBezTo>
                    <a:pt x="4" y="17"/>
                    <a:pt x="2" y="14"/>
                    <a:pt x="4" y="14"/>
                  </a:cubicBezTo>
                  <a:cubicBezTo>
                    <a:pt x="6" y="14"/>
                    <a:pt x="4" y="17"/>
                    <a:pt x="4" y="19"/>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16" name="Freeform 14"/>
            <p:cNvSpPr>
              <a:spLocks/>
            </p:cNvSpPr>
            <p:nvPr/>
          </p:nvSpPr>
          <p:spPr bwMode="ltGray">
            <a:xfrm>
              <a:off x="3013" y="2432"/>
              <a:ext cx="17" cy="23"/>
            </a:xfrm>
            <a:custGeom>
              <a:avLst/>
              <a:gdLst/>
              <a:ahLst/>
              <a:cxnLst>
                <a:cxn ang="0">
                  <a:pos x="4" y="17"/>
                </a:cxn>
                <a:cxn ang="0">
                  <a:pos x="10" y="0"/>
                </a:cxn>
                <a:cxn ang="0">
                  <a:pos x="17" y="11"/>
                </a:cxn>
                <a:cxn ang="0">
                  <a:pos x="10" y="23"/>
                </a:cxn>
                <a:cxn ang="0">
                  <a:pos x="4" y="17"/>
                </a:cxn>
              </a:cxnLst>
              <a:rect l="0" t="0" r="r" b="b"/>
              <a:pathLst>
                <a:path w="17" h="23">
                  <a:moveTo>
                    <a:pt x="4" y="17"/>
                  </a:moveTo>
                  <a:cubicBezTo>
                    <a:pt x="0" y="7"/>
                    <a:pt x="1" y="5"/>
                    <a:pt x="10" y="0"/>
                  </a:cubicBezTo>
                  <a:cubicBezTo>
                    <a:pt x="12" y="9"/>
                    <a:pt x="15" y="2"/>
                    <a:pt x="17" y="11"/>
                  </a:cubicBezTo>
                  <a:cubicBezTo>
                    <a:pt x="16" y="18"/>
                    <a:pt x="16" y="20"/>
                    <a:pt x="10" y="23"/>
                  </a:cubicBezTo>
                  <a:cubicBezTo>
                    <a:pt x="8" y="21"/>
                    <a:pt x="6" y="19"/>
                    <a:pt x="4" y="17"/>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17" name="Freeform 15"/>
            <p:cNvSpPr>
              <a:spLocks/>
            </p:cNvSpPr>
            <p:nvPr/>
          </p:nvSpPr>
          <p:spPr bwMode="ltGray">
            <a:xfrm>
              <a:off x="3041" y="2557"/>
              <a:ext cx="38" cy="29"/>
            </a:xfrm>
            <a:custGeom>
              <a:avLst/>
              <a:gdLst/>
              <a:ahLst/>
              <a:cxnLst>
                <a:cxn ang="0">
                  <a:pos x="18" y="25"/>
                </a:cxn>
                <a:cxn ang="0">
                  <a:pos x="6" y="15"/>
                </a:cxn>
                <a:cxn ang="0">
                  <a:pos x="15" y="0"/>
                </a:cxn>
                <a:cxn ang="0">
                  <a:pos x="31" y="7"/>
                </a:cxn>
                <a:cxn ang="0">
                  <a:pos x="27" y="28"/>
                </a:cxn>
                <a:cxn ang="0">
                  <a:pos x="18" y="25"/>
                </a:cxn>
              </a:cxnLst>
              <a:rect l="0" t="0" r="r" b="b"/>
              <a:pathLst>
                <a:path w="38" h="29">
                  <a:moveTo>
                    <a:pt x="18" y="25"/>
                  </a:moveTo>
                  <a:cubicBezTo>
                    <a:pt x="13" y="22"/>
                    <a:pt x="11" y="18"/>
                    <a:pt x="6" y="15"/>
                  </a:cubicBezTo>
                  <a:cubicBezTo>
                    <a:pt x="0" y="5"/>
                    <a:pt x="5" y="2"/>
                    <a:pt x="15" y="0"/>
                  </a:cubicBezTo>
                  <a:cubicBezTo>
                    <a:pt x="21" y="4"/>
                    <a:pt x="24" y="6"/>
                    <a:pt x="31" y="7"/>
                  </a:cubicBezTo>
                  <a:cubicBezTo>
                    <a:pt x="38" y="18"/>
                    <a:pt x="34" y="19"/>
                    <a:pt x="27" y="28"/>
                  </a:cubicBezTo>
                  <a:cubicBezTo>
                    <a:pt x="18" y="27"/>
                    <a:pt x="20" y="29"/>
                    <a:pt x="18" y="25"/>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18" name="Freeform 16"/>
            <p:cNvSpPr>
              <a:spLocks/>
            </p:cNvSpPr>
            <p:nvPr/>
          </p:nvSpPr>
          <p:spPr bwMode="ltGray">
            <a:xfrm>
              <a:off x="1928" y="2365"/>
              <a:ext cx="400" cy="285"/>
            </a:xfrm>
            <a:custGeom>
              <a:avLst/>
              <a:gdLst/>
              <a:ahLst/>
              <a:cxnLst>
                <a:cxn ang="0">
                  <a:pos x="216" y="168"/>
                </a:cxn>
                <a:cxn ang="0">
                  <a:pos x="246" y="150"/>
                </a:cxn>
                <a:cxn ang="0">
                  <a:pos x="274" y="154"/>
                </a:cxn>
                <a:cxn ang="0">
                  <a:pos x="298" y="175"/>
                </a:cxn>
                <a:cxn ang="0">
                  <a:pos x="315" y="202"/>
                </a:cxn>
                <a:cxn ang="0">
                  <a:pos x="328" y="172"/>
                </a:cxn>
                <a:cxn ang="0">
                  <a:pos x="342" y="141"/>
                </a:cxn>
                <a:cxn ang="0">
                  <a:pos x="370" y="121"/>
                </a:cxn>
                <a:cxn ang="0">
                  <a:pos x="400" y="105"/>
                </a:cxn>
                <a:cxn ang="0">
                  <a:pos x="397" y="81"/>
                </a:cxn>
                <a:cxn ang="0">
                  <a:pos x="378" y="69"/>
                </a:cxn>
                <a:cxn ang="0">
                  <a:pos x="396" y="43"/>
                </a:cxn>
                <a:cxn ang="0">
                  <a:pos x="369" y="30"/>
                </a:cxn>
                <a:cxn ang="0">
                  <a:pos x="346" y="21"/>
                </a:cxn>
                <a:cxn ang="0">
                  <a:pos x="316" y="0"/>
                </a:cxn>
                <a:cxn ang="0">
                  <a:pos x="297" y="7"/>
                </a:cxn>
                <a:cxn ang="0">
                  <a:pos x="262" y="15"/>
                </a:cxn>
                <a:cxn ang="0">
                  <a:pos x="234" y="18"/>
                </a:cxn>
                <a:cxn ang="0">
                  <a:pos x="246" y="43"/>
                </a:cxn>
                <a:cxn ang="0">
                  <a:pos x="214" y="61"/>
                </a:cxn>
                <a:cxn ang="0">
                  <a:pos x="183" y="72"/>
                </a:cxn>
                <a:cxn ang="0">
                  <a:pos x="163" y="61"/>
                </a:cxn>
                <a:cxn ang="0">
                  <a:pos x="154" y="34"/>
                </a:cxn>
                <a:cxn ang="0">
                  <a:pos x="139" y="49"/>
                </a:cxn>
                <a:cxn ang="0">
                  <a:pos x="112" y="79"/>
                </a:cxn>
                <a:cxn ang="0">
                  <a:pos x="106" y="105"/>
                </a:cxn>
                <a:cxn ang="0">
                  <a:pos x="76" y="123"/>
                </a:cxn>
                <a:cxn ang="0">
                  <a:pos x="60" y="141"/>
                </a:cxn>
                <a:cxn ang="0">
                  <a:pos x="34" y="153"/>
                </a:cxn>
                <a:cxn ang="0">
                  <a:pos x="10" y="160"/>
                </a:cxn>
                <a:cxn ang="0">
                  <a:pos x="15" y="166"/>
                </a:cxn>
                <a:cxn ang="0">
                  <a:pos x="39" y="157"/>
                </a:cxn>
                <a:cxn ang="0">
                  <a:pos x="58" y="166"/>
                </a:cxn>
                <a:cxn ang="0">
                  <a:pos x="64" y="187"/>
                </a:cxn>
                <a:cxn ang="0">
                  <a:pos x="69" y="202"/>
                </a:cxn>
                <a:cxn ang="0">
                  <a:pos x="58" y="220"/>
                </a:cxn>
                <a:cxn ang="0">
                  <a:pos x="67" y="243"/>
                </a:cxn>
                <a:cxn ang="0">
                  <a:pos x="97" y="250"/>
                </a:cxn>
                <a:cxn ang="0">
                  <a:pos x="106" y="274"/>
                </a:cxn>
                <a:cxn ang="0">
                  <a:pos x="133" y="273"/>
                </a:cxn>
                <a:cxn ang="0">
                  <a:pos x="145" y="265"/>
                </a:cxn>
                <a:cxn ang="0">
                  <a:pos x="156" y="240"/>
                </a:cxn>
                <a:cxn ang="0">
                  <a:pos x="180" y="211"/>
                </a:cxn>
                <a:cxn ang="0">
                  <a:pos x="189" y="184"/>
                </a:cxn>
              </a:cxnLst>
              <a:rect l="0" t="0" r="r" b="b"/>
              <a:pathLst>
                <a:path w="400" h="285">
                  <a:moveTo>
                    <a:pt x="201" y="174"/>
                  </a:moveTo>
                  <a:lnTo>
                    <a:pt x="216" y="168"/>
                  </a:lnTo>
                  <a:lnTo>
                    <a:pt x="232" y="154"/>
                  </a:lnTo>
                  <a:lnTo>
                    <a:pt x="246" y="150"/>
                  </a:lnTo>
                  <a:lnTo>
                    <a:pt x="259" y="150"/>
                  </a:lnTo>
                  <a:lnTo>
                    <a:pt x="274" y="154"/>
                  </a:lnTo>
                  <a:lnTo>
                    <a:pt x="286" y="162"/>
                  </a:lnTo>
                  <a:lnTo>
                    <a:pt x="298" y="175"/>
                  </a:lnTo>
                  <a:lnTo>
                    <a:pt x="307" y="187"/>
                  </a:lnTo>
                  <a:lnTo>
                    <a:pt x="315" y="202"/>
                  </a:lnTo>
                  <a:lnTo>
                    <a:pt x="328" y="189"/>
                  </a:lnTo>
                  <a:lnTo>
                    <a:pt x="328" y="172"/>
                  </a:lnTo>
                  <a:lnTo>
                    <a:pt x="336" y="156"/>
                  </a:lnTo>
                  <a:lnTo>
                    <a:pt x="342" y="141"/>
                  </a:lnTo>
                  <a:lnTo>
                    <a:pt x="355" y="130"/>
                  </a:lnTo>
                  <a:lnTo>
                    <a:pt x="370" y="121"/>
                  </a:lnTo>
                  <a:lnTo>
                    <a:pt x="387" y="112"/>
                  </a:lnTo>
                  <a:lnTo>
                    <a:pt x="400" y="105"/>
                  </a:lnTo>
                  <a:lnTo>
                    <a:pt x="397" y="94"/>
                  </a:lnTo>
                  <a:lnTo>
                    <a:pt x="397" y="81"/>
                  </a:lnTo>
                  <a:lnTo>
                    <a:pt x="388" y="76"/>
                  </a:lnTo>
                  <a:lnTo>
                    <a:pt x="378" y="69"/>
                  </a:lnTo>
                  <a:lnTo>
                    <a:pt x="382" y="52"/>
                  </a:lnTo>
                  <a:lnTo>
                    <a:pt x="396" y="43"/>
                  </a:lnTo>
                  <a:lnTo>
                    <a:pt x="394" y="33"/>
                  </a:lnTo>
                  <a:lnTo>
                    <a:pt x="369" y="30"/>
                  </a:lnTo>
                  <a:lnTo>
                    <a:pt x="354" y="27"/>
                  </a:lnTo>
                  <a:lnTo>
                    <a:pt x="346" y="21"/>
                  </a:lnTo>
                  <a:lnTo>
                    <a:pt x="331" y="12"/>
                  </a:lnTo>
                  <a:lnTo>
                    <a:pt x="316" y="0"/>
                  </a:lnTo>
                  <a:lnTo>
                    <a:pt x="306" y="1"/>
                  </a:lnTo>
                  <a:lnTo>
                    <a:pt x="297" y="7"/>
                  </a:lnTo>
                  <a:lnTo>
                    <a:pt x="279" y="6"/>
                  </a:lnTo>
                  <a:lnTo>
                    <a:pt x="262" y="15"/>
                  </a:lnTo>
                  <a:lnTo>
                    <a:pt x="250" y="19"/>
                  </a:lnTo>
                  <a:lnTo>
                    <a:pt x="234" y="18"/>
                  </a:lnTo>
                  <a:lnTo>
                    <a:pt x="243" y="27"/>
                  </a:lnTo>
                  <a:lnTo>
                    <a:pt x="246" y="43"/>
                  </a:lnTo>
                  <a:lnTo>
                    <a:pt x="232" y="57"/>
                  </a:lnTo>
                  <a:lnTo>
                    <a:pt x="214" y="61"/>
                  </a:lnTo>
                  <a:lnTo>
                    <a:pt x="195" y="66"/>
                  </a:lnTo>
                  <a:lnTo>
                    <a:pt x="183" y="72"/>
                  </a:lnTo>
                  <a:lnTo>
                    <a:pt x="171" y="69"/>
                  </a:lnTo>
                  <a:lnTo>
                    <a:pt x="163" y="61"/>
                  </a:lnTo>
                  <a:lnTo>
                    <a:pt x="165" y="42"/>
                  </a:lnTo>
                  <a:lnTo>
                    <a:pt x="154" y="34"/>
                  </a:lnTo>
                  <a:lnTo>
                    <a:pt x="148" y="43"/>
                  </a:lnTo>
                  <a:lnTo>
                    <a:pt x="139" y="49"/>
                  </a:lnTo>
                  <a:lnTo>
                    <a:pt x="129" y="57"/>
                  </a:lnTo>
                  <a:lnTo>
                    <a:pt x="112" y="79"/>
                  </a:lnTo>
                  <a:lnTo>
                    <a:pt x="108" y="88"/>
                  </a:lnTo>
                  <a:lnTo>
                    <a:pt x="106" y="105"/>
                  </a:lnTo>
                  <a:lnTo>
                    <a:pt x="93" y="114"/>
                  </a:lnTo>
                  <a:lnTo>
                    <a:pt x="76" y="123"/>
                  </a:lnTo>
                  <a:lnTo>
                    <a:pt x="73" y="133"/>
                  </a:lnTo>
                  <a:lnTo>
                    <a:pt x="60" y="141"/>
                  </a:lnTo>
                  <a:lnTo>
                    <a:pt x="49" y="150"/>
                  </a:lnTo>
                  <a:lnTo>
                    <a:pt x="34" y="153"/>
                  </a:lnTo>
                  <a:lnTo>
                    <a:pt x="21" y="159"/>
                  </a:lnTo>
                  <a:lnTo>
                    <a:pt x="10" y="160"/>
                  </a:lnTo>
                  <a:lnTo>
                    <a:pt x="0" y="162"/>
                  </a:lnTo>
                  <a:lnTo>
                    <a:pt x="15" y="166"/>
                  </a:lnTo>
                  <a:lnTo>
                    <a:pt x="28" y="163"/>
                  </a:lnTo>
                  <a:lnTo>
                    <a:pt x="39" y="157"/>
                  </a:lnTo>
                  <a:lnTo>
                    <a:pt x="49" y="157"/>
                  </a:lnTo>
                  <a:lnTo>
                    <a:pt x="58" y="166"/>
                  </a:lnTo>
                  <a:lnTo>
                    <a:pt x="64" y="175"/>
                  </a:lnTo>
                  <a:lnTo>
                    <a:pt x="64" y="187"/>
                  </a:lnTo>
                  <a:lnTo>
                    <a:pt x="58" y="198"/>
                  </a:lnTo>
                  <a:lnTo>
                    <a:pt x="69" y="202"/>
                  </a:lnTo>
                  <a:lnTo>
                    <a:pt x="73" y="211"/>
                  </a:lnTo>
                  <a:lnTo>
                    <a:pt x="58" y="220"/>
                  </a:lnTo>
                  <a:lnTo>
                    <a:pt x="70" y="232"/>
                  </a:lnTo>
                  <a:lnTo>
                    <a:pt x="67" y="243"/>
                  </a:lnTo>
                  <a:lnTo>
                    <a:pt x="78" y="253"/>
                  </a:lnTo>
                  <a:lnTo>
                    <a:pt x="97" y="250"/>
                  </a:lnTo>
                  <a:lnTo>
                    <a:pt x="93" y="268"/>
                  </a:lnTo>
                  <a:lnTo>
                    <a:pt x="106" y="274"/>
                  </a:lnTo>
                  <a:lnTo>
                    <a:pt x="120" y="282"/>
                  </a:lnTo>
                  <a:lnTo>
                    <a:pt x="133" y="273"/>
                  </a:lnTo>
                  <a:lnTo>
                    <a:pt x="150" y="285"/>
                  </a:lnTo>
                  <a:lnTo>
                    <a:pt x="145" y="265"/>
                  </a:lnTo>
                  <a:lnTo>
                    <a:pt x="150" y="256"/>
                  </a:lnTo>
                  <a:lnTo>
                    <a:pt x="156" y="240"/>
                  </a:lnTo>
                  <a:lnTo>
                    <a:pt x="168" y="225"/>
                  </a:lnTo>
                  <a:lnTo>
                    <a:pt x="180" y="211"/>
                  </a:lnTo>
                  <a:lnTo>
                    <a:pt x="192" y="198"/>
                  </a:lnTo>
                  <a:lnTo>
                    <a:pt x="189" y="184"/>
                  </a:lnTo>
                  <a:lnTo>
                    <a:pt x="201" y="174"/>
                  </a:lnTo>
                  <a:close/>
                </a:path>
              </a:pathLst>
            </a:custGeom>
            <a:solidFill>
              <a:schemeClr val="bg2"/>
            </a:solidFill>
            <a:ln w="9525">
              <a:noFill/>
              <a:round/>
              <a:headEnd/>
              <a:tailEnd/>
            </a:ln>
            <a:effectLst/>
          </p:spPr>
          <p:txBody>
            <a:bodyPr wrap="none" anchor="ctr"/>
            <a:lstStyle/>
            <a:p>
              <a:pPr>
                <a:defRPr/>
              </a:pPr>
              <a:endParaRPr lang="ja-JP" altLang="en-US"/>
            </a:p>
          </p:txBody>
        </p:sp>
        <p:sp>
          <p:nvSpPr>
            <p:cNvPr id="19" name="Freeform 17"/>
            <p:cNvSpPr>
              <a:spLocks/>
            </p:cNvSpPr>
            <p:nvPr/>
          </p:nvSpPr>
          <p:spPr bwMode="ltGray">
            <a:xfrm>
              <a:off x="2327" y="2330"/>
              <a:ext cx="43" cy="80"/>
            </a:xfrm>
            <a:custGeom>
              <a:avLst/>
              <a:gdLst/>
              <a:ahLst/>
              <a:cxnLst>
                <a:cxn ang="0">
                  <a:pos x="0" y="54"/>
                </a:cxn>
                <a:cxn ang="0">
                  <a:pos x="3" y="33"/>
                </a:cxn>
                <a:cxn ang="0">
                  <a:pos x="22" y="23"/>
                </a:cxn>
                <a:cxn ang="0">
                  <a:pos x="30" y="12"/>
                </a:cxn>
                <a:cxn ang="0">
                  <a:pos x="33" y="0"/>
                </a:cxn>
                <a:cxn ang="0">
                  <a:pos x="43" y="6"/>
                </a:cxn>
                <a:cxn ang="0">
                  <a:pos x="40" y="18"/>
                </a:cxn>
                <a:cxn ang="0">
                  <a:pos x="33" y="35"/>
                </a:cxn>
                <a:cxn ang="0">
                  <a:pos x="37" y="51"/>
                </a:cxn>
                <a:cxn ang="0">
                  <a:pos x="39" y="62"/>
                </a:cxn>
                <a:cxn ang="0">
                  <a:pos x="30" y="71"/>
                </a:cxn>
                <a:cxn ang="0">
                  <a:pos x="19" y="75"/>
                </a:cxn>
                <a:cxn ang="0">
                  <a:pos x="7" y="80"/>
                </a:cxn>
                <a:cxn ang="0">
                  <a:pos x="0" y="54"/>
                </a:cxn>
              </a:cxnLst>
              <a:rect l="0" t="0" r="r" b="b"/>
              <a:pathLst>
                <a:path w="43" h="80">
                  <a:moveTo>
                    <a:pt x="0" y="54"/>
                  </a:moveTo>
                  <a:lnTo>
                    <a:pt x="3" y="33"/>
                  </a:lnTo>
                  <a:lnTo>
                    <a:pt x="22" y="23"/>
                  </a:lnTo>
                  <a:lnTo>
                    <a:pt x="30" y="12"/>
                  </a:lnTo>
                  <a:lnTo>
                    <a:pt x="33" y="0"/>
                  </a:lnTo>
                  <a:lnTo>
                    <a:pt x="43" y="6"/>
                  </a:lnTo>
                  <a:lnTo>
                    <a:pt x="40" y="18"/>
                  </a:lnTo>
                  <a:lnTo>
                    <a:pt x="33" y="35"/>
                  </a:lnTo>
                  <a:lnTo>
                    <a:pt x="37" y="51"/>
                  </a:lnTo>
                  <a:lnTo>
                    <a:pt x="39" y="62"/>
                  </a:lnTo>
                  <a:lnTo>
                    <a:pt x="30" y="71"/>
                  </a:lnTo>
                  <a:lnTo>
                    <a:pt x="19" y="75"/>
                  </a:lnTo>
                  <a:lnTo>
                    <a:pt x="7" y="80"/>
                  </a:lnTo>
                  <a:lnTo>
                    <a:pt x="0" y="54"/>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0" name="Freeform 18"/>
            <p:cNvSpPr>
              <a:spLocks/>
            </p:cNvSpPr>
            <p:nvPr/>
          </p:nvSpPr>
          <p:spPr bwMode="ltGray">
            <a:xfrm>
              <a:off x="1562" y="2413"/>
              <a:ext cx="388" cy="502"/>
            </a:xfrm>
            <a:custGeom>
              <a:avLst/>
              <a:gdLst/>
              <a:ahLst/>
              <a:cxnLst>
                <a:cxn ang="0">
                  <a:pos x="170" y="214"/>
                </a:cxn>
                <a:cxn ang="0">
                  <a:pos x="126" y="239"/>
                </a:cxn>
                <a:cxn ang="0">
                  <a:pos x="170" y="240"/>
                </a:cxn>
                <a:cxn ang="0">
                  <a:pos x="156" y="276"/>
                </a:cxn>
                <a:cxn ang="0">
                  <a:pos x="132" y="312"/>
                </a:cxn>
                <a:cxn ang="0">
                  <a:pos x="110" y="330"/>
                </a:cxn>
                <a:cxn ang="0">
                  <a:pos x="106" y="356"/>
                </a:cxn>
                <a:cxn ang="0">
                  <a:pos x="110" y="382"/>
                </a:cxn>
                <a:cxn ang="0">
                  <a:pos x="124" y="410"/>
                </a:cxn>
                <a:cxn ang="0">
                  <a:pos x="92" y="434"/>
                </a:cxn>
                <a:cxn ang="0">
                  <a:pos x="110" y="462"/>
                </a:cxn>
                <a:cxn ang="0">
                  <a:pos x="146" y="470"/>
                </a:cxn>
                <a:cxn ang="0">
                  <a:pos x="176" y="472"/>
                </a:cxn>
                <a:cxn ang="0">
                  <a:pos x="160" y="416"/>
                </a:cxn>
                <a:cxn ang="0">
                  <a:pos x="176" y="380"/>
                </a:cxn>
                <a:cxn ang="0">
                  <a:pos x="194" y="404"/>
                </a:cxn>
                <a:cxn ang="0">
                  <a:pos x="172" y="430"/>
                </a:cxn>
                <a:cxn ang="0">
                  <a:pos x="188" y="460"/>
                </a:cxn>
                <a:cxn ang="0">
                  <a:pos x="172" y="490"/>
                </a:cxn>
                <a:cxn ang="0">
                  <a:pos x="198" y="494"/>
                </a:cxn>
                <a:cxn ang="0">
                  <a:pos x="228" y="478"/>
                </a:cxn>
                <a:cxn ang="0">
                  <a:pos x="240" y="454"/>
                </a:cxn>
                <a:cxn ang="0">
                  <a:pos x="240" y="434"/>
                </a:cxn>
                <a:cxn ang="0">
                  <a:pos x="260" y="456"/>
                </a:cxn>
                <a:cxn ang="0">
                  <a:pos x="286" y="424"/>
                </a:cxn>
                <a:cxn ang="0">
                  <a:pos x="296" y="392"/>
                </a:cxn>
                <a:cxn ang="0">
                  <a:pos x="300" y="348"/>
                </a:cxn>
                <a:cxn ang="0">
                  <a:pos x="318" y="310"/>
                </a:cxn>
                <a:cxn ang="0">
                  <a:pos x="330" y="278"/>
                </a:cxn>
                <a:cxn ang="0">
                  <a:pos x="334" y="258"/>
                </a:cxn>
                <a:cxn ang="0">
                  <a:pos x="372" y="218"/>
                </a:cxn>
                <a:cxn ang="0">
                  <a:pos x="388" y="196"/>
                </a:cxn>
                <a:cxn ang="0">
                  <a:pos x="378" y="170"/>
                </a:cxn>
                <a:cxn ang="0">
                  <a:pos x="366" y="142"/>
                </a:cxn>
                <a:cxn ang="0">
                  <a:pos x="352" y="126"/>
                </a:cxn>
                <a:cxn ang="0">
                  <a:pos x="322" y="118"/>
                </a:cxn>
                <a:cxn ang="0">
                  <a:pos x="346" y="94"/>
                </a:cxn>
                <a:cxn ang="0">
                  <a:pos x="340" y="66"/>
                </a:cxn>
                <a:cxn ang="0">
                  <a:pos x="304" y="62"/>
                </a:cxn>
                <a:cxn ang="0">
                  <a:pos x="274" y="76"/>
                </a:cxn>
                <a:cxn ang="0">
                  <a:pos x="248" y="38"/>
                </a:cxn>
                <a:cxn ang="0">
                  <a:pos x="230" y="16"/>
                </a:cxn>
                <a:cxn ang="0">
                  <a:pos x="209" y="11"/>
                </a:cxn>
                <a:cxn ang="0">
                  <a:pos x="174" y="12"/>
                </a:cxn>
                <a:cxn ang="0">
                  <a:pos x="160" y="48"/>
                </a:cxn>
                <a:cxn ang="0">
                  <a:pos x="154" y="80"/>
                </a:cxn>
                <a:cxn ang="0">
                  <a:pos x="134" y="50"/>
                </a:cxn>
                <a:cxn ang="0">
                  <a:pos x="104" y="59"/>
                </a:cxn>
                <a:cxn ang="0">
                  <a:pos x="75" y="61"/>
                </a:cxn>
                <a:cxn ang="0">
                  <a:pos x="53" y="83"/>
                </a:cxn>
                <a:cxn ang="0">
                  <a:pos x="12" y="101"/>
                </a:cxn>
                <a:cxn ang="0">
                  <a:pos x="2" y="130"/>
                </a:cxn>
                <a:cxn ang="0">
                  <a:pos x="36" y="130"/>
                </a:cxn>
                <a:cxn ang="0">
                  <a:pos x="75" y="153"/>
                </a:cxn>
                <a:cxn ang="0">
                  <a:pos x="87" y="195"/>
                </a:cxn>
                <a:cxn ang="0">
                  <a:pos x="102" y="177"/>
                </a:cxn>
                <a:cxn ang="0">
                  <a:pos x="94" y="132"/>
                </a:cxn>
                <a:cxn ang="0">
                  <a:pos x="128" y="102"/>
                </a:cxn>
                <a:cxn ang="0">
                  <a:pos x="152" y="118"/>
                </a:cxn>
                <a:cxn ang="0">
                  <a:pos x="150" y="150"/>
                </a:cxn>
                <a:cxn ang="0">
                  <a:pos x="172" y="200"/>
                </a:cxn>
              </a:cxnLst>
              <a:rect l="0" t="0" r="r" b="b"/>
              <a:pathLst>
                <a:path w="388" h="502">
                  <a:moveTo>
                    <a:pt x="172" y="200"/>
                  </a:moveTo>
                  <a:lnTo>
                    <a:pt x="170" y="214"/>
                  </a:lnTo>
                  <a:lnTo>
                    <a:pt x="141" y="220"/>
                  </a:lnTo>
                  <a:lnTo>
                    <a:pt x="126" y="239"/>
                  </a:lnTo>
                  <a:lnTo>
                    <a:pt x="140" y="242"/>
                  </a:lnTo>
                  <a:lnTo>
                    <a:pt x="170" y="240"/>
                  </a:lnTo>
                  <a:lnTo>
                    <a:pt x="166" y="260"/>
                  </a:lnTo>
                  <a:lnTo>
                    <a:pt x="156" y="276"/>
                  </a:lnTo>
                  <a:lnTo>
                    <a:pt x="142" y="294"/>
                  </a:lnTo>
                  <a:lnTo>
                    <a:pt x="132" y="312"/>
                  </a:lnTo>
                  <a:lnTo>
                    <a:pt x="114" y="316"/>
                  </a:lnTo>
                  <a:lnTo>
                    <a:pt x="110" y="330"/>
                  </a:lnTo>
                  <a:lnTo>
                    <a:pt x="110" y="342"/>
                  </a:lnTo>
                  <a:lnTo>
                    <a:pt x="106" y="356"/>
                  </a:lnTo>
                  <a:lnTo>
                    <a:pt x="102" y="370"/>
                  </a:lnTo>
                  <a:lnTo>
                    <a:pt x="110" y="382"/>
                  </a:lnTo>
                  <a:lnTo>
                    <a:pt x="120" y="396"/>
                  </a:lnTo>
                  <a:lnTo>
                    <a:pt x="124" y="410"/>
                  </a:lnTo>
                  <a:lnTo>
                    <a:pt x="116" y="426"/>
                  </a:lnTo>
                  <a:lnTo>
                    <a:pt x="92" y="434"/>
                  </a:lnTo>
                  <a:lnTo>
                    <a:pt x="102" y="450"/>
                  </a:lnTo>
                  <a:lnTo>
                    <a:pt x="110" y="462"/>
                  </a:lnTo>
                  <a:lnTo>
                    <a:pt x="128" y="462"/>
                  </a:lnTo>
                  <a:lnTo>
                    <a:pt x="146" y="470"/>
                  </a:lnTo>
                  <a:lnTo>
                    <a:pt x="156" y="478"/>
                  </a:lnTo>
                  <a:lnTo>
                    <a:pt x="176" y="472"/>
                  </a:lnTo>
                  <a:lnTo>
                    <a:pt x="164" y="446"/>
                  </a:lnTo>
                  <a:lnTo>
                    <a:pt x="160" y="416"/>
                  </a:lnTo>
                  <a:lnTo>
                    <a:pt x="164" y="398"/>
                  </a:lnTo>
                  <a:lnTo>
                    <a:pt x="176" y="380"/>
                  </a:lnTo>
                  <a:lnTo>
                    <a:pt x="194" y="390"/>
                  </a:lnTo>
                  <a:lnTo>
                    <a:pt x="194" y="404"/>
                  </a:lnTo>
                  <a:lnTo>
                    <a:pt x="178" y="418"/>
                  </a:lnTo>
                  <a:lnTo>
                    <a:pt x="172" y="430"/>
                  </a:lnTo>
                  <a:lnTo>
                    <a:pt x="184" y="442"/>
                  </a:lnTo>
                  <a:lnTo>
                    <a:pt x="188" y="460"/>
                  </a:lnTo>
                  <a:lnTo>
                    <a:pt x="186" y="476"/>
                  </a:lnTo>
                  <a:lnTo>
                    <a:pt x="172" y="490"/>
                  </a:lnTo>
                  <a:lnTo>
                    <a:pt x="168" y="502"/>
                  </a:lnTo>
                  <a:lnTo>
                    <a:pt x="198" y="494"/>
                  </a:lnTo>
                  <a:lnTo>
                    <a:pt x="214" y="496"/>
                  </a:lnTo>
                  <a:lnTo>
                    <a:pt x="228" y="478"/>
                  </a:lnTo>
                  <a:lnTo>
                    <a:pt x="242" y="470"/>
                  </a:lnTo>
                  <a:lnTo>
                    <a:pt x="240" y="454"/>
                  </a:lnTo>
                  <a:lnTo>
                    <a:pt x="228" y="450"/>
                  </a:lnTo>
                  <a:lnTo>
                    <a:pt x="240" y="434"/>
                  </a:lnTo>
                  <a:lnTo>
                    <a:pt x="256" y="444"/>
                  </a:lnTo>
                  <a:lnTo>
                    <a:pt x="260" y="456"/>
                  </a:lnTo>
                  <a:lnTo>
                    <a:pt x="276" y="446"/>
                  </a:lnTo>
                  <a:lnTo>
                    <a:pt x="286" y="424"/>
                  </a:lnTo>
                  <a:lnTo>
                    <a:pt x="286" y="410"/>
                  </a:lnTo>
                  <a:lnTo>
                    <a:pt x="296" y="392"/>
                  </a:lnTo>
                  <a:lnTo>
                    <a:pt x="296" y="370"/>
                  </a:lnTo>
                  <a:lnTo>
                    <a:pt x="300" y="348"/>
                  </a:lnTo>
                  <a:lnTo>
                    <a:pt x="306" y="332"/>
                  </a:lnTo>
                  <a:lnTo>
                    <a:pt x="318" y="310"/>
                  </a:lnTo>
                  <a:lnTo>
                    <a:pt x="324" y="290"/>
                  </a:lnTo>
                  <a:lnTo>
                    <a:pt x="330" y="278"/>
                  </a:lnTo>
                  <a:lnTo>
                    <a:pt x="342" y="272"/>
                  </a:lnTo>
                  <a:lnTo>
                    <a:pt x="334" y="258"/>
                  </a:lnTo>
                  <a:lnTo>
                    <a:pt x="344" y="244"/>
                  </a:lnTo>
                  <a:lnTo>
                    <a:pt x="372" y="218"/>
                  </a:lnTo>
                  <a:lnTo>
                    <a:pt x="382" y="208"/>
                  </a:lnTo>
                  <a:lnTo>
                    <a:pt x="388" y="196"/>
                  </a:lnTo>
                  <a:lnTo>
                    <a:pt x="384" y="180"/>
                  </a:lnTo>
                  <a:lnTo>
                    <a:pt x="378" y="170"/>
                  </a:lnTo>
                  <a:lnTo>
                    <a:pt x="386" y="152"/>
                  </a:lnTo>
                  <a:lnTo>
                    <a:pt x="366" y="142"/>
                  </a:lnTo>
                  <a:lnTo>
                    <a:pt x="368" y="128"/>
                  </a:lnTo>
                  <a:lnTo>
                    <a:pt x="352" y="126"/>
                  </a:lnTo>
                  <a:lnTo>
                    <a:pt x="332" y="126"/>
                  </a:lnTo>
                  <a:lnTo>
                    <a:pt x="322" y="118"/>
                  </a:lnTo>
                  <a:lnTo>
                    <a:pt x="334" y="106"/>
                  </a:lnTo>
                  <a:lnTo>
                    <a:pt x="346" y="94"/>
                  </a:lnTo>
                  <a:lnTo>
                    <a:pt x="350" y="82"/>
                  </a:lnTo>
                  <a:lnTo>
                    <a:pt x="340" y="66"/>
                  </a:lnTo>
                  <a:lnTo>
                    <a:pt x="320" y="54"/>
                  </a:lnTo>
                  <a:lnTo>
                    <a:pt x="304" y="62"/>
                  </a:lnTo>
                  <a:lnTo>
                    <a:pt x="292" y="72"/>
                  </a:lnTo>
                  <a:lnTo>
                    <a:pt x="274" y="76"/>
                  </a:lnTo>
                  <a:lnTo>
                    <a:pt x="254" y="56"/>
                  </a:lnTo>
                  <a:lnTo>
                    <a:pt x="248" y="38"/>
                  </a:lnTo>
                  <a:lnTo>
                    <a:pt x="248" y="20"/>
                  </a:lnTo>
                  <a:lnTo>
                    <a:pt x="230" y="16"/>
                  </a:lnTo>
                  <a:lnTo>
                    <a:pt x="230" y="0"/>
                  </a:lnTo>
                  <a:lnTo>
                    <a:pt x="209" y="11"/>
                  </a:lnTo>
                  <a:lnTo>
                    <a:pt x="188" y="8"/>
                  </a:lnTo>
                  <a:lnTo>
                    <a:pt x="174" y="12"/>
                  </a:lnTo>
                  <a:lnTo>
                    <a:pt x="156" y="30"/>
                  </a:lnTo>
                  <a:lnTo>
                    <a:pt x="160" y="48"/>
                  </a:lnTo>
                  <a:lnTo>
                    <a:pt x="172" y="58"/>
                  </a:lnTo>
                  <a:lnTo>
                    <a:pt x="154" y="80"/>
                  </a:lnTo>
                  <a:lnTo>
                    <a:pt x="144" y="64"/>
                  </a:lnTo>
                  <a:lnTo>
                    <a:pt x="134" y="50"/>
                  </a:lnTo>
                  <a:lnTo>
                    <a:pt x="118" y="56"/>
                  </a:lnTo>
                  <a:lnTo>
                    <a:pt x="104" y="59"/>
                  </a:lnTo>
                  <a:lnTo>
                    <a:pt x="89" y="59"/>
                  </a:lnTo>
                  <a:lnTo>
                    <a:pt x="75" y="61"/>
                  </a:lnTo>
                  <a:lnTo>
                    <a:pt x="69" y="73"/>
                  </a:lnTo>
                  <a:lnTo>
                    <a:pt x="53" y="83"/>
                  </a:lnTo>
                  <a:lnTo>
                    <a:pt x="33" y="89"/>
                  </a:lnTo>
                  <a:lnTo>
                    <a:pt x="12" y="101"/>
                  </a:lnTo>
                  <a:lnTo>
                    <a:pt x="0" y="116"/>
                  </a:lnTo>
                  <a:lnTo>
                    <a:pt x="2" y="130"/>
                  </a:lnTo>
                  <a:lnTo>
                    <a:pt x="35" y="119"/>
                  </a:lnTo>
                  <a:lnTo>
                    <a:pt x="36" y="130"/>
                  </a:lnTo>
                  <a:lnTo>
                    <a:pt x="55" y="138"/>
                  </a:lnTo>
                  <a:lnTo>
                    <a:pt x="75" y="153"/>
                  </a:lnTo>
                  <a:lnTo>
                    <a:pt x="72" y="178"/>
                  </a:lnTo>
                  <a:lnTo>
                    <a:pt x="87" y="195"/>
                  </a:lnTo>
                  <a:lnTo>
                    <a:pt x="102" y="195"/>
                  </a:lnTo>
                  <a:lnTo>
                    <a:pt x="102" y="177"/>
                  </a:lnTo>
                  <a:lnTo>
                    <a:pt x="117" y="163"/>
                  </a:lnTo>
                  <a:lnTo>
                    <a:pt x="94" y="132"/>
                  </a:lnTo>
                  <a:lnTo>
                    <a:pt x="109" y="115"/>
                  </a:lnTo>
                  <a:lnTo>
                    <a:pt x="128" y="102"/>
                  </a:lnTo>
                  <a:lnTo>
                    <a:pt x="136" y="118"/>
                  </a:lnTo>
                  <a:lnTo>
                    <a:pt x="152" y="118"/>
                  </a:lnTo>
                  <a:lnTo>
                    <a:pt x="150" y="136"/>
                  </a:lnTo>
                  <a:lnTo>
                    <a:pt x="150" y="150"/>
                  </a:lnTo>
                  <a:lnTo>
                    <a:pt x="156" y="181"/>
                  </a:lnTo>
                  <a:lnTo>
                    <a:pt x="172" y="200"/>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1" name="Freeform 19"/>
            <p:cNvSpPr>
              <a:spLocks/>
            </p:cNvSpPr>
            <p:nvPr/>
          </p:nvSpPr>
          <p:spPr bwMode="ltGray">
            <a:xfrm>
              <a:off x="1577" y="2767"/>
              <a:ext cx="56" cy="45"/>
            </a:xfrm>
            <a:custGeom>
              <a:avLst/>
              <a:gdLst/>
              <a:ahLst/>
              <a:cxnLst>
                <a:cxn ang="0">
                  <a:pos x="18" y="19"/>
                </a:cxn>
                <a:cxn ang="0">
                  <a:pos x="36" y="7"/>
                </a:cxn>
                <a:cxn ang="0">
                  <a:pos x="48" y="0"/>
                </a:cxn>
                <a:cxn ang="0">
                  <a:pos x="36" y="22"/>
                </a:cxn>
                <a:cxn ang="0">
                  <a:pos x="18" y="45"/>
                </a:cxn>
                <a:cxn ang="0">
                  <a:pos x="3" y="39"/>
                </a:cxn>
                <a:cxn ang="0">
                  <a:pos x="13" y="25"/>
                </a:cxn>
                <a:cxn ang="0">
                  <a:pos x="18" y="19"/>
                </a:cxn>
              </a:cxnLst>
              <a:rect l="0" t="0" r="r" b="b"/>
              <a:pathLst>
                <a:path w="56" h="45">
                  <a:moveTo>
                    <a:pt x="18" y="19"/>
                  </a:moveTo>
                  <a:cubicBezTo>
                    <a:pt x="24" y="15"/>
                    <a:pt x="30" y="11"/>
                    <a:pt x="36" y="7"/>
                  </a:cubicBezTo>
                  <a:cubicBezTo>
                    <a:pt x="40" y="2"/>
                    <a:pt x="42" y="1"/>
                    <a:pt x="48" y="0"/>
                  </a:cubicBezTo>
                  <a:cubicBezTo>
                    <a:pt x="56" y="11"/>
                    <a:pt x="45" y="16"/>
                    <a:pt x="36" y="22"/>
                  </a:cubicBezTo>
                  <a:cubicBezTo>
                    <a:pt x="32" y="33"/>
                    <a:pt x="29" y="40"/>
                    <a:pt x="18" y="45"/>
                  </a:cubicBezTo>
                  <a:cubicBezTo>
                    <a:pt x="12" y="43"/>
                    <a:pt x="8" y="43"/>
                    <a:pt x="3" y="39"/>
                  </a:cubicBezTo>
                  <a:cubicBezTo>
                    <a:pt x="0" y="30"/>
                    <a:pt x="6" y="29"/>
                    <a:pt x="13" y="25"/>
                  </a:cubicBezTo>
                  <a:cubicBezTo>
                    <a:pt x="17" y="20"/>
                    <a:pt x="15" y="22"/>
                    <a:pt x="18" y="19"/>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2" name="Freeform 20"/>
            <p:cNvSpPr>
              <a:spLocks/>
            </p:cNvSpPr>
            <p:nvPr/>
          </p:nvSpPr>
          <p:spPr bwMode="ltGray">
            <a:xfrm>
              <a:off x="1637" y="2656"/>
              <a:ext cx="55" cy="81"/>
            </a:xfrm>
            <a:custGeom>
              <a:avLst/>
              <a:gdLst/>
              <a:ahLst/>
              <a:cxnLst>
                <a:cxn ang="0">
                  <a:pos x="21" y="76"/>
                </a:cxn>
                <a:cxn ang="0">
                  <a:pos x="0" y="63"/>
                </a:cxn>
                <a:cxn ang="0">
                  <a:pos x="6" y="49"/>
                </a:cxn>
                <a:cxn ang="0">
                  <a:pos x="7" y="34"/>
                </a:cxn>
                <a:cxn ang="0">
                  <a:pos x="1" y="19"/>
                </a:cxn>
                <a:cxn ang="0">
                  <a:pos x="24" y="0"/>
                </a:cxn>
                <a:cxn ang="0">
                  <a:pos x="43" y="4"/>
                </a:cxn>
                <a:cxn ang="0">
                  <a:pos x="55" y="15"/>
                </a:cxn>
                <a:cxn ang="0">
                  <a:pos x="39" y="33"/>
                </a:cxn>
                <a:cxn ang="0">
                  <a:pos x="34" y="22"/>
                </a:cxn>
                <a:cxn ang="0">
                  <a:pos x="34" y="37"/>
                </a:cxn>
                <a:cxn ang="0">
                  <a:pos x="24" y="45"/>
                </a:cxn>
                <a:cxn ang="0">
                  <a:pos x="22" y="57"/>
                </a:cxn>
                <a:cxn ang="0">
                  <a:pos x="16" y="67"/>
                </a:cxn>
                <a:cxn ang="0">
                  <a:pos x="21" y="76"/>
                </a:cxn>
              </a:cxnLst>
              <a:rect l="0" t="0" r="r" b="b"/>
              <a:pathLst>
                <a:path w="55" h="81">
                  <a:moveTo>
                    <a:pt x="21" y="76"/>
                  </a:moveTo>
                  <a:cubicBezTo>
                    <a:pt x="9" y="81"/>
                    <a:pt x="6" y="71"/>
                    <a:pt x="0" y="63"/>
                  </a:cubicBezTo>
                  <a:cubicBezTo>
                    <a:pt x="1" y="57"/>
                    <a:pt x="3" y="54"/>
                    <a:pt x="6" y="49"/>
                  </a:cubicBezTo>
                  <a:cubicBezTo>
                    <a:pt x="3" y="43"/>
                    <a:pt x="6" y="40"/>
                    <a:pt x="7" y="34"/>
                  </a:cubicBezTo>
                  <a:cubicBezTo>
                    <a:pt x="6" y="28"/>
                    <a:pt x="3" y="25"/>
                    <a:pt x="1" y="19"/>
                  </a:cubicBezTo>
                  <a:cubicBezTo>
                    <a:pt x="7" y="8"/>
                    <a:pt x="11" y="2"/>
                    <a:pt x="24" y="0"/>
                  </a:cubicBezTo>
                  <a:cubicBezTo>
                    <a:pt x="31" y="1"/>
                    <a:pt x="36" y="3"/>
                    <a:pt x="43" y="4"/>
                  </a:cubicBezTo>
                  <a:cubicBezTo>
                    <a:pt x="50" y="8"/>
                    <a:pt x="54" y="6"/>
                    <a:pt x="55" y="15"/>
                  </a:cubicBezTo>
                  <a:cubicBezTo>
                    <a:pt x="51" y="21"/>
                    <a:pt x="45" y="30"/>
                    <a:pt x="39" y="33"/>
                  </a:cubicBezTo>
                  <a:cubicBezTo>
                    <a:pt x="34" y="25"/>
                    <a:pt x="43" y="26"/>
                    <a:pt x="34" y="22"/>
                  </a:cubicBezTo>
                  <a:cubicBezTo>
                    <a:pt x="27" y="27"/>
                    <a:pt x="27" y="32"/>
                    <a:pt x="34" y="37"/>
                  </a:cubicBezTo>
                  <a:cubicBezTo>
                    <a:pt x="33" y="44"/>
                    <a:pt x="30" y="42"/>
                    <a:pt x="24" y="45"/>
                  </a:cubicBezTo>
                  <a:cubicBezTo>
                    <a:pt x="30" y="50"/>
                    <a:pt x="29" y="54"/>
                    <a:pt x="22" y="57"/>
                  </a:cubicBezTo>
                  <a:cubicBezTo>
                    <a:pt x="14" y="53"/>
                    <a:pt x="20" y="61"/>
                    <a:pt x="16" y="67"/>
                  </a:cubicBezTo>
                  <a:cubicBezTo>
                    <a:pt x="18" y="74"/>
                    <a:pt x="17" y="72"/>
                    <a:pt x="21" y="76"/>
                  </a:cubicBezTo>
                  <a:close/>
                </a:path>
              </a:pathLst>
            </a:custGeom>
            <a:solidFill>
              <a:schemeClr val="bg2"/>
            </a:solidFill>
            <a:ln w="9525" cap="flat" cmpd="sng">
              <a:noFill/>
              <a:prstDash val="solid"/>
              <a:round/>
              <a:headEnd/>
              <a:tailEnd/>
            </a:ln>
            <a:effectLst/>
          </p:spPr>
          <p:txBody>
            <a:bodyPr wrap="none" anchor="ctr"/>
            <a:lstStyle/>
            <a:p>
              <a:pPr>
                <a:defRPr/>
              </a:pPr>
              <a:endParaRPr lang="ja-JP" altLang="en-US"/>
            </a:p>
          </p:txBody>
        </p:sp>
        <p:sp>
          <p:nvSpPr>
            <p:cNvPr id="23" name="Freeform 21"/>
            <p:cNvSpPr>
              <a:spLocks/>
            </p:cNvSpPr>
            <p:nvPr/>
          </p:nvSpPr>
          <p:spPr bwMode="ltGray">
            <a:xfrm>
              <a:off x="1592" y="2559"/>
              <a:ext cx="116" cy="94"/>
            </a:xfrm>
            <a:custGeom>
              <a:avLst/>
              <a:gdLst/>
              <a:ahLst/>
              <a:cxnLst>
                <a:cxn ang="0">
                  <a:pos x="3" y="13"/>
                </a:cxn>
                <a:cxn ang="0">
                  <a:pos x="15" y="2"/>
                </a:cxn>
                <a:cxn ang="0">
                  <a:pos x="28" y="17"/>
                </a:cxn>
                <a:cxn ang="0">
                  <a:pos x="28" y="32"/>
                </a:cxn>
                <a:cxn ang="0">
                  <a:pos x="39" y="49"/>
                </a:cxn>
                <a:cxn ang="0">
                  <a:pos x="57" y="59"/>
                </a:cxn>
                <a:cxn ang="0">
                  <a:pos x="72" y="59"/>
                </a:cxn>
                <a:cxn ang="0">
                  <a:pos x="96" y="46"/>
                </a:cxn>
                <a:cxn ang="0">
                  <a:pos x="93" y="71"/>
                </a:cxn>
                <a:cxn ang="0">
                  <a:pos x="79" y="92"/>
                </a:cxn>
                <a:cxn ang="0">
                  <a:pos x="73" y="79"/>
                </a:cxn>
                <a:cxn ang="0">
                  <a:pos x="67" y="64"/>
                </a:cxn>
                <a:cxn ang="0">
                  <a:pos x="49" y="74"/>
                </a:cxn>
                <a:cxn ang="0">
                  <a:pos x="27" y="94"/>
                </a:cxn>
                <a:cxn ang="0">
                  <a:pos x="30" y="79"/>
                </a:cxn>
                <a:cxn ang="0">
                  <a:pos x="31" y="65"/>
                </a:cxn>
                <a:cxn ang="0">
                  <a:pos x="16" y="53"/>
                </a:cxn>
                <a:cxn ang="0">
                  <a:pos x="1" y="34"/>
                </a:cxn>
                <a:cxn ang="0">
                  <a:pos x="3" y="13"/>
                </a:cxn>
              </a:cxnLst>
              <a:rect l="0" t="0" r="r" b="b"/>
              <a:pathLst>
                <a:path w="116" h="94">
                  <a:moveTo>
                    <a:pt x="3" y="13"/>
                  </a:moveTo>
                  <a:cubicBezTo>
                    <a:pt x="4" y="4"/>
                    <a:pt x="5" y="0"/>
                    <a:pt x="15" y="2"/>
                  </a:cubicBezTo>
                  <a:cubicBezTo>
                    <a:pt x="18" y="7"/>
                    <a:pt x="23" y="13"/>
                    <a:pt x="28" y="17"/>
                  </a:cubicBezTo>
                  <a:cubicBezTo>
                    <a:pt x="32" y="23"/>
                    <a:pt x="31" y="26"/>
                    <a:pt x="28" y="32"/>
                  </a:cubicBezTo>
                  <a:cubicBezTo>
                    <a:pt x="26" y="41"/>
                    <a:pt x="32" y="45"/>
                    <a:pt x="39" y="49"/>
                  </a:cubicBezTo>
                  <a:cubicBezTo>
                    <a:pt x="44" y="55"/>
                    <a:pt x="50" y="58"/>
                    <a:pt x="57" y="59"/>
                  </a:cubicBezTo>
                  <a:cubicBezTo>
                    <a:pt x="63" y="55"/>
                    <a:pt x="65" y="58"/>
                    <a:pt x="72" y="59"/>
                  </a:cubicBezTo>
                  <a:cubicBezTo>
                    <a:pt x="82" y="67"/>
                    <a:pt x="87" y="51"/>
                    <a:pt x="96" y="46"/>
                  </a:cubicBezTo>
                  <a:cubicBezTo>
                    <a:pt x="116" y="49"/>
                    <a:pt x="102" y="64"/>
                    <a:pt x="93" y="71"/>
                  </a:cubicBezTo>
                  <a:cubicBezTo>
                    <a:pt x="90" y="79"/>
                    <a:pt x="87" y="87"/>
                    <a:pt x="79" y="92"/>
                  </a:cubicBezTo>
                  <a:cubicBezTo>
                    <a:pt x="73" y="88"/>
                    <a:pt x="72" y="87"/>
                    <a:pt x="73" y="79"/>
                  </a:cubicBezTo>
                  <a:cubicBezTo>
                    <a:pt x="72" y="73"/>
                    <a:pt x="71" y="69"/>
                    <a:pt x="67" y="64"/>
                  </a:cubicBezTo>
                  <a:cubicBezTo>
                    <a:pt x="61" y="68"/>
                    <a:pt x="56" y="73"/>
                    <a:pt x="49" y="74"/>
                  </a:cubicBezTo>
                  <a:cubicBezTo>
                    <a:pt x="40" y="81"/>
                    <a:pt x="38" y="89"/>
                    <a:pt x="27" y="94"/>
                  </a:cubicBezTo>
                  <a:cubicBezTo>
                    <a:pt x="18" y="91"/>
                    <a:pt x="26" y="85"/>
                    <a:pt x="30" y="79"/>
                  </a:cubicBezTo>
                  <a:cubicBezTo>
                    <a:pt x="27" y="73"/>
                    <a:pt x="30" y="72"/>
                    <a:pt x="31" y="65"/>
                  </a:cubicBezTo>
                  <a:cubicBezTo>
                    <a:pt x="30" y="57"/>
                    <a:pt x="23" y="57"/>
                    <a:pt x="16" y="53"/>
                  </a:cubicBezTo>
                  <a:cubicBezTo>
                    <a:pt x="11" y="46"/>
                    <a:pt x="6" y="41"/>
                    <a:pt x="1" y="34"/>
                  </a:cubicBezTo>
                  <a:cubicBezTo>
                    <a:pt x="0" y="27"/>
                    <a:pt x="0" y="20"/>
                    <a:pt x="3" y="13"/>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4" name="Freeform 22"/>
            <p:cNvSpPr>
              <a:spLocks/>
            </p:cNvSpPr>
            <p:nvPr/>
          </p:nvSpPr>
          <p:spPr bwMode="ltGray">
            <a:xfrm>
              <a:off x="1449" y="2584"/>
              <a:ext cx="54" cy="56"/>
            </a:xfrm>
            <a:custGeom>
              <a:avLst/>
              <a:gdLst/>
              <a:ahLst/>
              <a:cxnLst>
                <a:cxn ang="0">
                  <a:pos x="29" y="18"/>
                </a:cxn>
                <a:cxn ang="0">
                  <a:pos x="14" y="13"/>
                </a:cxn>
                <a:cxn ang="0">
                  <a:pos x="14" y="30"/>
                </a:cxn>
                <a:cxn ang="0">
                  <a:pos x="0" y="46"/>
                </a:cxn>
                <a:cxn ang="0">
                  <a:pos x="24" y="51"/>
                </a:cxn>
                <a:cxn ang="0">
                  <a:pos x="38" y="43"/>
                </a:cxn>
                <a:cxn ang="0">
                  <a:pos x="47" y="34"/>
                </a:cxn>
                <a:cxn ang="0">
                  <a:pos x="51" y="16"/>
                </a:cxn>
                <a:cxn ang="0">
                  <a:pos x="42" y="3"/>
                </a:cxn>
                <a:cxn ang="0">
                  <a:pos x="29" y="18"/>
                </a:cxn>
              </a:cxnLst>
              <a:rect l="0" t="0" r="r" b="b"/>
              <a:pathLst>
                <a:path w="54" h="56">
                  <a:moveTo>
                    <a:pt x="29" y="18"/>
                  </a:moveTo>
                  <a:cubicBezTo>
                    <a:pt x="24" y="16"/>
                    <a:pt x="19" y="15"/>
                    <a:pt x="14" y="13"/>
                  </a:cubicBezTo>
                  <a:cubicBezTo>
                    <a:pt x="10" y="20"/>
                    <a:pt x="11" y="23"/>
                    <a:pt x="14" y="30"/>
                  </a:cubicBezTo>
                  <a:cubicBezTo>
                    <a:pt x="9" y="36"/>
                    <a:pt x="7" y="42"/>
                    <a:pt x="0" y="46"/>
                  </a:cubicBezTo>
                  <a:cubicBezTo>
                    <a:pt x="6" y="56"/>
                    <a:pt x="12" y="52"/>
                    <a:pt x="24" y="51"/>
                  </a:cubicBezTo>
                  <a:cubicBezTo>
                    <a:pt x="29" y="48"/>
                    <a:pt x="33" y="45"/>
                    <a:pt x="38" y="43"/>
                  </a:cubicBezTo>
                  <a:cubicBezTo>
                    <a:pt x="47" y="48"/>
                    <a:pt x="48" y="43"/>
                    <a:pt x="47" y="34"/>
                  </a:cubicBezTo>
                  <a:cubicBezTo>
                    <a:pt x="49" y="22"/>
                    <a:pt x="54" y="28"/>
                    <a:pt x="51" y="16"/>
                  </a:cubicBezTo>
                  <a:cubicBezTo>
                    <a:pt x="50" y="7"/>
                    <a:pt x="52" y="0"/>
                    <a:pt x="42" y="3"/>
                  </a:cubicBezTo>
                  <a:cubicBezTo>
                    <a:pt x="40" y="16"/>
                    <a:pt x="38" y="12"/>
                    <a:pt x="29" y="18"/>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5" name="Freeform 23"/>
            <p:cNvSpPr>
              <a:spLocks/>
            </p:cNvSpPr>
            <p:nvPr/>
          </p:nvSpPr>
          <p:spPr bwMode="ltGray">
            <a:xfrm>
              <a:off x="1504" y="2513"/>
              <a:ext cx="49" cy="89"/>
            </a:xfrm>
            <a:custGeom>
              <a:avLst/>
              <a:gdLst/>
              <a:ahLst/>
              <a:cxnLst>
                <a:cxn ang="0">
                  <a:pos x="8" y="74"/>
                </a:cxn>
                <a:cxn ang="0">
                  <a:pos x="4" y="63"/>
                </a:cxn>
                <a:cxn ang="0">
                  <a:pos x="22" y="44"/>
                </a:cxn>
                <a:cxn ang="0">
                  <a:pos x="20" y="6"/>
                </a:cxn>
                <a:cxn ang="0">
                  <a:pos x="34" y="5"/>
                </a:cxn>
                <a:cxn ang="0">
                  <a:pos x="31" y="17"/>
                </a:cxn>
                <a:cxn ang="0">
                  <a:pos x="31" y="30"/>
                </a:cxn>
                <a:cxn ang="0">
                  <a:pos x="44" y="50"/>
                </a:cxn>
                <a:cxn ang="0">
                  <a:pos x="26" y="72"/>
                </a:cxn>
                <a:cxn ang="0">
                  <a:pos x="22" y="86"/>
                </a:cxn>
                <a:cxn ang="0">
                  <a:pos x="5" y="89"/>
                </a:cxn>
                <a:cxn ang="0">
                  <a:pos x="8" y="74"/>
                </a:cxn>
              </a:cxnLst>
              <a:rect l="0" t="0" r="r" b="b"/>
              <a:pathLst>
                <a:path w="49" h="89">
                  <a:moveTo>
                    <a:pt x="8" y="74"/>
                  </a:moveTo>
                  <a:cubicBezTo>
                    <a:pt x="2" y="71"/>
                    <a:pt x="1" y="69"/>
                    <a:pt x="4" y="63"/>
                  </a:cubicBezTo>
                  <a:cubicBezTo>
                    <a:pt x="6" y="53"/>
                    <a:pt x="13" y="49"/>
                    <a:pt x="22" y="44"/>
                  </a:cubicBezTo>
                  <a:cubicBezTo>
                    <a:pt x="28" y="35"/>
                    <a:pt x="24" y="17"/>
                    <a:pt x="20" y="6"/>
                  </a:cubicBezTo>
                  <a:cubicBezTo>
                    <a:pt x="25" y="0"/>
                    <a:pt x="28" y="2"/>
                    <a:pt x="34" y="5"/>
                  </a:cubicBezTo>
                  <a:cubicBezTo>
                    <a:pt x="38" y="11"/>
                    <a:pt x="37" y="13"/>
                    <a:pt x="31" y="17"/>
                  </a:cubicBezTo>
                  <a:cubicBezTo>
                    <a:pt x="28" y="23"/>
                    <a:pt x="27" y="25"/>
                    <a:pt x="31" y="30"/>
                  </a:cubicBezTo>
                  <a:cubicBezTo>
                    <a:pt x="27" y="43"/>
                    <a:pt x="36" y="44"/>
                    <a:pt x="44" y="50"/>
                  </a:cubicBezTo>
                  <a:cubicBezTo>
                    <a:pt x="49" y="61"/>
                    <a:pt x="34" y="67"/>
                    <a:pt x="26" y="72"/>
                  </a:cubicBezTo>
                  <a:cubicBezTo>
                    <a:pt x="29" y="82"/>
                    <a:pt x="24" y="77"/>
                    <a:pt x="22" y="86"/>
                  </a:cubicBezTo>
                  <a:cubicBezTo>
                    <a:pt x="13" y="84"/>
                    <a:pt x="13" y="84"/>
                    <a:pt x="5" y="89"/>
                  </a:cubicBezTo>
                  <a:cubicBezTo>
                    <a:pt x="0" y="80"/>
                    <a:pt x="8" y="84"/>
                    <a:pt x="8" y="74"/>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6" name="Freeform 24"/>
            <p:cNvSpPr>
              <a:spLocks/>
            </p:cNvSpPr>
            <p:nvPr/>
          </p:nvSpPr>
          <p:spPr bwMode="ltGray">
            <a:xfrm>
              <a:off x="1674" y="3005"/>
              <a:ext cx="54" cy="48"/>
            </a:xfrm>
            <a:custGeom>
              <a:avLst/>
              <a:gdLst/>
              <a:ahLst/>
              <a:cxnLst>
                <a:cxn ang="0">
                  <a:pos x="15" y="11"/>
                </a:cxn>
                <a:cxn ang="0">
                  <a:pos x="27" y="0"/>
                </a:cxn>
                <a:cxn ang="0">
                  <a:pos x="41" y="14"/>
                </a:cxn>
                <a:cxn ang="0">
                  <a:pos x="51" y="20"/>
                </a:cxn>
                <a:cxn ang="0">
                  <a:pos x="44" y="35"/>
                </a:cxn>
                <a:cxn ang="0">
                  <a:pos x="30" y="48"/>
                </a:cxn>
                <a:cxn ang="0">
                  <a:pos x="0" y="29"/>
                </a:cxn>
                <a:cxn ang="0">
                  <a:pos x="2" y="17"/>
                </a:cxn>
                <a:cxn ang="0">
                  <a:pos x="15" y="11"/>
                </a:cxn>
              </a:cxnLst>
              <a:rect l="0" t="0" r="r" b="b"/>
              <a:pathLst>
                <a:path w="54" h="48">
                  <a:moveTo>
                    <a:pt x="15" y="11"/>
                  </a:moveTo>
                  <a:cubicBezTo>
                    <a:pt x="19" y="7"/>
                    <a:pt x="22" y="3"/>
                    <a:pt x="27" y="0"/>
                  </a:cubicBezTo>
                  <a:cubicBezTo>
                    <a:pt x="36" y="4"/>
                    <a:pt x="35" y="8"/>
                    <a:pt x="41" y="14"/>
                  </a:cubicBezTo>
                  <a:cubicBezTo>
                    <a:pt x="44" y="17"/>
                    <a:pt x="48" y="18"/>
                    <a:pt x="51" y="20"/>
                  </a:cubicBezTo>
                  <a:cubicBezTo>
                    <a:pt x="54" y="27"/>
                    <a:pt x="50" y="32"/>
                    <a:pt x="44" y="35"/>
                  </a:cubicBezTo>
                  <a:cubicBezTo>
                    <a:pt x="39" y="42"/>
                    <a:pt x="39" y="46"/>
                    <a:pt x="30" y="48"/>
                  </a:cubicBezTo>
                  <a:cubicBezTo>
                    <a:pt x="15" y="47"/>
                    <a:pt x="11" y="38"/>
                    <a:pt x="0" y="29"/>
                  </a:cubicBezTo>
                  <a:cubicBezTo>
                    <a:pt x="1" y="25"/>
                    <a:pt x="0" y="21"/>
                    <a:pt x="2" y="17"/>
                  </a:cubicBezTo>
                  <a:cubicBezTo>
                    <a:pt x="3" y="14"/>
                    <a:pt x="15" y="8"/>
                    <a:pt x="15" y="11"/>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7" name="Freeform 25"/>
            <p:cNvSpPr>
              <a:spLocks/>
            </p:cNvSpPr>
            <p:nvPr/>
          </p:nvSpPr>
          <p:spPr bwMode="ltGray">
            <a:xfrm>
              <a:off x="1752" y="2947"/>
              <a:ext cx="41" cy="85"/>
            </a:xfrm>
            <a:custGeom>
              <a:avLst/>
              <a:gdLst/>
              <a:ahLst/>
              <a:cxnLst>
                <a:cxn ang="0">
                  <a:pos x="0" y="78"/>
                </a:cxn>
                <a:cxn ang="0">
                  <a:pos x="8" y="55"/>
                </a:cxn>
                <a:cxn ang="0">
                  <a:pos x="26" y="10"/>
                </a:cxn>
                <a:cxn ang="0">
                  <a:pos x="38" y="1"/>
                </a:cxn>
                <a:cxn ang="0">
                  <a:pos x="38" y="21"/>
                </a:cxn>
                <a:cxn ang="0">
                  <a:pos x="24" y="52"/>
                </a:cxn>
                <a:cxn ang="0">
                  <a:pos x="11" y="85"/>
                </a:cxn>
                <a:cxn ang="0">
                  <a:pos x="0" y="78"/>
                </a:cxn>
              </a:cxnLst>
              <a:rect l="0" t="0" r="r" b="b"/>
              <a:pathLst>
                <a:path w="41" h="85">
                  <a:moveTo>
                    <a:pt x="0" y="78"/>
                  </a:moveTo>
                  <a:cubicBezTo>
                    <a:pt x="2" y="64"/>
                    <a:pt x="2" y="65"/>
                    <a:pt x="8" y="55"/>
                  </a:cubicBezTo>
                  <a:cubicBezTo>
                    <a:pt x="4" y="28"/>
                    <a:pt x="14" y="30"/>
                    <a:pt x="26" y="10"/>
                  </a:cubicBezTo>
                  <a:cubicBezTo>
                    <a:pt x="28" y="0"/>
                    <a:pt x="28" y="0"/>
                    <a:pt x="38" y="1"/>
                  </a:cubicBezTo>
                  <a:cubicBezTo>
                    <a:pt x="40" y="10"/>
                    <a:pt x="40" y="12"/>
                    <a:pt x="38" y="21"/>
                  </a:cubicBezTo>
                  <a:cubicBezTo>
                    <a:pt x="41" y="37"/>
                    <a:pt x="35" y="43"/>
                    <a:pt x="24" y="52"/>
                  </a:cubicBezTo>
                  <a:cubicBezTo>
                    <a:pt x="18" y="63"/>
                    <a:pt x="21" y="78"/>
                    <a:pt x="11" y="85"/>
                  </a:cubicBezTo>
                  <a:cubicBezTo>
                    <a:pt x="3" y="84"/>
                    <a:pt x="0" y="73"/>
                    <a:pt x="0" y="78"/>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8" name="Freeform 26"/>
            <p:cNvSpPr>
              <a:spLocks/>
            </p:cNvSpPr>
            <p:nvPr/>
          </p:nvSpPr>
          <p:spPr bwMode="ltGray">
            <a:xfrm>
              <a:off x="450" y="3925"/>
              <a:ext cx="32" cy="27"/>
            </a:xfrm>
            <a:custGeom>
              <a:avLst/>
              <a:gdLst/>
              <a:ahLst/>
              <a:cxnLst>
                <a:cxn ang="0">
                  <a:pos x="5" y="13"/>
                </a:cxn>
                <a:cxn ang="0">
                  <a:pos x="17" y="0"/>
                </a:cxn>
                <a:cxn ang="0">
                  <a:pos x="32" y="9"/>
                </a:cxn>
                <a:cxn ang="0">
                  <a:pos x="26" y="27"/>
                </a:cxn>
                <a:cxn ang="0">
                  <a:pos x="3" y="15"/>
                </a:cxn>
                <a:cxn ang="0">
                  <a:pos x="5" y="13"/>
                </a:cxn>
              </a:cxnLst>
              <a:rect l="0" t="0" r="r" b="b"/>
              <a:pathLst>
                <a:path w="32" h="27">
                  <a:moveTo>
                    <a:pt x="5" y="13"/>
                  </a:moveTo>
                  <a:cubicBezTo>
                    <a:pt x="0" y="3"/>
                    <a:pt x="9" y="1"/>
                    <a:pt x="17" y="0"/>
                  </a:cubicBezTo>
                  <a:cubicBezTo>
                    <a:pt x="25" y="1"/>
                    <a:pt x="28" y="2"/>
                    <a:pt x="32" y="9"/>
                  </a:cubicBezTo>
                  <a:cubicBezTo>
                    <a:pt x="29" y="15"/>
                    <a:pt x="30" y="21"/>
                    <a:pt x="26" y="27"/>
                  </a:cubicBezTo>
                  <a:cubicBezTo>
                    <a:pt x="11" y="24"/>
                    <a:pt x="11" y="25"/>
                    <a:pt x="3" y="15"/>
                  </a:cubicBezTo>
                  <a:cubicBezTo>
                    <a:pt x="5" y="9"/>
                    <a:pt x="5" y="8"/>
                    <a:pt x="5" y="13"/>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9" name="Freeform 27"/>
            <p:cNvSpPr>
              <a:spLocks/>
            </p:cNvSpPr>
            <p:nvPr/>
          </p:nvSpPr>
          <p:spPr bwMode="ltGray">
            <a:xfrm>
              <a:off x="572" y="3947"/>
              <a:ext cx="54" cy="51"/>
            </a:xfrm>
            <a:custGeom>
              <a:avLst/>
              <a:gdLst/>
              <a:ahLst/>
              <a:cxnLst>
                <a:cxn ang="0">
                  <a:pos x="4" y="23"/>
                </a:cxn>
                <a:cxn ang="0">
                  <a:pos x="15" y="11"/>
                </a:cxn>
                <a:cxn ang="0">
                  <a:pos x="28" y="2"/>
                </a:cxn>
                <a:cxn ang="0">
                  <a:pos x="45" y="12"/>
                </a:cxn>
                <a:cxn ang="0">
                  <a:pos x="54" y="24"/>
                </a:cxn>
                <a:cxn ang="0">
                  <a:pos x="45" y="35"/>
                </a:cxn>
                <a:cxn ang="0">
                  <a:pos x="31" y="51"/>
                </a:cxn>
                <a:cxn ang="0">
                  <a:pos x="7" y="38"/>
                </a:cxn>
                <a:cxn ang="0">
                  <a:pos x="0" y="24"/>
                </a:cxn>
                <a:cxn ang="0">
                  <a:pos x="4" y="23"/>
                </a:cxn>
              </a:cxnLst>
              <a:rect l="0" t="0" r="r" b="b"/>
              <a:pathLst>
                <a:path w="54" h="51">
                  <a:moveTo>
                    <a:pt x="4" y="23"/>
                  </a:moveTo>
                  <a:cubicBezTo>
                    <a:pt x="10" y="20"/>
                    <a:pt x="11" y="16"/>
                    <a:pt x="15" y="11"/>
                  </a:cubicBezTo>
                  <a:cubicBezTo>
                    <a:pt x="17" y="0"/>
                    <a:pt x="17" y="0"/>
                    <a:pt x="28" y="2"/>
                  </a:cubicBezTo>
                  <a:cubicBezTo>
                    <a:pt x="32" y="8"/>
                    <a:pt x="38" y="11"/>
                    <a:pt x="45" y="12"/>
                  </a:cubicBezTo>
                  <a:cubicBezTo>
                    <a:pt x="50" y="15"/>
                    <a:pt x="51" y="19"/>
                    <a:pt x="54" y="24"/>
                  </a:cubicBezTo>
                  <a:cubicBezTo>
                    <a:pt x="52" y="30"/>
                    <a:pt x="50" y="32"/>
                    <a:pt x="45" y="35"/>
                  </a:cubicBezTo>
                  <a:cubicBezTo>
                    <a:pt x="40" y="42"/>
                    <a:pt x="41" y="49"/>
                    <a:pt x="31" y="51"/>
                  </a:cubicBezTo>
                  <a:cubicBezTo>
                    <a:pt x="22" y="46"/>
                    <a:pt x="18" y="40"/>
                    <a:pt x="7" y="38"/>
                  </a:cubicBezTo>
                  <a:cubicBezTo>
                    <a:pt x="3" y="33"/>
                    <a:pt x="1" y="30"/>
                    <a:pt x="0" y="24"/>
                  </a:cubicBezTo>
                  <a:cubicBezTo>
                    <a:pt x="5" y="21"/>
                    <a:pt x="4" y="19"/>
                    <a:pt x="4" y="23"/>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0" name="Freeform 28"/>
            <p:cNvSpPr>
              <a:spLocks/>
            </p:cNvSpPr>
            <p:nvPr/>
          </p:nvSpPr>
          <p:spPr bwMode="ltGray">
            <a:xfrm>
              <a:off x="638" y="3929"/>
              <a:ext cx="58" cy="54"/>
            </a:xfrm>
            <a:custGeom>
              <a:avLst/>
              <a:gdLst/>
              <a:ahLst/>
              <a:cxnLst>
                <a:cxn ang="0">
                  <a:pos x="3" y="35"/>
                </a:cxn>
                <a:cxn ang="0">
                  <a:pos x="13" y="29"/>
                </a:cxn>
                <a:cxn ang="0">
                  <a:pos x="36" y="14"/>
                </a:cxn>
                <a:cxn ang="0">
                  <a:pos x="52" y="0"/>
                </a:cxn>
                <a:cxn ang="0">
                  <a:pos x="40" y="24"/>
                </a:cxn>
                <a:cxn ang="0">
                  <a:pos x="42" y="44"/>
                </a:cxn>
                <a:cxn ang="0">
                  <a:pos x="25" y="54"/>
                </a:cxn>
                <a:cxn ang="0">
                  <a:pos x="7" y="53"/>
                </a:cxn>
                <a:cxn ang="0">
                  <a:pos x="3" y="35"/>
                </a:cxn>
              </a:cxnLst>
              <a:rect l="0" t="0" r="r" b="b"/>
              <a:pathLst>
                <a:path w="58" h="54">
                  <a:moveTo>
                    <a:pt x="3" y="35"/>
                  </a:moveTo>
                  <a:cubicBezTo>
                    <a:pt x="4" y="28"/>
                    <a:pt x="7" y="24"/>
                    <a:pt x="13" y="29"/>
                  </a:cubicBezTo>
                  <a:cubicBezTo>
                    <a:pt x="22" y="25"/>
                    <a:pt x="26" y="16"/>
                    <a:pt x="36" y="14"/>
                  </a:cubicBezTo>
                  <a:cubicBezTo>
                    <a:pt x="42" y="11"/>
                    <a:pt x="46" y="4"/>
                    <a:pt x="52" y="0"/>
                  </a:cubicBezTo>
                  <a:cubicBezTo>
                    <a:pt x="58" y="10"/>
                    <a:pt x="48" y="19"/>
                    <a:pt x="40" y="24"/>
                  </a:cubicBezTo>
                  <a:cubicBezTo>
                    <a:pt x="35" y="32"/>
                    <a:pt x="38" y="36"/>
                    <a:pt x="42" y="44"/>
                  </a:cubicBezTo>
                  <a:cubicBezTo>
                    <a:pt x="38" y="51"/>
                    <a:pt x="33" y="53"/>
                    <a:pt x="25" y="54"/>
                  </a:cubicBezTo>
                  <a:cubicBezTo>
                    <a:pt x="18" y="53"/>
                    <a:pt x="13" y="54"/>
                    <a:pt x="7" y="53"/>
                  </a:cubicBezTo>
                  <a:cubicBezTo>
                    <a:pt x="5" y="49"/>
                    <a:pt x="0" y="35"/>
                    <a:pt x="3" y="35"/>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1" name="Freeform 29"/>
            <p:cNvSpPr>
              <a:spLocks/>
            </p:cNvSpPr>
            <p:nvPr/>
          </p:nvSpPr>
          <p:spPr bwMode="ltGray">
            <a:xfrm>
              <a:off x="830" y="3903"/>
              <a:ext cx="48" cy="41"/>
            </a:xfrm>
            <a:custGeom>
              <a:avLst/>
              <a:gdLst/>
              <a:ahLst/>
              <a:cxnLst>
                <a:cxn ang="0">
                  <a:pos x="1" y="22"/>
                </a:cxn>
                <a:cxn ang="0">
                  <a:pos x="15" y="4"/>
                </a:cxn>
                <a:cxn ang="0">
                  <a:pos x="42" y="23"/>
                </a:cxn>
                <a:cxn ang="0">
                  <a:pos x="31" y="41"/>
                </a:cxn>
                <a:cxn ang="0">
                  <a:pos x="1" y="34"/>
                </a:cxn>
                <a:cxn ang="0">
                  <a:pos x="1" y="22"/>
                </a:cxn>
              </a:cxnLst>
              <a:rect l="0" t="0" r="r" b="b"/>
              <a:pathLst>
                <a:path w="48" h="41">
                  <a:moveTo>
                    <a:pt x="1" y="22"/>
                  </a:moveTo>
                  <a:cubicBezTo>
                    <a:pt x="3" y="6"/>
                    <a:pt x="0" y="0"/>
                    <a:pt x="15" y="4"/>
                  </a:cubicBezTo>
                  <a:cubicBezTo>
                    <a:pt x="26" y="15"/>
                    <a:pt x="25" y="21"/>
                    <a:pt x="42" y="23"/>
                  </a:cubicBezTo>
                  <a:cubicBezTo>
                    <a:pt x="48" y="33"/>
                    <a:pt x="41" y="39"/>
                    <a:pt x="31" y="41"/>
                  </a:cubicBezTo>
                  <a:cubicBezTo>
                    <a:pt x="20" y="40"/>
                    <a:pt x="10" y="41"/>
                    <a:pt x="1" y="34"/>
                  </a:cubicBezTo>
                  <a:cubicBezTo>
                    <a:pt x="1" y="32"/>
                    <a:pt x="1" y="14"/>
                    <a:pt x="1" y="22"/>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2" name="Freeform 30"/>
            <p:cNvSpPr>
              <a:spLocks/>
            </p:cNvSpPr>
            <p:nvPr/>
          </p:nvSpPr>
          <p:spPr bwMode="ltGray">
            <a:xfrm>
              <a:off x="1214" y="3602"/>
              <a:ext cx="142" cy="138"/>
            </a:xfrm>
            <a:custGeom>
              <a:avLst/>
              <a:gdLst/>
              <a:ahLst/>
              <a:cxnLst>
                <a:cxn ang="0">
                  <a:pos x="57" y="48"/>
                </a:cxn>
                <a:cxn ang="0">
                  <a:pos x="69" y="21"/>
                </a:cxn>
                <a:cxn ang="0">
                  <a:pos x="88" y="32"/>
                </a:cxn>
                <a:cxn ang="0">
                  <a:pos x="99" y="29"/>
                </a:cxn>
                <a:cxn ang="0">
                  <a:pos x="114" y="15"/>
                </a:cxn>
                <a:cxn ang="0">
                  <a:pos x="123" y="0"/>
                </a:cxn>
                <a:cxn ang="0">
                  <a:pos x="139" y="9"/>
                </a:cxn>
                <a:cxn ang="0">
                  <a:pos x="142" y="23"/>
                </a:cxn>
                <a:cxn ang="0">
                  <a:pos x="109" y="48"/>
                </a:cxn>
                <a:cxn ang="0">
                  <a:pos x="87" y="63"/>
                </a:cxn>
                <a:cxn ang="0">
                  <a:pos x="66" y="74"/>
                </a:cxn>
                <a:cxn ang="0">
                  <a:pos x="69" y="95"/>
                </a:cxn>
                <a:cxn ang="0">
                  <a:pos x="58" y="107"/>
                </a:cxn>
                <a:cxn ang="0">
                  <a:pos x="46" y="102"/>
                </a:cxn>
                <a:cxn ang="0">
                  <a:pos x="27" y="123"/>
                </a:cxn>
                <a:cxn ang="0">
                  <a:pos x="13" y="131"/>
                </a:cxn>
                <a:cxn ang="0">
                  <a:pos x="1" y="122"/>
                </a:cxn>
                <a:cxn ang="0">
                  <a:pos x="18" y="98"/>
                </a:cxn>
                <a:cxn ang="0">
                  <a:pos x="36" y="63"/>
                </a:cxn>
                <a:cxn ang="0">
                  <a:pos x="54" y="65"/>
                </a:cxn>
                <a:cxn ang="0">
                  <a:pos x="57" y="48"/>
                </a:cxn>
              </a:cxnLst>
              <a:rect l="0" t="0" r="r" b="b"/>
              <a:pathLst>
                <a:path w="142" h="138">
                  <a:moveTo>
                    <a:pt x="57" y="48"/>
                  </a:moveTo>
                  <a:cubicBezTo>
                    <a:pt x="45" y="31"/>
                    <a:pt x="55" y="26"/>
                    <a:pt x="69" y="21"/>
                  </a:cubicBezTo>
                  <a:cubicBezTo>
                    <a:pt x="81" y="23"/>
                    <a:pt x="82" y="22"/>
                    <a:pt x="88" y="32"/>
                  </a:cubicBezTo>
                  <a:cubicBezTo>
                    <a:pt x="92" y="31"/>
                    <a:pt x="96" y="31"/>
                    <a:pt x="99" y="29"/>
                  </a:cubicBezTo>
                  <a:cubicBezTo>
                    <a:pt x="105" y="25"/>
                    <a:pt x="106" y="18"/>
                    <a:pt x="114" y="15"/>
                  </a:cubicBezTo>
                  <a:cubicBezTo>
                    <a:pt x="117" y="8"/>
                    <a:pt x="116" y="3"/>
                    <a:pt x="123" y="0"/>
                  </a:cubicBezTo>
                  <a:cubicBezTo>
                    <a:pt x="130" y="2"/>
                    <a:pt x="134" y="4"/>
                    <a:pt x="139" y="9"/>
                  </a:cubicBezTo>
                  <a:cubicBezTo>
                    <a:pt x="138" y="16"/>
                    <a:pt x="141" y="17"/>
                    <a:pt x="142" y="23"/>
                  </a:cubicBezTo>
                  <a:cubicBezTo>
                    <a:pt x="135" y="32"/>
                    <a:pt x="119" y="42"/>
                    <a:pt x="109" y="48"/>
                  </a:cubicBezTo>
                  <a:cubicBezTo>
                    <a:pt x="102" y="57"/>
                    <a:pt x="98" y="61"/>
                    <a:pt x="87" y="63"/>
                  </a:cubicBezTo>
                  <a:cubicBezTo>
                    <a:pt x="80" y="67"/>
                    <a:pt x="74" y="72"/>
                    <a:pt x="66" y="74"/>
                  </a:cubicBezTo>
                  <a:cubicBezTo>
                    <a:pt x="60" y="82"/>
                    <a:pt x="66" y="87"/>
                    <a:pt x="69" y="95"/>
                  </a:cubicBezTo>
                  <a:cubicBezTo>
                    <a:pt x="65" y="100"/>
                    <a:pt x="61" y="102"/>
                    <a:pt x="58" y="107"/>
                  </a:cubicBezTo>
                  <a:cubicBezTo>
                    <a:pt x="54" y="106"/>
                    <a:pt x="50" y="102"/>
                    <a:pt x="46" y="102"/>
                  </a:cubicBezTo>
                  <a:cubicBezTo>
                    <a:pt x="39" y="102"/>
                    <a:pt x="31" y="118"/>
                    <a:pt x="27" y="123"/>
                  </a:cubicBezTo>
                  <a:cubicBezTo>
                    <a:pt x="24" y="133"/>
                    <a:pt x="23" y="133"/>
                    <a:pt x="13" y="131"/>
                  </a:cubicBezTo>
                  <a:cubicBezTo>
                    <a:pt x="4" y="138"/>
                    <a:pt x="4" y="129"/>
                    <a:pt x="1" y="122"/>
                  </a:cubicBezTo>
                  <a:cubicBezTo>
                    <a:pt x="4" y="107"/>
                    <a:pt x="0" y="101"/>
                    <a:pt x="18" y="98"/>
                  </a:cubicBezTo>
                  <a:cubicBezTo>
                    <a:pt x="33" y="91"/>
                    <a:pt x="19" y="70"/>
                    <a:pt x="36" y="63"/>
                  </a:cubicBezTo>
                  <a:cubicBezTo>
                    <a:pt x="43" y="65"/>
                    <a:pt x="47" y="66"/>
                    <a:pt x="54" y="65"/>
                  </a:cubicBezTo>
                  <a:cubicBezTo>
                    <a:pt x="60" y="57"/>
                    <a:pt x="60" y="57"/>
                    <a:pt x="57" y="48"/>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3" name="Freeform 31"/>
            <p:cNvSpPr>
              <a:spLocks/>
            </p:cNvSpPr>
            <p:nvPr/>
          </p:nvSpPr>
          <p:spPr bwMode="ltGray">
            <a:xfrm>
              <a:off x="1476" y="3342"/>
              <a:ext cx="87" cy="74"/>
            </a:xfrm>
            <a:custGeom>
              <a:avLst/>
              <a:gdLst/>
              <a:ahLst/>
              <a:cxnLst>
                <a:cxn ang="0">
                  <a:pos x="8" y="38"/>
                </a:cxn>
                <a:cxn ang="0">
                  <a:pos x="32" y="25"/>
                </a:cxn>
                <a:cxn ang="0">
                  <a:pos x="47" y="19"/>
                </a:cxn>
                <a:cxn ang="0">
                  <a:pos x="65" y="7"/>
                </a:cxn>
                <a:cxn ang="0">
                  <a:pos x="78" y="7"/>
                </a:cxn>
                <a:cxn ang="0">
                  <a:pos x="44" y="46"/>
                </a:cxn>
                <a:cxn ang="0">
                  <a:pos x="29" y="74"/>
                </a:cxn>
                <a:cxn ang="0">
                  <a:pos x="15" y="67"/>
                </a:cxn>
                <a:cxn ang="0">
                  <a:pos x="11" y="53"/>
                </a:cxn>
                <a:cxn ang="0">
                  <a:pos x="8" y="38"/>
                </a:cxn>
              </a:cxnLst>
              <a:rect l="0" t="0" r="r" b="b"/>
              <a:pathLst>
                <a:path w="87" h="74">
                  <a:moveTo>
                    <a:pt x="8" y="38"/>
                  </a:moveTo>
                  <a:cubicBezTo>
                    <a:pt x="10" y="27"/>
                    <a:pt x="22" y="27"/>
                    <a:pt x="32" y="25"/>
                  </a:cubicBezTo>
                  <a:cubicBezTo>
                    <a:pt x="37" y="22"/>
                    <a:pt x="41" y="20"/>
                    <a:pt x="47" y="19"/>
                  </a:cubicBezTo>
                  <a:cubicBezTo>
                    <a:pt x="52" y="11"/>
                    <a:pt x="56" y="9"/>
                    <a:pt x="65" y="7"/>
                  </a:cubicBezTo>
                  <a:cubicBezTo>
                    <a:pt x="70" y="0"/>
                    <a:pt x="72" y="2"/>
                    <a:pt x="78" y="7"/>
                  </a:cubicBezTo>
                  <a:cubicBezTo>
                    <a:pt x="87" y="25"/>
                    <a:pt x="57" y="39"/>
                    <a:pt x="44" y="46"/>
                  </a:cubicBezTo>
                  <a:cubicBezTo>
                    <a:pt x="35" y="64"/>
                    <a:pt x="46" y="61"/>
                    <a:pt x="29" y="74"/>
                  </a:cubicBezTo>
                  <a:cubicBezTo>
                    <a:pt x="23" y="73"/>
                    <a:pt x="20" y="70"/>
                    <a:pt x="15" y="67"/>
                  </a:cubicBezTo>
                  <a:cubicBezTo>
                    <a:pt x="10" y="61"/>
                    <a:pt x="8" y="60"/>
                    <a:pt x="11" y="53"/>
                  </a:cubicBezTo>
                  <a:cubicBezTo>
                    <a:pt x="10" y="50"/>
                    <a:pt x="0" y="38"/>
                    <a:pt x="8" y="38"/>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4" name="Freeform 32"/>
            <p:cNvSpPr>
              <a:spLocks/>
            </p:cNvSpPr>
            <p:nvPr/>
          </p:nvSpPr>
          <p:spPr bwMode="ltGray">
            <a:xfrm>
              <a:off x="1430" y="3436"/>
              <a:ext cx="37" cy="60"/>
            </a:xfrm>
            <a:custGeom>
              <a:avLst/>
              <a:gdLst/>
              <a:ahLst/>
              <a:cxnLst>
                <a:cxn ang="0">
                  <a:pos x="1" y="25"/>
                </a:cxn>
                <a:cxn ang="0">
                  <a:pos x="15" y="0"/>
                </a:cxn>
                <a:cxn ang="0">
                  <a:pos x="27" y="10"/>
                </a:cxn>
                <a:cxn ang="0">
                  <a:pos x="28" y="25"/>
                </a:cxn>
                <a:cxn ang="0">
                  <a:pos x="34" y="33"/>
                </a:cxn>
                <a:cxn ang="0">
                  <a:pos x="10" y="60"/>
                </a:cxn>
                <a:cxn ang="0">
                  <a:pos x="1" y="45"/>
                </a:cxn>
                <a:cxn ang="0">
                  <a:pos x="1" y="25"/>
                </a:cxn>
              </a:cxnLst>
              <a:rect l="0" t="0" r="r" b="b"/>
              <a:pathLst>
                <a:path w="37" h="60">
                  <a:moveTo>
                    <a:pt x="1" y="25"/>
                  </a:moveTo>
                  <a:cubicBezTo>
                    <a:pt x="3" y="9"/>
                    <a:pt x="3" y="7"/>
                    <a:pt x="15" y="0"/>
                  </a:cubicBezTo>
                  <a:cubicBezTo>
                    <a:pt x="22" y="1"/>
                    <a:pt x="24" y="3"/>
                    <a:pt x="27" y="10"/>
                  </a:cubicBezTo>
                  <a:cubicBezTo>
                    <a:pt x="28" y="17"/>
                    <a:pt x="30" y="18"/>
                    <a:pt x="28" y="25"/>
                  </a:cubicBezTo>
                  <a:cubicBezTo>
                    <a:pt x="29" y="28"/>
                    <a:pt x="33" y="30"/>
                    <a:pt x="34" y="33"/>
                  </a:cubicBezTo>
                  <a:cubicBezTo>
                    <a:pt x="37" y="48"/>
                    <a:pt x="20" y="55"/>
                    <a:pt x="10" y="60"/>
                  </a:cubicBezTo>
                  <a:cubicBezTo>
                    <a:pt x="3" y="57"/>
                    <a:pt x="4" y="51"/>
                    <a:pt x="1" y="45"/>
                  </a:cubicBezTo>
                  <a:cubicBezTo>
                    <a:pt x="0" y="38"/>
                    <a:pt x="1" y="25"/>
                    <a:pt x="1" y="25"/>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5" name="Freeform 33"/>
            <p:cNvSpPr>
              <a:spLocks/>
            </p:cNvSpPr>
            <p:nvPr/>
          </p:nvSpPr>
          <p:spPr bwMode="ltGray">
            <a:xfrm>
              <a:off x="1367" y="3520"/>
              <a:ext cx="43" cy="21"/>
            </a:xfrm>
            <a:custGeom>
              <a:avLst/>
              <a:gdLst/>
              <a:ahLst/>
              <a:cxnLst>
                <a:cxn ang="0">
                  <a:pos x="12" y="10"/>
                </a:cxn>
                <a:cxn ang="0">
                  <a:pos x="28" y="0"/>
                </a:cxn>
                <a:cxn ang="0">
                  <a:pos x="33" y="13"/>
                </a:cxn>
                <a:cxn ang="0">
                  <a:pos x="16" y="21"/>
                </a:cxn>
                <a:cxn ang="0">
                  <a:pos x="12" y="6"/>
                </a:cxn>
                <a:cxn ang="0">
                  <a:pos x="12" y="10"/>
                </a:cxn>
              </a:cxnLst>
              <a:rect l="0" t="0" r="r" b="b"/>
              <a:pathLst>
                <a:path w="43" h="21">
                  <a:moveTo>
                    <a:pt x="12" y="10"/>
                  </a:moveTo>
                  <a:cubicBezTo>
                    <a:pt x="14" y="0"/>
                    <a:pt x="18" y="1"/>
                    <a:pt x="28" y="0"/>
                  </a:cubicBezTo>
                  <a:cubicBezTo>
                    <a:pt x="39" y="1"/>
                    <a:pt x="43" y="6"/>
                    <a:pt x="33" y="13"/>
                  </a:cubicBezTo>
                  <a:cubicBezTo>
                    <a:pt x="29" y="20"/>
                    <a:pt x="24" y="19"/>
                    <a:pt x="16" y="21"/>
                  </a:cubicBezTo>
                  <a:cubicBezTo>
                    <a:pt x="0" y="17"/>
                    <a:pt x="11" y="6"/>
                    <a:pt x="12" y="6"/>
                  </a:cubicBezTo>
                  <a:cubicBezTo>
                    <a:pt x="13" y="6"/>
                    <a:pt x="12" y="9"/>
                    <a:pt x="12" y="10"/>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6" name="Freeform 34"/>
            <p:cNvSpPr>
              <a:spLocks/>
            </p:cNvSpPr>
            <p:nvPr/>
          </p:nvSpPr>
          <p:spPr bwMode="ltGray">
            <a:xfrm>
              <a:off x="1786" y="1127"/>
              <a:ext cx="1520" cy="1402"/>
            </a:xfrm>
            <a:custGeom>
              <a:avLst/>
              <a:gdLst/>
              <a:ahLst/>
              <a:cxnLst>
                <a:cxn ang="0">
                  <a:pos x="1254" y="328"/>
                </a:cxn>
                <a:cxn ang="0">
                  <a:pos x="1204" y="272"/>
                </a:cxn>
                <a:cxn ang="0">
                  <a:pos x="1228" y="174"/>
                </a:cxn>
                <a:cxn ang="0">
                  <a:pos x="1272" y="108"/>
                </a:cxn>
                <a:cxn ang="0">
                  <a:pos x="1308" y="56"/>
                </a:cxn>
                <a:cxn ang="0">
                  <a:pos x="1350" y="92"/>
                </a:cxn>
                <a:cxn ang="0">
                  <a:pos x="1394" y="48"/>
                </a:cxn>
                <a:cxn ang="0">
                  <a:pos x="1344" y="30"/>
                </a:cxn>
                <a:cxn ang="0">
                  <a:pos x="1418" y="104"/>
                </a:cxn>
                <a:cxn ang="0">
                  <a:pos x="1490" y="246"/>
                </a:cxn>
                <a:cxn ang="0">
                  <a:pos x="1510" y="392"/>
                </a:cxn>
                <a:cxn ang="0">
                  <a:pos x="1451" y="555"/>
                </a:cxn>
                <a:cxn ang="0">
                  <a:pos x="1400" y="684"/>
                </a:cxn>
                <a:cxn ang="0">
                  <a:pos x="1352" y="891"/>
                </a:cxn>
                <a:cxn ang="0">
                  <a:pos x="1334" y="1038"/>
                </a:cxn>
                <a:cxn ang="0">
                  <a:pos x="1265" y="1050"/>
                </a:cxn>
                <a:cxn ang="0">
                  <a:pos x="1235" y="1056"/>
                </a:cxn>
                <a:cxn ang="0">
                  <a:pos x="1139" y="1173"/>
                </a:cxn>
                <a:cxn ang="0">
                  <a:pos x="1085" y="1104"/>
                </a:cxn>
                <a:cxn ang="0">
                  <a:pos x="998" y="1200"/>
                </a:cxn>
                <a:cxn ang="0">
                  <a:pos x="914" y="1194"/>
                </a:cxn>
                <a:cxn ang="0">
                  <a:pos x="848" y="1188"/>
                </a:cxn>
                <a:cxn ang="0">
                  <a:pos x="809" y="1149"/>
                </a:cxn>
                <a:cxn ang="0">
                  <a:pos x="791" y="1278"/>
                </a:cxn>
                <a:cxn ang="0">
                  <a:pos x="690" y="1402"/>
                </a:cxn>
                <a:cxn ang="0">
                  <a:pos x="596" y="1317"/>
                </a:cxn>
                <a:cxn ang="0">
                  <a:pos x="626" y="1236"/>
                </a:cxn>
                <a:cxn ang="0">
                  <a:pos x="586" y="1200"/>
                </a:cxn>
                <a:cxn ang="0">
                  <a:pos x="468" y="1200"/>
                </a:cxn>
                <a:cxn ang="0">
                  <a:pos x="462" y="1216"/>
                </a:cxn>
                <a:cxn ang="0">
                  <a:pos x="346" y="1238"/>
                </a:cxn>
                <a:cxn ang="0">
                  <a:pos x="282" y="1248"/>
                </a:cxn>
                <a:cxn ang="0">
                  <a:pos x="224" y="1252"/>
                </a:cxn>
                <a:cxn ang="0">
                  <a:pos x="214" y="1320"/>
                </a:cxn>
                <a:cxn ang="0">
                  <a:pos x="140" y="1300"/>
                </a:cxn>
                <a:cxn ang="0">
                  <a:pos x="40" y="1294"/>
                </a:cxn>
                <a:cxn ang="0">
                  <a:pos x="4" y="1242"/>
                </a:cxn>
                <a:cxn ang="0">
                  <a:pos x="90" y="1188"/>
                </a:cxn>
                <a:cxn ang="0">
                  <a:pos x="230" y="1084"/>
                </a:cxn>
                <a:cxn ang="0">
                  <a:pos x="322" y="1024"/>
                </a:cxn>
                <a:cxn ang="0">
                  <a:pos x="390" y="1038"/>
                </a:cxn>
                <a:cxn ang="0">
                  <a:pos x="508" y="1024"/>
                </a:cxn>
                <a:cxn ang="0">
                  <a:pos x="644" y="1035"/>
                </a:cxn>
                <a:cxn ang="0">
                  <a:pos x="728" y="1017"/>
                </a:cxn>
                <a:cxn ang="0">
                  <a:pos x="770" y="888"/>
                </a:cxn>
                <a:cxn ang="0">
                  <a:pos x="857" y="723"/>
                </a:cxn>
                <a:cxn ang="0">
                  <a:pos x="857" y="753"/>
                </a:cxn>
                <a:cxn ang="0">
                  <a:pos x="899" y="822"/>
                </a:cxn>
                <a:cxn ang="0">
                  <a:pos x="1070" y="705"/>
                </a:cxn>
                <a:cxn ang="0">
                  <a:pos x="1166" y="609"/>
                </a:cxn>
                <a:cxn ang="0">
                  <a:pos x="1223" y="465"/>
                </a:cxn>
              </a:cxnLst>
              <a:rect l="0" t="0" r="r" b="b"/>
              <a:pathLst>
                <a:path w="1520" h="1402">
                  <a:moveTo>
                    <a:pt x="1232" y="435"/>
                  </a:moveTo>
                  <a:lnTo>
                    <a:pt x="1232" y="400"/>
                  </a:lnTo>
                  <a:lnTo>
                    <a:pt x="1244" y="384"/>
                  </a:lnTo>
                  <a:lnTo>
                    <a:pt x="1250" y="362"/>
                  </a:lnTo>
                  <a:lnTo>
                    <a:pt x="1254" y="328"/>
                  </a:lnTo>
                  <a:lnTo>
                    <a:pt x="1248" y="310"/>
                  </a:lnTo>
                  <a:lnTo>
                    <a:pt x="1240" y="284"/>
                  </a:lnTo>
                  <a:lnTo>
                    <a:pt x="1216" y="304"/>
                  </a:lnTo>
                  <a:lnTo>
                    <a:pt x="1206" y="288"/>
                  </a:lnTo>
                  <a:lnTo>
                    <a:pt x="1204" y="272"/>
                  </a:lnTo>
                  <a:lnTo>
                    <a:pt x="1228" y="268"/>
                  </a:lnTo>
                  <a:lnTo>
                    <a:pt x="1240" y="250"/>
                  </a:lnTo>
                  <a:lnTo>
                    <a:pt x="1244" y="222"/>
                  </a:lnTo>
                  <a:lnTo>
                    <a:pt x="1238" y="192"/>
                  </a:lnTo>
                  <a:lnTo>
                    <a:pt x="1228" y="174"/>
                  </a:lnTo>
                  <a:lnTo>
                    <a:pt x="1232" y="160"/>
                  </a:lnTo>
                  <a:lnTo>
                    <a:pt x="1238" y="144"/>
                  </a:lnTo>
                  <a:lnTo>
                    <a:pt x="1262" y="142"/>
                  </a:lnTo>
                  <a:lnTo>
                    <a:pt x="1274" y="128"/>
                  </a:lnTo>
                  <a:lnTo>
                    <a:pt x="1272" y="108"/>
                  </a:lnTo>
                  <a:lnTo>
                    <a:pt x="1280" y="92"/>
                  </a:lnTo>
                  <a:lnTo>
                    <a:pt x="1272" y="82"/>
                  </a:lnTo>
                  <a:lnTo>
                    <a:pt x="1278" y="66"/>
                  </a:lnTo>
                  <a:lnTo>
                    <a:pt x="1286" y="54"/>
                  </a:lnTo>
                  <a:lnTo>
                    <a:pt x="1308" y="56"/>
                  </a:lnTo>
                  <a:lnTo>
                    <a:pt x="1320" y="74"/>
                  </a:lnTo>
                  <a:lnTo>
                    <a:pt x="1322" y="100"/>
                  </a:lnTo>
                  <a:lnTo>
                    <a:pt x="1336" y="124"/>
                  </a:lnTo>
                  <a:lnTo>
                    <a:pt x="1342" y="112"/>
                  </a:lnTo>
                  <a:lnTo>
                    <a:pt x="1350" y="92"/>
                  </a:lnTo>
                  <a:lnTo>
                    <a:pt x="1368" y="102"/>
                  </a:lnTo>
                  <a:lnTo>
                    <a:pt x="1384" y="116"/>
                  </a:lnTo>
                  <a:lnTo>
                    <a:pt x="1396" y="96"/>
                  </a:lnTo>
                  <a:lnTo>
                    <a:pt x="1400" y="70"/>
                  </a:lnTo>
                  <a:lnTo>
                    <a:pt x="1394" y="48"/>
                  </a:lnTo>
                  <a:lnTo>
                    <a:pt x="1378" y="64"/>
                  </a:lnTo>
                  <a:lnTo>
                    <a:pt x="1354" y="74"/>
                  </a:lnTo>
                  <a:lnTo>
                    <a:pt x="1334" y="74"/>
                  </a:lnTo>
                  <a:lnTo>
                    <a:pt x="1332" y="56"/>
                  </a:lnTo>
                  <a:lnTo>
                    <a:pt x="1344" y="30"/>
                  </a:lnTo>
                  <a:lnTo>
                    <a:pt x="1350" y="0"/>
                  </a:lnTo>
                  <a:lnTo>
                    <a:pt x="1382" y="14"/>
                  </a:lnTo>
                  <a:lnTo>
                    <a:pt x="1404" y="28"/>
                  </a:lnTo>
                  <a:lnTo>
                    <a:pt x="1420" y="26"/>
                  </a:lnTo>
                  <a:lnTo>
                    <a:pt x="1418" y="104"/>
                  </a:lnTo>
                  <a:lnTo>
                    <a:pt x="1424" y="136"/>
                  </a:lnTo>
                  <a:lnTo>
                    <a:pt x="1438" y="162"/>
                  </a:lnTo>
                  <a:lnTo>
                    <a:pt x="1466" y="182"/>
                  </a:lnTo>
                  <a:lnTo>
                    <a:pt x="1488" y="214"/>
                  </a:lnTo>
                  <a:lnTo>
                    <a:pt x="1490" y="246"/>
                  </a:lnTo>
                  <a:lnTo>
                    <a:pt x="1508" y="270"/>
                  </a:lnTo>
                  <a:lnTo>
                    <a:pt x="1510" y="310"/>
                  </a:lnTo>
                  <a:lnTo>
                    <a:pt x="1520" y="334"/>
                  </a:lnTo>
                  <a:lnTo>
                    <a:pt x="1512" y="366"/>
                  </a:lnTo>
                  <a:lnTo>
                    <a:pt x="1510" y="392"/>
                  </a:lnTo>
                  <a:lnTo>
                    <a:pt x="1502" y="416"/>
                  </a:lnTo>
                  <a:lnTo>
                    <a:pt x="1478" y="432"/>
                  </a:lnTo>
                  <a:lnTo>
                    <a:pt x="1464" y="462"/>
                  </a:lnTo>
                  <a:lnTo>
                    <a:pt x="1457" y="504"/>
                  </a:lnTo>
                  <a:lnTo>
                    <a:pt x="1451" y="555"/>
                  </a:lnTo>
                  <a:lnTo>
                    <a:pt x="1436" y="537"/>
                  </a:lnTo>
                  <a:lnTo>
                    <a:pt x="1406" y="552"/>
                  </a:lnTo>
                  <a:lnTo>
                    <a:pt x="1388" y="582"/>
                  </a:lnTo>
                  <a:lnTo>
                    <a:pt x="1385" y="612"/>
                  </a:lnTo>
                  <a:lnTo>
                    <a:pt x="1400" y="684"/>
                  </a:lnTo>
                  <a:lnTo>
                    <a:pt x="1406" y="738"/>
                  </a:lnTo>
                  <a:lnTo>
                    <a:pt x="1397" y="783"/>
                  </a:lnTo>
                  <a:lnTo>
                    <a:pt x="1370" y="798"/>
                  </a:lnTo>
                  <a:lnTo>
                    <a:pt x="1364" y="843"/>
                  </a:lnTo>
                  <a:lnTo>
                    <a:pt x="1352" y="891"/>
                  </a:lnTo>
                  <a:lnTo>
                    <a:pt x="1352" y="912"/>
                  </a:lnTo>
                  <a:lnTo>
                    <a:pt x="1361" y="936"/>
                  </a:lnTo>
                  <a:cubicBezTo>
                    <a:pt x="1377" y="974"/>
                    <a:pt x="1375" y="963"/>
                    <a:pt x="1391" y="987"/>
                  </a:cubicBezTo>
                  <a:cubicBezTo>
                    <a:pt x="1386" y="1006"/>
                    <a:pt x="1378" y="1002"/>
                    <a:pt x="1358" y="1005"/>
                  </a:cubicBezTo>
                  <a:cubicBezTo>
                    <a:pt x="1351" y="1016"/>
                    <a:pt x="1345" y="1031"/>
                    <a:pt x="1334" y="1038"/>
                  </a:cubicBezTo>
                  <a:cubicBezTo>
                    <a:pt x="1316" y="1065"/>
                    <a:pt x="1337" y="1092"/>
                    <a:pt x="1301" y="1104"/>
                  </a:cubicBezTo>
                  <a:cubicBezTo>
                    <a:pt x="1293" y="1112"/>
                    <a:pt x="1274" y="1125"/>
                    <a:pt x="1274" y="1125"/>
                  </a:cubicBezTo>
                  <a:cubicBezTo>
                    <a:pt x="1265" y="1138"/>
                    <a:pt x="1271" y="1144"/>
                    <a:pt x="1253" y="1140"/>
                  </a:cubicBezTo>
                  <a:cubicBezTo>
                    <a:pt x="1235" y="1128"/>
                    <a:pt x="1244" y="1108"/>
                    <a:pt x="1250" y="1089"/>
                  </a:cubicBezTo>
                  <a:cubicBezTo>
                    <a:pt x="1244" y="1072"/>
                    <a:pt x="1248" y="1056"/>
                    <a:pt x="1265" y="1050"/>
                  </a:cubicBezTo>
                  <a:cubicBezTo>
                    <a:pt x="1279" y="1029"/>
                    <a:pt x="1271" y="1036"/>
                    <a:pt x="1286" y="1026"/>
                  </a:cubicBezTo>
                  <a:cubicBezTo>
                    <a:pt x="1283" y="1004"/>
                    <a:pt x="1282" y="1001"/>
                    <a:pt x="1265" y="990"/>
                  </a:cubicBezTo>
                  <a:cubicBezTo>
                    <a:pt x="1257" y="992"/>
                    <a:pt x="1246" y="990"/>
                    <a:pt x="1244" y="1002"/>
                  </a:cubicBezTo>
                  <a:cubicBezTo>
                    <a:pt x="1243" y="1012"/>
                    <a:pt x="1253" y="1032"/>
                    <a:pt x="1253" y="1032"/>
                  </a:cubicBezTo>
                  <a:cubicBezTo>
                    <a:pt x="1249" y="1043"/>
                    <a:pt x="1242" y="1046"/>
                    <a:pt x="1235" y="1056"/>
                  </a:cubicBezTo>
                  <a:cubicBezTo>
                    <a:pt x="1234" y="1066"/>
                    <a:pt x="1234" y="1076"/>
                    <a:pt x="1232" y="1086"/>
                  </a:cubicBezTo>
                  <a:cubicBezTo>
                    <a:pt x="1231" y="1092"/>
                    <a:pt x="1226" y="1104"/>
                    <a:pt x="1226" y="1104"/>
                  </a:cubicBezTo>
                  <a:cubicBezTo>
                    <a:pt x="1209" y="1098"/>
                    <a:pt x="1218" y="1080"/>
                    <a:pt x="1199" y="1074"/>
                  </a:cubicBezTo>
                  <a:cubicBezTo>
                    <a:pt x="1185" y="1076"/>
                    <a:pt x="1173" y="1079"/>
                    <a:pt x="1160" y="1083"/>
                  </a:cubicBezTo>
                  <a:cubicBezTo>
                    <a:pt x="1149" y="1115"/>
                    <a:pt x="1179" y="1160"/>
                    <a:pt x="1139" y="1173"/>
                  </a:cubicBezTo>
                  <a:cubicBezTo>
                    <a:pt x="1130" y="1182"/>
                    <a:pt x="1128" y="1190"/>
                    <a:pt x="1121" y="1200"/>
                  </a:cubicBezTo>
                  <a:cubicBezTo>
                    <a:pt x="1107" y="1196"/>
                    <a:pt x="1102" y="1193"/>
                    <a:pt x="1097" y="1179"/>
                  </a:cubicBezTo>
                  <a:cubicBezTo>
                    <a:pt x="1100" y="1167"/>
                    <a:pt x="1104" y="1161"/>
                    <a:pt x="1100" y="1149"/>
                  </a:cubicBezTo>
                  <a:cubicBezTo>
                    <a:pt x="1103" y="1133"/>
                    <a:pt x="1113" y="1122"/>
                    <a:pt x="1118" y="1107"/>
                  </a:cubicBezTo>
                  <a:cubicBezTo>
                    <a:pt x="1095" y="1099"/>
                    <a:pt x="1106" y="1100"/>
                    <a:pt x="1085" y="1104"/>
                  </a:cubicBezTo>
                  <a:cubicBezTo>
                    <a:pt x="1068" y="1115"/>
                    <a:pt x="1082" y="1104"/>
                    <a:pt x="1073" y="1119"/>
                  </a:cubicBezTo>
                  <a:cubicBezTo>
                    <a:pt x="1069" y="1125"/>
                    <a:pt x="1061" y="1137"/>
                    <a:pt x="1061" y="1137"/>
                  </a:cubicBezTo>
                  <a:cubicBezTo>
                    <a:pt x="1058" y="1158"/>
                    <a:pt x="1057" y="1162"/>
                    <a:pt x="1043" y="1176"/>
                  </a:cubicBezTo>
                  <a:cubicBezTo>
                    <a:pt x="1039" y="1191"/>
                    <a:pt x="1041" y="1204"/>
                    <a:pt x="1025" y="1209"/>
                  </a:cubicBezTo>
                  <a:cubicBezTo>
                    <a:pt x="984" y="1202"/>
                    <a:pt x="1023" y="1211"/>
                    <a:pt x="998" y="1200"/>
                  </a:cubicBezTo>
                  <a:cubicBezTo>
                    <a:pt x="992" y="1197"/>
                    <a:pt x="980" y="1194"/>
                    <a:pt x="980" y="1194"/>
                  </a:cubicBezTo>
                  <a:cubicBezTo>
                    <a:pt x="967" y="1198"/>
                    <a:pt x="962" y="1201"/>
                    <a:pt x="944" y="1194"/>
                  </a:cubicBezTo>
                  <a:cubicBezTo>
                    <a:pt x="941" y="1193"/>
                    <a:pt x="943" y="1187"/>
                    <a:pt x="941" y="1185"/>
                  </a:cubicBezTo>
                  <a:cubicBezTo>
                    <a:pt x="939" y="1183"/>
                    <a:pt x="935" y="1183"/>
                    <a:pt x="932" y="1182"/>
                  </a:cubicBezTo>
                  <a:cubicBezTo>
                    <a:pt x="926" y="1186"/>
                    <a:pt x="920" y="1190"/>
                    <a:pt x="914" y="1194"/>
                  </a:cubicBezTo>
                  <a:cubicBezTo>
                    <a:pt x="911" y="1196"/>
                    <a:pt x="905" y="1200"/>
                    <a:pt x="905" y="1200"/>
                  </a:cubicBezTo>
                  <a:cubicBezTo>
                    <a:pt x="890" y="1190"/>
                    <a:pt x="884" y="1201"/>
                    <a:pt x="869" y="1206"/>
                  </a:cubicBezTo>
                  <a:cubicBezTo>
                    <a:pt x="863" y="1188"/>
                    <a:pt x="870" y="1182"/>
                    <a:pt x="887" y="1176"/>
                  </a:cubicBezTo>
                  <a:cubicBezTo>
                    <a:pt x="857" y="1156"/>
                    <a:pt x="876" y="1175"/>
                    <a:pt x="866" y="1182"/>
                  </a:cubicBezTo>
                  <a:cubicBezTo>
                    <a:pt x="861" y="1186"/>
                    <a:pt x="848" y="1188"/>
                    <a:pt x="848" y="1188"/>
                  </a:cubicBezTo>
                  <a:cubicBezTo>
                    <a:pt x="844" y="1176"/>
                    <a:pt x="839" y="1162"/>
                    <a:pt x="827" y="1158"/>
                  </a:cubicBezTo>
                  <a:cubicBezTo>
                    <a:pt x="828" y="1153"/>
                    <a:pt x="829" y="1137"/>
                    <a:pt x="833" y="1131"/>
                  </a:cubicBezTo>
                  <a:cubicBezTo>
                    <a:pt x="837" y="1125"/>
                    <a:pt x="845" y="1113"/>
                    <a:pt x="845" y="1113"/>
                  </a:cubicBezTo>
                  <a:cubicBezTo>
                    <a:pt x="837" y="1102"/>
                    <a:pt x="834" y="1100"/>
                    <a:pt x="821" y="1104"/>
                  </a:cubicBezTo>
                  <a:cubicBezTo>
                    <a:pt x="817" y="1121"/>
                    <a:pt x="829" y="1142"/>
                    <a:pt x="809" y="1149"/>
                  </a:cubicBezTo>
                  <a:cubicBezTo>
                    <a:pt x="798" y="1165"/>
                    <a:pt x="800" y="1182"/>
                    <a:pt x="794" y="1200"/>
                  </a:cubicBezTo>
                  <a:cubicBezTo>
                    <a:pt x="800" y="1229"/>
                    <a:pt x="820" y="1215"/>
                    <a:pt x="842" y="1230"/>
                  </a:cubicBezTo>
                  <a:cubicBezTo>
                    <a:pt x="845" y="1238"/>
                    <a:pt x="847" y="1257"/>
                    <a:pt x="839" y="1263"/>
                  </a:cubicBezTo>
                  <a:cubicBezTo>
                    <a:pt x="834" y="1267"/>
                    <a:pt x="816" y="1270"/>
                    <a:pt x="809" y="1272"/>
                  </a:cubicBezTo>
                  <a:cubicBezTo>
                    <a:pt x="803" y="1274"/>
                    <a:pt x="791" y="1278"/>
                    <a:pt x="791" y="1278"/>
                  </a:cubicBezTo>
                  <a:cubicBezTo>
                    <a:pt x="777" y="1273"/>
                    <a:pt x="774" y="1280"/>
                    <a:pt x="764" y="1290"/>
                  </a:cubicBezTo>
                  <a:cubicBezTo>
                    <a:pt x="757" y="1310"/>
                    <a:pt x="753" y="1324"/>
                    <a:pt x="731" y="1329"/>
                  </a:cubicBezTo>
                  <a:cubicBezTo>
                    <a:pt x="727" y="1335"/>
                    <a:pt x="728" y="1351"/>
                    <a:pt x="726" y="1358"/>
                  </a:cubicBezTo>
                  <a:lnTo>
                    <a:pt x="718" y="1374"/>
                  </a:lnTo>
                  <a:lnTo>
                    <a:pt x="690" y="1402"/>
                  </a:lnTo>
                  <a:lnTo>
                    <a:pt x="646" y="1390"/>
                  </a:lnTo>
                  <a:lnTo>
                    <a:pt x="630" y="1374"/>
                  </a:lnTo>
                  <a:lnTo>
                    <a:pt x="623" y="1359"/>
                  </a:lnTo>
                  <a:cubicBezTo>
                    <a:pt x="614" y="1349"/>
                    <a:pt x="597" y="1338"/>
                    <a:pt x="593" y="1326"/>
                  </a:cubicBezTo>
                  <a:cubicBezTo>
                    <a:pt x="594" y="1323"/>
                    <a:pt x="596" y="1320"/>
                    <a:pt x="596" y="1317"/>
                  </a:cubicBezTo>
                  <a:cubicBezTo>
                    <a:pt x="596" y="1314"/>
                    <a:pt x="593" y="1311"/>
                    <a:pt x="593" y="1308"/>
                  </a:cubicBezTo>
                  <a:cubicBezTo>
                    <a:pt x="594" y="1302"/>
                    <a:pt x="597" y="1296"/>
                    <a:pt x="599" y="1290"/>
                  </a:cubicBezTo>
                  <a:cubicBezTo>
                    <a:pt x="600" y="1287"/>
                    <a:pt x="602" y="1281"/>
                    <a:pt x="602" y="1281"/>
                  </a:cubicBezTo>
                  <a:cubicBezTo>
                    <a:pt x="600" y="1273"/>
                    <a:pt x="592" y="1257"/>
                    <a:pt x="599" y="1248"/>
                  </a:cubicBezTo>
                  <a:cubicBezTo>
                    <a:pt x="605" y="1240"/>
                    <a:pt x="626" y="1236"/>
                    <a:pt x="626" y="1236"/>
                  </a:cubicBezTo>
                  <a:cubicBezTo>
                    <a:pt x="637" y="1220"/>
                    <a:pt x="640" y="1206"/>
                    <a:pt x="659" y="1200"/>
                  </a:cubicBezTo>
                  <a:cubicBezTo>
                    <a:pt x="664" y="1186"/>
                    <a:pt x="656" y="1184"/>
                    <a:pt x="644" y="1188"/>
                  </a:cubicBezTo>
                  <a:cubicBezTo>
                    <a:pt x="642" y="1191"/>
                    <a:pt x="642" y="1197"/>
                    <a:pt x="638" y="1197"/>
                  </a:cubicBezTo>
                  <a:cubicBezTo>
                    <a:pt x="626" y="1198"/>
                    <a:pt x="602" y="1191"/>
                    <a:pt x="602" y="1191"/>
                  </a:cubicBezTo>
                  <a:lnTo>
                    <a:pt x="586" y="1200"/>
                  </a:lnTo>
                  <a:lnTo>
                    <a:pt x="554" y="1182"/>
                  </a:lnTo>
                  <a:lnTo>
                    <a:pt x="524" y="1173"/>
                  </a:lnTo>
                  <a:lnTo>
                    <a:pt x="496" y="1178"/>
                  </a:lnTo>
                  <a:lnTo>
                    <a:pt x="476" y="1190"/>
                  </a:lnTo>
                  <a:lnTo>
                    <a:pt x="468" y="1200"/>
                  </a:lnTo>
                  <a:lnTo>
                    <a:pt x="488" y="1206"/>
                  </a:lnTo>
                  <a:lnTo>
                    <a:pt x="496" y="1222"/>
                  </a:lnTo>
                  <a:lnTo>
                    <a:pt x="482" y="1230"/>
                  </a:lnTo>
                  <a:lnTo>
                    <a:pt x="466" y="1228"/>
                  </a:lnTo>
                  <a:lnTo>
                    <a:pt x="462" y="1216"/>
                  </a:lnTo>
                  <a:lnTo>
                    <a:pt x="442" y="1220"/>
                  </a:lnTo>
                  <a:lnTo>
                    <a:pt x="408" y="1218"/>
                  </a:lnTo>
                  <a:lnTo>
                    <a:pt x="382" y="1222"/>
                  </a:lnTo>
                  <a:lnTo>
                    <a:pt x="366" y="1240"/>
                  </a:lnTo>
                  <a:lnTo>
                    <a:pt x="346" y="1238"/>
                  </a:lnTo>
                  <a:lnTo>
                    <a:pt x="336" y="1256"/>
                  </a:lnTo>
                  <a:lnTo>
                    <a:pt x="318" y="1274"/>
                  </a:lnTo>
                  <a:lnTo>
                    <a:pt x="306" y="1266"/>
                  </a:lnTo>
                  <a:lnTo>
                    <a:pt x="294" y="1256"/>
                  </a:lnTo>
                  <a:lnTo>
                    <a:pt x="282" y="1248"/>
                  </a:lnTo>
                  <a:lnTo>
                    <a:pt x="264" y="1258"/>
                  </a:lnTo>
                  <a:lnTo>
                    <a:pt x="248" y="1272"/>
                  </a:lnTo>
                  <a:lnTo>
                    <a:pt x="228" y="1288"/>
                  </a:lnTo>
                  <a:lnTo>
                    <a:pt x="222" y="1270"/>
                  </a:lnTo>
                  <a:lnTo>
                    <a:pt x="224" y="1252"/>
                  </a:lnTo>
                  <a:lnTo>
                    <a:pt x="206" y="1252"/>
                  </a:lnTo>
                  <a:lnTo>
                    <a:pt x="198" y="1270"/>
                  </a:lnTo>
                  <a:lnTo>
                    <a:pt x="188" y="1286"/>
                  </a:lnTo>
                  <a:lnTo>
                    <a:pt x="190" y="1316"/>
                  </a:lnTo>
                  <a:lnTo>
                    <a:pt x="214" y="1320"/>
                  </a:lnTo>
                  <a:lnTo>
                    <a:pt x="210" y="1332"/>
                  </a:lnTo>
                  <a:lnTo>
                    <a:pt x="182" y="1332"/>
                  </a:lnTo>
                  <a:lnTo>
                    <a:pt x="172" y="1316"/>
                  </a:lnTo>
                  <a:lnTo>
                    <a:pt x="152" y="1310"/>
                  </a:lnTo>
                  <a:lnTo>
                    <a:pt x="140" y="1300"/>
                  </a:lnTo>
                  <a:lnTo>
                    <a:pt x="124" y="1288"/>
                  </a:lnTo>
                  <a:lnTo>
                    <a:pt x="96" y="1298"/>
                  </a:lnTo>
                  <a:lnTo>
                    <a:pt x="76" y="1280"/>
                  </a:lnTo>
                  <a:lnTo>
                    <a:pt x="60" y="1302"/>
                  </a:lnTo>
                  <a:lnTo>
                    <a:pt x="40" y="1294"/>
                  </a:lnTo>
                  <a:lnTo>
                    <a:pt x="30" y="1276"/>
                  </a:lnTo>
                  <a:lnTo>
                    <a:pt x="16" y="1284"/>
                  </a:lnTo>
                  <a:lnTo>
                    <a:pt x="0" y="1270"/>
                  </a:lnTo>
                  <a:lnTo>
                    <a:pt x="6" y="1260"/>
                  </a:lnTo>
                  <a:lnTo>
                    <a:pt x="4" y="1242"/>
                  </a:lnTo>
                  <a:lnTo>
                    <a:pt x="0" y="1228"/>
                  </a:lnTo>
                  <a:lnTo>
                    <a:pt x="8" y="1214"/>
                  </a:lnTo>
                  <a:lnTo>
                    <a:pt x="50" y="1216"/>
                  </a:lnTo>
                  <a:lnTo>
                    <a:pt x="74" y="1212"/>
                  </a:lnTo>
                  <a:lnTo>
                    <a:pt x="90" y="1188"/>
                  </a:lnTo>
                  <a:lnTo>
                    <a:pt x="118" y="1180"/>
                  </a:lnTo>
                  <a:lnTo>
                    <a:pt x="136" y="1168"/>
                  </a:lnTo>
                  <a:lnTo>
                    <a:pt x="166" y="1138"/>
                  </a:lnTo>
                  <a:lnTo>
                    <a:pt x="198" y="1108"/>
                  </a:lnTo>
                  <a:lnTo>
                    <a:pt x="230" y="1084"/>
                  </a:lnTo>
                  <a:lnTo>
                    <a:pt x="250" y="1074"/>
                  </a:lnTo>
                  <a:lnTo>
                    <a:pt x="254" y="1056"/>
                  </a:lnTo>
                  <a:lnTo>
                    <a:pt x="264" y="1046"/>
                  </a:lnTo>
                  <a:lnTo>
                    <a:pt x="288" y="1034"/>
                  </a:lnTo>
                  <a:lnTo>
                    <a:pt x="322" y="1024"/>
                  </a:lnTo>
                  <a:lnTo>
                    <a:pt x="338" y="1026"/>
                  </a:lnTo>
                  <a:lnTo>
                    <a:pt x="352" y="1028"/>
                  </a:lnTo>
                  <a:lnTo>
                    <a:pt x="354" y="1048"/>
                  </a:lnTo>
                  <a:lnTo>
                    <a:pt x="370" y="1042"/>
                  </a:lnTo>
                  <a:lnTo>
                    <a:pt x="390" y="1038"/>
                  </a:lnTo>
                  <a:lnTo>
                    <a:pt x="404" y="1042"/>
                  </a:lnTo>
                  <a:lnTo>
                    <a:pt x="418" y="1044"/>
                  </a:lnTo>
                  <a:lnTo>
                    <a:pt x="444" y="1042"/>
                  </a:lnTo>
                  <a:lnTo>
                    <a:pt x="478" y="1038"/>
                  </a:lnTo>
                  <a:cubicBezTo>
                    <a:pt x="489" y="1035"/>
                    <a:pt x="499" y="1028"/>
                    <a:pt x="508" y="1024"/>
                  </a:cubicBezTo>
                  <a:cubicBezTo>
                    <a:pt x="517" y="1020"/>
                    <a:pt x="522" y="1014"/>
                    <a:pt x="530" y="1014"/>
                  </a:cubicBezTo>
                  <a:cubicBezTo>
                    <a:pt x="531" y="1005"/>
                    <a:pt x="557" y="1023"/>
                    <a:pt x="557" y="1023"/>
                  </a:cubicBezTo>
                  <a:cubicBezTo>
                    <a:pt x="594" y="1018"/>
                    <a:pt x="580" y="1015"/>
                    <a:pt x="605" y="999"/>
                  </a:cubicBezTo>
                  <a:cubicBezTo>
                    <a:pt x="632" y="1004"/>
                    <a:pt x="628" y="1008"/>
                    <a:pt x="623" y="1032"/>
                  </a:cubicBezTo>
                  <a:cubicBezTo>
                    <a:pt x="628" y="1051"/>
                    <a:pt x="629" y="1040"/>
                    <a:pt x="644" y="1035"/>
                  </a:cubicBezTo>
                  <a:cubicBezTo>
                    <a:pt x="652" y="1047"/>
                    <a:pt x="657" y="1047"/>
                    <a:pt x="671" y="1050"/>
                  </a:cubicBezTo>
                  <a:cubicBezTo>
                    <a:pt x="677" y="1048"/>
                    <a:pt x="684" y="1048"/>
                    <a:pt x="689" y="1044"/>
                  </a:cubicBezTo>
                  <a:cubicBezTo>
                    <a:pt x="695" y="1040"/>
                    <a:pt x="707" y="1032"/>
                    <a:pt x="707" y="1032"/>
                  </a:cubicBezTo>
                  <a:cubicBezTo>
                    <a:pt x="708" y="1029"/>
                    <a:pt x="707" y="1025"/>
                    <a:pt x="710" y="1023"/>
                  </a:cubicBezTo>
                  <a:cubicBezTo>
                    <a:pt x="715" y="1019"/>
                    <a:pt x="728" y="1017"/>
                    <a:pt x="728" y="1017"/>
                  </a:cubicBezTo>
                  <a:cubicBezTo>
                    <a:pt x="724" y="1004"/>
                    <a:pt x="717" y="994"/>
                    <a:pt x="713" y="981"/>
                  </a:cubicBezTo>
                  <a:cubicBezTo>
                    <a:pt x="721" y="958"/>
                    <a:pt x="714" y="986"/>
                    <a:pt x="710" y="963"/>
                  </a:cubicBezTo>
                  <a:cubicBezTo>
                    <a:pt x="708" y="950"/>
                    <a:pt x="724" y="937"/>
                    <a:pt x="734" y="930"/>
                  </a:cubicBezTo>
                  <a:cubicBezTo>
                    <a:pt x="738" y="917"/>
                    <a:pt x="742" y="915"/>
                    <a:pt x="752" y="906"/>
                  </a:cubicBezTo>
                  <a:cubicBezTo>
                    <a:pt x="758" y="900"/>
                    <a:pt x="770" y="888"/>
                    <a:pt x="770" y="888"/>
                  </a:cubicBezTo>
                  <a:lnTo>
                    <a:pt x="818" y="828"/>
                  </a:lnTo>
                  <a:lnTo>
                    <a:pt x="824" y="807"/>
                  </a:lnTo>
                  <a:lnTo>
                    <a:pt x="818" y="777"/>
                  </a:lnTo>
                  <a:cubicBezTo>
                    <a:pt x="817" y="763"/>
                    <a:pt x="807" y="744"/>
                    <a:pt x="818" y="735"/>
                  </a:cubicBezTo>
                  <a:cubicBezTo>
                    <a:pt x="825" y="729"/>
                    <a:pt x="847" y="725"/>
                    <a:pt x="857" y="723"/>
                  </a:cubicBezTo>
                  <a:cubicBezTo>
                    <a:pt x="860" y="721"/>
                    <a:pt x="864" y="720"/>
                    <a:pt x="866" y="717"/>
                  </a:cubicBezTo>
                  <a:cubicBezTo>
                    <a:pt x="868" y="715"/>
                    <a:pt x="866" y="710"/>
                    <a:pt x="869" y="708"/>
                  </a:cubicBezTo>
                  <a:cubicBezTo>
                    <a:pt x="874" y="704"/>
                    <a:pt x="887" y="702"/>
                    <a:pt x="887" y="702"/>
                  </a:cubicBezTo>
                  <a:cubicBezTo>
                    <a:pt x="909" y="706"/>
                    <a:pt x="912" y="716"/>
                    <a:pt x="890" y="723"/>
                  </a:cubicBezTo>
                  <a:cubicBezTo>
                    <a:pt x="881" y="751"/>
                    <a:pt x="879" y="738"/>
                    <a:pt x="857" y="753"/>
                  </a:cubicBezTo>
                  <a:cubicBezTo>
                    <a:pt x="858" y="758"/>
                    <a:pt x="857" y="764"/>
                    <a:pt x="860" y="768"/>
                  </a:cubicBezTo>
                  <a:cubicBezTo>
                    <a:pt x="862" y="771"/>
                    <a:pt x="868" y="768"/>
                    <a:pt x="869" y="771"/>
                  </a:cubicBezTo>
                  <a:cubicBezTo>
                    <a:pt x="871" y="781"/>
                    <a:pt x="866" y="794"/>
                    <a:pt x="863" y="804"/>
                  </a:cubicBezTo>
                  <a:cubicBezTo>
                    <a:pt x="867" y="816"/>
                    <a:pt x="870" y="811"/>
                    <a:pt x="878" y="819"/>
                  </a:cubicBezTo>
                  <a:lnTo>
                    <a:pt x="899" y="822"/>
                  </a:lnTo>
                  <a:lnTo>
                    <a:pt x="926" y="804"/>
                  </a:lnTo>
                  <a:lnTo>
                    <a:pt x="986" y="765"/>
                  </a:lnTo>
                  <a:cubicBezTo>
                    <a:pt x="1007" y="747"/>
                    <a:pt x="996" y="750"/>
                    <a:pt x="1016" y="750"/>
                  </a:cubicBezTo>
                  <a:lnTo>
                    <a:pt x="1037" y="744"/>
                  </a:lnTo>
                  <a:lnTo>
                    <a:pt x="1070" y="705"/>
                  </a:lnTo>
                  <a:lnTo>
                    <a:pt x="1091" y="678"/>
                  </a:lnTo>
                  <a:lnTo>
                    <a:pt x="1106" y="648"/>
                  </a:lnTo>
                  <a:lnTo>
                    <a:pt x="1121" y="630"/>
                  </a:lnTo>
                  <a:lnTo>
                    <a:pt x="1142" y="618"/>
                  </a:lnTo>
                  <a:lnTo>
                    <a:pt x="1166" y="609"/>
                  </a:lnTo>
                  <a:lnTo>
                    <a:pt x="1184" y="585"/>
                  </a:lnTo>
                  <a:lnTo>
                    <a:pt x="1184" y="546"/>
                  </a:lnTo>
                  <a:lnTo>
                    <a:pt x="1193" y="522"/>
                  </a:lnTo>
                  <a:lnTo>
                    <a:pt x="1202" y="492"/>
                  </a:lnTo>
                  <a:lnTo>
                    <a:pt x="1223" y="465"/>
                  </a:lnTo>
                  <a:lnTo>
                    <a:pt x="1232" y="435"/>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37" name="Freeform 35"/>
            <p:cNvSpPr>
              <a:spLocks/>
            </p:cNvSpPr>
            <p:nvPr/>
          </p:nvSpPr>
          <p:spPr bwMode="ltGray">
            <a:xfrm>
              <a:off x="2084" y="2045"/>
              <a:ext cx="38" cy="34"/>
            </a:xfrm>
            <a:custGeom>
              <a:avLst/>
              <a:gdLst/>
              <a:ahLst/>
              <a:cxnLst>
                <a:cxn ang="0">
                  <a:pos x="4" y="12"/>
                </a:cxn>
                <a:cxn ang="0">
                  <a:pos x="18" y="0"/>
                </a:cxn>
                <a:cxn ang="0">
                  <a:pos x="38" y="8"/>
                </a:cxn>
                <a:cxn ang="0">
                  <a:pos x="30" y="34"/>
                </a:cxn>
                <a:cxn ang="0">
                  <a:pos x="14" y="20"/>
                </a:cxn>
                <a:cxn ang="0">
                  <a:pos x="0" y="18"/>
                </a:cxn>
                <a:cxn ang="0">
                  <a:pos x="4" y="12"/>
                </a:cxn>
              </a:cxnLst>
              <a:rect l="0" t="0" r="r" b="b"/>
              <a:pathLst>
                <a:path w="38" h="34">
                  <a:moveTo>
                    <a:pt x="4" y="12"/>
                  </a:moveTo>
                  <a:cubicBezTo>
                    <a:pt x="7" y="4"/>
                    <a:pt x="10" y="3"/>
                    <a:pt x="18" y="0"/>
                  </a:cubicBezTo>
                  <a:cubicBezTo>
                    <a:pt x="25" y="2"/>
                    <a:pt x="30" y="6"/>
                    <a:pt x="38" y="8"/>
                  </a:cubicBezTo>
                  <a:cubicBezTo>
                    <a:pt x="36" y="20"/>
                    <a:pt x="33" y="24"/>
                    <a:pt x="30" y="34"/>
                  </a:cubicBezTo>
                  <a:cubicBezTo>
                    <a:pt x="23" y="30"/>
                    <a:pt x="21" y="24"/>
                    <a:pt x="14" y="20"/>
                  </a:cubicBezTo>
                  <a:cubicBezTo>
                    <a:pt x="8" y="29"/>
                    <a:pt x="5" y="26"/>
                    <a:pt x="0" y="18"/>
                  </a:cubicBezTo>
                  <a:cubicBezTo>
                    <a:pt x="7" y="13"/>
                    <a:pt x="8" y="16"/>
                    <a:pt x="4" y="12"/>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8" name="Freeform 36"/>
            <p:cNvSpPr>
              <a:spLocks/>
            </p:cNvSpPr>
            <p:nvPr/>
          </p:nvSpPr>
          <p:spPr bwMode="ltGray">
            <a:xfrm>
              <a:off x="2118" y="2015"/>
              <a:ext cx="32" cy="39"/>
            </a:xfrm>
            <a:custGeom>
              <a:avLst/>
              <a:gdLst/>
              <a:ahLst/>
              <a:cxnLst>
                <a:cxn ang="0">
                  <a:pos x="6" y="16"/>
                </a:cxn>
                <a:cxn ang="0">
                  <a:pos x="20" y="4"/>
                </a:cxn>
                <a:cxn ang="0">
                  <a:pos x="30" y="22"/>
                </a:cxn>
                <a:cxn ang="0">
                  <a:pos x="32" y="28"/>
                </a:cxn>
                <a:cxn ang="0">
                  <a:pos x="16" y="36"/>
                </a:cxn>
                <a:cxn ang="0">
                  <a:pos x="0" y="30"/>
                </a:cxn>
                <a:cxn ang="0">
                  <a:pos x="6" y="16"/>
                </a:cxn>
              </a:cxnLst>
              <a:rect l="0" t="0" r="r" b="b"/>
              <a:pathLst>
                <a:path w="32" h="39">
                  <a:moveTo>
                    <a:pt x="6" y="16"/>
                  </a:moveTo>
                  <a:cubicBezTo>
                    <a:pt x="9" y="8"/>
                    <a:pt x="12" y="7"/>
                    <a:pt x="20" y="4"/>
                  </a:cubicBezTo>
                  <a:cubicBezTo>
                    <a:pt x="29" y="13"/>
                    <a:pt x="25" y="7"/>
                    <a:pt x="30" y="22"/>
                  </a:cubicBezTo>
                  <a:cubicBezTo>
                    <a:pt x="31" y="24"/>
                    <a:pt x="32" y="28"/>
                    <a:pt x="32" y="28"/>
                  </a:cubicBezTo>
                  <a:cubicBezTo>
                    <a:pt x="27" y="35"/>
                    <a:pt x="25" y="39"/>
                    <a:pt x="16" y="36"/>
                  </a:cubicBezTo>
                  <a:cubicBezTo>
                    <a:pt x="7" y="39"/>
                    <a:pt x="5" y="38"/>
                    <a:pt x="0" y="30"/>
                  </a:cubicBezTo>
                  <a:cubicBezTo>
                    <a:pt x="1" y="27"/>
                    <a:pt x="11" y="0"/>
                    <a:pt x="6" y="16"/>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39" name="Freeform 37"/>
            <p:cNvSpPr>
              <a:spLocks/>
            </p:cNvSpPr>
            <p:nvPr/>
          </p:nvSpPr>
          <p:spPr bwMode="ltGray">
            <a:xfrm>
              <a:off x="1610" y="2420"/>
              <a:ext cx="35" cy="38"/>
            </a:xfrm>
            <a:custGeom>
              <a:avLst/>
              <a:gdLst/>
              <a:ahLst/>
              <a:cxnLst>
                <a:cxn ang="0">
                  <a:pos x="10" y="32"/>
                </a:cxn>
                <a:cxn ang="0">
                  <a:pos x="1" y="20"/>
                </a:cxn>
                <a:cxn ang="0">
                  <a:pos x="9" y="0"/>
                </a:cxn>
                <a:cxn ang="0">
                  <a:pos x="31" y="20"/>
                </a:cxn>
                <a:cxn ang="0">
                  <a:pos x="21" y="38"/>
                </a:cxn>
                <a:cxn ang="0">
                  <a:pos x="10" y="32"/>
                </a:cxn>
              </a:cxnLst>
              <a:rect l="0" t="0" r="r" b="b"/>
              <a:pathLst>
                <a:path w="35" h="38">
                  <a:moveTo>
                    <a:pt x="10" y="32"/>
                  </a:moveTo>
                  <a:cubicBezTo>
                    <a:pt x="5" y="28"/>
                    <a:pt x="4" y="25"/>
                    <a:pt x="1" y="20"/>
                  </a:cubicBezTo>
                  <a:cubicBezTo>
                    <a:pt x="0" y="13"/>
                    <a:pt x="3" y="4"/>
                    <a:pt x="9" y="0"/>
                  </a:cubicBezTo>
                  <a:cubicBezTo>
                    <a:pt x="35" y="4"/>
                    <a:pt x="16" y="9"/>
                    <a:pt x="31" y="20"/>
                  </a:cubicBezTo>
                  <a:cubicBezTo>
                    <a:pt x="30" y="28"/>
                    <a:pt x="27" y="33"/>
                    <a:pt x="21" y="38"/>
                  </a:cubicBezTo>
                  <a:cubicBezTo>
                    <a:pt x="18" y="37"/>
                    <a:pt x="10" y="23"/>
                    <a:pt x="10" y="32"/>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40" name="Freeform 38"/>
            <p:cNvSpPr>
              <a:spLocks/>
            </p:cNvSpPr>
            <p:nvPr/>
          </p:nvSpPr>
          <p:spPr bwMode="ltGray">
            <a:xfrm>
              <a:off x="1543" y="2285"/>
              <a:ext cx="53" cy="110"/>
            </a:xfrm>
            <a:custGeom>
              <a:avLst/>
              <a:gdLst/>
              <a:ahLst/>
              <a:cxnLst>
                <a:cxn ang="0">
                  <a:pos x="38" y="65"/>
                </a:cxn>
                <a:cxn ang="0">
                  <a:pos x="46" y="35"/>
                </a:cxn>
                <a:cxn ang="0">
                  <a:pos x="50" y="15"/>
                </a:cxn>
                <a:cxn ang="0">
                  <a:pos x="52" y="0"/>
                </a:cxn>
                <a:cxn ang="0">
                  <a:pos x="37" y="6"/>
                </a:cxn>
                <a:cxn ang="0">
                  <a:pos x="22" y="23"/>
                </a:cxn>
                <a:cxn ang="0">
                  <a:pos x="25" y="45"/>
                </a:cxn>
                <a:cxn ang="0">
                  <a:pos x="11" y="68"/>
                </a:cxn>
                <a:cxn ang="0">
                  <a:pos x="2" y="93"/>
                </a:cxn>
                <a:cxn ang="0">
                  <a:pos x="11" y="110"/>
                </a:cxn>
                <a:cxn ang="0">
                  <a:pos x="22" y="99"/>
                </a:cxn>
                <a:cxn ang="0">
                  <a:pos x="23" y="83"/>
                </a:cxn>
                <a:cxn ang="0">
                  <a:pos x="31" y="66"/>
                </a:cxn>
                <a:cxn ang="0">
                  <a:pos x="38" y="65"/>
                </a:cxn>
              </a:cxnLst>
              <a:rect l="0" t="0" r="r" b="b"/>
              <a:pathLst>
                <a:path w="53" h="110">
                  <a:moveTo>
                    <a:pt x="38" y="65"/>
                  </a:moveTo>
                  <a:cubicBezTo>
                    <a:pt x="37" y="51"/>
                    <a:pt x="34" y="42"/>
                    <a:pt x="46" y="35"/>
                  </a:cubicBezTo>
                  <a:cubicBezTo>
                    <a:pt x="52" y="25"/>
                    <a:pt x="52" y="28"/>
                    <a:pt x="50" y="15"/>
                  </a:cubicBezTo>
                  <a:cubicBezTo>
                    <a:pt x="53" y="10"/>
                    <a:pt x="53" y="6"/>
                    <a:pt x="52" y="0"/>
                  </a:cubicBezTo>
                  <a:cubicBezTo>
                    <a:pt x="46" y="2"/>
                    <a:pt x="42" y="2"/>
                    <a:pt x="37" y="6"/>
                  </a:cubicBezTo>
                  <a:cubicBezTo>
                    <a:pt x="33" y="12"/>
                    <a:pt x="28" y="19"/>
                    <a:pt x="22" y="23"/>
                  </a:cubicBezTo>
                  <a:cubicBezTo>
                    <a:pt x="19" y="30"/>
                    <a:pt x="22" y="38"/>
                    <a:pt x="25" y="45"/>
                  </a:cubicBezTo>
                  <a:cubicBezTo>
                    <a:pt x="23" y="54"/>
                    <a:pt x="20" y="65"/>
                    <a:pt x="11" y="68"/>
                  </a:cubicBezTo>
                  <a:cubicBezTo>
                    <a:pt x="7" y="76"/>
                    <a:pt x="8" y="86"/>
                    <a:pt x="2" y="93"/>
                  </a:cubicBezTo>
                  <a:cubicBezTo>
                    <a:pt x="0" y="103"/>
                    <a:pt x="2" y="106"/>
                    <a:pt x="11" y="110"/>
                  </a:cubicBezTo>
                  <a:cubicBezTo>
                    <a:pt x="18" y="108"/>
                    <a:pt x="19" y="106"/>
                    <a:pt x="22" y="99"/>
                  </a:cubicBezTo>
                  <a:cubicBezTo>
                    <a:pt x="24" y="84"/>
                    <a:pt x="32" y="101"/>
                    <a:pt x="23" y="83"/>
                  </a:cubicBezTo>
                  <a:cubicBezTo>
                    <a:pt x="25" y="77"/>
                    <a:pt x="28" y="72"/>
                    <a:pt x="31" y="66"/>
                  </a:cubicBezTo>
                  <a:cubicBezTo>
                    <a:pt x="34" y="72"/>
                    <a:pt x="38" y="72"/>
                    <a:pt x="38" y="65"/>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41" name="Freeform 39"/>
            <p:cNvSpPr>
              <a:spLocks/>
            </p:cNvSpPr>
            <p:nvPr/>
          </p:nvSpPr>
          <p:spPr bwMode="ltGray">
            <a:xfrm>
              <a:off x="47" y="3743"/>
              <a:ext cx="261" cy="390"/>
            </a:xfrm>
            <a:custGeom>
              <a:avLst/>
              <a:gdLst/>
              <a:ahLst/>
              <a:cxnLst>
                <a:cxn ang="0">
                  <a:pos x="63" y="78"/>
                </a:cxn>
                <a:cxn ang="0">
                  <a:pos x="75" y="63"/>
                </a:cxn>
                <a:cxn ang="0">
                  <a:pos x="150" y="6"/>
                </a:cxn>
                <a:cxn ang="0">
                  <a:pos x="204" y="9"/>
                </a:cxn>
                <a:cxn ang="0">
                  <a:pos x="231" y="0"/>
                </a:cxn>
                <a:cxn ang="0">
                  <a:pos x="261" y="24"/>
                </a:cxn>
                <a:cxn ang="0">
                  <a:pos x="243" y="51"/>
                </a:cxn>
                <a:cxn ang="0">
                  <a:pos x="213" y="114"/>
                </a:cxn>
                <a:cxn ang="0">
                  <a:pos x="195" y="159"/>
                </a:cxn>
                <a:cxn ang="0">
                  <a:pos x="165" y="204"/>
                </a:cxn>
                <a:cxn ang="0">
                  <a:pos x="120" y="309"/>
                </a:cxn>
                <a:cxn ang="0">
                  <a:pos x="78" y="360"/>
                </a:cxn>
                <a:cxn ang="0">
                  <a:pos x="54" y="390"/>
                </a:cxn>
                <a:cxn ang="0">
                  <a:pos x="48" y="354"/>
                </a:cxn>
                <a:cxn ang="0">
                  <a:pos x="30" y="297"/>
                </a:cxn>
                <a:cxn ang="0">
                  <a:pos x="15" y="261"/>
                </a:cxn>
                <a:cxn ang="0">
                  <a:pos x="9" y="243"/>
                </a:cxn>
                <a:cxn ang="0">
                  <a:pos x="9" y="183"/>
                </a:cxn>
                <a:cxn ang="0">
                  <a:pos x="0" y="153"/>
                </a:cxn>
                <a:cxn ang="0">
                  <a:pos x="42" y="102"/>
                </a:cxn>
                <a:cxn ang="0">
                  <a:pos x="63" y="78"/>
                </a:cxn>
              </a:cxnLst>
              <a:rect l="0" t="0" r="r" b="b"/>
              <a:pathLst>
                <a:path w="261" h="390">
                  <a:moveTo>
                    <a:pt x="63" y="78"/>
                  </a:moveTo>
                  <a:cubicBezTo>
                    <a:pt x="70" y="58"/>
                    <a:pt x="60" y="80"/>
                    <a:pt x="75" y="63"/>
                  </a:cubicBezTo>
                  <a:cubicBezTo>
                    <a:pt x="101" y="33"/>
                    <a:pt x="111" y="19"/>
                    <a:pt x="150" y="6"/>
                  </a:cubicBezTo>
                  <a:cubicBezTo>
                    <a:pt x="166" y="7"/>
                    <a:pt x="188" y="14"/>
                    <a:pt x="204" y="9"/>
                  </a:cubicBezTo>
                  <a:cubicBezTo>
                    <a:pt x="213" y="6"/>
                    <a:pt x="231" y="0"/>
                    <a:pt x="231" y="0"/>
                  </a:cubicBezTo>
                  <a:cubicBezTo>
                    <a:pt x="249" y="4"/>
                    <a:pt x="255" y="6"/>
                    <a:pt x="261" y="24"/>
                  </a:cubicBezTo>
                  <a:cubicBezTo>
                    <a:pt x="257" y="36"/>
                    <a:pt x="248" y="40"/>
                    <a:pt x="243" y="51"/>
                  </a:cubicBezTo>
                  <a:cubicBezTo>
                    <a:pt x="233" y="72"/>
                    <a:pt x="222" y="93"/>
                    <a:pt x="213" y="114"/>
                  </a:cubicBezTo>
                  <a:cubicBezTo>
                    <a:pt x="206" y="129"/>
                    <a:pt x="203" y="144"/>
                    <a:pt x="195" y="159"/>
                  </a:cubicBezTo>
                  <a:cubicBezTo>
                    <a:pt x="186" y="175"/>
                    <a:pt x="169" y="186"/>
                    <a:pt x="165" y="204"/>
                  </a:cubicBezTo>
                  <a:cubicBezTo>
                    <a:pt x="159" y="229"/>
                    <a:pt x="146" y="300"/>
                    <a:pt x="120" y="309"/>
                  </a:cubicBezTo>
                  <a:cubicBezTo>
                    <a:pt x="108" y="327"/>
                    <a:pt x="92" y="343"/>
                    <a:pt x="78" y="360"/>
                  </a:cubicBezTo>
                  <a:cubicBezTo>
                    <a:pt x="69" y="371"/>
                    <a:pt x="66" y="386"/>
                    <a:pt x="54" y="390"/>
                  </a:cubicBezTo>
                  <a:cubicBezTo>
                    <a:pt x="46" y="378"/>
                    <a:pt x="51" y="370"/>
                    <a:pt x="48" y="354"/>
                  </a:cubicBezTo>
                  <a:cubicBezTo>
                    <a:pt x="44" y="335"/>
                    <a:pt x="36" y="316"/>
                    <a:pt x="30" y="297"/>
                  </a:cubicBezTo>
                  <a:cubicBezTo>
                    <a:pt x="26" y="285"/>
                    <a:pt x="19" y="273"/>
                    <a:pt x="15" y="261"/>
                  </a:cubicBezTo>
                  <a:cubicBezTo>
                    <a:pt x="13" y="255"/>
                    <a:pt x="9" y="243"/>
                    <a:pt x="9" y="243"/>
                  </a:cubicBezTo>
                  <a:cubicBezTo>
                    <a:pt x="2" y="177"/>
                    <a:pt x="9" y="259"/>
                    <a:pt x="9" y="183"/>
                  </a:cubicBezTo>
                  <a:cubicBezTo>
                    <a:pt x="9" y="173"/>
                    <a:pt x="0" y="153"/>
                    <a:pt x="0" y="153"/>
                  </a:cubicBezTo>
                  <a:cubicBezTo>
                    <a:pt x="8" y="130"/>
                    <a:pt x="22" y="115"/>
                    <a:pt x="42" y="102"/>
                  </a:cubicBezTo>
                  <a:cubicBezTo>
                    <a:pt x="46" y="90"/>
                    <a:pt x="54" y="87"/>
                    <a:pt x="63" y="78"/>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42" name="Freeform 40"/>
            <p:cNvSpPr>
              <a:spLocks/>
            </p:cNvSpPr>
            <p:nvPr/>
          </p:nvSpPr>
          <p:spPr bwMode="ltGray">
            <a:xfrm>
              <a:off x="0" y="0"/>
              <a:ext cx="2934" cy="3703"/>
            </a:xfrm>
            <a:custGeom>
              <a:avLst/>
              <a:gdLst/>
              <a:ahLst/>
              <a:cxnLst>
                <a:cxn ang="0">
                  <a:pos x="77" y="3626"/>
                </a:cxn>
                <a:cxn ang="0">
                  <a:pos x="146" y="3494"/>
                </a:cxn>
                <a:cxn ang="0">
                  <a:pos x="179" y="3443"/>
                </a:cxn>
                <a:cxn ang="0">
                  <a:pos x="263" y="3308"/>
                </a:cxn>
                <a:cxn ang="0">
                  <a:pos x="353" y="3170"/>
                </a:cxn>
                <a:cxn ang="0">
                  <a:pos x="383" y="3104"/>
                </a:cxn>
                <a:cxn ang="0">
                  <a:pos x="419" y="3041"/>
                </a:cxn>
                <a:cxn ang="0">
                  <a:pos x="452" y="3008"/>
                </a:cxn>
                <a:cxn ang="0">
                  <a:pos x="308" y="2915"/>
                </a:cxn>
                <a:cxn ang="0">
                  <a:pos x="173" y="2951"/>
                </a:cxn>
                <a:cxn ang="0">
                  <a:pos x="416" y="2837"/>
                </a:cxn>
                <a:cxn ang="0">
                  <a:pos x="368" y="2696"/>
                </a:cxn>
                <a:cxn ang="0">
                  <a:pos x="317" y="2657"/>
                </a:cxn>
                <a:cxn ang="0">
                  <a:pos x="419" y="2615"/>
                </a:cxn>
                <a:cxn ang="0">
                  <a:pos x="311" y="2330"/>
                </a:cxn>
                <a:cxn ang="0">
                  <a:pos x="188" y="2090"/>
                </a:cxn>
                <a:cxn ang="0">
                  <a:pos x="311" y="1925"/>
                </a:cxn>
                <a:cxn ang="0">
                  <a:pos x="407" y="1922"/>
                </a:cxn>
                <a:cxn ang="0">
                  <a:pos x="572" y="1817"/>
                </a:cxn>
                <a:cxn ang="0">
                  <a:pos x="590" y="1727"/>
                </a:cxn>
                <a:cxn ang="0">
                  <a:pos x="395" y="1646"/>
                </a:cxn>
                <a:cxn ang="0">
                  <a:pos x="152" y="1673"/>
                </a:cxn>
                <a:cxn ang="0">
                  <a:pos x="149" y="1538"/>
                </a:cxn>
                <a:cxn ang="0">
                  <a:pos x="71" y="1367"/>
                </a:cxn>
                <a:cxn ang="0">
                  <a:pos x="245" y="1379"/>
                </a:cxn>
                <a:cxn ang="0">
                  <a:pos x="470" y="1217"/>
                </a:cxn>
                <a:cxn ang="0">
                  <a:pos x="668" y="1139"/>
                </a:cxn>
                <a:cxn ang="0">
                  <a:pos x="593" y="1334"/>
                </a:cxn>
                <a:cxn ang="0">
                  <a:pos x="593" y="1460"/>
                </a:cxn>
                <a:cxn ang="0">
                  <a:pos x="611" y="1469"/>
                </a:cxn>
                <a:cxn ang="0">
                  <a:pos x="947" y="1361"/>
                </a:cxn>
                <a:cxn ang="0">
                  <a:pos x="1109" y="1424"/>
                </a:cxn>
                <a:cxn ang="0">
                  <a:pos x="1058" y="1580"/>
                </a:cxn>
                <a:cxn ang="0">
                  <a:pos x="983" y="1670"/>
                </a:cxn>
                <a:cxn ang="0">
                  <a:pos x="1055" y="1712"/>
                </a:cxn>
                <a:cxn ang="0">
                  <a:pos x="1214" y="1736"/>
                </a:cxn>
                <a:cxn ang="0">
                  <a:pos x="1259" y="1898"/>
                </a:cxn>
                <a:cxn ang="0">
                  <a:pos x="1208" y="1931"/>
                </a:cxn>
                <a:cxn ang="0">
                  <a:pos x="1205" y="2105"/>
                </a:cxn>
                <a:cxn ang="0">
                  <a:pos x="1184" y="2285"/>
                </a:cxn>
                <a:cxn ang="0">
                  <a:pos x="1148" y="2333"/>
                </a:cxn>
                <a:cxn ang="0">
                  <a:pos x="1280" y="2267"/>
                </a:cxn>
                <a:cxn ang="0">
                  <a:pos x="1316" y="2267"/>
                </a:cxn>
                <a:cxn ang="0">
                  <a:pos x="1361" y="2261"/>
                </a:cxn>
                <a:cxn ang="0">
                  <a:pos x="1415" y="2234"/>
                </a:cxn>
                <a:cxn ang="0">
                  <a:pos x="1616" y="2060"/>
                </a:cxn>
                <a:cxn ang="0">
                  <a:pos x="1595" y="1832"/>
                </a:cxn>
                <a:cxn ang="0">
                  <a:pos x="1433" y="1544"/>
                </a:cxn>
                <a:cxn ang="0">
                  <a:pos x="1391" y="1406"/>
                </a:cxn>
                <a:cxn ang="0">
                  <a:pos x="1604" y="1304"/>
                </a:cxn>
                <a:cxn ang="0">
                  <a:pos x="1679" y="1121"/>
                </a:cxn>
                <a:cxn ang="0">
                  <a:pos x="1829" y="1004"/>
                </a:cxn>
                <a:cxn ang="0">
                  <a:pos x="1991" y="842"/>
                </a:cxn>
                <a:cxn ang="0">
                  <a:pos x="2036" y="899"/>
                </a:cxn>
                <a:cxn ang="0">
                  <a:pos x="2267" y="911"/>
                </a:cxn>
                <a:cxn ang="0">
                  <a:pos x="2534" y="647"/>
                </a:cxn>
                <a:cxn ang="0">
                  <a:pos x="2768" y="347"/>
                </a:cxn>
                <a:cxn ang="0">
                  <a:pos x="2855" y="155"/>
                </a:cxn>
              </a:cxnLst>
              <a:rect l="0" t="0" r="r" b="b"/>
              <a:pathLst>
                <a:path w="2934" h="3703">
                  <a:moveTo>
                    <a:pt x="2934" y="0"/>
                  </a:moveTo>
                  <a:lnTo>
                    <a:pt x="0" y="0"/>
                  </a:lnTo>
                  <a:lnTo>
                    <a:pt x="0" y="3703"/>
                  </a:lnTo>
                  <a:lnTo>
                    <a:pt x="65" y="3665"/>
                  </a:lnTo>
                  <a:lnTo>
                    <a:pt x="77" y="3626"/>
                  </a:lnTo>
                  <a:lnTo>
                    <a:pt x="107" y="3629"/>
                  </a:lnTo>
                  <a:lnTo>
                    <a:pt x="116" y="3590"/>
                  </a:lnTo>
                  <a:lnTo>
                    <a:pt x="143" y="3578"/>
                  </a:lnTo>
                  <a:lnTo>
                    <a:pt x="164" y="3506"/>
                  </a:lnTo>
                  <a:lnTo>
                    <a:pt x="146" y="3494"/>
                  </a:lnTo>
                  <a:lnTo>
                    <a:pt x="140" y="3479"/>
                  </a:lnTo>
                  <a:lnTo>
                    <a:pt x="158" y="3467"/>
                  </a:lnTo>
                  <a:lnTo>
                    <a:pt x="167" y="3485"/>
                  </a:lnTo>
                  <a:lnTo>
                    <a:pt x="185" y="3482"/>
                  </a:lnTo>
                  <a:lnTo>
                    <a:pt x="179" y="3443"/>
                  </a:lnTo>
                  <a:lnTo>
                    <a:pt x="209" y="3419"/>
                  </a:lnTo>
                  <a:lnTo>
                    <a:pt x="215" y="3374"/>
                  </a:lnTo>
                  <a:lnTo>
                    <a:pt x="239" y="3356"/>
                  </a:lnTo>
                  <a:lnTo>
                    <a:pt x="263" y="3335"/>
                  </a:lnTo>
                  <a:lnTo>
                    <a:pt x="263" y="3308"/>
                  </a:lnTo>
                  <a:lnTo>
                    <a:pt x="284" y="3251"/>
                  </a:lnTo>
                  <a:lnTo>
                    <a:pt x="329" y="3284"/>
                  </a:lnTo>
                  <a:lnTo>
                    <a:pt x="347" y="3242"/>
                  </a:lnTo>
                  <a:lnTo>
                    <a:pt x="359" y="3203"/>
                  </a:lnTo>
                  <a:lnTo>
                    <a:pt x="353" y="3170"/>
                  </a:lnTo>
                  <a:lnTo>
                    <a:pt x="371" y="3140"/>
                  </a:lnTo>
                  <a:lnTo>
                    <a:pt x="359" y="3125"/>
                  </a:lnTo>
                  <a:lnTo>
                    <a:pt x="341" y="3107"/>
                  </a:lnTo>
                  <a:lnTo>
                    <a:pt x="374" y="3083"/>
                  </a:lnTo>
                  <a:lnTo>
                    <a:pt x="383" y="3104"/>
                  </a:lnTo>
                  <a:lnTo>
                    <a:pt x="404" y="3104"/>
                  </a:lnTo>
                  <a:lnTo>
                    <a:pt x="425" y="3071"/>
                  </a:lnTo>
                  <a:lnTo>
                    <a:pt x="446" y="3041"/>
                  </a:lnTo>
                  <a:lnTo>
                    <a:pt x="443" y="3035"/>
                  </a:lnTo>
                  <a:lnTo>
                    <a:pt x="419" y="3041"/>
                  </a:lnTo>
                  <a:lnTo>
                    <a:pt x="371" y="3044"/>
                  </a:lnTo>
                  <a:lnTo>
                    <a:pt x="371" y="3032"/>
                  </a:lnTo>
                  <a:lnTo>
                    <a:pt x="392" y="3029"/>
                  </a:lnTo>
                  <a:lnTo>
                    <a:pt x="413" y="3017"/>
                  </a:lnTo>
                  <a:lnTo>
                    <a:pt x="452" y="3008"/>
                  </a:lnTo>
                  <a:lnTo>
                    <a:pt x="470" y="2999"/>
                  </a:lnTo>
                  <a:lnTo>
                    <a:pt x="401" y="2978"/>
                  </a:lnTo>
                  <a:lnTo>
                    <a:pt x="374" y="2942"/>
                  </a:lnTo>
                  <a:lnTo>
                    <a:pt x="344" y="2918"/>
                  </a:lnTo>
                  <a:lnTo>
                    <a:pt x="308" y="2915"/>
                  </a:lnTo>
                  <a:lnTo>
                    <a:pt x="296" y="2942"/>
                  </a:lnTo>
                  <a:lnTo>
                    <a:pt x="260" y="2954"/>
                  </a:lnTo>
                  <a:lnTo>
                    <a:pt x="245" y="2936"/>
                  </a:lnTo>
                  <a:lnTo>
                    <a:pt x="227" y="2936"/>
                  </a:lnTo>
                  <a:lnTo>
                    <a:pt x="173" y="2951"/>
                  </a:lnTo>
                  <a:lnTo>
                    <a:pt x="215" y="2921"/>
                  </a:lnTo>
                  <a:lnTo>
                    <a:pt x="275" y="2909"/>
                  </a:lnTo>
                  <a:lnTo>
                    <a:pt x="320" y="2873"/>
                  </a:lnTo>
                  <a:lnTo>
                    <a:pt x="365" y="2840"/>
                  </a:lnTo>
                  <a:lnTo>
                    <a:pt x="416" y="2837"/>
                  </a:lnTo>
                  <a:lnTo>
                    <a:pt x="428" y="2825"/>
                  </a:lnTo>
                  <a:lnTo>
                    <a:pt x="452" y="2822"/>
                  </a:lnTo>
                  <a:lnTo>
                    <a:pt x="437" y="2780"/>
                  </a:lnTo>
                  <a:lnTo>
                    <a:pt x="407" y="2738"/>
                  </a:lnTo>
                  <a:lnTo>
                    <a:pt x="368" y="2696"/>
                  </a:lnTo>
                  <a:lnTo>
                    <a:pt x="311" y="2672"/>
                  </a:lnTo>
                  <a:lnTo>
                    <a:pt x="269" y="2636"/>
                  </a:lnTo>
                  <a:lnTo>
                    <a:pt x="233" y="2597"/>
                  </a:lnTo>
                  <a:lnTo>
                    <a:pt x="284" y="2615"/>
                  </a:lnTo>
                  <a:lnTo>
                    <a:pt x="317" y="2657"/>
                  </a:lnTo>
                  <a:lnTo>
                    <a:pt x="377" y="2669"/>
                  </a:lnTo>
                  <a:lnTo>
                    <a:pt x="434" y="2702"/>
                  </a:lnTo>
                  <a:lnTo>
                    <a:pt x="464" y="2693"/>
                  </a:lnTo>
                  <a:lnTo>
                    <a:pt x="455" y="2648"/>
                  </a:lnTo>
                  <a:lnTo>
                    <a:pt x="419" y="2615"/>
                  </a:lnTo>
                  <a:lnTo>
                    <a:pt x="410" y="2588"/>
                  </a:lnTo>
                  <a:lnTo>
                    <a:pt x="383" y="2558"/>
                  </a:lnTo>
                  <a:lnTo>
                    <a:pt x="338" y="2525"/>
                  </a:lnTo>
                  <a:lnTo>
                    <a:pt x="335" y="2432"/>
                  </a:lnTo>
                  <a:lnTo>
                    <a:pt x="311" y="2330"/>
                  </a:lnTo>
                  <a:lnTo>
                    <a:pt x="275" y="2231"/>
                  </a:lnTo>
                  <a:lnTo>
                    <a:pt x="191" y="2165"/>
                  </a:lnTo>
                  <a:lnTo>
                    <a:pt x="170" y="2168"/>
                  </a:lnTo>
                  <a:lnTo>
                    <a:pt x="161" y="2105"/>
                  </a:lnTo>
                  <a:lnTo>
                    <a:pt x="188" y="2090"/>
                  </a:lnTo>
                  <a:lnTo>
                    <a:pt x="269" y="1979"/>
                  </a:lnTo>
                  <a:lnTo>
                    <a:pt x="314" y="1961"/>
                  </a:lnTo>
                  <a:lnTo>
                    <a:pt x="332" y="1949"/>
                  </a:lnTo>
                  <a:lnTo>
                    <a:pt x="311" y="1943"/>
                  </a:lnTo>
                  <a:lnTo>
                    <a:pt x="311" y="1925"/>
                  </a:lnTo>
                  <a:lnTo>
                    <a:pt x="329" y="1907"/>
                  </a:lnTo>
                  <a:lnTo>
                    <a:pt x="365" y="1904"/>
                  </a:lnTo>
                  <a:lnTo>
                    <a:pt x="362" y="1931"/>
                  </a:lnTo>
                  <a:lnTo>
                    <a:pt x="374" y="1940"/>
                  </a:lnTo>
                  <a:lnTo>
                    <a:pt x="407" y="1922"/>
                  </a:lnTo>
                  <a:lnTo>
                    <a:pt x="410" y="1877"/>
                  </a:lnTo>
                  <a:lnTo>
                    <a:pt x="428" y="1868"/>
                  </a:lnTo>
                  <a:lnTo>
                    <a:pt x="431" y="1844"/>
                  </a:lnTo>
                  <a:lnTo>
                    <a:pt x="482" y="1838"/>
                  </a:lnTo>
                  <a:lnTo>
                    <a:pt x="572" y="1817"/>
                  </a:lnTo>
                  <a:lnTo>
                    <a:pt x="650" y="1826"/>
                  </a:lnTo>
                  <a:lnTo>
                    <a:pt x="647" y="1775"/>
                  </a:lnTo>
                  <a:lnTo>
                    <a:pt x="683" y="1748"/>
                  </a:lnTo>
                  <a:lnTo>
                    <a:pt x="644" y="1739"/>
                  </a:lnTo>
                  <a:lnTo>
                    <a:pt x="590" y="1727"/>
                  </a:lnTo>
                  <a:lnTo>
                    <a:pt x="557" y="1721"/>
                  </a:lnTo>
                  <a:lnTo>
                    <a:pt x="485" y="1682"/>
                  </a:lnTo>
                  <a:lnTo>
                    <a:pt x="461" y="1640"/>
                  </a:lnTo>
                  <a:lnTo>
                    <a:pt x="431" y="1637"/>
                  </a:lnTo>
                  <a:lnTo>
                    <a:pt x="395" y="1646"/>
                  </a:lnTo>
                  <a:lnTo>
                    <a:pt x="338" y="1688"/>
                  </a:lnTo>
                  <a:lnTo>
                    <a:pt x="284" y="1703"/>
                  </a:lnTo>
                  <a:lnTo>
                    <a:pt x="224" y="1736"/>
                  </a:lnTo>
                  <a:lnTo>
                    <a:pt x="197" y="1736"/>
                  </a:lnTo>
                  <a:lnTo>
                    <a:pt x="152" y="1673"/>
                  </a:lnTo>
                  <a:lnTo>
                    <a:pt x="149" y="1646"/>
                  </a:lnTo>
                  <a:lnTo>
                    <a:pt x="164" y="1616"/>
                  </a:lnTo>
                  <a:lnTo>
                    <a:pt x="197" y="1574"/>
                  </a:lnTo>
                  <a:lnTo>
                    <a:pt x="197" y="1559"/>
                  </a:lnTo>
                  <a:lnTo>
                    <a:pt x="149" y="1538"/>
                  </a:lnTo>
                  <a:lnTo>
                    <a:pt x="107" y="1532"/>
                  </a:lnTo>
                  <a:lnTo>
                    <a:pt x="74" y="1532"/>
                  </a:lnTo>
                  <a:lnTo>
                    <a:pt x="56" y="1511"/>
                  </a:lnTo>
                  <a:lnTo>
                    <a:pt x="53" y="1460"/>
                  </a:lnTo>
                  <a:lnTo>
                    <a:pt x="71" y="1367"/>
                  </a:lnTo>
                  <a:lnTo>
                    <a:pt x="104" y="1355"/>
                  </a:lnTo>
                  <a:lnTo>
                    <a:pt x="125" y="1343"/>
                  </a:lnTo>
                  <a:lnTo>
                    <a:pt x="137" y="1373"/>
                  </a:lnTo>
                  <a:lnTo>
                    <a:pt x="197" y="1388"/>
                  </a:lnTo>
                  <a:lnTo>
                    <a:pt x="245" y="1379"/>
                  </a:lnTo>
                  <a:lnTo>
                    <a:pt x="251" y="1334"/>
                  </a:lnTo>
                  <a:lnTo>
                    <a:pt x="302" y="1301"/>
                  </a:lnTo>
                  <a:lnTo>
                    <a:pt x="344" y="1286"/>
                  </a:lnTo>
                  <a:lnTo>
                    <a:pt x="464" y="1238"/>
                  </a:lnTo>
                  <a:lnTo>
                    <a:pt x="470" y="1217"/>
                  </a:lnTo>
                  <a:lnTo>
                    <a:pt x="560" y="1154"/>
                  </a:lnTo>
                  <a:lnTo>
                    <a:pt x="575" y="1130"/>
                  </a:lnTo>
                  <a:lnTo>
                    <a:pt x="605" y="1151"/>
                  </a:lnTo>
                  <a:lnTo>
                    <a:pt x="629" y="1163"/>
                  </a:lnTo>
                  <a:lnTo>
                    <a:pt x="668" y="1139"/>
                  </a:lnTo>
                  <a:lnTo>
                    <a:pt x="674" y="1163"/>
                  </a:lnTo>
                  <a:lnTo>
                    <a:pt x="716" y="1181"/>
                  </a:lnTo>
                  <a:lnTo>
                    <a:pt x="704" y="1220"/>
                  </a:lnTo>
                  <a:lnTo>
                    <a:pt x="647" y="1283"/>
                  </a:lnTo>
                  <a:lnTo>
                    <a:pt x="593" y="1334"/>
                  </a:lnTo>
                  <a:lnTo>
                    <a:pt x="581" y="1370"/>
                  </a:lnTo>
                  <a:lnTo>
                    <a:pt x="593" y="1385"/>
                  </a:lnTo>
                  <a:lnTo>
                    <a:pt x="629" y="1385"/>
                  </a:lnTo>
                  <a:lnTo>
                    <a:pt x="599" y="1430"/>
                  </a:lnTo>
                  <a:lnTo>
                    <a:pt x="593" y="1460"/>
                  </a:lnTo>
                  <a:lnTo>
                    <a:pt x="566" y="1457"/>
                  </a:lnTo>
                  <a:lnTo>
                    <a:pt x="539" y="1475"/>
                  </a:lnTo>
                  <a:lnTo>
                    <a:pt x="536" y="1490"/>
                  </a:lnTo>
                  <a:lnTo>
                    <a:pt x="566" y="1490"/>
                  </a:lnTo>
                  <a:lnTo>
                    <a:pt x="611" y="1469"/>
                  </a:lnTo>
                  <a:lnTo>
                    <a:pt x="659" y="1442"/>
                  </a:lnTo>
                  <a:lnTo>
                    <a:pt x="725" y="1385"/>
                  </a:lnTo>
                  <a:lnTo>
                    <a:pt x="770" y="1385"/>
                  </a:lnTo>
                  <a:lnTo>
                    <a:pt x="845" y="1361"/>
                  </a:lnTo>
                  <a:lnTo>
                    <a:pt x="947" y="1361"/>
                  </a:lnTo>
                  <a:lnTo>
                    <a:pt x="995" y="1391"/>
                  </a:lnTo>
                  <a:lnTo>
                    <a:pt x="998" y="1412"/>
                  </a:lnTo>
                  <a:lnTo>
                    <a:pt x="1019" y="1394"/>
                  </a:lnTo>
                  <a:lnTo>
                    <a:pt x="1055" y="1427"/>
                  </a:lnTo>
                  <a:lnTo>
                    <a:pt x="1109" y="1424"/>
                  </a:lnTo>
                  <a:lnTo>
                    <a:pt x="1094" y="1469"/>
                  </a:lnTo>
                  <a:lnTo>
                    <a:pt x="1082" y="1505"/>
                  </a:lnTo>
                  <a:lnTo>
                    <a:pt x="1073" y="1535"/>
                  </a:lnTo>
                  <a:lnTo>
                    <a:pt x="1091" y="1565"/>
                  </a:lnTo>
                  <a:lnTo>
                    <a:pt x="1058" y="1580"/>
                  </a:lnTo>
                  <a:lnTo>
                    <a:pt x="1040" y="1595"/>
                  </a:lnTo>
                  <a:lnTo>
                    <a:pt x="1013" y="1583"/>
                  </a:lnTo>
                  <a:lnTo>
                    <a:pt x="1013" y="1625"/>
                  </a:lnTo>
                  <a:lnTo>
                    <a:pt x="986" y="1652"/>
                  </a:lnTo>
                  <a:lnTo>
                    <a:pt x="983" y="1670"/>
                  </a:lnTo>
                  <a:lnTo>
                    <a:pt x="1007" y="1673"/>
                  </a:lnTo>
                  <a:lnTo>
                    <a:pt x="1037" y="1667"/>
                  </a:lnTo>
                  <a:lnTo>
                    <a:pt x="1025" y="1694"/>
                  </a:lnTo>
                  <a:lnTo>
                    <a:pt x="1037" y="1709"/>
                  </a:lnTo>
                  <a:lnTo>
                    <a:pt x="1055" y="1712"/>
                  </a:lnTo>
                  <a:lnTo>
                    <a:pt x="1058" y="1727"/>
                  </a:lnTo>
                  <a:lnTo>
                    <a:pt x="1094" y="1703"/>
                  </a:lnTo>
                  <a:lnTo>
                    <a:pt x="1100" y="1676"/>
                  </a:lnTo>
                  <a:lnTo>
                    <a:pt x="1148" y="1730"/>
                  </a:lnTo>
                  <a:lnTo>
                    <a:pt x="1214" y="1736"/>
                  </a:lnTo>
                  <a:lnTo>
                    <a:pt x="1220" y="1754"/>
                  </a:lnTo>
                  <a:lnTo>
                    <a:pt x="1223" y="1781"/>
                  </a:lnTo>
                  <a:lnTo>
                    <a:pt x="1244" y="1838"/>
                  </a:lnTo>
                  <a:lnTo>
                    <a:pt x="1244" y="1856"/>
                  </a:lnTo>
                  <a:lnTo>
                    <a:pt x="1259" y="1898"/>
                  </a:lnTo>
                  <a:lnTo>
                    <a:pt x="1226" y="1883"/>
                  </a:lnTo>
                  <a:lnTo>
                    <a:pt x="1190" y="1883"/>
                  </a:lnTo>
                  <a:lnTo>
                    <a:pt x="1160" y="1898"/>
                  </a:lnTo>
                  <a:lnTo>
                    <a:pt x="1184" y="1928"/>
                  </a:lnTo>
                  <a:lnTo>
                    <a:pt x="1208" y="1931"/>
                  </a:lnTo>
                  <a:lnTo>
                    <a:pt x="1205" y="1949"/>
                  </a:lnTo>
                  <a:lnTo>
                    <a:pt x="1196" y="1982"/>
                  </a:lnTo>
                  <a:lnTo>
                    <a:pt x="1211" y="2039"/>
                  </a:lnTo>
                  <a:lnTo>
                    <a:pt x="1217" y="2072"/>
                  </a:lnTo>
                  <a:lnTo>
                    <a:pt x="1205" y="2105"/>
                  </a:lnTo>
                  <a:lnTo>
                    <a:pt x="1184" y="2150"/>
                  </a:lnTo>
                  <a:lnTo>
                    <a:pt x="1169" y="2210"/>
                  </a:lnTo>
                  <a:lnTo>
                    <a:pt x="1166" y="2246"/>
                  </a:lnTo>
                  <a:lnTo>
                    <a:pt x="1193" y="2255"/>
                  </a:lnTo>
                  <a:lnTo>
                    <a:pt x="1184" y="2285"/>
                  </a:lnTo>
                  <a:lnTo>
                    <a:pt x="1169" y="2270"/>
                  </a:lnTo>
                  <a:lnTo>
                    <a:pt x="1154" y="2261"/>
                  </a:lnTo>
                  <a:lnTo>
                    <a:pt x="1163" y="2306"/>
                  </a:lnTo>
                  <a:lnTo>
                    <a:pt x="1142" y="2312"/>
                  </a:lnTo>
                  <a:lnTo>
                    <a:pt x="1148" y="2333"/>
                  </a:lnTo>
                  <a:lnTo>
                    <a:pt x="1181" y="2306"/>
                  </a:lnTo>
                  <a:lnTo>
                    <a:pt x="1193" y="2318"/>
                  </a:lnTo>
                  <a:lnTo>
                    <a:pt x="1211" y="2297"/>
                  </a:lnTo>
                  <a:lnTo>
                    <a:pt x="1232" y="2309"/>
                  </a:lnTo>
                  <a:lnTo>
                    <a:pt x="1280" y="2267"/>
                  </a:lnTo>
                  <a:lnTo>
                    <a:pt x="1298" y="2258"/>
                  </a:lnTo>
                  <a:lnTo>
                    <a:pt x="1283" y="2294"/>
                  </a:lnTo>
                  <a:lnTo>
                    <a:pt x="1295" y="2306"/>
                  </a:lnTo>
                  <a:lnTo>
                    <a:pt x="1310" y="2297"/>
                  </a:lnTo>
                  <a:lnTo>
                    <a:pt x="1316" y="2267"/>
                  </a:lnTo>
                  <a:lnTo>
                    <a:pt x="1328" y="2279"/>
                  </a:lnTo>
                  <a:lnTo>
                    <a:pt x="1340" y="2270"/>
                  </a:lnTo>
                  <a:lnTo>
                    <a:pt x="1331" y="2249"/>
                  </a:lnTo>
                  <a:lnTo>
                    <a:pt x="1355" y="2240"/>
                  </a:lnTo>
                  <a:lnTo>
                    <a:pt x="1361" y="2261"/>
                  </a:lnTo>
                  <a:lnTo>
                    <a:pt x="1382" y="2276"/>
                  </a:lnTo>
                  <a:lnTo>
                    <a:pt x="1394" y="2270"/>
                  </a:lnTo>
                  <a:lnTo>
                    <a:pt x="1379" y="2243"/>
                  </a:lnTo>
                  <a:lnTo>
                    <a:pt x="1367" y="2228"/>
                  </a:lnTo>
                  <a:lnTo>
                    <a:pt x="1415" y="2234"/>
                  </a:lnTo>
                  <a:lnTo>
                    <a:pt x="1448" y="2249"/>
                  </a:lnTo>
                  <a:lnTo>
                    <a:pt x="1451" y="2204"/>
                  </a:lnTo>
                  <a:lnTo>
                    <a:pt x="1547" y="2228"/>
                  </a:lnTo>
                  <a:lnTo>
                    <a:pt x="1598" y="2141"/>
                  </a:lnTo>
                  <a:lnTo>
                    <a:pt x="1616" y="2060"/>
                  </a:lnTo>
                  <a:lnTo>
                    <a:pt x="1598" y="2048"/>
                  </a:lnTo>
                  <a:lnTo>
                    <a:pt x="1595" y="2027"/>
                  </a:lnTo>
                  <a:lnTo>
                    <a:pt x="1601" y="1967"/>
                  </a:lnTo>
                  <a:lnTo>
                    <a:pt x="1607" y="1898"/>
                  </a:lnTo>
                  <a:lnTo>
                    <a:pt x="1595" y="1832"/>
                  </a:lnTo>
                  <a:lnTo>
                    <a:pt x="1571" y="1802"/>
                  </a:lnTo>
                  <a:lnTo>
                    <a:pt x="1541" y="1748"/>
                  </a:lnTo>
                  <a:lnTo>
                    <a:pt x="1490" y="1616"/>
                  </a:lnTo>
                  <a:lnTo>
                    <a:pt x="1454" y="1577"/>
                  </a:lnTo>
                  <a:lnTo>
                    <a:pt x="1433" y="1544"/>
                  </a:lnTo>
                  <a:lnTo>
                    <a:pt x="1400" y="1544"/>
                  </a:lnTo>
                  <a:lnTo>
                    <a:pt x="1388" y="1508"/>
                  </a:lnTo>
                  <a:lnTo>
                    <a:pt x="1397" y="1496"/>
                  </a:lnTo>
                  <a:lnTo>
                    <a:pt x="1394" y="1460"/>
                  </a:lnTo>
                  <a:lnTo>
                    <a:pt x="1391" y="1406"/>
                  </a:lnTo>
                  <a:lnTo>
                    <a:pt x="1421" y="1391"/>
                  </a:lnTo>
                  <a:lnTo>
                    <a:pt x="1445" y="1370"/>
                  </a:lnTo>
                  <a:lnTo>
                    <a:pt x="1505" y="1370"/>
                  </a:lnTo>
                  <a:lnTo>
                    <a:pt x="1562" y="1316"/>
                  </a:lnTo>
                  <a:lnTo>
                    <a:pt x="1604" y="1304"/>
                  </a:lnTo>
                  <a:lnTo>
                    <a:pt x="1658" y="1256"/>
                  </a:lnTo>
                  <a:lnTo>
                    <a:pt x="1682" y="1247"/>
                  </a:lnTo>
                  <a:lnTo>
                    <a:pt x="1691" y="1166"/>
                  </a:lnTo>
                  <a:lnTo>
                    <a:pt x="1694" y="1142"/>
                  </a:lnTo>
                  <a:lnTo>
                    <a:pt x="1679" y="1121"/>
                  </a:lnTo>
                  <a:lnTo>
                    <a:pt x="1682" y="1097"/>
                  </a:lnTo>
                  <a:lnTo>
                    <a:pt x="1727" y="1073"/>
                  </a:lnTo>
                  <a:lnTo>
                    <a:pt x="1781" y="1025"/>
                  </a:lnTo>
                  <a:lnTo>
                    <a:pt x="1805" y="1028"/>
                  </a:lnTo>
                  <a:lnTo>
                    <a:pt x="1829" y="1004"/>
                  </a:lnTo>
                  <a:lnTo>
                    <a:pt x="1832" y="974"/>
                  </a:lnTo>
                  <a:lnTo>
                    <a:pt x="1862" y="974"/>
                  </a:lnTo>
                  <a:lnTo>
                    <a:pt x="1901" y="953"/>
                  </a:lnTo>
                  <a:lnTo>
                    <a:pt x="1940" y="899"/>
                  </a:lnTo>
                  <a:lnTo>
                    <a:pt x="1991" y="842"/>
                  </a:lnTo>
                  <a:lnTo>
                    <a:pt x="1976" y="893"/>
                  </a:lnTo>
                  <a:lnTo>
                    <a:pt x="1988" y="905"/>
                  </a:lnTo>
                  <a:lnTo>
                    <a:pt x="2021" y="851"/>
                  </a:lnTo>
                  <a:lnTo>
                    <a:pt x="2036" y="863"/>
                  </a:lnTo>
                  <a:lnTo>
                    <a:pt x="2036" y="899"/>
                  </a:lnTo>
                  <a:lnTo>
                    <a:pt x="2036" y="926"/>
                  </a:lnTo>
                  <a:lnTo>
                    <a:pt x="2075" y="926"/>
                  </a:lnTo>
                  <a:lnTo>
                    <a:pt x="2129" y="941"/>
                  </a:lnTo>
                  <a:lnTo>
                    <a:pt x="2198" y="932"/>
                  </a:lnTo>
                  <a:lnTo>
                    <a:pt x="2267" y="911"/>
                  </a:lnTo>
                  <a:lnTo>
                    <a:pt x="2315" y="869"/>
                  </a:lnTo>
                  <a:lnTo>
                    <a:pt x="2390" y="818"/>
                  </a:lnTo>
                  <a:lnTo>
                    <a:pt x="2438" y="770"/>
                  </a:lnTo>
                  <a:lnTo>
                    <a:pt x="2480" y="698"/>
                  </a:lnTo>
                  <a:lnTo>
                    <a:pt x="2534" y="647"/>
                  </a:lnTo>
                  <a:lnTo>
                    <a:pt x="2552" y="617"/>
                  </a:lnTo>
                  <a:lnTo>
                    <a:pt x="2573" y="575"/>
                  </a:lnTo>
                  <a:lnTo>
                    <a:pt x="2597" y="536"/>
                  </a:lnTo>
                  <a:lnTo>
                    <a:pt x="2741" y="383"/>
                  </a:lnTo>
                  <a:lnTo>
                    <a:pt x="2768" y="347"/>
                  </a:lnTo>
                  <a:lnTo>
                    <a:pt x="2774" y="320"/>
                  </a:lnTo>
                  <a:lnTo>
                    <a:pt x="2789" y="236"/>
                  </a:lnTo>
                  <a:lnTo>
                    <a:pt x="2807" y="209"/>
                  </a:lnTo>
                  <a:lnTo>
                    <a:pt x="2840" y="176"/>
                  </a:lnTo>
                  <a:lnTo>
                    <a:pt x="2855" y="155"/>
                  </a:lnTo>
                  <a:lnTo>
                    <a:pt x="2855" y="128"/>
                  </a:lnTo>
                  <a:lnTo>
                    <a:pt x="2864" y="101"/>
                  </a:lnTo>
                  <a:lnTo>
                    <a:pt x="2934" y="0"/>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43" name="Freeform 41"/>
            <p:cNvSpPr>
              <a:spLocks/>
            </p:cNvSpPr>
            <p:nvPr/>
          </p:nvSpPr>
          <p:spPr bwMode="ltGray">
            <a:xfrm>
              <a:off x="1460" y="2224"/>
              <a:ext cx="32" cy="52"/>
            </a:xfrm>
            <a:custGeom>
              <a:avLst/>
              <a:gdLst/>
              <a:ahLst/>
              <a:cxnLst>
                <a:cxn ang="0">
                  <a:pos x="3" y="46"/>
                </a:cxn>
                <a:cxn ang="0">
                  <a:pos x="0" y="19"/>
                </a:cxn>
                <a:cxn ang="0">
                  <a:pos x="24" y="4"/>
                </a:cxn>
                <a:cxn ang="0">
                  <a:pos x="21" y="52"/>
                </a:cxn>
                <a:cxn ang="0">
                  <a:pos x="3" y="46"/>
                </a:cxn>
              </a:cxnLst>
              <a:rect l="0" t="0" r="r" b="b"/>
              <a:pathLst>
                <a:path w="32" h="52">
                  <a:moveTo>
                    <a:pt x="3" y="46"/>
                  </a:moveTo>
                  <a:cubicBezTo>
                    <a:pt x="6" y="37"/>
                    <a:pt x="0" y="19"/>
                    <a:pt x="0" y="19"/>
                  </a:cubicBezTo>
                  <a:cubicBezTo>
                    <a:pt x="6" y="2"/>
                    <a:pt x="5" y="0"/>
                    <a:pt x="24" y="4"/>
                  </a:cubicBezTo>
                  <a:cubicBezTo>
                    <a:pt x="30" y="22"/>
                    <a:pt x="32" y="35"/>
                    <a:pt x="21" y="52"/>
                  </a:cubicBezTo>
                  <a:cubicBezTo>
                    <a:pt x="0" y="47"/>
                    <a:pt x="9" y="34"/>
                    <a:pt x="3" y="46"/>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44" name="Freeform 42"/>
            <p:cNvSpPr>
              <a:spLocks/>
            </p:cNvSpPr>
            <p:nvPr/>
          </p:nvSpPr>
          <p:spPr bwMode="ltGray">
            <a:xfrm>
              <a:off x="1117" y="2458"/>
              <a:ext cx="118" cy="46"/>
            </a:xfrm>
            <a:custGeom>
              <a:avLst/>
              <a:gdLst/>
              <a:ahLst/>
              <a:cxnLst>
                <a:cxn ang="0">
                  <a:pos x="16" y="10"/>
                </a:cxn>
                <a:cxn ang="0">
                  <a:pos x="52" y="1"/>
                </a:cxn>
                <a:cxn ang="0">
                  <a:pos x="91" y="7"/>
                </a:cxn>
                <a:cxn ang="0">
                  <a:pos x="106" y="19"/>
                </a:cxn>
                <a:cxn ang="0">
                  <a:pos x="88" y="46"/>
                </a:cxn>
                <a:cxn ang="0">
                  <a:pos x="13" y="43"/>
                </a:cxn>
                <a:cxn ang="0">
                  <a:pos x="7" y="19"/>
                </a:cxn>
                <a:cxn ang="0">
                  <a:pos x="16" y="10"/>
                </a:cxn>
              </a:cxnLst>
              <a:rect l="0" t="0" r="r" b="b"/>
              <a:pathLst>
                <a:path w="118" h="46">
                  <a:moveTo>
                    <a:pt x="16" y="10"/>
                  </a:moveTo>
                  <a:cubicBezTo>
                    <a:pt x="31" y="15"/>
                    <a:pt x="38" y="6"/>
                    <a:pt x="52" y="1"/>
                  </a:cubicBezTo>
                  <a:cubicBezTo>
                    <a:pt x="65" y="2"/>
                    <a:pt x="80" y="0"/>
                    <a:pt x="91" y="7"/>
                  </a:cubicBezTo>
                  <a:cubicBezTo>
                    <a:pt x="118" y="25"/>
                    <a:pt x="77" y="9"/>
                    <a:pt x="106" y="19"/>
                  </a:cubicBezTo>
                  <a:cubicBezTo>
                    <a:pt x="103" y="34"/>
                    <a:pt x="103" y="41"/>
                    <a:pt x="88" y="46"/>
                  </a:cubicBezTo>
                  <a:cubicBezTo>
                    <a:pt x="63" y="45"/>
                    <a:pt x="38" y="46"/>
                    <a:pt x="13" y="43"/>
                  </a:cubicBezTo>
                  <a:cubicBezTo>
                    <a:pt x="0" y="42"/>
                    <a:pt x="2" y="27"/>
                    <a:pt x="7" y="19"/>
                  </a:cubicBezTo>
                  <a:cubicBezTo>
                    <a:pt x="18" y="0"/>
                    <a:pt x="16" y="29"/>
                    <a:pt x="16" y="10"/>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45" name="Freeform 43"/>
            <p:cNvSpPr>
              <a:spLocks/>
            </p:cNvSpPr>
            <p:nvPr/>
          </p:nvSpPr>
          <p:spPr bwMode="ltGray">
            <a:xfrm>
              <a:off x="3191" y="110"/>
              <a:ext cx="39" cy="285"/>
            </a:xfrm>
            <a:custGeom>
              <a:avLst/>
              <a:gdLst/>
              <a:ahLst/>
              <a:cxnLst>
                <a:cxn ang="0">
                  <a:pos x="39" y="285"/>
                </a:cxn>
                <a:cxn ang="0">
                  <a:pos x="15" y="243"/>
                </a:cxn>
                <a:cxn ang="0">
                  <a:pos x="9" y="201"/>
                </a:cxn>
                <a:cxn ang="0">
                  <a:pos x="0" y="165"/>
                </a:cxn>
                <a:cxn ang="0">
                  <a:pos x="9" y="132"/>
                </a:cxn>
                <a:cxn ang="0">
                  <a:pos x="18" y="84"/>
                </a:cxn>
                <a:cxn ang="0">
                  <a:pos x="12" y="39"/>
                </a:cxn>
                <a:cxn ang="0">
                  <a:pos x="15" y="0"/>
                </a:cxn>
              </a:cxnLst>
              <a:rect l="0" t="0" r="r" b="b"/>
              <a:pathLst>
                <a:path w="39" h="285">
                  <a:moveTo>
                    <a:pt x="39" y="285"/>
                  </a:moveTo>
                  <a:lnTo>
                    <a:pt x="15" y="243"/>
                  </a:lnTo>
                  <a:lnTo>
                    <a:pt x="9" y="201"/>
                  </a:lnTo>
                  <a:lnTo>
                    <a:pt x="0" y="165"/>
                  </a:lnTo>
                  <a:lnTo>
                    <a:pt x="9" y="132"/>
                  </a:lnTo>
                  <a:lnTo>
                    <a:pt x="18" y="84"/>
                  </a:lnTo>
                  <a:lnTo>
                    <a:pt x="12" y="39"/>
                  </a:lnTo>
                  <a:lnTo>
                    <a:pt x="15" y="0"/>
                  </a:lnTo>
                </a:path>
              </a:pathLst>
            </a:custGeom>
            <a:solidFill>
              <a:schemeClr val="bg2"/>
            </a:solidFill>
            <a:ln w="9525">
              <a:noFill/>
              <a:round/>
              <a:headEnd/>
              <a:tailEnd/>
            </a:ln>
            <a:effectLst/>
          </p:spPr>
          <p:txBody>
            <a:bodyPr wrap="none" anchor="ctr"/>
            <a:lstStyle/>
            <a:p>
              <a:pPr>
                <a:defRPr/>
              </a:pPr>
              <a:endParaRPr lang="ja-JP" altLang="en-US"/>
            </a:p>
          </p:txBody>
        </p:sp>
        <p:sp>
          <p:nvSpPr>
            <p:cNvPr id="46" name="Freeform 44"/>
            <p:cNvSpPr>
              <a:spLocks/>
            </p:cNvSpPr>
            <p:nvPr/>
          </p:nvSpPr>
          <p:spPr bwMode="ltGray">
            <a:xfrm>
              <a:off x="3185" y="-1"/>
              <a:ext cx="225" cy="399"/>
            </a:xfrm>
            <a:custGeom>
              <a:avLst/>
              <a:gdLst/>
              <a:ahLst/>
              <a:cxnLst>
                <a:cxn ang="0">
                  <a:pos x="45" y="399"/>
                </a:cxn>
                <a:cxn ang="0">
                  <a:pos x="21" y="351"/>
                </a:cxn>
                <a:cxn ang="0">
                  <a:pos x="15" y="303"/>
                </a:cxn>
                <a:cxn ang="0">
                  <a:pos x="0" y="273"/>
                </a:cxn>
                <a:cxn ang="0">
                  <a:pos x="18" y="231"/>
                </a:cxn>
                <a:cxn ang="0">
                  <a:pos x="21" y="207"/>
                </a:cxn>
                <a:cxn ang="0">
                  <a:pos x="18" y="168"/>
                </a:cxn>
                <a:cxn ang="0">
                  <a:pos x="15" y="135"/>
                </a:cxn>
                <a:cxn ang="0">
                  <a:pos x="24" y="99"/>
                </a:cxn>
                <a:cxn ang="0">
                  <a:pos x="39" y="36"/>
                </a:cxn>
                <a:cxn ang="0">
                  <a:pos x="39" y="3"/>
                </a:cxn>
                <a:cxn ang="0">
                  <a:pos x="90" y="0"/>
                </a:cxn>
                <a:cxn ang="0">
                  <a:pos x="84" y="24"/>
                </a:cxn>
                <a:cxn ang="0">
                  <a:pos x="99" y="96"/>
                </a:cxn>
                <a:cxn ang="0">
                  <a:pos x="114" y="129"/>
                </a:cxn>
                <a:cxn ang="0">
                  <a:pos x="138" y="150"/>
                </a:cxn>
                <a:cxn ang="0">
                  <a:pos x="153" y="168"/>
                </a:cxn>
                <a:cxn ang="0">
                  <a:pos x="162" y="186"/>
                </a:cxn>
                <a:cxn ang="0">
                  <a:pos x="162" y="213"/>
                </a:cxn>
                <a:cxn ang="0">
                  <a:pos x="177" y="231"/>
                </a:cxn>
                <a:cxn ang="0">
                  <a:pos x="198" y="234"/>
                </a:cxn>
                <a:cxn ang="0">
                  <a:pos x="204" y="258"/>
                </a:cxn>
                <a:cxn ang="0">
                  <a:pos x="216" y="294"/>
                </a:cxn>
                <a:cxn ang="0">
                  <a:pos x="225" y="318"/>
                </a:cxn>
                <a:cxn ang="0">
                  <a:pos x="216" y="345"/>
                </a:cxn>
                <a:cxn ang="0">
                  <a:pos x="207" y="363"/>
                </a:cxn>
                <a:cxn ang="0">
                  <a:pos x="204" y="324"/>
                </a:cxn>
                <a:cxn ang="0">
                  <a:pos x="186" y="282"/>
                </a:cxn>
                <a:cxn ang="0">
                  <a:pos x="126" y="267"/>
                </a:cxn>
                <a:cxn ang="0">
                  <a:pos x="105" y="246"/>
                </a:cxn>
                <a:cxn ang="0">
                  <a:pos x="87" y="264"/>
                </a:cxn>
                <a:cxn ang="0">
                  <a:pos x="69" y="294"/>
                </a:cxn>
                <a:cxn ang="0">
                  <a:pos x="63" y="324"/>
                </a:cxn>
                <a:cxn ang="0">
                  <a:pos x="60" y="354"/>
                </a:cxn>
                <a:cxn ang="0">
                  <a:pos x="48" y="381"/>
                </a:cxn>
                <a:cxn ang="0">
                  <a:pos x="45" y="399"/>
                </a:cxn>
              </a:cxnLst>
              <a:rect l="0" t="0" r="r" b="b"/>
              <a:pathLst>
                <a:path w="225" h="399">
                  <a:moveTo>
                    <a:pt x="45" y="399"/>
                  </a:moveTo>
                  <a:lnTo>
                    <a:pt x="21" y="351"/>
                  </a:lnTo>
                  <a:lnTo>
                    <a:pt x="15" y="303"/>
                  </a:lnTo>
                  <a:lnTo>
                    <a:pt x="0" y="273"/>
                  </a:lnTo>
                  <a:lnTo>
                    <a:pt x="18" y="231"/>
                  </a:lnTo>
                  <a:lnTo>
                    <a:pt x="21" y="207"/>
                  </a:lnTo>
                  <a:lnTo>
                    <a:pt x="18" y="168"/>
                  </a:lnTo>
                  <a:lnTo>
                    <a:pt x="15" y="135"/>
                  </a:lnTo>
                  <a:lnTo>
                    <a:pt x="24" y="99"/>
                  </a:lnTo>
                  <a:lnTo>
                    <a:pt x="39" y="36"/>
                  </a:lnTo>
                  <a:lnTo>
                    <a:pt x="39" y="3"/>
                  </a:lnTo>
                  <a:lnTo>
                    <a:pt x="90" y="0"/>
                  </a:lnTo>
                  <a:lnTo>
                    <a:pt x="84" y="24"/>
                  </a:lnTo>
                  <a:lnTo>
                    <a:pt x="99" y="96"/>
                  </a:lnTo>
                  <a:lnTo>
                    <a:pt x="114" y="129"/>
                  </a:lnTo>
                  <a:lnTo>
                    <a:pt x="138" y="150"/>
                  </a:lnTo>
                  <a:lnTo>
                    <a:pt x="153" y="168"/>
                  </a:lnTo>
                  <a:lnTo>
                    <a:pt x="162" y="186"/>
                  </a:lnTo>
                  <a:lnTo>
                    <a:pt x="162" y="213"/>
                  </a:lnTo>
                  <a:lnTo>
                    <a:pt x="177" y="231"/>
                  </a:lnTo>
                  <a:lnTo>
                    <a:pt x="198" y="234"/>
                  </a:lnTo>
                  <a:lnTo>
                    <a:pt x="204" y="258"/>
                  </a:lnTo>
                  <a:lnTo>
                    <a:pt x="216" y="294"/>
                  </a:lnTo>
                  <a:lnTo>
                    <a:pt x="225" y="318"/>
                  </a:lnTo>
                  <a:lnTo>
                    <a:pt x="216" y="345"/>
                  </a:lnTo>
                  <a:lnTo>
                    <a:pt x="207" y="363"/>
                  </a:lnTo>
                  <a:lnTo>
                    <a:pt x="204" y="324"/>
                  </a:lnTo>
                  <a:lnTo>
                    <a:pt x="186" y="282"/>
                  </a:lnTo>
                  <a:lnTo>
                    <a:pt x="126" y="267"/>
                  </a:lnTo>
                  <a:lnTo>
                    <a:pt x="105" y="246"/>
                  </a:lnTo>
                  <a:lnTo>
                    <a:pt x="87" y="264"/>
                  </a:lnTo>
                  <a:lnTo>
                    <a:pt x="69" y="294"/>
                  </a:lnTo>
                  <a:lnTo>
                    <a:pt x="63" y="324"/>
                  </a:lnTo>
                  <a:lnTo>
                    <a:pt x="60" y="354"/>
                  </a:lnTo>
                  <a:lnTo>
                    <a:pt x="48" y="381"/>
                  </a:lnTo>
                  <a:lnTo>
                    <a:pt x="45" y="399"/>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47" name="Freeform 45"/>
            <p:cNvSpPr>
              <a:spLocks/>
            </p:cNvSpPr>
            <p:nvPr/>
          </p:nvSpPr>
          <p:spPr bwMode="ltGray">
            <a:xfrm>
              <a:off x="4130" y="215"/>
              <a:ext cx="116" cy="123"/>
            </a:xfrm>
            <a:custGeom>
              <a:avLst/>
              <a:gdLst/>
              <a:ahLst/>
              <a:cxnLst>
                <a:cxn ang="0">
                  <a:pos x="0" y="120"/>
                </a:cxn>
                <a:cxn ang="0">
                  <a:pos x="30" y="75"/>
                </a:cxn>
                <a:cxn ang="0">
                  <a:pos x="111" y="0"/>
                </a:cxn>
                <a:cxn ang="0">
                  <a:pos x="105" y="42"/>
                </a:cxn>
                <a:cxn ang="0">
                  <a:pos x="24" y="123"/>
                </a:cxn>
                <a:cxn ang="0">
                  <a:pos x="0" y="120"/>
                </a:cxn>
              </a:cxnLst>
              <a:rect l="0" t="0" r="r" b="b"/>
              <a:pathLst>
                <a:path w="116" h="123">
                  <a:moveTo>
                    <a:pt x="0" y="120"/>
                  </a:moveTo>
                  <a:cubicBezTo>
                    <a:pt x="9" y="94"/>
                    <a:pt x="14" y="99"/>
                    <a:pt x="30" y="75"/>
                  </a:cubicBezTo>
                  <a:cubicBezTo>
                    <a:pt x="54" y="38"/>
                    <a:pt x="62" y="8"/>
                    <a:pt x="111" y="0"/>
                  </a:cubicBezTo>
                  <a:cubicBezTo>
                    <a:pt x="116" y="15"/>
                    <a:pt x="110" y="27"/>
                    <a:pt x="105" y="42"/>
                  </a:cubicBezTo>
                  <a:cubicBezTo>
                    <a:pt x="91" y="84"/>
                    <a:pt x="58" y="100"/>
                    <a:pt x="24" y="123"/>
                  </a:cubicBezTo>
                  <a:cubicBezTo>
                    <a:pt x="16" y="122"/>
                    <a:pt x="0" y="120"/>
                    <a:pt x="0" y="120"/>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grpSp>
      <p:sp>
        <p:nvSpPr>
          <p:cNvPr id="235566" name="Rectangle 46"/>
          <p:cNvSpPr>
            <a:spLocks noGrp="1" noChangeArrowheads="1"/>
          </p:cNvSpPr>
          <p:nvPr>
            <p:ph type="ctrTitle"/>
          </p:nvPr>
        </p:nvSpPr>
        <p:spPr>
          <a:xfrm>
            <a:off x="685800" y="1636713"/>
            <a:ext cx="7772400" cy="2466975"/>
          </a:xfrm>
        </p:spPr>
        <p:txBody>
          <a:bodyPr/>
          <a:lstStyle>
            <a:lvl1pPr algn="r">
              <a:defRPr/>
            </a:lvl1pPr>
          </a:lstStyle>
          <a:p>
            <a:r>
              <a:rPr lang="ja-JP" altLang="en-US"/>
              <a:t>マスタ タイトルの書式設定</a:t>
            </a:r>
          </a:p>
        </p:txBody>
      </p:sp>
      <p:sp>
        <p:nvSpPr>
          <p:cNvPr id="235567" name="Rectangle 47"/>
          <p:cNvSpPr>
            <a:spLocks noGrp="1" noChangeArrowheads="1"/>
          </p:cNvSpPr>
          <p:nvPr>
            <p:ph type="subTitle" idx="1"/>
          </p:nvPr>
        </p:nvSpPr>
        <p:spPr>
          <a:xfrm>
            <a:off x="2044700" y="4327525"/>
            <a:ext cx="6400800" cy="1752600"/>
          </a:xfrm>
        </p:spPr>
        <p:txBody>
          <a:bodyPr anchor="ctr"/>
          <a:lstStyle>
            <a:lvl1pPr marL="0" indent="0" algn="r">
              <a:buFont typeface="Wingdings" pitchFamily="2" charset="2"/>
              <a:buNone/>
              <a:defRPr/>
            </a:lvl1pPr>
          </a:lstStyle>
          <a:p>
            <a:r>
              <a:rPr lang="ja-JP" altLang="en-US"/>
              <a:t>マスタ サブタイトルの書式設定</a:t>
            </a:r>
          </a:p>
        </p:txBody>
      </p:sp>
      <p:sp>
        <p:nvSpPr>
          <p:cNvPr id="48" name="Rectangle 48"/>
          <p:cNvSpPr>
            <a:spLocks noGrp="1" noChangeArrowheads="1"/>
          </p:cNvSpPr>
          <p:nvPr>
            <p:ph type="dt" sz="half" idx="10"/>
          </p:nvPr>
        </p:nvSpPr>
        <p:spPr/>
        <p:txBody>
          <a:bodyPr/>
          <a:lstStyle>
            <a:lvl1pPr>
              <a:defRPr smtClean="0"/>
            </a:lvl1pPr>
          </a:lstStyle>
          <a:p>
            <a:pPr>
              <a:defRPr/>
            </a:pPr>
            <a:endParaRPr lang="en-US" altLang="ja-JP"/>
          </a:p>
        </p:txBody>
      </p:sp>
      <p:sp>
        <p:nvSpPr>
          <p:cNvPr id="49" name="Rectangle 49"/>
          <p:cNvSpPr>
            <a:spLocks noGrp="1" noChangeArrowheads="1"/>
          </p:cNvSpPr>
          <p:nvPr>
            <p:ph type="ftr" sz="quarter" idx="11"/>
          </p:nvPr>
        </p:nvSpPr>
        <p:spPr/>
        <p:txBody>
          <a:bodyPr/>
          <a:lstStyle>
            <a:lvl1pPr>
              <a:defRPr smtClean="0"/>
            </a:lvl1pPr>
          </a:lstStyle>
          <a:p>
            <a:pPr>
              <a:defRPr/>
            </a:pPr>
            <a:endParaRPr lang="en-US" altLang="ja-JP"/>
          </a:p>
        </p:txBody>
      </p:sp>
      <p:sp>
        <p:nvSpPr>
          <p:cNvPr id="50" name="Rectangle 50"/>
          <p:cNvSpPr>
            <a:spLocks noGrp="1" noChangeArrowheads="1"/>
          </p:cNvSpPr>
          <p:nvPr>
            <p:ph type="sldNum" sz="quarter" idx="12"/>
          </p:nvPr>
        </p:nvSpPr>
        <p:spPr/>
        <p:txBody>
          <a:bodyPr/>
          <a:lstStyle>
            <a:lvl1pPr>
              <a:defRPr smtClean="0"/>
            </a:lvl1pPr>
          </a:lstStyle>
          <a:p>
            <a:pPr>
              <a:defRPr/>
            </a:pPr>
            <a:fld id="{B9238ED9-F21C-4B47-A9E2-7C9B35700CCE}" type="slidenum">
              <a:rPr lang="en-US" altLang="ja-JP"/>
              <a:pPr>
                <a:defRPr/>
              </a:pPr>
              <a:t>‹#›</a:t>
            </a:fld>
            <a:endParaRPr lang="en-US" altLang="ja-JP"/>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50"/>
          <p:cNvSpPr>
            <a:spLocks noGrp="1" noChangeArrowheads="1"/>
          </p:cNvSpPr>
          <p:nvPr>
            <p:ph type="sldNum" sz="quarter" idx="12"/>
          </p:nvPr>
        </p:nvSpPr>
        <p:spPr>
          <a:ln/>
        </p:spPr>
        <p:txBody>
          <a:bodyPr/>
          <a:lstStyle>
            <a:lvl1pPr>
              <a:defRPr/>
            </a:lvl1pPr>
          </a:lstStyle>
          <a:p>
            <a:pPr>
              <a:defRPr/>
            </a:pPr>
            <a:fld id="{120171E9-057F-44D0-82B3-F139454E3FDC}"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0"/>
          <p:cNvSpPr>
            <a:spLocks noGrp="1" noChangeArrowheads="1"/>
          </p:cNvSpPr>
          <p:nvPr>
            <p:ph type="sldNum" sz="quarter" idx="12"/>
          </p:nvPr>
        </p:nvSpPr>
        <p:spPr>
          <a:ln/>
        </p:spPr>
        <p:txBody>
          <a:bodyPr/>
          <a:lstStyle>
            <a:lvl1pPr>
              <a:defRPr/>
            </a:lvl1pPr>
          </a:lstStyle>
          <a:p>
            <a:pPr>
              <a:defRPr/>
            </a:pPr>
            <a:fld id="{A906DA25-59B4-4234-816B-110FF83FB8BA}"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50"/>
          <p:cNvSpPr>
            <a:spLocks noGrp="1" noChangeArrowheads="1"/>
          </p:cNvSpPr>
          <p:nvPr>
            <p:ph type="sldNum" sz="quarter" idx="12"/>
          </p:nvPr>
        </p:nvSpPr>
        <p:spPr>
          <a:ln/>
        </p:spPr>
        <p:txBody>
          <a:bodyPr/>
          <a:lstStyle>
            <a:lvl1pPr>
              <a:defRPr/>
            </a:lvl1pPr>
          </a:lstStyle>
          <a:p>
            <a:pPr>
              <a:defRPr/>
            </a:pPr>
            <a:fld id="{E25614F4-B5A9-4B11-A70E-93CDEE104994}" type="slidenum">
              <a:rPr lang="en-US" altLang="ja-JP"/>
              <a:pPr>
                <a:defRPr/>
              </a:pPr>
              <a:t>‹#›</a:t>
            </a:fld>
            <a:endParaRPr lang="en-US" altLang="ja-JP"/>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50"/>
          <p:cNvSpPr>
            <a:spLocks noGrp="1" noChangeArrowheads="1"/>
          </p:cNvSpPr>
          <p:nvPr>
            <p:ph type="sldNum" sz="quarter" idx="12"/>
          </p:nvPr>
        </p:nvSpPr>
        <p:spPr>
          <a:ln/>
        </p:spPr>
        <p:txBody>
          <a:bodyPr/>
          <a:lstStyle>
            <a:lvl1pPr>
              <a:defRPr/>
            </a:lvl1pPr>
          </a:lstStyle>
          <a:p>
            <a:pPr>
              <a:defRPr/>
            </a:pPr>
            <a:fld id="{5027713D-384E-466A-9D4A-303C78F5A4C8}" type="slidenum">
              <a:rPr lang="en-US" altLang="ja-JP"/>
              <a:pPr>
                <a:defRPr/>
              </a:pPr>
              <a:t>‹#›</a:t>
            </a:fld>
            <a:endParaRPr lang="en-US" altLang="ja-JP"/>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50"/>
          <p:cNvSpPr>
            <a:spLocks noGrp="1" noChangeArrowheads="1"/>
          </p:cNvSpPr>
          <p:nvPr>
            <p:ph type="sldNum" sz="quarter" idx="12"/>
          </p:nvPr>
        </p:nvSpPr>
        <p:spPr>
          <a:ln/>
        </p:spPr>
        <p:txBody>
          <a:bodyPr/>
          <a:lstStyle>
            <a:lvl1pPr>
              <a:defRPr/>
            </a:lvl1pPr>
          </a:lstStyle>
          <a:p>
            <a:pPr>
              <a:defRPr/>
            </a:pPr>
            <a:fld id="{A9D2568F-7692-437F-880A-1A2D57E63C50}" type="slidenum">
              <a:rPr lang="en-US" altLang="ja-JP"/>
              <a:pPr>
                <a:defRPr/>
              </a:pPr>
              <a:t>‹#›</a:t>
            </a:fld>
            <a:endParaRPr lang="en-US" altLang="ja-JP"/>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50"/>
          <p:cNvSpPr>
            <a:spLocks noGrp="1" noChangeArrowheads="1"/>
          </p:cNvSpPr>
          <p:nvPr>
            <p:ph type="sldNum" sz="quarter" idx="12"/>
          </p:nvPr>
        </p:nvSpPr>
        <p:spPr>
          <a:ln/>
        </p:spPr>
        <p:txBody>
          <a:bodyPr/>
          <a:lstStyle>
            <a:lvl1pPr>
              <a:defRPr/>
            </a:lvl1pPr>
          </a:lstStyle>
          <a:p>
            <a:pPr>
              <a:defRPr/>
            </a:pPr>
            <a:fld id="{856A1672-251C-4FE8-BDC6-C733FF94E561}" type="slidenum">
              <a:rPr lang="en-US" altLang="ja-JP"/>
              <a:pPr>
                <a:defRPr/>
              </a:pPr>
              <a:t>‹#›</a:t>
            </a:fld>
            <a:endParaRPr lang="en-US" altLang="ja-JP"/>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50"/>
          <p:cNvSpPr>
            <a:spLocks noGrp="1" noChangeArrowheads="1"/>
          </p:cNvSpPr>
          <p:nvPr>
            <p:ph type="sldNum" sz="quarter" idx="12"/>
          </p:nvPr>
        </p:nvSpPr>
        <p:spPr>
          <a:ln/>
        </p:spPr>
        <p:txBody>
          <a:bodyPr/>
          <a:lstStyle>
            <a:lvl1pPr>
              <a:defRPr/>
            </a:lvl1pPr>
          </a:lstStyle>
          <a:p>
            <a:pPr>
              <a:defRPr/>
            </a:pPr>
            <a:fld id="{B4C041FE-3F23-47C4-890A-8754D2B72051}" type="slidenum">
              <a:rPr lang="en-US" altLang="ja-JP"/>
              <a:pPr>
                <a:defRPr/>
              </a:pPr>
              <a:t>‹#›</a:t>
            </a:fld>
            <a:endParaRPr lang="en-US" altLang="ja-JP"/>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50"/>
          <p:cNvSpPr>
            <a:spLocks noGrp="1" noChangeArrowheads="1"/>
          </p:cNvSpPr>
          <p:nvPr>
            <p:ph type="sldNum" sz="quarter" idx="12"/>
          </p:nvPr>
        </p:nvSpPr>
        <p:spPr>
          <a:ln/>
        </p:spPr>
        <p:txBody>
          <a:bodyPr/>
          <a:lstStyle>
            <a:lvl1pPr>
              <a:defRPr/>
            </a:lvl1pPr>
          </a:lstStyle>
          <a:p>
            <a:pPr>
              <a:defRPr/>
            </a:pPr>
            <a:fld id="{75F0F63C-5CFE-4635-B801-41AAC920A013}" type="slidenum">
              <a:rPr lang="en-US" altLang="ja-JP"/>
              <a:pPr>
                <a:defRPr/>
              </a:pPr>
              <a:t>‹#›</a:t>
            </a:fld>
            <a:endParaRPr lang="en-US" altLang="ja-JP"/>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50"/>
          <p:cNvSpPr>
            <a:spLocks noGrp="1" noChangeArrowheads="1"/>
          </p:cNvSpPr>
          <p:nvPr>
            <p:ph type="sldNum" sz="quarter" idx="12"/>
          </p:nvPr>
        </p:nvSpPr>
        <p:spPr>
          <a:ln/>
        </p:spPr>
        <p:txBody>
          <a:bodyPr/>
          <a:lstStyle>
            <a:lvl1pPr>
              <a:defRPr/>
            </a:lvl1pPr>
          </a:lstStyle>
          <a:p>
            <a:pPr>
              <a:defRPr/>
            </a:pPr>
            <a:fld id="{812A5C96-532D-497C-A64F-8CC5C1ADB0B1}" type="slidenum">
              <a:rPr lang="en-US" altLang="ja-JP"/>
              <a:pPr>
                <a:defRPr/>
              </a:pPr>
              <a:t>‹#›</a:t>
            </a:fld>
            <a:endParaRPr lang="en-US" altLang="ja-JP"/>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50"/>
          <p:cNvSpPr>
            <a:spLocks noGrp="1" noChangeArrowheads="1"/>
          </p:cNvSpPr>
          <p:nvPr>
            <p:ph type="sldNum" sz="quarter" idx="12"/>
          </p:nvPr>
        </p:nvSpPr>
        <p:spPr>
          <a:ln/>
        </p:spPr>
        <p:txBody>
          <a:bodyPr/>
          <a:lstStyle>
            <a:lvl1pPr>
              <a:defRPr/>
            </a:lvl1pPr>
          </a:lstStyle>
          <a:p>
            <a:pPr>
              <a:defRPr/>
            </a:pPr>
            <a:fld id="{4001C015-8A47-410F-8083-7BC890B9CC1A}" type="slidenum">
              <a:rPr lang="en-US" altLang="ja-JP"/>
              <a:pPr>
                <a:defRPr/>
              </a:pPr>
              <a:t>‹#›</a:t>
            </a:fld>
            <a:endParaRPr lang="en-US" altLang="ja-JP"/>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547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547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50"/>
          <p:cNvSpPr>
            <a:spLocks noGrp="1" noChangeArrowheads="1"/>
          </p:cNvSpPr>
          <p:nvPr>
            <p:ph type="sldNum" sz="quarter" idx="12"/>
          </p:nvPr>
        </p:nvSpPr>
        <p:spPr>
          <a:ln/>
        </p:spPr>
        <p:txBody>
          <a:bodyPr/>
          <a:lstStyle>
            <a:lvl1pPr>
              <a:defRPr/>
            </a:lvl1pPr>
          </a:lstStyle>
          <a:p>
            <a:pPr>
              <a:defRPr/>
            </a:pPr>
            <a:fld id="{4882BEF7-43AB-43EB-9C31-DA8B159E8D08}" type="slidenum">
              <a:rPr lang="en-US" altLang="ja-JP"/>
              <a:pPr>
                <a:defRPr/>
              </a:pPr>
              <a:t>‹#›</a:t>
            </a:fld>
            <a:endParaRPr lang="en-US" altLang="ja-JP"/>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54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50"/>
          <p:cNvSpPr>
            <a:spLocks noGrp="1" noChangeArrowheads="1"/>
          </p:cNvSpPr>
          <p:nvPr>
            <p:ph type="sldNum" sz="quarter" idx="12"/>
          </p:nvPr>
        </p:nvSpPr>
        <p:spPr>
          <a:ln/>
        </p:spPr>
        <p:txBody>
          <a:bodyPr/>
          <a:lstStyle>
            <a:lvl1pPr>
              <a:defRPr/>
            </a:lvl1pPr>
          </a:lstStyle>
          <a:p>
            <a:pPr>
              <a:defRPr/>
            </a:pPr>
            <a:fld id="{98C75493-B355-47CA-A703-E2DAC5E7B573}"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0"/>
          <p:cNvSpPr>
            <a:spLocks noGrp="1" noChangeArrowheads="1"/>
          </p:cNvSpPr>
          <p:nvPr>
            <p:ph type="sldNum" sz="quarter" idx="12"/>
          </p:nvPr>
        </p:nvSpPr>
        <p:spPr>
          <a:ln/>
        </p:spPr>
        <p:txBody>
          <a:bodyPr/>
          <a:lstStyle>
            <a:lvl1pPr>
              <a:defRPr/>
            </a:lvl1pPr>
          </a:lstStyle>
          <a:p>
            <a:pPr>
              <a:defRPr/>
            </a:pPr>
            <a:fld id="{9AA4428D-AA28-4E50-A132-5BF4A23B5A19}"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a:defRPr/>
            </a:pPr>
            <a:endParaRPr lang="ja-JP" alt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ja-JP" altLang="en-US"/>
          </a:p>
        </p:txBody>
      </p:sp>
      <p:sp>
        <p:nvSpPr>
          <p:cNvPr id="238596" name="Rectangle 4"/>
          <p:cNvSpPr>
            <a:spLocks noGrp="1" noChangeArrowheads="1"/>
          </p:cNvSpPr>
          <p:nvPr>
            <p:ph type="ctrTitle" sz="quarter"/>
          </p:nvPr>
        </p:nvSpPr>
        <p:spPr>
          <a:xfrm>
            <a:off x="2743200" y="427038"/>
            <a:ext cx="6399213" cy="1524000"/>
          </a:xfrm>
        </p:spPr>
        <p:txBody>
          <a:bodyPr anchor="b"/>
          <a:lstStyle>
            <a:lvl1pPr>
              <a:lnSpc>
                <a:spcPct val="80000"/>
              </a:lnSpc>
              <a:defRPr kumimoji="0" sz="5400"/>
            </a:lvl1pPr>
          </a:lstStyle>
          <a:p>
            <a:r>
              <a:rPr lang="ja-JP" altLang="en-US"/>
              <a:t>マスター タイトルの書式設定</a:t>
            </a:r>
          </a:p>
        </p:txBody>
      </p:sp>
      <p:sp>
        <p:nvSpPr>
          <p:cNvPr id="23859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ja-JP" altLang="en-US"/>
              <a:t>マスター サブタイトルの書式設定</a:t>
            </a:r>
          </a:p>
        </p:txBody>
      </p:sp>
      <p:sp>
        <p:nvSpPr>
          <p:cNvPr id="6" name="Rectangle 6"/>
          <p:cNvSpPr>
            <a:spLocks noGrp="1" noChangeArrowheads="1"/>
          </p:cNvSpPr>
          <p:nvPr>
            <p:ph type="dt" sz="quarter" idx="10"/>
          </p:nvPr>
        </p:nvSpPr>
        <p:spPr/>
        <p:txBody>
          <a:bodyPr/>
          <a:lstStyle>
            <a:lvl1pPr>
              <a:defRPr smtClean="0"/>
            </a:lvl1pPr>
          </a:lstStyle>
          <a:p>
            <a:pPr>
              <a:defRPr/>
            </a:pPr>
            <a:endParaRPr lang="en-US" altLang="ja-JP"/>
          </a:p>
        </p:txBody>
      </p:sp>
      <p:sp>
        <p:nvSpPr>
          <p:cNvPr id="7" name="Rectangle 7"/>
          <p:cNvSpPr>
            <a:spLocks noGrp="1" noChangeArrowheads="1"/>
          </p:cNvSpPr>
          <p:nvPr>
            <p:ph type="ftr" sz="quarter" idx="11"/>
          </p:nvPr>
        </p:nvSpPr>
        <p:spPr/>
        <p:txBody>
          <a:bodyPr/>
          <a:lstStyle>
            <a:lvl1pPr>
              <a:defRPr smtClean="0"/>
            </a:lvl1pPr>
          </a:lstStyle>
          <a:p>
            <a:pPr>
              <a:defRPr/>
            </a:pPr>
            <a:endParaRPr lang="en-US" altLang="ja-JP"/>
          </a:p>
        </p:txBody>
      </p:sp>
      <p:sp>
        <p:nvSpPr>
          <p:cNvPr id="8" name="Rectangle 8"/>
          <p:cNvSpPr>
            <a:spLocks noGrp="1" noChangeArrowheads="1"/>
          </p:cNvSpPr>
          <p:nvPr>
            <p:ph type="sldNum" sz="quarter" idx="12"/>
          </p:nvPr>
        </p:nvSpPr>
        <p:spPr/>
        <p:txBody>
          <a:bodyPr/>
          <a:lstStyle>
            <a:lvl1pPr>
              <a:defRPr smtClean="0"/>
            </a:lvl1pPr>
          </a:lstStyle>
          <a:p>
            <a:pPr>
              <a:defRPr/>
            </a:pPr>
            <a:fld id="{6AF81742-BF50-43BA-BAFE-E30FD11D553F}" type="slidenum">
              <a:rPr lang="en-US" altLang="ja-JP"/>
              <a:pPr>
                <a:defRPr/>
              </a:pPr>
              <a:t>‹#›</a:t>
            </a:fld>
            <a:endParaRPr lang="en-US" altLang="ja-JP"/>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FBA31A84-FC10-43B8-9190-26B3033F229A}" type="slidenum">
              <a:rPr lang="en-US" altLang="ja-JP"/>
              <a:pPr>
                <a:defRPr/>
              </a:pPr>
              <a:t>‹#›</a:t>
            </a:fld>
            <a:endParaRPr lang="en-US" altLang="ja-JP"/>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772DD867-D3C5-4C2F-B086-8954DEA22DA5}" type="slidenum">
              <a:rPr lang="en-US" altLang="ja-JP"/>
              <a:pPr>
                <a:defRPr/>
              </a:pPr>
              <a:t>‹#›</a:t>
            </a:fld>
            <a:endParaRPr lang="en-US" altLang="ja-JP"/>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96175B47-EB46-4DC9-ABC8-0AC6C5AA96EC}" type="slidenum">
              <a:rPr lang="en-US" altLang="ja-JP"/>
              <a:pPr>
                <a:defRPr/>
              </a:pPr>
              <a:t>‹#›</a:t>
            </a:fld>
            <a:endParaRPr lang="en-US" altLang="ja-JP"/>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pPr>
              <a:defRPr/>
            </a:pPr>
            <a:fld id="{ED3C0169-397E-4311-B912-A5578C44193F}" type="slidenum">
              <a:rPr lang="en-US" altLang="ja-JP"/>
              <a:pPr>
                <a:defRPr/>
              </a:pPr>
              <a:t>‹#›</a:t>
            </a:fld>
            <a:endParaRPr lang="en-US" altLang="ja-JP"/>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pPr>
              <a:defRPr/>
            </a:pPr>
            <a:fld id="{BDD4E055-925C-48DB-B154-CB7A275E8F88}" type="slidenum">
              <a:rPr lang="en-US" altLang="ja-JP"/>
              <a:pPr>
                <a:defRPr/>
              </a:pPr>
              <a:t>‹#›</a:t>
            </a:fld>
            <a:endParaRPr lang="en-US" altLang="ja-JP"/>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pPr>
              <a:defRPr/>
            </a:pPr>
            <a:fld id="{849F7FCC-E189-4601-B631-23931BA42D9A}" type="slidenum">
              <a:rPr lang="en-US" altLang="ja-JP"/>
              <a:pPr>
                <a:defRPr/>
              </a:pPr>
              <a:t>‹#›</a:t>
            </a:fld>
            <a:endParaRPr lang="en-US" altLang="ja-JP"/>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F2F95708-8C94-4ACA-A820-2774504F4186}" type="slidenum">
              <a:rPr lang="en-US" altLang="ja-JP"/>
              <a:pPr>
                <a:defRPr/>
              </a:pPr>
              <a:t>‹#›</a:t>
            </a:fld>
            <a:endParaRPr lang="en-US" altLang="ja-JP"/>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56B22435-9C37-4CB2-BCAD-852E008F4382}" type="slidenum">
              <a:rPr lang="en-US" altLang="ja-JP"/>
              <a:pPr>
                <a:defRPr/>
              </a:pPr>
              <a:t>‹#›</a:t>
            </a:fld>
            <a:endParaRPr lang="en-US" altLang="ja-JP"/>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BC0F5127-E96A-40F9-AF88-A6ECB3997F45}"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0"/>
          <p:cNvSpPr>
            <a:spLocks noGrp="1" noChangeArrowheads="1"/>
          </p:cNvSpPr>
          <p:nvPr>
            <p:ph type="sldNum" sz="quarter" idx="12"/>
          </p:nvPr>
        </p:nvSpPr>
        <p:spPr>
          <a:ln/>
        </p:spPr>
        <p:txBody>
          <a:bodyPr/>
          <a:lstStyle>
            <a:lvl1pPr>
              <a:defRPr/>
            </a:lvl1pPr>
          </a:lstStyle>
          <a:p>
            <a:pPr>
              <a:defRPr/>
            </a:pPr>
            <a:fld id="{CFAC5FB2-DC77-4741-8ED3-6DD45FBBE3AB}"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391400" y="609600"/>
            <a:ext cx="15240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2819400" y="609600"/>
            <a:ext cx="44196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D8A69D08-575A-4910-96E0-A53AA4700AB7}" type="slidenum">
              <a:rPr lang="en-US" altLang="ja-JP"/>
              <a:pPr>
                <a:defRPr/>
              </a:pPr>
              <a:t>‹#›</a:t>
            </a:fld>
            <a:endParaRPr lang="en-US" altLang="ja-JP"/>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819400" y="609600"/>
            <a:ext cx="60960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2819400" y="1981200"/>
            <a:ext cx="6096000" cy="4114800"/>
          </a:xfrm>
        </p:spPr>
        <p:txBody>
          <a:bodyPr/>
          <a:lstStyle/>
          <a:p>
            <a:pPr lvl="0"/>
            <a:endParaRPr lang="ja-JP" alt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312713BF-45F2-4D6E-BB92-2C66C7B792C4}" type="slidenum">
              <a:rPr lang="en-US" altLang="ja-JP"/>
              <a:pPr>
                <a:defRPr/>
              </a:pPr>
              <a:t>‹#›</a:t>
            </a:fld>
            <a:endParaRPr lang="en-US" altLang="ja-JP"/>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タイトル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smtClean="0"/>
              <a:t>マスタ サブタイトルの書式設定</a:t>
            </a:r>
            <a:endParaRPr kumimoji="0" lang="en-US"/>
          </a:p>
        </p:txBody>
      </p:sp>
      <p:grpSp>
        <p:nvGrpSpPr>
          <p:cNvPr id="2" name="グループ化 1"/>
          <p:cNvGrpSpPr/>
          <p:nvPr/>
        </p:nvGrpSpPr>
        <p:grpSpPr>
          <a:xfrm>
            <a:off x="-3765" y="4953000"/>
            <a:ext cx="9147765" cy="1912088"/>
            <a:chOff x="-3765" y="4832896"/>
            <a:chExt cx="9147765" cy="2032192"/>
          </a:xfrm>
        </p:grpSpPr>
        <p:sp>
          <p:nvSpPr>
            <p:cNvPr id="7" name="フリーフォーム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フリーフォーム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フリーフォーム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直線コネクタ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付プレースホルダ 29"/>
          <p:cNvSpPr>
            <a:spLocks noGrp="1"/>
          </p:cNvSpPr>
          <p:nvPr>
            <p:ph type="dt" sz="half" idx="10"/>
          </p:nvPr>
        </p:nvSpPr>
        <p:spPr/>
        <p:txBody>
          <a:bodyPr/>
          <a:lstStyle>
            <a:lvl1pPr>
              <a:defRPr>
                <a:solidFill>
                  <a:srgbClr val="FFFFFF"/>
                </a:solidFill>
              </a:defRPr>
            </a:lvl1pPr>
            <a:extLst/>
          </a:lstStyle>
          <a:p>
            <a:pPr>
              <a:defRPr/>
            </a:pPr>
            <a:endParaRPr lang="en-US" altLang="ja-JP"/>
          </a:p>
        </p:txBody>
      </p:sp>
      <p:sp>
        <p:nvSpPr>
          <p:cNvPr id="19" name="フッター プレースホルダ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ltLang="ja-JP"/>
          </a:p>
        </p:txBody>
      </p:sp>
      <p:sp>
        <p:nvSpPr>
          <p:cNvPr id="27" name="スライド番号プレースホルダ 26"/>
          <p:cNvSpPr>
            <a:spLocks noGrp="1"/>
          </p:cNvSpPr>
          <p:nvPr>
            <p:ph type="sldNum" sz="quarter" idx="12"/>
          </p:nvPr>
        </p:nvSpPr>
        <p:spPr/>
        <p:txBody>
          <a:bodyPr/>
          <a:lstStyle>
            <a:lvl1pPr>
              <a:defRPr>
                <a:solidFill>
                  <a:srgbClr val="FFFFFF"/>
                </a:solidFill>
              </a:defRPr>
            </a:lvl1pPr>
            <a:extLst/>
          </a:lstStyle>
          <a:p>
            <a:pPr>
              <a:defRPr/>
            </a:pPr>
            <a:fld id="{C7AA8459-CA00-4FED-83EE-7BF1926894C4}" type="slidenum">
              <a:rPr lang="en-US" altLang="ja-JP" smtClean="0"/>
              <a:pPr>
                <a:defRPr/>
              </a:pPr>
              <a:t>‹#›</a:t>
            </a:fld>
            <a:endParaRPr lang="en-US" altLang="ja-JP"/>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pPr>
              <a:defRPr/>
            </a:pPr>
            <a:endParaRPr lang="en-US" altLang="ja-JP"/>
          </a:p>
        </p:txBody>
      </p:sp>
      <p:sp>
        <p:nvSpPr>
          <p:cNvPr id="5" name="フッター プレースホルダ 4"/>
          <p:cNvSpPr>
            <a:spLocks noGrp="1"/>
          </p:cNvSpPr>
          <p:nvPr>
            <p:ph type="ftr" sz="quarter" idx="11"/>
          </p:nvPr>
        </p:nvSpPr>
        <p:spPr/>
        <p:txBody>
          <a:bodyPr/>
          <a:lstStyle>
            <a:extLst/>
          </a:lstStyle>
          <a:p>
            <a:pPr>
              <a:defRPr/>
            </a:pPr>
            <a:endParaRPr lang="en-US" altLang="ja-JP"/>
          </a:p>
        </p:txBody>
      </p:sp>
      <p:sp>
        <p:nvSpPr>
          <p:cNvPr id="6" name="スライド番号プレースホルダ 5"/>
          <p:cNvSpPr>
            <a:spLocks noGrp="1"/>
          </p:cNvSpPr>
          <p:nvPr>
            <p:ph type="sldNum" sz="quarter" idx="12"/>
          </p:nvPr>
        </p:nvSpPr>
        <p:spPr/>
        <p:txBody>
          <a:bodyPr/>
          <a:lstStyle>
            <a:extLst/>
          </a:lstStyle>
          <a:p>
            <a:pPr>
              <a:defRPr/>
            </a:pPr>
            <a:fld id="{89245633-BA9C-4AAB-88DC-982B0B96500A}" type="slidenum">
              <a:rPr lang="en-US" altLang="ja-JP" smtClean="0"/>
              <a:pPr>
                <a:defRPr/>
              </a:pPr>
              <a:t>‹#›</a:t>
            </a:fld>
            <a:endParaRPr lang="en-US" altLang="ja-JP"/>
          </a:p>
        </p:txBody>
      </p:sp>
      <p:sp>
        <p:nvSpPr>
          <p:cNvPr id="7" name="タイトル 6"/>
          <p:cNvSpPr>
            <a:spLocks noGrp="1"/>
          </p:cNvSpPr>
          <p:nvPr>
            <p:ph type="title"/>
          </p:nvPr>
        </p:nvSpPr>
        <p:spPr/>
        <p:txBody>
          <a:bodyPr rtlCol="0"/>
          <a:lstStyle>
            <a:extLst/>
          </a:lstStyle>
          <a:p>
            <a:r>
              <a:rPr kumimoji="0" lang="ja-JP" altLang="en-US" smtClean="0"/>
              <a:t>マスタ タイトルの書式設定</a:t>
            </a:r>
            <a:endParaRPr kumimoji="0"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extLst/>
          </a:lstStyle>
          <a:p>
            <a:pPr>
              <a:defRPr/>
            </a:pPr>
            <a:endParaRPr lang="en-US" altLang="ja-JP"/>
          </a:p>
        </p:txBody>
      </p:sp>
      <p:sp>
        <p:nvSpPr>
          <p:cNvPr id="5" name="フッター プレースホルダ 4"/>
          <p:cNvSpPr>
            <a:spLocks noGrp="1"/>
          </p:cNvSpPr>
          <p:nvPr>
            <p:ph type="ftr" sz="quarter" idx="11"/>
          </p:nvPr>
        </p:nvSpPr>
        <p:spPr/>
        <p:txBody>
          <a:bodyPr/>
          <a:lstStyle>
            <a:extLst/>
          </a:lstStyle>
          <a:p>
            <a:pPr>
              <a:defRPr/>
            </a:pPr>
            <a:endParaRPr lang="en-US" altLang="ja-JP"/>
          </a:p>
        </p:txBody>
      </p:sp>
      <p:sp>
        <p:nvSpPr>
          <p:cNvPr id="6" name="スライド番号プレースホルダ 5"/>
          <p:cNvSpPr>
            <a:spLocks noGrp="1"/>
          </p:cNvSpPr>
          <p:nvPr>
            <p:ph type="sldNum" sz="quarter" idx="12"/>
          </p:nvPr>
        </p:nvSpPr>
        <p:spPr/>
        <p:txBody>
          <a:bodyPr/>
          <a:lstStyle>
            <a:extLst/>
          </a:lstStyle>
          <a:p>
            <a:pPr>
              <a:defRPr/>
            </a:pPr>
            <a:fld id="{BDC6F0B5-9BAF-4C0F-9DE5-8FE5C537A92E}" type="slidenum">
              <a:rPr lang="en-US" altLang="ja-JP" smtClean="0"/>
              <a:pPr>
                <a:defRPr/>
              </a:pPr>
              <a:t>‹#›</a:t>
            </a:fld>
            <a:endParaRPr lang="en-US" altLang="ja-JP"/>
          </a:p>
        </p:txBody>
      </p:sp>
      <p:sp>
        <p:nvSpPr>
          <p:cNvPr id="7" name="山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山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extLst/>
          </a:lstStyle>
          <a:p>
            <a:pPr>
              <a:defRPr/>
            </a:pPr>
            <a:endParaRPr lang="en-US" altLang="ja-JP"/>
          </a:p>
        </p:txBody>
      </p:sp>
      <p:sp>
        <p:nvSpPr>
          <p:cNvPr id="6" name="フッター プレースホルダ 5"/>
          <p:cNvSpPr>
            <a:spLocks noGrp="1"/>
          </p:cNvSpPr>
          <p:nvPr>
            <p:ph type="ftr" sz="quarter" idx="11"/>
          </p:nvPr>
        </p:nvSpPr>
        <p:spPr/>
        <p:txBody>
          <a:bodyPr/>
          <a:lstStyle>
            <a:extLst/>
          </a:lstStyle>
          <a:p>
            <a:pPr>
              <a:defRPr/>
            </a:pPr>
            <a:endParaRPr lang="en-US" altLang="ja-JP"/>
          </a:p>
        </p:txBody>
      </p:sp>
      <p:sp>
        <p:nvSpPr>
          <p:cNvPr id="7" name="スライド番号プレースホルダ 6"/>
          <p:cNvSpPr>
            <a:spLocks noGrp="1"/>
          </p:cNvSpPr>
          <p:nvPr>
            <p:ph type="sldNum" sz="quarter" idx="12"/>
          </p:nvPr>
        </p:nvSpPr>
        <p:spPr/>
        <p:txBody>
          <a:bodyPr/>
          <a:lstStyle>
            <a:extLst/>
          </a:lstStyle>
          <a:p>
            <a:pPr>
              <a:defRPr/>
            </a:pPr>
            <a:fld id="{FB31710F-5C2E-4EA6-A880-011C73184CA4}" type="slidenum">
              <a:rPr lang="en-US" altLang="ja-JP" smtClean="0"/>
              <a:pPr>
                <a:defRPr/>
              </a:pPr>
              <a:t>‹#›</a:t>
            </a:fld>
            <a:endParaRPr lang="en-US" altLang="ja-JP"/>
          </a:p>
        </p:txBody>
      </p:sp>
      <p:sp>
        <p:nvSpPr>
          <p:cNvPr id="8" name="タイトル 7"/>
          <p:cNvSpPr>
            <a:spLocks noGrp="1"/>
          </p:cNvSpPr>
          <p:nvPr>
            <p:ph type="title"/>
          </p:nvPr>
        </p:nvSpPr>
        <p:spPr/>
        <p:txBody>
          <a:bodyPr rtlCol="0"/>
          <a:lstStyle>
            <a:extLst/>
          </a:lstStyle>
          <a:p>
            <a:r>
              <a:rPr kumimoji="0" lang="ja-JP" altLang="en-US" smtClean="0"/>
              <a:t>マスタ タイトルの書式設定</a:t>
            </a:r>
            <a:endParaRPr kumimoji="0"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nchor="ctr"/>
          <a:lstStyle>
            <a:lvl1pPr>
              <a:defRPr/>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extLst/>
          </a:lstStyle>
          <a:p>
            <a:pPr>
              <a:defRPr/>
            </a:pPr>
            <a:endParaRPr lang="en-US" altLang="ja-JP"/>
          </a:p>
        </p:txBody>
      </p:sp>
      <p:sp>
        <p:nvSpPr>
          <p:cNvPr id="8" name="フッター プレースホルダ 7"/>
          <p:cNvSpPr>
            <a:spLocks noGrp="1"/>
          </p:cNvSpPr>
          <p:nvPr>
            <p:ph type="ftr" sz="quarter" idx="11"/>
          </p:nvPr>
        </p:nvSpPr>
        <p:spPr/>
        <p:txBody>
          <a:bodyPr/>
          <a:lstStyle>
            <a:extLst/>
          </a:lstStyle>
          <a:p>
            <a:pPr>
              <a:defRPr/>
            </a:pPr>
            <a:endParaRPr lang="en-US" altLang="ja-JP"/>
          </a:p>
        </p:txBody>
      </p:sp>
      <p:sp>
        <p:nvSpPr>
          <p:cNvPr id="9" name="スライド番号プレースホルダ 8"/>
          <p:cNvSpPr>
            <a:spLocks noGrp="1"/>
          </p:cNvSpPr>
          <p:nvPr>
            <p:ph type="sldNum" sz="quarter" idx="12"/>
          </p:nvPr>
        </p:nvSpPr>
        <p:spPr/>
        <p:txBody>
          <a:bodyPr/>
          <a:lstStyle>
            <a:extLst/>
          </a:lstStyle>
          <a:p>
            <a:pPr>
              <a:defRPr/>
            </a:pPr>
            <a:fld id="{9ECE21D0-0ECF-44C9-BAFB-827F0419BD2C}" type="slidenum">
              <a:rPr lang="en-US" altLang="ja-JP" smtClean="0"/>
              <a:pPr>
                <a:defRPr/>
              </a:pPr>
              <a:t>‹#›</a:t>
            </a:fld>
            <a:endParaRPr lang="en-US" altLang="ja-JP"/>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extLst/>
          </a:lstStyle>
          <a:p>
            <a:pPr>
              <a:defRPr/>
            </a:pPr>
            <a:endParaRPr lang="en-US" altLang="ja-JP"/>
          </a:p>
        </p:txBody>
      </p:sp>
      <p:sp>
        <p:nvSpPr>
          <p:cNvPr id="4" name="フッター プレースホルダ 3"/>
          <p:cNvSpPr>
            <a:spLocks noGrp="1"/>
          </p:cNvSpPr>
          <p:nvPr>
            <p:ph type="ftr" sz="quarter" idx="11"/>
          </p:nvPr>
        </p:nvSpPr>
        <p:spPr/>
        <p:txBody>
          <a:bodyPr/>
          <a:lstStyle>
            <a:extLst/>
          </a:lstStyle>
          <a:p>
            <a:pPr>
              <a:defRPr/>
            </a:pPr>
            <a:endParaRPr lang="en-US" altLang="ja-JP"/>
          </a:p>
        </p:txBody>
      </p:sp>
      <p:sp>
        <p:nvSpPr>
          <p:cNvPr id="5" name="スライド番号プレースホルダ 4"/>
          <p:cNvSpPr>
            <a:spLocks noGrp="1"/>
          </p:cNvSpPr>
          <p:nvPr>
            <p:ph type="sldNum" sz="quarter" idx="12"/>
          </p:nvPr>
        </p:nvSpPr>
        <p:spPr/>
        <p:txBody>
          <a:bodyPr/>
          <a:lstStyle>
            <a:extLst/>
          </a:lstStyle>
          <a:p>
            <a:pPr>
              <a:defRPr/>
            </a:pPr>
            <a:fld id="{D1703CD7-09E1-4048-B343-A44941C20B02}" type="slidenum">
              <a:rPr lang="en-US" altLang="ja-JP" smtClean="0"/>
              <a:pPr>
                <a:defRPr/>
              </a:pPr>
              <a:t>‹#›</a:t>
            </a:fld>
            <a:endParaRPr lang="en-US" altLang="ja-JP"/>
          </a:p>
        </p:txBody>
      </p:sp>
      <p:sp>
        <p:nvSpPr>
          <p:cNvPr id="6" name="タイトル 5"/>
          <p:cNvSpPr>
            <a:spLocks noGrp="1"/>
          </p:cNvSpPr>
          <p:nvPr>
            <p:ph type="title"/>
          </p:nvPr>
        </p:nvSpPr>
        <p:spPr/>
        <p:txBody>
          <a:bodyPr rtlCol="0"/>
          <a:lstStyle>
            <a:extLst/>
          </a:lstStyle>
          <a:p>
            <a:r>
              <a:rPr kumimoji="0" lang="ja-JP" altLang="en-US" smtClean="0"/>
              <a:t>マスタ タイトルの書式設定</a:t>
            </a:r>
            <a:endParaRPr kumimoji="0"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extLst/>
          </a:lstStyle>
          <a:p>
            <a:pPr>
              <a:defRPr/>
            </a:pPr>
            <a:endParaRPr lang="en-US" altLang="ja-JP"/>
          </a:p>
        </p:txBody>
      </p:sp>
      <p:sp>
        <p:nvSpPr>
          <p:cNvPr id="3" name="フッター プレースホルダ 2"/>
          <p:cNvSpPr>
            <a:spLocks noGrp="1"/>
          </p:cNvSpPr>
          <p:nvPr>
            <p:ph type="ftr" sz="quarter" idx="11"/>
          </p:nvPr>
        </p:nvSpPr>
        <p:spPr/>
        <p:txBody>
          <a:bodyPr/>
          <a:lstStyle>
            <a:extLst/>
          </a:lstStyle>
          <a:p>
            <a:pPr>
              <a:defRPr/>
            </a:pPr>
            <a:endParaRPr lang="en-US" altLang="ja-JP"/>
          </a:p>
        </p:txBody>
      </p:sp>
      <p:sp>
        <p:nvSpPr>
          <p:cNvPr id="4" name="スライド番号プレースホルダ 3"/>
          <p:cNvSpPr>
            <a:spLocks noGrp="1"/>
          </p:cNvSpPr>
          <p:nvPr>
            <p:ph type="sldNum" sz="quarter" idx="12"/>
          </p:nvPr>
        </p:nvSpPr>
        <p:spPr/>
        <p:txBody>
          <a:bodyPr/>
          <a:lstStyle>
            <a:extLst/>
          </a:lstStyle>
          <a:p>
            <a:pPr>
              <a:defRPr/>
            </a:pPr>
            <a:fld id="{74D6EF4F-7486-4276-8567-1B5564FA3BD7}" type="slidenum">
              <a:rPr lang="en-US" altLang="ja-JP" smtClean="0"/>
              <a:pPr>
                <a:defRPr/>
              </a:pPr>
              <a:t>‹#›</a:t>
            </a:fld>
            <a:endParaRPr lang="en-US" altLang="ja-JP"/>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6727032" y="6407944"/>
            <a:ext cx="1920240" cy="365760"/>
          </a:xfrm>
        </p:spPr>
        <p:txBody>
          <a:bodyPr/>
          <a:lstStyle>
            <a:extLst/>
          </a:lstStyle>
          <a:p>
            <a:pPr>
              <a:defRPr/>
            </a:pPr>
            <a:endParaRPr lang="en-US" altLang="ja-JP"/>
          </a:p>
        </p:txBody>
      </p:sp>
      <p:sp>
        <p:nvSpPr>
          <p:cNvPr id="6" name="フッター プレースホルダ 5"/>
          <p:cNvSpPr>
            <a:spLocks noGrp="1"/>
          </p:cNvSpPr>
          <p:nvPr>
            <p:ph type="ftr" sz="quarter" idx="11"/>
          </p:nvPr>
        </p:nvSpPr>
        <p:spPr/>
        <p:txBody>
          <a:bodyPr/>
          <a:lstStyle>
            <a:extLst/>
          </a:lstStyle>
          <a:p>
            <a:pPr>
              <a:defRPr/>
            </a:pPr>
            <a:endParaRPr lang="en-US" altLang="ja-JP"/>
          </a:p>
        </p:txBody>
      </p:sp>
      <p:sp>
        <p:nvSpPr>
          <p:cNvPr id="7" name="スライド番号プレースホルダ 6"/>
          <p:cNvSpPr>
            <a:spLocks noGrp="1"/>
          </p:cNvSpPr>
          <p:nvPr>
            <p:ph type="sldNum" sz="quarter" idx="12"/>
          </p:nvPr>
        </p:nvSpPr>
        <p:spPr/>
        <p:txBody>
          <a:bodyPr/>
          <a:lstStyle>
            <a:extLst/>
          </a:lstStyle>
          <a:p>
            <a:pPr>
              <a:defRPr/>
            </a:pPr>
            <a:fld id="{6392CCA5-E5E4-4F12-952F-D373F740F15F}" type="slidenum">
              <a:rPr lang="en-US" altLang="ja-JP" smtClean="0"/>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AD6C5B72-B67F-45C1-8A92-94F4C4CA9DF0}"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4" name="テキスト プレースホル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ja-JP" altLang="en-US" smtClean="0"/>
              <a:t>マスタ テキストの書式設定</a:t>
            </a:r>
          </a:p>
        </p:txBody>
      </p:sp>
      <p:sp>
        <p:nvSpPr>
          <p:cNvPr id="3" name="図プレースホル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ja-JP" altLang="en-US" smtClean="0"/>
              <a:t>アイコンをクリックして図を追加</a:t>
            </a:r>
            <a:endParaRPr kumimoji="0" lang="en-US" dirty="0"/>
          </a:p>
        </p:txBody>
      </p:sp>
      <p:sp>
        <p:nvSpPr>
          <p:cNvPr id="5" name="日付プレースホルダ 4"/>
          <p:cNvSpPr>
            <a:spLocks noGrp="1"/>
          </p:cNvSpPr>
          <p:nvPr>
            <p:ph type="dt" sz="half" idx="10"/>
          </p:nvPr>
        </p:nvSpPr>
        <p:spPr/>
        <p:txBody>
          <a:bodyPr/>
          <a:lstStyle>
            <a:lvl1pPr>
              <a:defRPr>
                <a:solidFill>
                  <a:schemeClr val="tx1"/>
                </a:solidFill>
              </a:defRPr>
            </a:lvl1pPr>
            <a:extLst/>
          </a:lstStyle>
          <a:p>
            <a:pPr>
              <a:defRPr/>
            </a:pPr>
            <a:endParaRPr lang="en-US" altLang="ja-JP"/>
          </a:p>
        </p:txBody>
      </p:sp>
      <p:sp>
        <p:nvSpPr>
          <p:cNvPr id="6" name="フッター プレースホルダ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solidFill>
                  <a:schemeClr val="tx1"/>
                </a:solidFill>
              </a:defRPr>
            </a:lvl1pPr>
            <a:extLst/>
          </a:lstStyle>
          <a:p>
            <a:pPr>
              <a:defRPr/>
            </a:pPr>
            <a:fld id="{0C2AD081-4ED7-4FA2-8A97-0E8A191C3409}" type="slidenum">
              <a:rPr lang="en-US" altLang="ja-JP" smtClean="0"/>
              <a:pPr>
                <a:defRPr/>
              </a:pPr>
              <a:t>‹#›</a:t>
            </a:fld>
            <a:endParaRPr lang="en-US" altLang="ja-JP"/>
          </a:p>
        </p:txBody>
      </p:sp>
      <p:sp>
        <p:nvSpPr>
          <p:cNvPr id="2" name="タイトル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ja-JP" altLang="en-US" smtClean="0"/>
              <a:t>マスタ タイトルの書式設定</a:t>
            </a:r>
            <a:endParaRPr kumimoji="0" lang="en-US"/>
          </a:p>
        </p:txBody>
      </p:sp>
      <p:sp>
        <p:nvSpPr>
          <p:cNvPr id="8" name="フリーフォーム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フリーフォーム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線コネクタ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山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山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481329"/>
            <a:ext cx="8229600" cy="4386071"/>
          </a:xfrm>
        </p:spPr>
        <p:txBody>
          <a:bodyPr vert="eaVert"/>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pPr>
              <a:defRPr/>
            </a:pPr>
            <a:endParaRPr lang="en-US" altLang="ja-JP"/>
          </a:p>
        </p:txBody>
      </p:sp>
      <p:sp>
        <p:nvSpPr>
          <p:cNvPr id="5" name="フッター プレースホルダ 4"/>
          <p:cNvSpPr>
            <a:spLocks noGrp="1"/>
          </p:cNvSpPr>
          <p:nvPr>
            <p:ph type="ftr" sz="quarter" idx="11"/>
          </p:nvPr>
        </p:nvSpPr>
        <p:spPr/>
        <p:txBody>
          <a:bodyPr/>
          <a:lstStyle>
            <a:extLst/>
          </a:lstStyle>
          <a:p>
            <a:pPr>
              <a:defRPr/>
            </a:pPr>
            <a:endParaRPr lang="en-US" altLang="ja-JP"/>
          </a:p>
        </p:txBody>
      </p:sp>
      <p:sp>
        <p:nvSpPr>
          <p:cNvPr id="6" name="スライド番号プレースホルダ 5"/>
          <p:cNvSpPr>
            <a:spLocks noGrp="1"/>
          </p:cNvSpPr>
          <p:nvPr>
            <p:ph type="sldNum" sz="quarter" idx="12"/>
          </p:nvPr>
        </p:nvSpPr>
        <p:spPr/>
        <p:txBody>
          <a:bodyPr/>
          <a:lstStyle>
            <a:extLst/>
          </a:lstStyle>
          <a:p>
            <a:pPr>
              <a:defRPr/>
            </a:pPr>
            <a:fld id="{2F2E143A-F4E2-4CDC-8BE9-39D4A0B4BAA9}" type="slidenum">
              <a:rPr lang="en-US" altLang="ja-JP" smtClean="0"/>
              <a:pPr>
                <a:defRPr/>
              </a:pPr>
              <a:t>‹#›</a:t>
            </a:fld>
            <a:endParaRPr lang="en-US" altLang="ja-JP"/>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4013" y="274640"/>
            <a:ext cx="1777470" cy="5592761"/>
          </a:xfrm>
        </p:spPr>
        <p:txBody>
          <a:bodyPr vert="eaVert"/>
          <a:lstStyle>
            <a:extLs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41"/>
            <a:ext cx="6324600" cy="5592760"/>
          </a:xfrm>
        </p:spPr>
        <p:txBody>
          <a:bodyPr vert="eaVert"/>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pPr>
              <a:defRPr/>
            </a:pPr>
            <a:endParaRPr lang="en-US" altLang="ja-JP"/>
          </a:p>
        </p:txBody>
      </p:sp>
      <p:sp>
        <p:nvSpPr>
          <p:cNvPr id="5" name="フッター プレースホルダ 4"/>
          <p:cNvSpPr>
            <a:spLocks noGrp="1"/>
          </p:cNvSpPr>
          <p:nvPr>
            <p:ph type="ftr" sz="quarter" idx="11"/>
          </p:nvPr>
        </p:nvSpPr>
        <p:spPr/>
        <p:txBody>
          <a:bodyPr/>
          <a:lstStyle>
            <a:extLst/>
          </a:lstStyle>
          <a:p>
            <a:pPr>
              <a:defRPr/>
            </a:pPr>
            <a:endParaRPr lang="en-US" altLang="ja-JP"/>
          </a:p>
        </p:txBody>
      </p:sp>
      <p:sp>
        <p:nvSpPr>
          <p:cNvPr id="6" name="スライド番号プレースホルダ 5"/>
          <p:cNvSpPr>
            <a:spLocks noGrp="1"/>
          </p:cNvSpPr>
          <p:nvPr>
            <p:ph type="sldNum" sz="quarter" idx="12"/>
          </p:nvPr>
        </p:nvSpPr>
        <p:spPr/>
        <p:txBody>
          <a:bodyPr/>
          <a:lstStyle>
            <a:extLst/>
          </a:lstStyle>
          <a:p>
            <a:pPr>
              <a:defRPr/>
            </a:pPr>
            <a:fld id="{76942C32-2D73-4517-98BC-FE850D0CA58B}" type="slidenum">
              <a:rPr lang="en-US" altLang="ja-JP" smtClean="0"/>
              <a:pPr>
                <a:defRPr/>
              </a:pPr>
              <a:t>‹#›</a:t>
            </a:fld>
            <a:endParaRPr lang="en-US" altLang="ja-JP"/>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F47F07F8-97BC-4C43-BD46-24CAACFD1CC5}" type="slidenum">
              <a:rPr lang="en-US" altLang="ja-JP"/>
              <a:pPr>
                <a:defRPr/>
              </a:pPr>
              <a:t>‹#›</a:t>
            </a:fld>
            <a:endParaRPr lang="en-US" altLang="ja-JP"/>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438400" y="228600"/>
            <a:ext cx="6400800" cy="12192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2438400" y="1600200"/>
            <a:ext cx="6400800" cy="4495800"/>
          </a:xfrm>
        </p:spPr>
        <p:txBody>
          <a:bodyPr/>
          <a:lstStyle/>
          <a:p>
            <a:pPr lvl="0"/>
            <a:endParaRPr lang="ja-JP" alt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9D592D4B-61F3-4129-BEB5-417C48ED0C00}" type="slidenum">
              <a:rPr lang="en-US" altLang="ja-JP"/>
              <a:pPr>
                <a:defRPr/>
              </a:pPr>
              <a:t>‹#›</a:t>
            </a:fld>
            <a:endParaRPr lang="en-US" altLang="ja-JP"/>
          </a:p>
        </p:txBody>
      </p:sp>
    </p:spTree>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BF2295D-4C63-45F1-86D0-7FA0D099381C}" type="slidenum">
              <a:rPr lang="en-US" altLang="ja-JP" smtClean="0"/>
              <a:pPr>
                <a:defRPr/>
              </a:pPr>
              <a:t>‹#›</a:t>
            </a:fld>
            <a:endParaRPr lang="en-US" altLang="ja-JP"/>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8B1EF40-0DC7-4CFE-85F6-6E160EE499D0}" type="slidenum">
              <a:rPr lang="en-US" altLang="ja-JP" smtClean="0"/>
              <a:pPr>
                <a:defRPr/>
              </a:pPr>
              <a:t>‹#›</a:t>
            </a:fld>
            <a:endParaRPr lang="en-US" altLang="ja-JP"/>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F8FA006-B211-49BE-82B9-BDE741B93914}" type="slidenum">
              <a:rPr lang="en-US" altLang="ja-JP" smtClean="0"/>
              <a:pPr>
                <a:defRPr/>
              </a:pPr>
              <a:t>‹#›</a:t>
            </a:fld>
            <a:endParaRPr lang="en-US" altLang="ja-JP"/>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6E38FE1-1785-48E3-955E-38BEF4D2CF43}" type="slidenum">
              <a:rPr lang="en-US" altLang="ja-JP" smtClean="0"/>
              <a:pPr>
                <a:defRPr/>
              </a:pPr>
              <a:t>‹#›</a:t>
            </a:fld>
            <a:endParaRPr lang="en-US" altLang="ja-JP"/>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B0EEF178-5162-4259-8FA7-45CEB67A7A23}" type="slidenum">
              <a:rPr lang="en-US" altLang="ja-JP" smtClean="0"/>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72A72F70-E0D9-4413-B541-73C481628360}"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BBD3B44-180F-4B1D-B721-F7BE60BDF96C}" type="slidenum">
              <a:rPr lang="en-US" altLang="ja-JP" smtClean="0"/>
              <a:pPr>
                <a:defRPr/>
              </a:pPr>
              <a:t>‹#›</a:t>
            </a:fld>
            <a:endParaRPr lang="en-US" altLang="ja-JP"/>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54C7F354-9438-44C0-98FB-0B8B6DD4A469}" type="slidenum">
              <a:rPr lang="en-US" altLang="ja-JP" smtClean="0"/>
              <a:pPr>
                <a:defRPr/>
              </a:pPr>
              <a:t>‹#›</a:t>
            </a:fld>
            <a:endParaRPr lang="en-US" altLang="ja-JP"/>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ABE1736-207F-4378-925F-8C5020C274CB}" type="slidenum">
              <a:rPr lang="en-US" altLang="ja-JP" smtClean="0"/>
              <a:pPr>
                <a:defRPr/>
              </a:pPr>
              <a:t>‹#›</a:t>
            </a:fld>
            <a:endParaRPr lang="en-US" altLang="ja-JP"/>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E5E2846-E3EB-49B9-8EA9-DEF286131E9F}" type="slidenum">
              <a:rPr lang="en-US" altLang="ja-JP" smtClean="0"/>
              <a:pPr>
                <a:defRPr/>
              </a:pPr>
              <a:t>‹#›</a:t>
            </a:fld>
            <a:endParaRPr lang="en-US" altLang="ja-JP"/>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3E9FAC7-403A-4D4D-807E-AA6368E06EF2}" type="slidenum">
              <a:rPr lang="en-US" altLang="ja-JP" smtClean="0"/>
              <a:pPr>
                <a:defRPr/>
              </a:pPr>
              <a:t>‹#›</a:t>
            </a:fld>
            <a:endParaRPr lang="en-US" altLang="ja-JP"/>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E850430-5FF2-40E9-A6DF-1BCF25A860AD}" type="slidenum">
              <a:rPr lang="en-US" altLang="ja-JP" smtClean="0"/>
              <a:pPr>
                <a:defRPr/>
              </a:pPr>
              <a:t>‹#›</a:t>
            </a:fld>
            <a:endParaRPr lang="en-US" altLang="ja-JP"/>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ja-JP" altLang="en-US"/>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ja-JP" altLang="en-US"/>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ja-JP" altLang="en-US"/>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ja-JP" altLang="en-US"/>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ja-JP" altLang="en-US"/>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ja-JP" altLang="en-US"/>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ja-JP" altLang="en-US"/>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ja-JP" altLang="en-US"/>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ja-JP" altLang="en-US"/>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ja-JP" altLang="en-US"/>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ja-JP" altLang="en-US"/>
            </a:p>
          </p:txBody>
        </p:sp>
      </p:grpSp>
      <p:sp>
        <p:nvSpPr>
          <p:cNvPr id="170023"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smtClean="0"/>
              <a:t>マスタ サブタイトルの書式設定</a:t>
            </a:r>
            <a:endParaRPr lang="ja-JP" altLang="en-US"/>
          </a:p>
        </p:txBody>
      </p:sp>
      <p:sp>
        <p:nvSpPr>
          <p:cNvPr id="17002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ja-JP" altLang="en-US" smtClean="0"/>
              <a:t>マスタ タイトルの書式設定</a:t>
            </a:r>
            <a:endParaRPr lang="ja-JP" altLang="en-US"/>
          </a:p>
        </p:txBody>
      </p:sp>
      <p:sp>
        <p:nvSpPr>
          <p:cNvPr id="39" name="Rectangle 37"/>
          <p:cNvSpPr>
            <a:spLocks noGrp="1" noChangeArrowheads="1"/>
          </p:cNvSpPr>
          <p:nvPr>
            <p:ph type="dt" sz="half" idx="10"/>
          </p:nvPr>
        </p:nvSpPr>
        <p:spPr/>
        <p:txBody>
          <a:bodyPr/>
          <a:lstStyle>
            <a:lvl1pPr>
              <a:defRPr smtClean="0"/>
            </a:lvl1pPr>
          </a:lstStyle>
          <a:p>
            <a:pPr>
              <a:defRPr/>
            </a:pPr>
            <a:endParaRPr lang="en-US" altLang="ja-JP"/>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ltLang="ja-JP"/>
          </a:p>
        </p:txBody>
      </p:sp>
      <p:sp>
        <p:nvSpPr>
          <p:cNvPr id="41" name="Rectangle 41"/>
          <p:cNvSpPr>
            <a:spLocks noGrp="1" noChangeArrowheads="1"/>
          </p:cNvSpPr>
          <p:nvPr>
            <p:ph type="sldNum" sz="quarter" idx="12"/>
          </p:nvPr>
        </p:nvSpPr>
        <p:spPr/>
        <p:txBody>
          <a:bodyPr/>
          <a:lstStyle>
            <a:lvl1pPr>
              <a:defRPr smtClean="0"/>
            </a:lvl1pPr>
          </a:lstStyle>
          <a:p>
            <a:pPr>
              <a:defRPr/>
            </a:pPr>
            <a:fld id="{05DEB837-0C7C-4622-88A9-798FBFE7459A}" type="slidenum">
              <a:rPr lang="en-US" altLang="ja-JP"/>
              <a:pPr>
                <a:defRPr/>
              </a:pPr>
              <a:t>‹#›</a:t>
            </a:fld>
            <a:endParaRPr lang="en-US" altLang="ja-JP"/>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1"/>
          <p:cNvSpPr>
            <a:spLocks noGrp="1" noChangeArrowheads="1"/>
          </p:cNvSpPr>
          <p:nvPr>
            <p:ph type="sldNum" sz="quarter" idx="12"/>
          </p:nvPr>
        </p:nvSpPr>
        <p:spPr>
          <a:ln/>
        </p:spPr>
        <p:txBody>
          <a:bodyPr/>
          <a:lstStyle>
            <a:lvl1pPr>
              <a:defRPr/>
            </a:lvl1pPr>
          </a:lstStyle>
          <a:p>
            <a:pPr>
              <a:defRPr/>
            </a:pPr>
            <a:fld id="{2AEA69C2-A0B3-49B1-986E-A98059DBCD1D}" type="slidenum">
              <a:rPr lang="en-US" altLang="ja-JP"/>
              <a:pPr>
                <a:defRPr/>
              </a:pPr>
              <a:t>‹#›</a:t>
            </a:fld>
            <a:endParaRPr lang="en-US" altLang="ja-JP"/>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1"/>
          <p:cNvSpPr>
            <a:spLocks noGrp="1" noChangeArrowheads="1"/>
          </p:cNvSpPr>
          <p:nvPr>
            <p:ph type="sldNum" sz="quarter" idx="12"/>
          </p:nvPr>
        </p:nvSpPr>
        <p:spPr>
          <a:ln/>
        </p:spPr>
        <p:txBody>
          <a:bodyPr/>
          <a:lstStyle>
            <a:lvl1pPr>
              <a:defRPr/>
            </a:lvl1pPr>
          </a:lstStyle>
          <a:p>
            <a:pPr>
              <a:defRPr/>
            </a:pPr>
            <a:fld id="{ACAFAE4E-FD68-4287-955D-B2B956290FC6}" type="slidenum">
              <a:rPr lang="en-US" altLang="ja-JP"/>
              <a:pPr>
                <a:defRPr/>
              </a:pPr>
              <a:t>‹#›</a:t>
            </a:fld>
            <a:endParaRPr lang="en-US" altLang="ja-JP"/>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1"/>
          <p:cNvSpPr>
            <a:spLocks noGrp="1" noChangeArrowheads="1"/>
          </p:cNvSpPr>
          <p:nvPr>
            <p:ph type="sldNum" sz="quarter" idx="12"/>
          </p:nvPr>
        </p:nvSpPr>
        <p:spPr>
          <a:ln/>
        </p:spPr>
        <p:txBody>
          <a:bodyPr/>
          <a:lstStyle>
            <a:lvl1pPr>
              <a:defRPr/>
            </a:lvl1pPr>
          </a:lstStyle>
          <a:p>
            <a:pPr>
              <a:defRPr/>
            </a:pPr>
            <a:fld id="{DD9E2F36-0C4A-46FF-B100-D316C93EE2F9}"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7.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3.jpe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0" y="152400"/>
            <a:ext cx="8686800" cy="6096000"/>
            <a:chOff x="0" y="96"/>
            <a:chExt cx="5472" cy="3840"/>
          </a:xfrm>
        </p:grpSpPr>
        <p:sp>
          <p:nvSpPr>
            <p:cNvPr id="1229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kumimoji="0" lang="ja-JP" altLang="ja-JP" sz="2400">
                <a:latin typeface="Times New Roman" pitchFamily="18" charset="0"/>
              </a:endParaRPr>
            </a:p>
          </p:txBody>
        </p:sp>
        <p:sp>
          <p:nvSpPr>
            <p:cNvPr id="12292"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chemeClr val="folHlink"/>
            </a:solidFill>
            <a:ln w="9525">
              <a:noFill/>
              <a:miter lim="800000"/>
              <a:headEnd/>
              <a:tailEnd/>
            </a:ln>
          </p:spPr>
          <p:txBody>
            <a:bodyPr/>
            <a:lstStyle/>
            <a:p>
              <a:pPr>
                <a:defRPr/>
              </a:pPr>
              <a:endParaRPr kumimoji="0" lang="ja-JP" altLang="ja-JP" sz="2400">
                <a:latin typeface="Times New Roman" pitchFamily="18" charset="0"/>
              </a:endParaRPr>
            </a:p>
          </p:txBody>
        </p:sp>
        <p:sp>
          <p:nvSpPr>
            <p:cNvPr id="12293"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ja-JP" altLang="en-US"/>
            </a:p>
          </p:txBody>
        </p:sp>
      </p:grpSp>
      <p:sp>
        <p:nvSpPr>
          <p:cNvPr id="9219" name="Rectangle 6"/>
          <p:cNvSpPr>
            <a:spLocks noGrp="1" noChangeArrowheads="1"/>
          </p:cNvSpPr>
          <p:nvPr>
            <p:ph type="title"/>
          </p:nvPr>
        </p:nvSpPr>
        <p:spPr bwMode="auto">
          <a:xfrm>
            <a:off x="195263"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20"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229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smtClean="0"/>
            </a:lvl1pPr>
          </a:lstStyle>
          <a:p>
            <a:pPr>
              <a:defRPr/>
            </a:pPr>
            <a:endParaRPr lang="en-US" altLang="ja-JP"/>
          </a:p>
        </p:txBody>
      </p:sp>
      <p:sp>
        <p:nvSpPr>
          <p:cNvPr id="1229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smtClean="0"/>
            </a:lvl1pPr>
          </a:lstStyle>
          <a:p>
            <a:pPr>
              <a:defRPr/>
            </a:pPr>
            <a:endParaRPr lang="en-US" altLang="ja-JP"/>
          </a:p>
        </p:txBody>
      </p:sp>
      <p:sp>
        <p:nvSpPr>
          <p:cNvPr id="1229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smtClean="0">
                <a:latin typeface="Arial Black" pitchFamily="34" charset="0"/>
              </a:defRPr>
            </a:lvl1pPr>
          </a:lstStyle>
          <a:p>
            <a:pPr>
              <a:defRPr/>
            </a:pPr>
            <a:fld id="{8630C421-7CCC-4479-8EED-A793FC8FDF7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927"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iming>
    <p:tnLst>
      <p:par>
        <p:cTn id="1" dur="indefinite" restart="never" nodeType="tmRoot"/>
      </p:par>
    </p:tnLst>
  </p:timing>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charset="0"/>
          <a:ea typeface="ＭＳ Ｐゴシック" charset="-128"/>
        </a:defRPr>
      </a:lvl2pPr>
      <a:lvl3pPr algn="l" rtl="0" eaLnBrk="0" fontAlgn="base" hangingPunct="0">
        <a:spcBef>
          <a:spcPct val="0"/>
        </a:spcBef>
        <a:spcAft>
          <a:spcPct val="0"/>
        </a:spcAft>
        <a:defRPr kumimoji="1" sz="4200">
          <a:solidFill>
            <a:schemeClr val="tx2"/>
          </a:solidFill>
          <a:latin typeface="Arial" charset="0"/>
          <a:ea typeface="ＭＳ Ｐゴシック" charset="-128"/>
        </a:defRPr>
      </a:lvl3pPr>
      <a:lvl4pPr algn="l" rtl="0" eaLnBrk="0" fontAlgn="base" hangingPunct="0">
        <a:spcBef>
          <a:spcPct val="0"/>
        </a:spcBef>
        <a:spcAft>
          <a:spcPct val="0"/>
        </a:spcAft>
        <a:defRPr kumimoji="1" sz="4200">
          <a:solidFill>
            <a:schemeClr val="tx2"/>
          </a:solidFill>
          <a:latin typeface="Arial" charset="0"/>
          <a:ea typeface="ＭＳ Ｐゴシック" charset="-128"/>
        </a:defRPr>
      </a:lvl4pPr>
      <a:lvl5pPr algn="l" rtl="0" eaLnBrk="0" fontAlgn="base" hangingPunct="0">
        <a:spcBef>
          <a:spcPct val="0"/>
        </a:spcBef>
        <a:spcAft>
          <a:spcPct val="0"/>
        </a:spcAft>
        <a:defRPr kumimoji="1" sz="4200">
          <a:solidFill>
            <a:schemeClr val="tx2"/>
          </a:solidFill>
          <a:latin typeface="Arial" charset="0"/>
          <a:ea typeface="ＭＳ Ｐゴシック" charset="-128"/>
        </a:defRPr>
      </a:lvl5pPr>
      <a:lvl6pPr marL="457200" algn="l" rtl="0" fontAlgn="base">
        <a:spcBef>
          <a:spcPct val="0"/>
        </a:spcBef>
        <a:spcAft>
          <a:spcPct val="0"/>
        </a:spcAft>
        <a:defRPr kumimoji="1" sz="4200">
          <a:solidFill>
            <a:schemeClr val="tx2"/>
          </a:solidFill>
          <a:latin typeface="Arial" charset="0"/>
          <a:ea typeface="ＭＳ Ｐゴシック" charset="-128"/>
        </a:defRPr>
      </a:lvl6pPr>
      <a:lvl7pPr marL="914400" algn="l" rtl="0" fontAlgn="base">
        <a:spcBef>
          <a:spcPct val="0"/>
        </a:spcBef>
        <a:spcAft>
          <a:spcPct val="0"/>
        </a:spcAft>
        <a:defRPr kumimoji="1" sz="4200">
          <a:solidFill>
            <a:schemeClr val="tx2"/>
          </a:solidFill>
          <a:latin typeface="Arial" charset="0"/>
          <a:ea typeface="ＭＳ Ｐゴシック" charset="-128"/>
        </a:defRPr>
      </a:lvl7pPr>
      <a:lvl8pPr marL="1371600" algn="l" rtl="0" fontAlgn="base">
        <a:spcBef>
          <a:spcPct val="0"/>
        </a:spcBef>
        <a:spcAft>
          <a:spcPct val="0"/>
        </a:spcAft>
        <a:defRPr kumimoji="1" sz="4200">
          <a:solidFill>
            <a:schemeClr val="tx2"/>
          </a:solidFill>
          <a:latin typeface="Arial" charset="0"/>
          <a:ea typeface="ＭＳ Ｐゴシック" charset="-128"/>
        </a:defRPr>
      </a:lvl8pPr>
      <a:lvl9pPr marL="1828800" algn="l" rtl="0" fontAlgn="base">
        <a:spcBef>
          <a:spcPct val="0"/>
        </a:spcBef>
        <a:spcAft>
          <a:spcPct val="0"/>
        </a:spcAft>
        <a:defRPr kumimoji="1" sz="42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1" name="直角三角形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cxnSp>
        <p:nvCxnSpPr>
          <p:cNvPr id="8" name="直線コネクタ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タイトル プレースホルダ 21"/>
          <p:cNvSpPr>
            <a:spLocks noGrp="1"/>
          </p:cNvSpPr>
          <p:nvPr>
            <p:ph type="title"/>
          </p:nvPr>
        </p:nvSpPr>
        <p:spPr>
          <a:xfrm>
            <a:off x="457200" y="268288"/>
            <a:ext cx="8229600" cy="1398587"/>
          </a:xfrm>
          <a:prstGeom prst="rect">
            <a:avLst/>
          </a:prstGeom>
        </p:spPr>
        <p:txBody>
          <a:bodyPr vert="horz" anchor="ctr">
            <a:normAutofit/>
          </a:bodyPr>
          <a:lstStyle/>
          <a:p>
            <a:r>
              <a:rPr lang="ja-JP" altLang="en-US" smtClean="0"/>
              <a:t>マスタ タイトルの書式設定</a:t>
            </a:r>
            <a:endParaRPr lang="en-US"/>
          </a:p>
        </p:txBody>
      </p:sp>
      <p:sp>
        <p:nvSpPr>
          <p:cNvPr id="8198" name="テキスト プレースホルダ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14" name="日付プレースホルダ 13"/>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defRPr>
            </a:lvl1pPr>
          </a:lstStyle>
          <a:p>
            <a:pPr>
              <a:defRPr/>
            </a:pPr>
            <a:endParaRPr lang="en-US" altLang="ja-JP"/>
          </a:p>
        </p:txBody>
      </p:sp>
      <p:sp>
        <p:nvSpPr>
          <p:cNvPr id="3" name="フッター プレースホルダ 2"/>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defRPr>
            </a:lvl1pPr>
          </a:lstStyle>
          <a:p>
            <a:pPr>
              <a:defRPr/>
            </a:pPr>
            <a:endParaRPr lang="en-US" altLang="ja-JP"/>
          </a:p>
        </p:txBody>
      </p:sp>
      <p:sp>
        <p:nvSpPr>
          <p:cNvPr id="23" name="スライド番号プレースホルダ 22"/>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smtClean="0">
                <a:solidFill>
                  <a:schemeClr val="tx1"/>
                </a:solidFill>
              </a:defRPr>
            </a:lvl1pPr>
          </a:lstStyle>
          <a:p>
            <a:pPr>
              <a:defRPr/>
            </a:pPr>
            <a:fld id="{0DEBF381-5E33-433A-9904-E53073B33197}" type="slidenum">
              <a:rPr lang="en-US" altLang="ja-JP"/>
              <a:pPr>
                <a:defRPr/>
              </a:pPr>
              <a:t>‹#›</a:t>
            </a:fld>
            <a:endParaRPr lang="en-US" altLang="ja-JP"/>
          </a:p>
        </p:txBody>
      </p:sp>
    </p:spTree>
  </p:cSld>
  <p:clrMap bg1="dk1" tx1="lt1" bg2="dk2"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marL="484188" indent="-484188" algn="l" rtl="0" eaLnBrk="1" fontAlgn="base" hangingPunct="1">
        <a:spcBef>
          <a:spcPct val="0"/>
        </a:spcBef>
        <a:spcAft>
          <a:spcPct val="0"/>
        </a:spcAft>
        <a:defRPr kumimoji="1" sz="4200" kern="1200">
          <a:ln w="6350">
            <a:solidFill>
              <a:schemeClr val="accent1">
                <a:shade val="43000"/>
              </a:schemeClr>
            </a:solidFill>
          </a:ln>
          <a:solidFill>
            <a:srgbClr val="E3E3E3"/>
          </a:solidFill>
          <a:effectLst>
            <a:outerShdw blurRad="26000" dist="26000" dir="14500000" algn="tl" rotWithShape="0">
              <a:srgbClr val="000000">
                <a:alpha val="40000"/>
              </a:srgbClr>
            </a:outerShdw>
          </a:effectLst>
          <a:latin typeface="+mj-lt"/>
          <a:ea typeface="+mj-ea"/>
          <a:cs typeface="+mj-cs"/>
        </a:defRPr>
      </a:lvl1pPr>
      <a:lvl2pPr marL="484188" indent="-484188" algn="l" rtl="0" eaLnBrk="1" fontAlgn="base" hangingPunct="1">
        <a:spcBef>
          <a:spcPct val="0"/>
        </a:spcBef>
        <a:spcAft>
          <a:spcPct val="0"/>
        </a:spcAft>
        <a:defRPr kumimoji="1" sz="4200">
          <a:solidFill>
            <a:srgbClr val="E3E3E3"/>
          </a:solidFill>
          <a:latin typeface="Century Gothic" pitchFamily="34" charset="0"/>
          <a:ea typeface="HGｺﾞｼｯｸM" pitchFamily="49" charset="-128"/>
        </a:defRPr>
      </a:lvl2pPr>
      <a:lvl3pPr marL="484188" indent="-484188" algn="l" rtl="0" eaLnBrk="1" fontAlgn="base" hangingPunct="1">
        <a:spcBef>
          <a:spcPct val="0"/>
        </a:spcBef>
        <a:spcAft>
          <a:spcPct val="0"/>
        </a:spcAft>
        <a:defRPr kumimoji="1" sz="4200">
          <a:solidFill>
            <a:srgbClr val="E3E3E3"/>
          </a:solidFill>
          <a:latin typeface="Century Gothic" pitchFamily="34" charset="0"/>
          <a:ea typeface="HGｺﾞｼｯｸM" pitchFamily="49" charset="-128"/>
        </a:defRPr>
      </a:lvl3pPr>
      <a:lvl4pPr marL="484188" indent="-484188" algn="l" rtl="0" eaLnBrk="1" fontAlgn="base" hangingPunct="1">
        <a:spcBef>
          <a:spcPct val="0"/>
        </a:spcBef>
        <a:spcAft>
          <a:spcPct val="0"/>
        </a:spcAft>
        <a:defRPr kumimoji="1" sz="4200">
          <a:solidFill>
            <a:srgbClr val="E3E3E3"/>
          </a:solidFill>
          <a:latin typeface="Century Gothic" pitchFamily="34" charset="0"/>
          <a:ea typeface="HGｺﾞｼｯｸM" pitchFamily="49" charset="-128"/>
        </a:defRPr>
      </a:lvl4pPr>
      <a:lvl5pPr marL="484188" indent="-484188" algn="l" rtl="0" eaLnBrk="1" fontAlgn="base" hangingPunct="1">
        <a:spcBef>
          <a:spcPct val="0"/>
        </a:spcBef>
        <a:spcAft>
          <a:spcPct val="0"/>
        </a:spcAft>
        <a:defRPr kumimoji="1" sz="4200">
          <a:solidFill>
            <a:srgbClr val="E3E3E3"/>
          </a:solidFill>
          <a:latin typeface="Century Gothic" pitchFamily="34" charset="0"/>
          <a:ea typeface="HGｺﾞｼｯｸM" pitchFamily="49" charset="-128"/>
        </a:defRPr>
      </a:lvl5pPr>
      <a:lvl6pPr marL="941388" indent="-484188" algn="l" rtl="0" eaLnBrk="1" fontAlgn="base" hangingPunct="1">
        <a:spcBef>
          <a:spcPct val="0"/>
        </a:spcBef>
        <a:spcAft>
          <a:spcPct val="0"/>
        </a:spcAft>
        <a:defRPr kumimoji="1" sz="4200">
          <a:solidFill>
            <a:srgbClr val="E3E3E3"/>
          </a:solidFill>
          <a:latin typeface="Century Gothic" pitchFamily="34" charset="0"/>
          <a:ea typeface="HGｺﾞｼｯｸM" pitchFamily="49" charset="-128"/>
        </a:defRPr>
      </a:lvl6pPr>
      <a:lvl7pPr marL="1398588" indent="-484188" algn="l" rtl="0" eaLnBrk="1" fontAlgn="base" hangingPunct="1">
        <a:spcBef>
          <a:spcPct val="0"/>
        </a:spcBef>
        <a:spcAft>
          <a:spcPct val="0"/>
        </a:spcAft>
        <a:defRPr kumimoji="1" sz="4200">
          <a:solidFill>
            <a:srgbClr val="E3E3E3"/>
          </a:solidFill>
          <a:latin typeface="Century Gothic" pitchFamily="34" charset="0"/>
          <a:ea typeface="HGｺﾞｼｯｸM" pitchFamily="49" charset="-128"/>
        </a:defRPr>
      </a:lvl7pPr>
      <a:lvl8pPr marL="1855788" indent="-484188" algn="l" rtl="0" eaLnBrk="1" fontAlgn="base" hangingPunct="1">
        <a:spcBef>
          <a:spcPct val="0"/>
        </a:spcBef>
        <a:spcAft>
          <a:spcPct val="0"/>
        </a:spcAft>
        <a:defRPr kumimoji="1" sz="4200">
          <a:solidFill>
            <a:srgbClr val="E3E3E3"/>
          </a:solidFill>
          <a:latin typeface="Century Gothic" pitchFamily="34" charset="0"/>
          <a:ea typeface="HGｺﾞｼｯｸM" pitchFamily="49" charset="-128"/>
        </a:defRPr>
      </a:lvl8pPr>
      <a:lvl9pPr marL="2312988" indent="-484188" algn="l" rtl="0" eaLnBrk="1" fontAlgn="base" hangingPunct="1">
        <a:spcBef>
          <a:spcPct val="0"/>
        </a:spcBef>
        <a:spcAft>
          <a:spcPct val="0"/>
        </a:spcAft>
        <a:defRPr kumimoji="1" sz="4200">
          <a:solidFill>
            <a:srgbClr val="E3E3E3"/>
          </a:solidFill>
          <a:latin typeface="Century Gothic" pitchFamily="34" charset="0"/>
          <a:ea typeface="HGｺﾞｼｯｸM" pitchFamily="49" charset="-128"/>
        </a:defRPr>
      </a:lvl9pPr>
    </p:titleStyle>
    <p:bodyStyle>
      <a:lvl1pPr marL="447675" indent="-382588" algn="l" rtl="0" eaLnBrk="1" fontAlgn="base" hangingPunct="1">
        <a:spcBef>
          <a:spcPct val="20000"/>
        </a:spcBef>
        <a:spcAft>
          <a:spcPct val="0"/>
        </a:spcAft>
        <a:buClr>
          <a:schemeClr val="accent1"/>
        </a:buClr>
        <a:buSzPct val="80000"/>
        <a:buFont typeface="Wingdings 2" pitchFamily="18" charset="2"/>
        <a:buChar char=""/>
        <a:defRPr kumimoji="1"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kumimoji="1"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kumimoji="1"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kumimoji="1"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E6E6E6"/>
        </a:buClr>
        <a:buFont typeface="Wingdings 2" pitchFamily="18" charset="2"/>
        <a:buChar char=""/>
        <a:defRPr kumimoji="1"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1"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1"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1"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1" sz="16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直線コネクタ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テキスト プレースホルダ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1" name="日付プレースホルダ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en-US" altLang="ja-JP"/>
          </a:p>
        </p:txBody>
      </p:sp>
      <p:sp>
        <p:nvSpPr>
          <p:cNvPr id="28" name="フッター プレースホルダ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ltLang="ja-JP"/>
          </a:p>
        </p:txBody>
      </p:sp>
      <p:sp>
        <p:nvSpPr>
          <p:cNvPr id="5" name="スライド番号プレースホルダ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8630C421-7CCC-4479-8EED-A793FC8FDF72}" type="slidenum">
              <a:rPr lang="en-US" altLang="ja-JP" smtClean="0"/>
              <a:pPr>
                <a:defRPr/>
              </a:pPr>
              <a:t>‹#›</a:t>
            </a:fld>
            <a:endParaRPr lang="en-US" altLang="ja-JP"/>
          </a:p>
        </p:txBody>
      </p:sp>
      <p:sp>
        <p:nvSpPr>
          <p:cNvPr id="10" name="タイトル プレースホルダ 9"/>
          <p:cNvSpPr>
            <a:spLocks noGrp="1"/>
          </p:cNvSpPr>
          <p:nvPr>
            <p:ph type="title"/>
          </p:nvPr>
        </p:nvSpPr>
        <p:spPr>
          <a:xfrm>
            <a:off x="304800" y="457200"/>
            <a:ext cx="8686800" cy="838200"/>
          </a:xfrm>
          <a:prstGeom prst="rect">
            <a:avLst/>
          </a:prstGeom>
        </p:spPr>
        <p:txBody>
          <a:bodyPr vert="horz" anchor="ctr">
            <a:normAutofit/>
          </a:bodyPr>
          <a:lstStyle/>
          <a:p>
            <a:r>
              <a:rPr kumimoji="0" lang="ja-JP" altLang="en-US" smtClean="0"/>
              <a:t>マスタ タイトルの書式設定</a:t>
            </a:r>
            <a:endParaRPr kumimoji="0" lang="en-US"/>
          </a:p>
        </p:txBody>
      </p:sp>
      <p:sp>
        <p:nvSpPr>
          <p:cNvPr id="9" name="直線コネクタ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直線コネクタ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rtl="0" eaLnBrk="1" latinLnBrk="0" hangingPunct="1">
        <a:spcBef>
          <a:spcPct val="0"/>
        </a:spcBef>
        <a:buNone/>
        <a:defRPr kumimoji="1"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1"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1"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1"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1"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1"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1"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1"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1"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0"/>
            <a:ext cx="77724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8630C421-7CCC-4479-8EED-A793FC8FDF72}"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rtl="0" eaLnBrk="1" fontAlgn="base" hangingPunct="1">
        <a:spcBef>
          <a:spcPct val="0"/>
        </a:spcBef>
        <a:spcAft>
          <a:spcPct val="0"/>
        </a:spcAft>
        <a:defRPr kumimoji="1" sz="2400">
          <a:solidFill>
            <a:schemeClr val="tx2"/>
          </a:solidFill>
          <a:latin typeface="+mj-lt"/>
          <a:ea typeface="+mj-ea"/>
          <a:cs typeface="+mj-cs"/>
        </a:defRPr>
      </a:lvl1pPr>
      <a:lvl2pPr algn="l" rtl="0" eaLnBrk="1" fontAlgn="base" hangingPunct="1">
        <a:spcBef>
          <a:spcPct val="0"/>
        </a:spcBef>
        <a:spcAft>
          <a:spcPct val="0"/>
        </a:spcAft>
        <a:defRPr kumimoji="1" sz="2400">
          <a:solidFill>
            <a:schemeClr val="tx2"/>
          </a:solidFill>
          <a:latin typeface="Arial" charset="0"/>
          <a:ea typeface="ＭＳ Ｐゴシック" charset="-128"/>
        </a:defRPr>
      </a:lvl2pPr>
      <a:lvl3pPr algn="l" rtl="0" eaLnBrk="1" fontAlgn="base" hangingPunct="1">
        <a:spcBef>
          <a:spcPct val="0"/>
        </a:spcBef>
        <a:spcAft>
          <a:spcPct val="0"/>
        </a:spcAft>
        <a:defRPr kumimoji="1" sz="2400">
          <a:solidFill>
            <a:schemeClr val="tx2"/>
          </a:solidFill>
          <a:latin typeface="Arial" charset="0"/>
          <a:ea typeface="ＭＳ Ｐゴシック" charset="-128"/>
        </a:defRPr>
      </a:lvl3pPr>
      <a:lvl4pPr algn="l" rtl="0" eaLnBrk="1" fontAlgn="base" hangingPunct="1">
        <a:spcBef>
          <a:spcPct val="0"/>
        </a:spcBef>
        <a:spcAft>
          <a:spcPct val="0"/>
        </a:spcAft>
        <a:defRPr kumimoji="1" sz="2400">
          <a:solidFill>
            <a:schemeClr val="tx2"/>
          </a:solidFill>
          <a:latin typeface="Arial" charset="0"/>
          <a:ea typeface="ＭＳ Ｐゴシック" charset="-128"/>
        </a:defRPr>
      </a:lvl4pPr>
      <a:lvl5pPr algn="l" rtl="0" eaLnBrk="1" fontAlgn="base" hangingPunct="1">
        <a:spcBef>
          <a:spcPct val="0"/>
        </a:spcBef>
        <a:spcAft>
          <a:spcPct val="0"/>
        </a:spcAft>
        <a:defRPr kumimoji="1" sz="24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4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4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4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400">
          <a:solidFill>
            <a:schemeClr val="tx2"/>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ltLang="ja-JP"/>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ltLang="ja-JP"/>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8630C421-7CCC-4479-8EED-A793FC8FDF72}"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0"/>
            <a:ext cx="7242175" cy="1981200"/>
            <a:chOff x="0" y="0"/>
            <a:chExt cx="4562" cy="1248"/>
          </a:xfrm>
        </p:grpSpPr>
        <p:sp>
          <p:nvSpPr>
            <p:cNvPr id="12185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ja-JP" altLang="en-US"/>
            </a:p>
          </p:txBody>
        </p:sp>
        <p:sp>
          <p:nvSpPr>
            <p:cNvPr id="12186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ja-JP" altLang="en-US"/>
            </a:p>
          </p:txBody>
        </p:sp>
      </p:grpSp>
      <p:sp>
        <p:nvSpPr>
          <p:cNvPr id="12186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2186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2186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smtClean="0">
                <a:effectLst>
                  <a:outerShdw blurRad="38100" dist="38100" dir="2700000" algn="tl">
                    <a:srgbClr val="000000"/>
                  </a:outerShdw>
                </a:effectLst>
                <a:latin typeface="+mn-lt"/>
              </a:defRPr>
            </a:lvl1pPr>
          </a:lstStyle>
          <a:p>
            <a:pPr>
              <a:defRPr/>
            </a:pPr>
            <a:endParaRPr lang="en-US" altLang="ja-JP"/>
          </a:p>
        </p:txBody>
      </p:sp>
      <p:sp>
        <p:nvSpPr>
          <p:cNvPr id="12186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smtClean="0">
                <a:effectLst>
                  <a:outerShdw blurRad="38100" dist="38100" dir="2700000" algn="tl">
                    <a:srgbClr val="000000"/>
                  </a:outerShdw>
                </a:effectLst>
                <a:latin typeface="+mn-lt"/>
              </a:defRPr>
            </a:lvl1pPr>
          </a:lstStyle>
          <a:p>
            <a:pPr>
              <a:defRPr/>
            </a:pPr>
            <a:endParaRPr lang="en-US" altLang="ja-JP"/>
          </a:p>
        </p:txBody>
      </p:sp>
      <p:sp>
        <p:nvSpPr>
          <p:cNvPr id="12186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smtClean="0">
                <a:effectLst>
                  <a:outerShdw blurRad="38100" dist="38100" dir="2700000" algn="tl">
                    <a:srgbClr val="000000"/>
                  </a:outerShdw>
                </a:effectLst>
                <a:latin typeface="+mn-lt"/>
              </a:defRPr>
            </a:lvl1pPr>
          </a:lstStyle>
          <a:p>
            <a:pPr>
              <a:defRPr/>
            </a:pPr>
            <a:fld id="{D0134A5E-B1C2-4C5E-9B6D-28BEBA2264B8}"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3930"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4074" r:id="rId14"/>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ja-JP" altLang="en-US"/>
          </a:p>
        </p:txBody>
      </p:sp>
      <p:sp>
        <p:nvSpPr>
          <p:cNvPr id="15363"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5364"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25285"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000" smtClean="0"/>
            </a:lvl1pPr>
          </a:lstStyle>
          <a:p>
            <a:pPr>
              <a:defRPr/>
            </a:pPr>
            <a:endParaRPr lang="en-US" altLang="ja-JP"/>
          </a:p>
        </p:txBody>
      </p:sp>
      <p:sp>
        <p:nvSpPr>
          <p:cNvPr id="225286"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000" smtClean="0"/>
            </a:lvl1pPr>
          </a:lstStyle>
          <a:p>
            <a:pPr>
              <a:defRPr/>
            </a:pPr>
            <a:endParaRPr lang="en-US" altLang="ja-JP"/>
          </a:p>
        </p:txBody>
      </p:sp>
      <p:sp>
        <p:nvSpPr>
          <p:cNvPr id="225287"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000" smtClean="0"/>
            </a:lvl1pPr>
          </a:lstStyle>
          <a:p>
            <a:pPr>
              <a:defRPr/>
            </a:pPr>
            <a:fld id="{D5F8F31E-194F-4C8C-BF70-766E50F6AD0E}" type="slidenum">
              <a:rPr lang="en-US" altLang="ja-JP"/>
              <a:pPr>
                <a:defRPr/>
              </a:pPr>
              <a:t>‹#›</a:t>
            </a:fld>
            <a:endParaRPr lang="en-US" altLang="ja-JP"/>
          </a:p>
        </p:txBody>
      </p:sp>
      <p:grpSp>
        <p:nvGrpSpPr>
          <p:cNvPr id="15368" name="Group 8"/>
          <p:cNvGrpSpPr>
            <a:grpSpLocks/>
          </p:cNvGrpSpPr>
          <p:nvPr/>
        </p:nvGrpSpPr>
        <p:grpSpPr bwMode="auto">
          <a:xfrm>
            <a:off x="8153400" y="152400"/>
            <a:ext cx="792163" cy="1295400"/>
            <a:chOff x="5136" y="960"/>
            <a:chExt cx="528" cy="864"/>
          </a:xfrm>
        </p:grpSpPr>
        <p:sp>
          <p:nvSpPr>
            <p:cNvPr id="225289"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290"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291" name="Oval 11"/>
            <p:cNvSpPr>
              <a:spLocks noChangeArrowheads="1"/>
            </p:cNvSpPr>
            <p:nvPr/>
          </p:nvSpPr>
          <p:spPr bwMode="auto">
            <a:xfrm>
              <a:off x="5360" y="960"/>
              <a:ext cx="79" cy="80"/>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292" name="Oval 12"/>
            <p:cNvSpPr>
              <a:spLocks noChangeArrowheads="1"/>
            </p:cNvSpPr>
            <p:nvPr/>
          </p:nvSpPr>
          <p:spPr bwMode="auto">
            <a:xfrm>
              <a:off x="5136" y="1072"/>
              <a:ext cx="80" cy="79"/>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293" name="Oval 13"/>
            <p:cNvSpPr>
              <a:spLocks noChangeArrowheads="1"/>
            </p:cNvSpPr>
            <p:nvPr/>
          </p:nvSpPr>
          <p:spPr bwMode="auto">
            <a:xfrm>
              <a:off x="5248" y="1072"/>
              <a:ext cx="79" cy="79"/>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294" name="Oval 14"/>
            <p:cNvSpPr>
              <a:spLocks noChangeArrowheads="1"/>
            </p:cNvSpPr>
            <p:nvPr/>
          </p:nvSpPr>
          <p:spPr bwMode="auto">
            <a:xfrm>
              <a:off x="5360" y="1072"/>
              <a:ext cx="79" cy="79"/>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295" name="Oval 15"/>
            <p:cNvSpPr>
              <a:spLocks noChangeArrowheads="1"/>
            </p:cNvSpPr>
            <p:nvPr/>
          </p:nvSpPr>
          <p:spPr bwMode="auto">
            <a:xfrm>
              <a:off x="5472" y="1072"/>
              <a:ext cx="79" cy="79"/>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25296" name="Oval 16"/>
            <p:cNvSpPr>
              <a:spLocks noChangeArrowheads="1"/>
            </p:cNvSpPr>
            <p:nvPr/>
          </p:nvSpPr>
          <p:spPr bwMode="auto">
            <a:xfrm>
              <a:off x="5136" y="1184"/>
              <a:ext cx="80" cy="79"/>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297" name="Oval 17"/>
            <p:cNvSpPr>
              <a:spLocks noChangeArrowheads="1"/>
            </p:cNvSpPr>
            <p:nvPr/>
          </p:nvSpPr>
          <p:spPr bwMode="auto">
            <a:xfrm>
              <a:off x="5248" y="1184"/>
              <a:ext cx="79" cy="79"/>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298" name="Oval 18"/>
            <p:cNvSpPr>
              <a:spLocks noChangeArrowheads="1"/>
            </p:cNvSpPr>
            <p:nvPr/>
          </p:nvSpPr>
          <p:spPr bwMode="auto">
            <a:xfrm>
              <a:off x="5360" y="1184"/>
              <a:ext cx="79" cy="79"/>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25299" name="Oval 19"/>
            <p:cNvSpPr>
              <a:spLocks noChangeArrowheads="1"/>
            </p:cNvSpPr>
            <p:nvPr/>
          </p:nvSpPr>
          <p:spPr bwMode="auto">
            <a:xfrm>
              <a:off x="5472" y="1184"/>
              <a:ext cx="79" cy="79"/>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25300" name="Oval 20"/>
            <p:cNvSpPr>
              <a:spLocks noChangeArrowheads="1"/>
            </p:cNvSpPr>
            <p:nvPr/>
          </p:nvSpPr>
          <p:spPr bwMode="auto">
            <a:xfrm>
              <a:off x="5584" y="1184"/>
              <a:ext cx="80" cy="79"/>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5301"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ja-JP" altLang="en-US"/>
            </a:p>
          </p:txBody>
        </p:sp>
        <p:sp>
          <p:nvSpPr>
            <p:cNvPr id="225302"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25303" name="Oval 23"/>
            <p:cNvSpPr>
              <a:spLocks noChangeArrowheads="1"/>
            </p:cNvSpPr>
            <p:nvPr/>
          </p:nvSpPr>
          <p:spPr bwMode="auto">
            <a:xfrm>
              <a:off x="5360" y="1296"/>
              <a:ext cx="79" cy="80"/>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25304" name="Oval 24"/>
            <p:cNvSpPr>
              <a:spLocks noChangeArrowheads="1"/>
            </p:cNvSpPr>
            <p:nvPr/>
          </p:nvSpPr>
          <p:spPr bwMode="auto">
            <a:xfrm>
              <a:off x="5472" y="1296"/>
              <a:ext cx="79" cy="80"/>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5305"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25306"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25307" name="Oval 27"/>
            <p:cNvSpPr>
              <a:spLocks noChangeArrowheads="1"/>
            </p:cNvSpPr>
            <p:nvPr/>
          </p:nvSpPr>
          <p:spPr bwMode="auto">
            <a:xfrm>
              <a:off x="5360" y="1408"/>
              <a:ext cx="79" cy="80"/>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5308" name="Oval 28"/>
            <p:cNvSpPr>
              <a:spLocks noChangeArrowheads="1"/>
            </p:cNvSpPr>
            <p:nvPr/>
          </p:nvSpPr>
          <p:spPr bwMode="auto">
            <a:xfrm>
              <a:off x="5472" y="1408"/>
              <a:ext cx="79" cy="80"/>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5309"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225310"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ja-JP" altLang="en-US"/>
            </a:p>
          </p:txBody>
        </p:sp>
        <p:sp>
          <p:nvSpPr>
            <p:cNvPr id="225311"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5312" name="Oval 32"/>
            <p:cNvSpPr>
              <a:spLocks noChangeArrowheads="1"/>
            </p:cNvSpPr>
            <p:nvPr/>
          </p:nvSpPr>
          <p:spPr bwMode="auto">
            <a:xfrm>
              <a:off x="5360" y="1520"/>
              <a:ext cx="79" cy="79"/>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5313" name="Oval 33"/>
            <p:cNvSpPr>
              <a:spLocks noChangeArrowheads="1"/>
            </p:cNvSpPr>
            <p:nvPr/>
          </p:nvSpPr>
          <p:spPr bwMode="auto">
            <a:xfrm>
              <a:off x="5472" y="1520"/>
              <a:ext cx="79" cy="79"/>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225314" name="Oval 34"/>
            <p:cNvSpPr>
              <a:spLocks noChangeArrowheads="1"/>
            </p:cNvSpPr>
            <p:nvPr/>
          </p:nvSpPr>
          <p:spPr bwMode="auto">
            <a:xfrm>
              <a:off x="5136" y="1632"/>
              <a:ext cx="80" cy="79"/>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5315" name="Oval 35"/>
            <p:cNvSpPr>
              <a:spLocks noChangeArrowheads="1"/>
            </p:cNvSpPr>
            <p:nvPr/>
          </p:nvSpPr>
          <p:spPr bwMode="auto">
            <a:xfrm>
              <a:off x="5248" y="1632"/>
              <a:ext cx="79" cy="79"/>
            </a:xfrm>
            <a:prstGeom prst="ellipse">
              <a:avLst/>
            </a:prstGeom>
            <a:solidFill>
              <a:schemeClr val="accent1"/>
            </a:solidFill>
            <a:ln w="9525">
              <a:noFill/>
              <a:round/>
              <a:headEnd/>
              <a:tailEnd/>
            </a:ln>
            <a:effectLst/>
          </p:spPr>
          <p:txBody>
            <a:bodyPr wrap="none" anchor="ctr"/>
            <a:lstStyle/>
            <a:p>
              <a:pPr>
                <a:defRPr/>
              </a:pPr>
              <a:endParaRPr lang="ja-JP" altLang="en-US"/>
            </a:p>
          </p:txBody>
        </p:sp>
        <p:sp>
          <p:nvSpPr>
            <p:cNvPr id="225316" name="Oval 36"/>
            <p:cNvSpPr>
              <a:spLocks noChangeArrowheads="1"/>
            </p:cNvSpPr>
            <p:nvPr/>
          </p:nvSpPr>
          <p:spPr bwMode="auto">
            <a:xfrm>
              <a:off x="5360" y="1632"/>
              <a:ext cx="79" cy="79"/>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225317" name="Oval 37"/>
            <p:cNvSpPr>
              <a:spLocks noChangeArrowheads="1"/>
            </p:cNvSpPr>
            <p:nvPr/>
          </p:nvSpPr>
          <p:spPr bwMode="auto">
            <a:xfrm>
              <a:off x="5472" y="1632"/>
              <a:ext cx="79" cy="79"/>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225318"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ja-JP" altLang="en-US"/>
            </a:p>
          </p:txBody>
        </p:sp>
        <p:sp>
          <p:nvSpPr>
            <p:cNvPr id="225319" name="Oval 39"/>
            <p:cNvSpPr>
              <a:spLocks noChangeArrowheads="1"/>
            </p:cNvSpPr>
            <p:nvPr/>
          </p:nvSpPr>
          <p:spPr bwMode="auto">
            <a:xfrm>
              <a:off x="5472" y="1744"/>
              <a:ext cx="79" cy="80"/>
            </a:xfrm>
            <a:prstGeom prst="ellipse">
              <a:avLst/>
            </a:prstGeom>
            <a:solidFill>
              <a:schemeClr val="folHlink"/>
            </a:solidFill>
            <a:ln w="9525">
              <a:noFill/>
              <a:round/>
              <a:headEnd/>
              <a:tailEnd/>
            </a:ln>
            <a:effectLst/>
          </p:spPr>
          <p:txBody>
            <a:bodyPr wrap="none" anchor="ctr"/>
            <a:lstStyle/>
            <a:p>
              <a:pPr>
                <a:defRPr/>
              </a:pPr>
              <a:endParaRPr lang="ja-JP" altLang="en-US"/>
            </a:p>
          </p:txBody>
        </p:sp>
      </p:grpSp>
    </p:spTree>
  </p:cSld>
  <p:clrMap bg1="lt1" tx1="dk1" bg2="lt2" tx2="dk2" accent1="accent1" accent2="accent2" accent3="accent3" accent4="accent4" accent5="accent5" accent6="accent6" hlink="hlink" folHlink="folHlink"/>
  <p:sldLayoutIdLst>
    <p:sldLayoutId id="2147483932"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iming>
    <p:tnLst>
      <p:par>
        <p:cTn id="1" dur="indefinite" restart="never" nodeType="tmRoot"/>
      </p:par>
    </p:tnLst>
  </p:timing>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charset="-128"/>
        </a:defRPr>
      </a:lvl2pPr>
      <a:lvl3pPr algn="l" rtl="0" eaLnBrk="0" fontAlgn="base" hangingPunct="0">
        <a:spcBef>
          <a:spcPct val="0"/>
        </a:spcBef>
        <a:spcAft>
          <a:spcPct val="0"/>
        </a:spcAft>
        <a:defRPr kumimoji="1" sz="3900" b="1">
          <a:solidFill>
            <a:schemeClr val="tx2"/>
          </a:solidFill>
          <a:latin typeface="Arial" charset="0"/>
          <a:ea typeface="ＭＳ Ｐゴシック" charset="-128"/>
        </a:defRPr>
      </a:lvl3pPr>
      <a:lvl4pPr algn="l" rtl="0" eaLnBrk="0" fontAlgn="base" hangingPunct="0">
        <a:spcBef>
          <a:spcPct val="0"/>
        </a:spcBef>
        <a:spcAft>
          <a:spcPct val="0"/>
        </a:spcAft>
        <a:defRPr kumimoji="1" sz="3900" b="1">
          <a:solidFill>
            <a:schemeClr val="tx2"/>
          </a:solidFill>
          <a:latin typeface="Arial" charset="0"/>
          <a:ea typeface="ＭＳ Ｐゴシック" charset="-128"/>
        </a:defRPr>
      </a:lvl4pPr>
      <a:lvl5pPr algn="l" rtl="0" eaLnBrk="0" fontAlgn="base" hangingPunct="0">
        <a:spcBef>
          <a:spcPct val="0"/>
        </a:spcBef>
        <a:spcAft>
          <a:spcPct val="0"/>
        </a:spcAft>
        <a:defRPr kumimoji="1" sz="3900" b="1">
          <a:solidFill>
            <a:schemeClr val="tx2"/>
          </a:solidFill>
          <a:latin typeface="Arial" charset="0"/>
          <a:ea typeface="ＭＳ Ｐゴシック" charset="-128"/>
        </a:defRPr>
      </a:lvl5pPr>
      <a:lvl6pPr marL="457200" algn="l" rtl="0" fontAlgn="base">
        <a:spcBef>
          <a:spcPct val="0"/>
        </a:spcBef>
        <a:spcAft>
          <a:spcPct val="0"/>
        </a:spcAft>
        <a:defRPr kumimoji="1" sz="3900" b="1">
          <a:solidFill>
            <a:schemeClr val="tx2"/>
          </a:solidFill>
          <a:latin typeface="Arial" charset="0"/>
          <a:ea typeface="ＭＳ Ｐゴシック" charset="-128"/>
        </a:defRPr>
      </a:lvl6pPr>
      <a:lvl7pPr marL="914400" algn="l" rtl="0" fontAlgn="base">
        <a:spcBef>
          <a:spcPct val="0"/>
        </a:spcBef>
        <a:spcAft>
          <a:spcPct val="0"/>
        </a:spcAft>
        <a:defRPr kumimoji="1" sz="3900" b="1">
          <a:solidFill>
            <a:schemeClr val="tx2"/>
          </a:solidFill>
          <a:latin typeface="Arial" charset="0"/>
          <a:ea typeface="ＭＳ Ｐゴシック" charset="-128"/>
        </a:defRPr>
      </a:lvl7pPr>
      <a:lvl8pPr marL="1371600" algn="l" rtl="0" fontAlgn="base">
        <a:spcBef>
          <a:spcPct val="0"/>
        </a:spcBef>
        <a:spcAft>
          <a:spcPct val="0"/>
        </a:spcAft>
        <a:defRPr kumimoji="1" sz="3900" b="1">
          <a:solidFill>
            <a:schemeClr val="tx2"/>
          </a:solidFill>
          <a:latin typeface="Arial" charset="0"/>
          <a:ea typeface="ＭＳ Ｐゴシック" charset="-128"/>
        </a:defRPr>
      </a:lvl8pPr>
      <a:lvl9pPr marL="1828800" algn="l" rtl="0" fontAlgn="base">
        <a:spcBef>
          <a:spcPct val="0"/>
        </a:spcBef>
        <a:spcAft>
          <a:spcPct val="0"/>
        </a:spcAft>
        <a:defRPr kumimoji="1" sz="3900" b="1">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9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6387" name="Rectangle 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31428" name="Rectangle 4"/>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smtClean="0">
                <a:latin typeface="+mn-lt"/>
              </a:defRPr>
            </a:lvl1pPr>
          </a:lstStyle>
          <a:p>
            <a:pPr>
              <a:defRPr/>
            </a:pPr>
            <a:endParaRPr lang="en-US" altLang="ja-JP"/>
          </a:p>
        </p:txBody>
      </p:sp>
      <p:sp>
        <p:nvSpPr>
          <p:cNvPr id="231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smtClean="0">
                <a:latin typeface="+mn-lt"/>
              </a:defRPr>
            </a:lvl1pPr>
          </a:lstStyle>
          <a:p>
            <a:pPr>
              <a:defRPr/>
            </a:pPr>
            <a:endParaRPr lang="en-US" altLang="ja-JP"/>
          </a:p>
        </p:txBody>
      </p:sp>
      <p:sp>
        <p:nvSpPr>
          <p:cNvPr id="231430"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smtClean="0">
                <a:latin typeface="+mn-lt"/>
              </a:defRPr>
            </a:lvl1pPr>
          </a:lstStyle>
          <a:p>
            <a:pPr>
              <a:defRPr/>
            </a:pPr>
            <a:fld id="{D54375B7-4E37-4360-9C39-42E6520EE82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aramond" pitchFamily="18" charset="0"/>
          <a:ea typeface="ＭＳ Ｐゴシック" charset="-128"/>
        </a:defRPr>
      </a:lvl2pPr>
      <a:lvl3pPr algn="l" rtl="0" eaLnBrk="0" fontAlgn="base" hangingPunct="0">
        <a:spcBef>
          <a:spcPct val="0"/>
        </a:spcBef>
        <a:spcAft>
          <a:spcPct val="0"/>
        </a:spcAft>
        <a:defRPr kumimoji="1" sz="4400">
          <a:solidFill>
            <a:schemeClr val="tx2"/>
          </a:solidFill>
          <a:latin typeface="Garamond" pitchFamily="18" charset="0"/>
          <a:ea typeface="ＭＳ Ｐゴシック" charset="-128"/>
        </a:defRPr>
      </a:lvl3pPr>
      <a:lvl4pPr algn="l" rtl="0" eaLnBrk="0" fontAlgn="base" hangingPunct="0">
        <a:spcBef>
          <a:spcPct val="0"/>
        </a:spcBef>
        <a:spcAft>
          <a:spcPct val="0"/>
        </a:spcAft>
        <a:defRPr kumimoji="1" sz="4400">
          <a:solidFill>
            <a:schemeClr val="tx2"/>
          </a:solidFill>
          <a:latin typeface="Garamond" pitchFamily="18" charset="0"/>
          <a:ea typeface="ＭＳ Ｐゴシック" charset="-128"/>
        </a:defRPr>
      </a:lvl4pPr>
      <a:lvl5pPr algn="l" rtl="0" eaLnBrk="0" fontAlgn="base" hangingPunct="0">
        <a:spcBef>
          <a:spcPct val="0"/>
        </a:spcBef>
        <a:spcAft>
          <a:spcPct val="0"/>
        </a:spcAft>
        <a:defRPr kumimoji="1" sz="4400">
          <a:solidFill>
            <a:schemeClr val="tx2"/>
          </a:solidFill>
          <a:latin typeface="Garamond" pitchFamily="18" charset="0"/>
          <a:ea typeface="ＭＳ Ｐゴシック" charset="-128"/>
        </a:defRPr>
      </a:lvl5pPr>
      <a:lvl6pPr marL="457200" algn="l" rtl="0" fontAlgn="base">
        <a:spcBef>
          <a:spcPct val="0"/>
        </a:spcBef>
        <a:spcAft>
          <a:spcPct val="0"/>
        </a:spcAft>
        <a:defRPr kumimoji="1" sz="4400">
          <a:solidFill>
            <a:schemeClr val="tx2"/>
          </a:solidFill>
          <a:latin typeface="Garamond" pitchFamily="18" charset="0"/>
          <a:ea typeface="ＭＳ Ｐゴシック" charset="-128"/>
        </a:defRPr>
      </a:lvl6pPr>
      <a:lvl7pPr marL="914400" algn="l" rtl="0" fontAlgn="base">
        <a:spcBef>
          <a:spcPct val="0"/>
        </a:spcBef>
        <a:spcAft>
          <a:spcPct val="0"/>
        </a:spcAft>
        <a:defRPr kumimoji="1" sz="4400">
          <a:solidFill>
            <a:schemeClr val="tx2"/>
          </a:solidFill>
          <a:latin typeface="Garamond" pitchFamily="18" charset="0"/>
          <a:ea typeface="ＭＳ Ｐゴシック" charset="-128"/>
        </a:defRPr>
      </a:lvl7pPr>
      <a:lvl8pPr marL="1371600" algn="l" rtl="0" fontAlgn="base">
        <a:spcBef>
          <a:spcPct val="0"/>
        </a:spcBef>
        <a:spcAft>
          <a:spcPct val="0"/>
        </a:spcAft>
        <a:defRPr kumimoji="1" sz="4400">
          <a:solidFill>
            <a:schemeClr val="tx2"/>
          </a:solidFill>
          <a:latin typeface="Garamond" pitchFamily="18" charset="0"/>
          <a:ea typeface="ＭＳ Ｐゴシック" charset="-128"/>
        </a:defRPr>
      </a:lvl8pPr>
      <a:lvl9pPr marL="1828800" algn="l" rtl="0" fontAlgn="base">
        <a:spcBef>
          <a:spcPct val="0"/>
        </a:spcBef>
        <a:spcAft>
          <a:spcPct val="0"/>
        </a:spcAft>
        <a:defRPr kumimoji="1" sz="4400">
          <a:solidFill>
            <a:schemeClr val="tx2"/>
          </a:solidFill>
          <a:latin typeface="Garamond" pitchFamily="18" charset="0"/>
          <a:ea typeface="ＭＳ Ｐゴシック" charset="-128"/>
        </a:defRPr>
      </a:lvl9pPr>
    </p:titleStyle>
    <p:bodyStyle>
      <a:lvl1pPr marL="342900" indent="-342900" algn="l" rtl="0" eaLnBrk="0" fontAlgn="base" hangingPunct="0">
        <a:spcBef>
          <a:spcPct val="20000"/>
        </a:spcBef>
        <a:spcAft>
          <a:spcPct val="0"/>
        </a:spcAft>
        <a:buClr>
          <a:schemeClr val="tx2"/>
        </a:buClr>
        <a:buSzPct val="6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40000"/>
        <a:buBlip>
          <a:blip r:embed="rId14"/>
        </a:buBlip>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i="1">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6740525" cy="6562725"/>
            <a:chOff x="0" y="-1"/>
            <a:chExt cx="4246" cy="4134"/>
          </a:xfrm>
        </p:grpSpPr>
        <p:sp>
          <p:nvSpPr>
            <p:cNvPr id="234499" name="Freeform 3"/>
            <p:cNvSpPr>
              <a:spLocks/>
            </p:cNvSpPr>
            <p:nvPr/>
          </p:nvSpPr>
          <p:spPr bwMode="ltGray">
            <a:xfrm>
              <a:off x="2991" y="453"/>
              <a:ext cx="783" cy="707"/>
            </a:xfrm>
            <a:custGeom>
              <a:avLst/>
              <a:gdLst/>
              <a:ahLst/>
              <a:cxnLst>
                <a:cxn ang="0">
                  <a:pos x="295" y="64"/>
                </a:cxn>
                <a:cxn ang="0">
                  <a:pos x="391" y="164"/>
                </a:cxn>
                <a:cxn ang="0">
                  <a:pos x="475" y="216"/>
                </a:cxn>
                <a:cxn ang="0">
                  <a:pos x="523" y="224"/>
                </a:cxn>
                <a:cxn ang="0">
                  <a:pos x="583" y="240"/>
                </a:cxn>
                <a:cxn ang="0">
                  <a:pos x="659" y="168"/>
                </a:cxn>
                <a:cxn ang="0">
                  <a:pos x="663" y="292"/>
                </a:cxn>
                <a:cxn ang="0">
                  <a:pos x="679" y="332"/>
                </a:cxn>
                <a:cxn ang="0">
                  <a:pos x="755" y="316"/>
                </a:cxn>
                <a:cxn ang="0">
                  <a:pos x="783" y="264"/>
                </a:cxn>
                <a:cxn ang="0">
                  <a:pos x="751" y="320"/>
                </a:cxn>
                <a:cxn ang="0">
                  <a:pos x="695" y="364"/>
                </a:cxn>
                <a:cxn ang="0">
                  <a:pos x="643" y="388"/>
                </a:cxn>
                <a:cxn ang="0">
                  <a:pos x="579" y="408"/>
                </a:cxn>
                <a:cxn ang="0">
                  <a:pos x="495" y="448"/>
                </a:cxn>
                <a:cxn ang="0">
                  <a:pos x="439" y="520"/>
                </a:cxn>
                <a:cxn ang="0">
                  <a:pos x="439" y="592"/>
                </a:cxn>
                <a:cxn ang="0">
                  <a:pos x="371" y="564"/>
                </a:cxn>
                <a:cxn ang="0">
                  <a:pos x="291" y="516"/>
                </a:cxn>
                <a:cxn ang="0">
                  <a:pos x="213" y="503"/>
                </a:cxn>
                <a:cxn ang="0">
                  <a:pos x="147" y="551"/>
                </a:cxn>
                <a:cxn ang="0">
                  <a:pos x="108" y="506"/>
                </a:cxn>
                <a:cxn ang="0">
                  <a:pos x="66" y="554"/>
                </a:cxn>
                <a:cxn ang="0">
                  <a:pos x="117" y="578"/>
                </a:cxn>
                <a:cxn ang="0">
                  <a:pos x="162" y="617"/>
                </a:cxn>
                <a:cxn ang="0">
                  <a:pos x="162" y="650"/>
                </a:cxn>
                <a:cxn ang="0">
                  <a:pos x="114" y="632"/>
                </a:cxn>
                <a:cxn ang="0">
                  <a:pos x="90" y="683"/>
                </a:cxn>
                <a:cxn ang="0">
                  <a:pos x="42" y="707"/>
                </a:cxn>
                <a:cxn ang="0">
                  <a:pos x="27" y="665"/>
                </a:cxn>
                <a:cxn ang="0">
                  <a:pos x="45" y="608"/>
                </a:cxn>
                <a:cxn ang="0">
                  <a:pos x="0" y="557"/>
                </a:cxn>
                <a:cxn ang="0">
                  <a:pos x="6" y="509"/>
                </a:cxn>
                <a:cxn ang="0">
                  <a:pos x="39" y="473"/>
                </a:cxn>
                <a:cxn ang="0">
                  <a:pos x="81" y="437"/>
                </a:cxn>
                <a:cxn ang="0">
                  <a:pos x="72" y="371"/>
                </a:cxn>
                <a:cxn ang="0">
                  <a:pos x="123" y="398"/>
                </a:cxn>
                <a:cxn ang="0">
                  <a:pos x="156" y="401"/>
                </a:cxn>
                <a:cxn ang="0">
                  <a:pos x="183" y="356"/>
                </a:cxn>
                <a:cxn ang="0">
                  <a:pos x="189" y="290"/>
                </a:cxn>
                <a:cxn ang="0">
                  <a:pos x="210" y="215"/>
                </a:cxn>
                <a:cxn ang="0">
                  <a:pos x="225" y="152"/>
                </a:cxn>
                <a:cxn ang="0">
                  <a:pos x="201" y="83"/>
                </a:cxn>
                <a:cxn ang="0">
                  <a:pos x="195" y="17"/>
                </a:cxn>
                <a:cxn ang="0">
                  <a:pos x="235" y="0"/>
                </a:cxn>
              </a:cxnLst>
              <a:rect l="0" t="0" r="r" b="b"/>
              <a:pathLst>
                <a:path w="783" h="707">
                  <a:moveTo>
                    <a:pt x="235" y="0"/>
                  </a:moveTo>
                  <a:lnTo>
                    <a:pt x="295" y="64"/>
                  </a:lnTo>
                  <a:lnTo>
                    <a:pt x="343" y="124"/>
                  </a:lnTo>
                  <a:lnTo>
                    <a:pt x="391" y="164"/>
                  </a:lnTo>
                  <a:lnTo>
                    <a:pt x="451" y="200"/>
                  </a:lnTo>
                  <a:lnTo>
                    <a:pt x="475" y="216"/>
                  </a:lnTo>
                  <a:lnTo>
                    <a:pt x="499" y="208"/>
                  </a:lnTo>
                  <a:lnTo>
                    <a:pt x="523" y="224"/>
                  </a:lnTo>
                  <a:lnTo>
                    <a:pt x="547" y="236"/>
                  </a:lnTo>
                  <a:lnTo>
                    <a:pt x="583" y="240"/>
                  </a:lnTo>
                  <a:lnTo>
                    <a:pt x="631" y="196"/>
                  </a:lnTo>
                  <a:lnTo>
                    <a:pt x="659" y="168"/>
                  </a:lnTo>
                  <a:lnTo>
                    <a:pt x="627" y="264"/>
                  </a:lnTo>
                  <a:lnTo>
                    <a:pt x="663" y="292"/>
                  </a:lnTo>
                  <a:lnTo>
                    <a:pt x="659" y="316"/>
                  </a:lnTo>
                  <a:lnTo>
                    <a:pt x="679" y="332"/>
                  </a:lnTo>
                  <a:lnTo>
                    <a:pt x="727" y="312"/>
                  </a:lnTo>
                  <a:lnTo>
                    <a:pt x="755" y="316"/>
                  </a:lnTo>
                  <a:lnTo>
                    <a:pt x="763" y="288"/>
                  </a:lnTo>
                  <a:lnTo>
                    <a:pt x="783" y="264"/>
                  </a:lnTo>
                  <a:lnTo>
                    <a:pt x="783" y="288"/>
                  </a:lnTo>
                  <a:lnTo>
                    <a:pt x="751" y="320"/>
                  </a:lnTo>
                  <a:lnTo>
                    <a:pt x="703" y="340"/>
                  </a:lnTo>
                  <a:lnTo>
                    <a:pt x="695" y="364"/>
                  </a:lnTo>
                  <a:lnTo>
                    <a:pt x="667" y="368"/>
                  </a:lnTo>
                  <a:lnTo>
                    <a:pt x="643" y="388"/>
                  </a:lnTo>
                  <a:lnTo>
                    <a:pt x="607" y="408"/>
                  </a:lnTo>
                  <a:lnTo>
                    <a:pt x="579" y="408"/>
                  </a:lnTo>
                  <a:lnTo>
                    <a:pt x="543" y="408"/>
                  </a:lnTo>
                  <a:lnTo>
                    <a:pt x="495" y="448"/>
                  </a:lnTo>
                  <a:lnTo>
                    <a:pt x="451" y="492"/>
                  </a:lnTo>
                  <a:lnTo>
                    <a:pt x="439" y="520"/>
                  </a:lnTo>
                  <a:lnTo>
                    <a:pt x="443" y="576"/>
                  </a:lnTo>
                  <a:lnTo>
                    <a:pt x="439" y="592"/>
                  </a:lnTo>
                  <a:lnTo>
                    <a:pt x="407" y="572"/>
                  </a:lnTo>
                  <a:lnTo>
                    <a:pt x="371" y="564"/>
                  </a:lnTo>
                  <a:lnTo>
                    <a:pt x="331" y="544"/>
                  </a:lnTo>
                  <a:lnTo>
                    <a:pt x="291" y="516"/>
                  </a:lnTo>
                  <a:lnTo>
                    <a:pt x="251" y="500"/>
                  </a:lnTo>
                  <a:lnTo>
                    <a:pt x="213" y="503"/>
                  </a:lnTo>
                  <a:lnTo>
                    <a:pt x="177" y="518"/>
                  </a:lnTo>
                  <a:lnTo>
                    <a:pt x="147" y="551"/>
                  </a:lnTo>
                  <a:lnTo>
                    <a:pt x="132" y="524"/>
                  </a:lnTo>
                  <a:lnTo>
                    <a:pt x="108" y="506"/>
                  </a:lnTo>
                  <a:lnTo>
                    <a:pt x="72" y="524"/>
                  </a:lnTo>
                  <a:lnTo>
                    <a:pt x="66" y="554"/>
                  </a:lnTo>
                  <a:lnTo>
                    <a:pt x="81" y="578"/>
                  </a:lnTo>
                  <a:lnTo>
                    <a:pt x="117" y="578"/>
                  </a:lnTo>
                  <a:lnTo>
                    <a:pt x="141" y="605"/>
                  </a:lnTo>
                  <a:lnTo>
                    <a:pt x="162" y="617"/>
                  </a:lnTo>
                  <a:lnTo>
                    <a:pt x="180" y="629"/>
                  </a:lnTo>
                  <a:lnTo>
                    <a:pt x="162" y="650"/>
                  </a:lnTo>
                  <a:lnTo>
                    <a:pt x="138" y="647"/>
                  </a:lnTo>
                  <a:lnTo>
                    <a:pt x="114" y="632"/>
                  </a:lnTo>
                  <a:lnTo>
                    <a:pt x="99" y="656"/>
                  </a:lnTo>
                  <a:lnTo>
                    <a:pt x="90" y="683"/>
                  </a:lnTo>
                  <a:lnTo>
                    <a:pt x="63" y="695"/>
                  </a:lnTo>
                  <a:lnTo>
                    <a:pt x="42" y="707"/>
                  </a:lnTo>
                  <a:lnTo>
                    <a:pt x="24" y="692"/>
                  </a:lnTo>
                  <a:lnTo>
                    <a:pt x="27" y="665"/>
                  </a:lnTo>
                  <a:lnTo>
                    <a:pt x="45" y="635"/>
                  </a:lnTo>
                  <a:lnTo>
                    <a:pt x="45" y="608"/>
                  </a:lnTo>
                  <a:lnTo>
                    <a:pt x="15" y="593"/>
                  </a:lnTo>
                  <a:lnTo>
                    <a:pt x="0" y="557"/>
                  </a:lnTo>
                  <a:lnTo>
                    <a:pt x="6" y="530"/>
                  </a:lnTo>
                  <a:lnTo>
                    <a:pt x="6" y="509"/>
                  </a:lnTo>
                  <a:lnTo>
                    <a:pt x="15" y="491"/>
                  </a:lnTo>
                  <a:lnTo>
                    <a:pt x="39" y="473"/>
                  </a:lnTo>
                  <a:lnTo>
                    <a:pt x="60" y="458"/>
                  </a:lnTo>
                  <a:lnTo>
                    <a:pt x="81" y="437"/>
                  </a:lnTo>
                  <a:lnTo>
                    <a:pt x="51" y="392"/>
                  </a:lnTo>
                  <a:lnTo>
                    <a:pt x="72" y="371"/>
                  </a:lnTo>
                  <a:lnTo>
                    <a:pt x="93" y="383"/>
                  </a:lnTo>
                  <a:lnTo>
                    <a:pt x="123" y="398"/>
                  </a:lnTo>
                  <a:lnTo>
                    <a:pt x="144" y="392"/>
                  </a:lnTo>
                  <a:lnTo>
                    <a:pt x="156" y="401"/>
                  </a:lnTo>
                  <a:lnTo>
                    <a:pt x="180" y="389"/>
                  </a:lnTo>
                  <a:lnTo>
                    <a:pt x="183" y="356"/>
                  </a:lnTo>
                  <a:lnTo>
                    <a:pt x="180" y="311"/>
                  </a:lnTo>
                  <a:lnTo>
                    <a:pt x="189" y="290"/>
                  </a:lnTo>
                  <a:lnTo>
                    <a:pt x="213" y="263"/>
                  </a:lnTo>
                  <a:lnTo>
                    <a:pt x="210" y="215"/>
                  </a:lnTo>
                  <a:lnTo>
                    <a:pt x="219" y="182"/>
                  </a:lnTo>
                  <a:lnTo>
                    <a:pt x="225" y="152"/>
                  </a:lnTo>
                  <a:lnTo>
                    <a:pt x="216" y="125"/>
                  </a:lnTo>
                  <a:lnTo>
                    <a:pt x="201" y="83"/>
                  </a:lnTo>
                  <a:lnTo>
                    <a:pt x="195" y="47"/>
                  </a:lnTo>
                  <a:lnTo>
                    <a:pt x="195" y="17"/>
                  </a:lnTo>
                  <a:lnTo>
                    <a:pt x="219" y="23"/>
                  </a:lnTo>
                  <a:lnTo>
                    <a:pt x="235" y="0"/>
                  </a:lnTo>
                  <a:close/>
                </a:path>
              </a:pathLst>
            </a:custGeom>
            <a:solidFill>
              <a:schemeClr val="bg2"/>
            </a:solidFill>
            <a:ln w="9525">
              <a:noFill/>
              <a:round/>
              <a:headEnd/>
              <a:tailEnd/>
            </a:ln>
            <a:effectLst/>
          </p:spPr>
          <p:txBody>
            <a:bodyPr wrap="none" anchor="ctr"/>
            <a:lstStyle/>
            <a:p>
              <a:pPr>
                <a:defRPr/>
              </a:pPr>
              <a:endParaRPr lang="ja-JP" altLang="en-US"/>
            </a:p>
          </p:txBody>
        </p:sp>
        <p:sp>
          <p:nvSpPr>
            <p:cNvPr id="234500" name="Freeform 4"/>
            <p:cNvSpPr>
              <a:spLocks/>
            </p:cNvSpPr>
            <p:nvPr/>
          </p:nvSpPr>
          <p:spPr bwMode="ltGray">
            <a:xfrm>
              <a:off x="2940" y="1014"/>
              <a:ext cx="24" cy="50"/>
            </a:xfrm>
            <a:custGeom>
              <a:avLst/>
              <a:gdLst/>
              <a:ahLst/>
              <a:cxnLst>
                <a:cxn ang="0">
                  <a:pos x="3" y="8"/>
                </a:cxn>
                <a:cxn ang="0">
                  <a:pos x="24" y="14"/>
                </a:cxn>
                <a:cxn ang="0">
                  <a:pos x="15" y="50"/>
                </a:cxn>
                <a:cxn ang="0">
                  <a:pos x="6" y="47"/>
                </a:cxn>
                <a:cxn ang="0">
                  <a:pos x="0" y="29"/>
                </a:cxn>
                <a:cxn ang="0">
                  <a:pos x="3" y="8"/>
                </a:cxn>
              </a:cxnLst>
              <a:rect l="0" t="0" r="r" b="b"/>
              <a:pathLst>
                <a:path w="24" h="50">
                  <a:moveTo>
                    <a:pt x="3" y="8"/>
                  </a:moveTo>
                  <a:cubicBezTo>
                    <a:pt x="15" y="0"/>
                    <a:pt x="19" y="0"/>
                    <a:pt x="24" y="14"/>
                  </a:cubicBezTo>
                  <a:cubicBezTo>
                    <a:pt x="21" y="26"/>
                    <a:pt x="19" y="38"/>
                    <a:pt x="15" y="50"/>
                  </a:cubicBezTo>
                  <a:cubicBezTo>
                    <a:pt x="12" y="49"/>
                    <a:pt x="8" y="50"/>
                    <a:pt x="6" y="47"/>
                  </a:cubicBezTo>
                  <a:cubicBezTo>
                    <a:pt x="2" y="42"/>
                    <a:pt x="0" y="29"/>
                    <a:pt x="0" y="29"/>
                  </a:cubicBezTo>
                  <a:cubicBezTo>
                    <a:pt x="3" y="10"/>
                    <a:pt x="3" y="17"/>
                    <a:pt x="3" y="8"/>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01" name="Freeform 5"/>
            <p:cNvSpPr>
              <a:spLocks/>
            </p:cNvSpPr>
            <p:nvPr/>
          </p:nvSpPr>
          <p:spPr bwMode="ltGray">
            <a:xfrm>
              <a:off x="3660" y="578"/>
              <a:ext cx="144" cy="153"/>
            </a:xfrm>
            <a:custGeom>
              <a:avLst/>
              <a:gdLst/>
              <a:ahLst/>
              <a:cxnLst>
                <a:cxn ang="0">
                  <a:pos x="54" y="36"/>
                </a:cxn>
                <a:cxn ang="0">
                  <a:pos x="78" y="3"/>
                </a:cxn>
                <a:cxn ang="0">
                  <a:pos x="108" y="6"/>
                </a:cxn>
                <a:cxn ang="0">
                  <a:pos x="126" y="0"/>
                </a:cxn>
                <a:cxn ang="0">
                  <a:pos x="117" y="27"/>
                </a:cxn>
                <a:cxn ang="0">
                  <a:pos x="93" y="48"/>
                </a:cxn>
                <a:cxn ang="0">
                  <a:pos x="84" y="54"/>
                </a:cxn>
                <a:cxn ang="0">
                  <a:pos x="54" y="87"/>
                </a:cxn>
                <a:cxn ang="0">
                  <a:pos x="36" y="114"/>
                </a:cxn>
                <a:cxn ang="0">
                  <a:pos x="24" y="132"/>
                </a:cxn>
                <a:cxn ang="0">
                  <a:pos x="15" y="153"/>
                </a:cxn>
                <a:cxn ang="0">
                  <a:pos x="0" y="126"/>
                </a:cxn>
                <a:cxn ang="0">
                  <a:pos x="21" y="99"/>
                </a:cxn>
                <a:cxn ang="0">
                  <a:pos x="48" y="54"/>
                </a:cxn>
                <a:cxn ang="0">
                  <a:pos x="54" y="36"/>
                </a:cxn>
              </a:cxnLst>
              <a:rect l="0" t="0" r="r" b="b"/>
              <a:pathLst>
                <a:path w="144" h="153">
                  <a:moveTo>
                    <a:pt x="54" y="36"/>
                  </a:moveTo>
                  <a:cubicBezTo>
                    <a:pt x="61" y="25"/>
                    <a:pt x="67" y="10"/>
                    <a:pt x="78" y="3"/>
                  </a:cubicBezTo>
                  <a:cubicBezTo>
                    <a:pt x="98" y="10"/>
                    <a:pt x="91" y="11"/>
                    <a:pt x="108" y="6"/>
                  </a:cubicBezTo>
                  <a:cubicBezTo>
                    <a:pt x="114" y="4"/>
                    <a:pt x="126" y="0"/>
                    <a:pt x="126" y="0"/>
                  </a:cubicBezTo>
                  <a:cubicBezTo>
                    <a:pt x="144" y="6"/>
                    <a:pt x="127" y="20"/>
                    <a:pt x="117" y="27"/>
                  </a:cubicBezTo>
                  <a:cubicBezTo>
                    <a:pt x="107" y="42"/>
                    <a:pt x="114" y="34"/>
                    <a:pt x="93" y="48"/>
                  </a:cubicBezTo>
                  <a:cubicBezTo>
                    <a:pt x="90" y="50"/>
                    <a:pt x="84" y="54"/>
                    <a:pt x="84" y="54"/>
                  </a:cubicBezTo>
                  <a:cubicBezTo>
                    <a:pt x="76" y="66"/>
                    <a:pt x="66" y="79"/>
                    <a:pt x="54" y="87"/>
                  </a:cubicBezTo>
                  <a:cubicBezTo>
                    <a:pt x="51" y="92"/>
                    <a:pt x="41" y="107"/>
                    <a:pt x="36" y="114"/>
                  </a:cubicBezTo>
                  <a:cubicBezTo>
                    <a:pt x="32" y="120"/>
                    <a:pt x="24" y="132"/>
                    <a:pt x="24" y="132"/>
                  </a:cubicBezTo>
                  <a:cubicBezTo>
                    <a:pt x="28" y="144"/>
                    <a:pt x="28" y="149"/>
                    <a:pt x="15" y="153"/>
                  </a:cubicBezTo>
                  <a:cubicBezTo>
                    <a:pt x="9" y="144"/>
                    <a:pt x="6" y="135"/>
                    <a:pt x="0" y="126"/>
                  </a:cubicBezTo>
                  <a:cubicBezTo>
                    <a:pt x="4" y="111"/>
                    <a:pt x="9" y="107"/>
                    <a:pt x="21" y="99"/>
                  </a:cubicBezTo>
                  <a:cubicBezTo>
                    <a:pt x="27" y="82"/>
                    <a:pt x="38" y="69"/>
                    <a:pt x="48" y="54"/>
                  </a:cubicBezTo>
                  <a:cubicBezTo>
                    <a:pt x="49" y="52"/>
                    <a:pt x="63" y="36"/>
                    <a:pt x="54" y="36"/>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02" name="Freeform 6"/>
            <p:cNvSpPr>
              <a:spLocks/>
            </p:cNvSpPr>
            <p:nvPr/>
          </p:nvSpPr>
          <p:spPr bwMode="ltGray">
            <a:xfrm>
              <a:off x="3795" y="667"/>
              <a:ext cx="61" cy="46"/>
            </a:xfrm>
            <a:custGeom>
              <a:avLst/>
              <a:gdLst/>
              <a:ahLst/>
              <a:cxnLst>
                <a:cxn ang="0">
                  <a:pos x="20" y="12"/>
                </a:cxn>
                <a:cxn ang="0">
                  <a:pos x="32" y="3"/>
                </a:cxn>
                <a:cxn ang="0">
                  <a:pos x="50" y="4"/>
                </a:cxn>
                <a:cxn ang="0">
                  <a:pos x="18" y="46"/>
                </a:cxn>
                <a:cxn ang="0">
                  <a:pos x="0" y="33"/>
                </a:cxn>
                <a:cxn ang="0">
                  <a:pos x="20" y="12"/>
                </a:cxn>
              </a:cxnLst>
              <a:rect l="0" t="0" r="r" b="b"/>
              <a:pathLst>
                <a:path w="61" h="46">
                  <a:moveTo>
                    <a:pt x="20" y="12"/>
                  </a:moveTo>
                  <a:cubicBezTo>
                    <a:pt x="25" y="8"/>
                    <a:pt x="25" y="4"/>
                    <a:pt x="32" y="3"/>
                  </a:cubicBezTo>
                  <a:cubicBezTo>
                    <a:pt x="38" y="0"/>
                    <a:pt x="43" y="3"/>
                    <a:pt x="50" y="4"/>
                  </a:cubicBezTo>
                  <a:cubicBezTo>
                    <a:pt x="61" y="22"/>
                    <a:pt x="34" y="43"/>
                    <a:pt x="18" y="46"/>
                  </a:cubicBezTo>
                  <a:cubicBezTo>
                    <a:pt x="7" y="45"/>
                    <a:pt x="5" y="43"/>
                    <a:pt x="0" y="33"/>
                  </a:cubicBezTo>
                  <a:cubicBezTo>
                    <a:pt x="2" y="27"/>
                    <a:pt x="23" y="3"/>
                    <a:pt x="20" y="12"/>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03" name="Freeform 7"/>
            <p:cNvSpPr>
              <a:spLocks/>
            </p:cNvSpPr>
            <p:nvPr/>
          </p:nvSpPr>
          <p:spPr bwMode="ltGray">
            <a:xfrm>
              <a:off x="3831" y="383"/>
              <a:ext cx="192" cy="204"/>
            </a:xfrm>
            <a:custGeom>
              <a:avLst/>
              <a:gdLst/>
              <a:ahLst/>
              <a:cxnLst>
                <a:cxn ang="0">
                  <a:pos x="96" y="23"/>
                </a:cxn>
                <a:cxn ang="0">
                  <a:pos x="128" y="44"/>
                </a:cxn>
                <a:cxn ang="0">
                  <a:pos x="173" y="0"/>
                </a:cxn>
                <a:cxn ang="0">
                  <a:pos x="192" y="9"/>
                </a:cxn>
                <a:cxn ang="0">
                  <a:pos x="185" y="41"/>
                </a:cxn>
                <a:cxn ang="0">
                  <a:pos x="116" y="87"/>
                </a:cxn>
                <a:cxn ang="0">
                  <a:pos x="101" y="108"/>
                </a:cxn>
                <a:cxn ang="0">
                  <a:pos x="81" y="101"/>
                </a:cxn>
                <a:cxn ang="0">
                  <a:pos x="69" y="129"/>
                </a:cxn>
                <a:cxn ang="0">
                  <a:pos x="53" y="144"/>
                </a:cxn>
                <a:cxn ang="0">
                  <a:pos x="44" y="153"/>
                </a:cxn>
                <a:cxn ang="0">
                  <a:pos x="33" y="165"/>
                </a:cxn>
                <a:cxn ang="0">
                  <a:pos x="11" y="195"/>
                </a:cxn>
                <a:cxn ang="0">
                  <a:pos x="0" y="200"/>
                </a:cxn>
                <a:cxn ang="0">
                  <a:pos x="23" y="158"/>
                </a:cxn>
                <a:cxn ang="0">
                  <a:pos x="50" y="101"/>
                </a:cxn>
                <a:cxn ang="0">
                  <a:pos x="59" y="96"/>
                </a:cxn>
                <a:cxn ang="0">
                  <a:pos x="74" y="83"/>
                </a:cxn>
                <a:cxn ang="0">
                  <a:pos x="93" y="59"/>
                </a:cxn>
                <a:cxn ang="0">
                  <a:pos x="96" y="23"/>
                </a:cxn>
              </a:cxnLst>
              <a:rect l="0" t="0" r="r" b="b"/>
              <a:pathLst>
                <a:path w="192" h="204">
                  <a:moveTo>
                    <a:pt x="96" y="23"/>
                  </a:moveTo>
                  <a:cubicBezTo>
                    <a:pt x="111" y="14"/>
                    <a:pt x="115" y="39"/>
                    <a:pt x="128" y="44"/>
                  </a:cubicBezTo>
                  <a:cubicBezTo>
                    <a:pt x="145" y="31"/>
                    <a:pt x="153" y="8"/>
                    <a:pt x="173" y="0"/>
                  </a:cubicBezTo>
                  <a:cubicBezTo>
                    <a:pt x="184" y="2"/>
                    <a:pt x="186" y="1"/>
                    <a:pt x="192" y="9"/>
                  </a:cubicBezTo>
                  <a:cubicBezTo>
                    <a:pt x="191" y="20"/>
                    <a:pt x="191" y="31"/>
                    <a:pt x="185" y="41"/>
                  </a:cubicBezTo>
                  <a:cubicBezTo>
                    <a:pt x="153" y="36"/>
                    <a:pt x="134" y="64"/>
                    <a:pt x="116" y="87"/>
                  </a:cubicBezTo>
                  <a:cubicBezTo>
                    <a:pt x="111" y="94"/>
                    <a:pt x="109" y="102"/>
                    <a:pt x="101" y="108"/>
                  </a:cubicBezTo>
                  <a:cubicBezTo>
                    <a:pt x="88" y="107"/>
                    <a:pt x="91" y="103"/>
                    <a:pt x="81" y="101"/>
                  </a:cubicBezTo>
                  <a:cubicBezTo>
                    <a:pt x="65" y="104"/>
                    <a:pt x="78" y="119"/>
                    <a:pt x="69" y="129"/>
                  </a:cubicBezTo>
                  <a:cubicBezTo>
                    <a:pt x="64" y="134"/>
                    <a:pt x="58" y="139"/>
                    <a:pt x="53" y="144"/>
                  </a:cubicBezTo>
                  <a:cubicBezTo>
                    <a:pt x="50" y="147"/>
                    <a:pt x="44" y="153"/>
                    <a:pt x="44" y="153"/>
                  </a:cubicBezTo>
                  <a:cubicBezTo>
                    <a:pt x="42" y="158"/>
                    <a:pt x="33" y="165"/>
                    <a:pt x="33" y="165"/>
                  </a:cubicBezTo>
                  <a:cubicBezTo>
                    <a:pt x="27" y="175"/>
                    <a:pt x="20" y="188"/>
                    <a:pt x="11" y="195"/>
                  </a:cubicBezTo>
                  <a:cubicBezTo>
                    <a:pt x="8" y="202"/>
                    <a:pt x="7" y="204"/>
                    <a:pt x="0" y="200"/>
                  </a:cubicBezTo>
                  <a:cubicBezTo>
                    <a:pt x="1" y="183"/>
                    <a:pt x="2" y="161"/>
                    <a:pt x="23" y="158"/>
                  </a:cubicBezTo>
                  <a:cubicBezTo>
                    <a:pt x="32" y="144"/>
                    <a:pt x="30" y="105"/>
                    <a:pt x="50" y="101"/>
                  </a:cubicBezTo>
                  <a:cubicBezTo>
                    <a:pt x="53" y="99"/>
                    <a:pt x="56" y="98"/>
                    <a:pt x="59" y="96"/>
                  </a:cubicBezTo>
                  <a:cubicBezTo>
                    <a:pt x="66" y="91"/>
                    <a:pt x="64" y="85"/>
                    <a:pt x="74" y="83"/>
                  </a:cubicBezTo>
                  <a:cubicBezTo>
                    <a:pt x="85" y="77"/>
                    <a:pt x="84" y="68"/>
                    <a:pt x="93" y="59"/>
                  </a:cubicBezTo>
                  <a:cubicBezTo>
                    <a:pt x="92" y="47"/>
                    <a:pt x="86" y="33"/>
                    <a:pt x="96" y="23"/>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04" name="Freeform 8"/>
            <p:cNvSpPr>
              <a:spLocks/>
            </p:cNvSpPr>
            <p:nvPr/>
          </p:nvSpPr>
          <p:spPr bwMode="ltGray">
            <a:xfrm>
              <a:off x="3108" y="472"/>
              <a:ext cx="56" cy="73"/>
            </a:xfrm>
            <a:custGeom>
              <a:avLst/>
              <a:gdLst/>
              <a:ahLst/>
              <a:cxnLst>
                <a:cxn ang="0">
                  <a:pos x="15" y="36"/>
                </a:cxn>
                <a:cxn ang="0">
                  <a:pos x="3" y="21"/>
                </a:cxn>
                <a:cxn ang="0">
                  <a:pos x="8" y="0"/>
                </a:cxn>
                <a:cxn ang="0">
                  <a:pos x="20" y="9"/>
                </a:cxn>
                <a:cxn ang="0">
                  <a:pos x="38" y="31"/>
                </a:cxn>
                <a:cxn ang="0">
                  <a:pos x="56" y="49"/>
                </a:cxn>
                <a:cxn ang="0">
                  <a:pos x="47" y="61"/>
                </a:cxn>
                <a:cxn ang="0">
                  <a:pos x="38" y="73"/>
                </a:cxn>
                <a:cxn ang="0">
                  <a:pos x="27" y="63"/>
                </a:cxn>
                <a:cxn ang="0">
                  <a:pos x="18" y="45"/>
                </a:cxn>
                <a:cxn ang="0">
                  <a:pos x="15" y="36"/>
                </a:cxn>
              </a:cxnLst>
              <a:rect l="0" t="0" r="r" b="b"/>
              <a:pathLst>
                <a:path w="56" h="73">
                  <a:moveTo>
                    <a:pt x="15" y="36"/>
                  </a:moveTo>
                  <a:cubicBezTo>
                    <a:pt x="9" y="33"/>
                    <a:pt x="7" y="26"/>
                    <a:pt x="3" y="21"/>
                  </a:cubicBezTo>
                  <a:cubicBezTo>
                    <a:pt x="2" y="12"/>
                    <a:pt x="0" y="5"/>
                    <a:pt x="8" y="0"/>
                  </a:cubicBezTo>
                  <a:cubicBezTo>
                    <a:pt x="15" y="1"/>
                    <a:pt x="17" y="2"/>
                    <a:pt x="20" y="9"/>
                  </a:cubicBezTo>
                  <a:cubicBezTo>
                    <a:pt x="22" y="21"/>
                    <a:pt x="25" y="28"/>
                    <a:pt x="38" y="31"/>
                  </a:cubicBezTo>
                  <a:cubicBezTo>
                    <a:pt x="47" y="35"/>
                    <a:pt x="52" y="40"/>
                    <a:pt x="56" y="49"/>
                  </a:cubicBezTo>
                  <a:cubicBezTo>
                    <a:pt x="54" y="55"/>
                    <a:pt x="52" y="57"/>
                    <a:pt x="47" y="61"/>
                  </a:cubicBezTo>
                  <a:cubicBezTo>
                    <a:pt x="45" y="67"/>
                    <a:pt x="43" y="69"/>
                    <a:pt x="38" y="73"/>
                  </a:cubicBezTo>
                  <a:cubicBezTo>
                    <a:pt x="30" y="72"/>
                    <a:pt x="30" y="70"/>
                    <a:pt x="27" y="63"/>
                  </a:cubicBezTo>
                  <a:cubicBezTo>
                    <a:pt x="26" y="56"/>
                    <a:pt x="21" y="51"/>
                    <a:pt x="18" y="45"/>
                  </a:cubicBezTo>
                  <a:cubicBezTo>
                    <a:pt x="17" y="35"/>
                    <a:pt x="20" y="36"/>
                    <a:pt x="15" y="36"/>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05" name="Freeform 9"/>
            <p:cNvSpPr>
              <a:spLocks/>
            </p:cNvSpPr>
            <p:nvPr/>
          </p:nvSpPr>
          <p:spPr bwMode="ltGray">
            <a:xfrm>
              <a:off x="2800" y="1682"/>
              <a:ext cx="67" cy="104"/>
            </a:xfrm>
            <a:custGeom>
              <a:avLst/>
              <a:gdLst/>
              <a:ahLst/>
              <a:cxnLst>
                <a:cxn ang="0">
                  <a:pos x="11" y="71"/>
                </a:cxn>
                <a:cxn ang="0">
                  <a:pos x="22" y="27"/>
                </a:cxn>
                <a:cxn ang="0">
                  <a:pos x="31" y="14"/>
                </a:cxn>
                <a:cxn ang="0">
                  <a:pos x="40" y="0"/>
                </a:cxn>
                <a:cxn ang="0">
                  <a:pos x="47" y="11"/>
                </a:cxn>
                <a:cxn ang="0">
                  <a:pos x="40" y="26"/>
                </a:cxn>
                <a:cxn ang="0">
                  <a:pos x="49" y="45"/>
                </a:cxn>
                <a:cxn ang="0">
                  <a:pos x="50" y="66"/>
                </a:cxn>
                <a:cxn ang="0">
                  <a:pos x="19" y="104"/>
                </a:cxn>
                <a:cxn ang="0">
                  <a:pos x="4" y="98"/>
                </a:cxn>
                <a:cxn ang="0">
                  <a:pos x="13" y="83"/>
                </a:cxn>
                <a:cxn ang="0">
                  <a:pos x="11" y="71"/>
                </a:cxn>
              </a:cxnLst>
              <a:rect l="0" t="0" r="r" b="b"/>
              <a:pathLst>
                <a:path w="67" h="104">
                  <a:moveTo>
                    <a:pt x="11" y="71"/>
                  </a:moveTo>
                  <a:cubicBezTo>
                    <a:pt x="1" y="54"/>
                    <a:pt x="6" y="37"/>
                    <a:pt x="22" y="27"/>
                  </a:cubicBezTo>
                  <a:cubicBezTo>
                    <a:pt x="25" y="23"/>
                    <a:pt x="28" y="18"/>
                    <a:pt x="31" y="14"/>
                  </a:cubicBezTo>
                  <a:cubicBezTo>
                    <a:pt x="32" y="7"/>
                    <a:pt x="37" y="6"/>
                    <a:pt x="40" y="0"/>
                  </a:cubicBezTo>
                  <a:cubicBezTo>
                    <a:pt x="48" y="2"/>
                    <a:pt x="50" y="3"/>
                    <a:pt x="47" y="11"/>
                  </a:cubicBezTo>
                  <a:cubicBezTo>
                    <a:pt x="46" y="18"/>
                    <a:pt x="43" y="20"/>
                    <a:pt x="40" y="26"/>
                  </a:cubicBezTo>
                  <a:cubicBezTo>
                    <a:pt x="41" y="33"/>
                    <a:pt x="41" y="43"/>
                    <a:pt x="49" y="45"/>
                  </a:cubicBezTo>
                  <a:cubicBezTo>
                    <a:pt x="67" y="42"/>
                    <a:pt x="56" y="59"/>
                    <a:pt x="50" y="66"/>
                  </a:cubicBezTo>
                  <a:cubicBezTo>
                    <a:pt x="44" y="92"/>
                    <a:pt x="31" y="83"/>
                    <a:pt x="19" y="104"/>
                  </a:cubicBezTo>
                  <a:cubicBezTo>
                    <a:pt x="13" y="102"/>
                    <a:pt x="9" y="102"/>
                    <a:pt x="4" y="98"/>
                  </a:cubicBezTo>
                  <a:cubicBezTo>
                    <a:pt x="0" y="89"/>
                    <a:pt x="6" y="87"/>
                    <a:pt x="13" y="83"/>
                  </a:cubicBezTo>
                  <a:cubicBezTo>
                    <a:pt x="11" y="72"/>
                    <a:pt x="11" y="76"/>
                    <a:pt x="11" y="71"/>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06" name="Freeform 10"/>
            <p:cNvSpPr>
              <a:spLocks/>
            </p:cNvSpPr>
            <p:nvPr/>
          </p:nvSpPr>
          <p:spPr bwMode="ltGray">
            <a:xfrm>
              <a:off x="2969" y="2284"/>
              <a:ext cx="24" cy="28"/>
            </a:xfrm>
            <a:custGeom>
              <a:avLst/>
              <a:gdLst/>
              <a:ahLst/>
              <a:cxnLst>
                <a:cxn ang="0">
                  <a:pos x="7" y="13"/>
                </a:cxn>
                <a:cxn ang="0">
                  <a:pos x="16" y="3"/>
                </a:cxn>
                <a:cxn ang="0">
                  <a:pos x="24" y="16"/>
                </a:cxn>
                <a:cxn ang="0">
                  <a:pos x="13" y="28"/>
                </a:cxn>
                <a:cxn ang="0">
                  <a:pos x="7" y="13"/>
                </a:cxn>
              </a:cxnLst>
              <a:rect l="0" t="0" r="r" b="b"/>
              <a:pathLst>
                <a:path w="24" h="28">
                  <a:moveTo>
                    <a:pt x="7" y="13"/>
                  </a:moveTo>
                  <a:cubicBezTo>
                    <a:pt x="5" y="4"/>
                    <a:pt x="6" y="0"/>
                    <a:pt x="16" y="3"/>
                  </a:cubicBezTo>
                  <a:cubicBezTo>
                    <a:pt x="19" y="7"/>
                    <a:pt x="22" y="11"/>
                    <a:pt x="24" y="16"/>
                  </a:cubicBezTo>
                  <a:cubicBezTo>
                    <a:pt x="21" y="22"/>
                    <a:pt x="19" y="24"/>
                    <a:pt x="13" y="28"/>
                  </a:cubicBezTo>
                  <a:cubicBezTo>
                    <a:pt x="0" y="26"/>
                    <a:pt x="7" y="2"/>
                    <a:pt x="7" y="13"/>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07" name="Freeform 11"/>
            <p:cNvSpPr>
              <a:spLocks/>
            </p:cNvSpPr>
            <p:nvPr/>
          </p:nvSpPr>
          <p:spPr bwMode="ltGray">
            <a:xfrm>
              <a:off x="2964" y="2344"/>
              <a:ext cx="17" cy="28"/>
            </a:xfrm>
            <a:custGeom>
              <a:avLst/>
              <a:gdLst/>
              <a:ahLst/>
              <a:cxnLst>
                <a:cxn ang="0">
                  <a:pos x="2" y="6"/>
                </a:cxn>
                <a:cxn ang="0">
                  <a:pos x="17" y="13"/>
                </a:cxn>
                <a:cxn ang="0">
                  <a:pos x="9" y="28"/>
                </a:cxn>
                <a:cxn ang="0">
                  <a:pos x="0" y="15"/>
                </a:cxn>
                <a:cxn ang="0">
                  <a:pos x="2" y="6"/>
                </a:cxn>
              </a:cxnLst>
              <a:rect l="0" t="0" r="r" b="b"/>
              <a:pathLst>
                <a:path w="17" h="28">
                  <a:moveTo>
                    <a:pt x="2" y="6"/>
                  </a:moveTo>
                  <a:cubicBezTo>
                    <a:pt x="10" y="0"/>
                    <a:pt x="12" y="6"/>
                    <a:pt x="17" y="13"/>
                  </a:cubicBezTo>
                  <a:cubicBezTo>
                    <a:pt x="14" y="20"/>
                    <a:pt x="15" y="23"/>
                    <a:pt x="9" y="28"/>
                  </a:cubicBezTo>
                  <a:cubicBezTo>
                    <a:pt x="1" y="24"/>
                    <a:pt x="4" y="22"/>
                    <a:pt x="0" y="15"/>
                  </a:cubicBezTo>
                  <a:cubicBezTo>
                    <a:pt x="2" y="7"/>
                    <a:pt x="2" y="10"/>
                    <a:pt x="2" y="6"/>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08" name="Freeform 12"/>
            <p:cNvSpPr>
              <a:spLocks/>
            </p:cNvSpPr>
            <p:nvPr/>
          </p:nvSpPr>
          <p:spPr bwMode="ltGray">
            <a:xfrm>
              <a:off x="2948" y="2378"/>
              <a:ext cx="26" cy="24"/>
            </a:xfrm>
            <a:custGeom>
              <a:avLst/>
              <a:gdLst/>
              <a:ahLst/>
              <a:cxnLst>
                <a:cxn ang="0">
                  <a:pos x="4" y="11"/>
                </a:cxn>
                <a:cxn ang="0">
                  <a:pos x="13" y="0"/>
                </a:cxn>
                <a:cxn ang="0">
                  <a:pos x="7" y="24"/>
                </a:cxn>
                <a:cxn ang="0">
                  <a:pos x="4" y="11"/>
                </a:cxn>
              </a:cxnLst>
              <a:rect l="0" t="0" r="r" b="b"/>
              <a:pathLst>
                <a:path w="26" h="24">
                  <a:moveTo>
                    <a:pt x="4" y="11"/>
                  </a:moveTo>
                  <a:cubicBezTo>
                    <a:pt x="2" y="3"/>
                    <a:pt x="5" y="2"/>
                    <a:pt x="13" y="0"/>
                  </a:cubicBezTo>
                  <a:cubicBezTo>
                    <a:pt x="26" y="5"/>
                    <a:pt x="15" y="19"/>
                    <a:pt x="7" y="24"/>
                  </a:cubicBezTo>
                  <a:cubicBezTo>
                    <a:pt x="5" y="21"/>
                    <a:pt x="0" y="15"/>
                    <a:pt x="4" y="11"/>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09" name="Freeform 13"/>
            <p:cNvSpPr>
              <a:spLocks/>
            </p:cNvSpPr>
            <p:nvPr/>
          </p:nvSpPr>
          <p:spPr bwMode="ltGray">
            <a:xfrm>
              <a:off x="2996" y="2391"/>
              <a:ext cx="26" cy="30"/>
            </a:xfrm>
            <a:custGeom>
              <a:avLst/>
              <a:gdLst/>
              <a:ahLst/>
              <a:cxnLst>
                <a:cxn ang="0">
                  <a:pos x="4" y="19"/>
                </a:cxn>
                <a:cxn ang="0">
                  <a:pos x="18" y="2"/>
                </a:cxn>
                <a:cxn ang="0">
                  <a:pos x="22" y="20"/>
                </a:cxn>
                <a:cxn ang="0">
                  <a:pos x="6" y="26"/>
                </a:cxn>
                <a:cxn ang="0">
                  <a:pos x="1" y="23"/>
                </a:cxn>
                <a:cxn ang="0">
                  <a:pos x="3" y="19"/>
                </a:cxn>
                <a:cxn ang="0">
                  <a:pos x="4" y="14"/>
                </a:cxn>
                <a:cxn ang="0">
                  <a:pos x="4" y="19"/>
                </a:cxn>
              </a:cxnLst>
              <a:rect l="0" t="0" r="r" b="b"/>
              <a:pathLst>
                <a:path w="26" h="30">
                  <a:moveTo>
                    <a:pt x="4" y="19"/>
                  </a:moveTo>
                  <a:cubicBezTo>
                    <a:pt x="6" y="5"/>
                    <a:pt x="4" y="0"/>
                    <a:pt x="18" y="2"/>
                  </a:cubicBezTo>
                  <a:cubicBezTo>
                    <a:pt x="25" y="8"/>
                    <a:pt x="26" y="12"/>
                    <a:pt x="22" y="20"/>
                  </a:cubicBezTo>
                  <a:cubicBezTo>
                    <a:pt x="20" y="30"/>
                    <a:pt x="15" y="28"/>
                    <a:pt x="6" y="26"/>
                  </a:cubicBezTo>
                  <a:cubicBezTo>
                    <a:pt x="4" y="25"/>
                    <a:pt x="2" y="25"/>
                    <a:pt x="1" y="23"/>
                  </a:cubicBezTo>
                  <a:cubicBezTo>
                    <a:pt x="0" y="22"/>
                    <a:pt x="3" y="20"/>
                    <a:pt x="3" y="19"/>
                  </a:cubicBezTo>
                  <a:cubicBezTo>
                    <a:pt x="4" y="17"/>
                    <a:pt x="2" y="14"/>
                    <a:pt x="4" y="14"/>
                  </a:cubicBezTo>
                  <a:cubicBezTo>
                    <a:pt x="6" y="14"/>
                    <a:pt x="4" y="17"/>
                    <a:pt x="4" y="19"/>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10" name="Freeform 14"/>
            <p:cNvSpPr>
              <a:spLocks/>
            </p:cNvSpPr>
            <p:nvPr/>
          </p:nvSpPr>
          <p:spPr bwMode="ltGray">
            <a:xfrm>
              <a:off x="3013" y="2432"/>
              <a:ext cx="17" cy="23"/>
            </a:xfrm>
            <a:custGeom>
              <a:avLst/>
              <a:gdLst/>
              <a:ahLst/>
              <a:cxnLst>
                <a:cxn ang="0">
                  <a:pos x="4" y="17"/>
                </a:cxn>
                <a:cxn ang="0">
                  <a:pos x="10" y="0"/>
                </a:cxn>
                <a:cxn ang="0">
                  <a:pos x="17" y="11"/>
                </a:cxn>
                <a:cxn ang="0">
                  <a:pos x="10" y="23"/>
                </a:cxn>
                <a:cxn ang="0">
                  <a:pos x="4" y="17"/>
                </a:cxn>
              </a:cxnLst>
              <a:rect l="0" t="0" r="r" b="b"/>
              <a:pathLst>
                <a:path w="17" h="23">
                  <a:moveTo>
                    <a:pt x="4" y="17"/>
                  </a:moveTo>
                  <a:cubicBezTo>
                    <a:pt x="0" y="7"/>
                    <a:pt x="1" y="5"/>
                    <a:pt x="10" y="0"/>
                  </a:cubicBezTo>
                  <a:cubicBezTo>
                    <a:pt x="12" y="9"/>
                    <a:pt x="15" y="2"/>
                    <a:pt x="17" y="11"/>
                  </a:cubicBezTo>
                  <a:cubicBezTo>
                    <a:pt x="16" y="18"/>
                    <a:pt x="16" y="20"/>
                    <a:pt x="10" y="23"/>
                  </a:cubicBezTo>
                  <a:cubicBezTo>
                    <a:pt x="8" y="21"/>
                    <a:pt x="6" y="19"/>
                    <a:pt x="4" y="17"/>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11" name="Freeform 15"/>
            <p:cNvSpPr>
              <a:spLocks/>
            </p:cNvSpPr>
            <p:nvPr/>
          </p:nvSpPr>
          <p:spPr bwMode="ltGray">
            <a:xfrm>
              <a:off x="3041" y="2557"/>
              <a:ext cx="38" cy="29"/>
            </a:xfrm>
            <a:custGeom>
              <a:avLst/>
              <a:gdLst/>
              <a:ahLst/>
              <a:cxnLst>
                <a:cxn ang="0">
                  <a:pos x="18" y="25"/>
                </a:cxn>
                <a:cxn ang="0">
                  <a:pos x="6" y="15"/>
                </a:cxn>
                <a:cxn ang="0">
                  <a:pos x="15" y="0"/>
                </a:cxn>
                <a:cxn ang="0">
                  <a:pos x="31" y="7"/>
                </a:cxn>
                <a:cxn ang="0">
                  <a:pos x="27" y="28"/>
                </a:cxn>
                <a:cxn ang="0">
                  <a:pos x="18" y="25"/>
                </a:cxn>
              </a:cxnLst>
              <a:rect l="0" t="0" r="r" b="b"/>
              <a:pathLst>
                <a:path w="38" h="29">
                  <a:moveTo>
                    <a:pt x="18" y="25"/>
                  </a:moveTo>
                  <a:cubicBezTo>
                    <a:pt x="13" y="22"/>
                    <a:pt x="11" y="18"/>
                    <a:pt x="6" y="15"/>
                  </a:cubicBezTo>
                  <a:cubicBezTo>
                    <a:pt x="0" y="5"/>
                    <a:pt x="5" y="2"/>
                    <a:pt x="15" y="0"/>
                  </a:cubicBezTo>
                  <a:cubicBezTo>
                    <a:pt x="21" y="4"/>
                    <a:pt x="24" y="6"/>
                    <a:pt x="31" y="7"/>
                  </a:cubicBezTo>
                  <a:cubicBezTo>
                    <a:pt x="38" y="18"/>
                    <a:pt x="34" y="19"/>
                    <a:pt x="27" y="28"/>
                  </a:cubicBezTo>
                  <a:cubicBezTo>
                    <a:pt x="18" y="27"/>
                    <a:pt x="20" y="29"/>
                    <a:pt x="18" y="25"/>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12" name="Freeform 16"/>
            <p:cNvSpPr>
              <a:spLocks/>
            </p:cNvSpPr>
            <p:nvPr/>
          </p:nvSpPr>
          <p:spPr bwMode="ltGray">
            <a:xfrm>
              <a:off x="1928" y="2365"/>
              <a:ext cx="400" cy="285"/>
            </a:xfrm>
            <a:custGeom>
              <a:avLst/>
              <a:gdLst/>
              <a:ahLst/>
              <a:cxnLst>
                <a:cxn ang="0">
                  <a:pos x="216" y="168"/>
                </a:cxn>
                <a:cxn ang="0">
                  <a:pos x="246" y="150"/>
                </a:cxn>
                <a:cxn ang="0">
                  <a:pos x="274" y="154"/>
                </a:cxn>
                <a:cxn ang="0">
                  <a:pos x="298" y="175"/>
                </a:cxn>
                <a:cxn ang="0">
                  <a:pos x="315" y="202"/>
                </a:cxn>
                <a:cxn ang="0">
                  <a:pos x="328" y="172"/>
                </a:cxn>
                <a:cxn ang="0">
                  <a:pos x="342" y="141"/>
                </a:cxn>
                <a:cxn ang="0">
                  <a:pos x="370" y="121"/>
                </a:cxn>
                <a:cxn ang="0">
                  <a:pos x="400" y="105"/>
                </a:cxn>
                <a:cxn ang="0">
                  <a:pos x="397" y="81"/>
                </a:cxn>
                <a:cxn ang="0">
                  <a:pos x="378" y="69"/>
                </a:cxn>
                <a:cxn ang="0">
                  <a:pos x="396" y="43"/>
                </a:cxn>
                <a:cxn ang="0">
                  <a:pos x="369" y="30"/>
                </a:cxn>
                <a:cxn ang="0">
                  <a:pos x="346" y="21"/>
                </a:cxn>
                <a:cxn ang="0">
                  <a:pos x="316" y="0"/>
                </a:cxn>
                <a:cxn ang="0">
                  <a:pos x="297" y="7"/>
                </a:cxn>
                <a:cxn ang="0">
                  <a:pos x="262" y="15"/>
                </a:cxn>
                <a:cxn ang="0">
                  <a:pos x="234" y="18"/>
                </a:cxn>
                <a:cxn ang="0">
                  <a:pos x="246" y="43"/>
                </a:cxn>
                <a:cxn ang="0">
                  <a:pos x="214" y="61"/>
                </a:cxn>
                <a:cxn ang="0">
                  <a:pos x="183" y="72"/>
                </a:cxn>
                <a:cxn ang="0">
                  <a:pos x="163" y="61"/>
                </a:cxn>
                <a:cxn ang="0">
                  <a:pos x="154" y="34"/>
                </a:cxn>
                <a:cxn ang="0">
                  <a:pos x="139" y="49"/>
                </a:cxn>
                <a:cxn ang="0">
                  <a:pos x="112" y="79"/>
                </a:cxn>
                <a:cxn ang="0">
                  <a:pos x="106" y="105"/>
                </a:cxn>
                <a:cxn ang="0">
                  <a:pos x="76" y="123"/>
                </a:cxn>
                <a:cxn ang="0">
                  <a:pos x="60" y="141"/>
                </a:cxn>
                <a:cxn ang="0">
                  <a:pos x="34" y="153"/>
                </a:cxn>
                <a:cxn ang="0">
                  <a:pos x="10" y="160"/>
                </a:cxn>
                <a:cxn ang="0">
                  <a:pos x="15" y="166"/>
                </a:cxn>
                <a:cxn ang="0">
                  <a:pos x="39" y="157"/>
                </a:cxn>
                <a:cxn ang="0">
                  <a:pos x="58" y="166"/>
                </a:cxn>
                <a:cxn ang="0">
                  <a:pos x="64" y="187"/>
                </a:cxn>
                <a:cxn ang="0">
                  <a:pos x="69" y="202"/>
                </a:cxn>
                <a:cxn ang="0">
                  <a:pos x="58" y="220"/>
                </a:cxn>
                <a:cxn ang="0">
                  <a:pos x="67" y="243"/>
                </a:cxn>
                <a:cxn ang="0">
                  <a:pos x="97" y="250"/>
                </a:cxn>
                <a:cxn ang="0">
                  <a:pos x="106" y="274"/>
                </a:cxn>
                <a:cxn ang="0">
                  <a:pos x="133" y="273"/>
                </a:cxn>
                <a:cxn ang="0">
                  <a:pos x="145" y="265"/>
                </a:cxn>
                <a:cxn ang="0">
                  <a:pos x="156" y="240"/>
                </a:cxn>
                <a:cxn ang="0">
                  <a:pos x="180" y="211"/>
                </a:cxn>
                <a:cxn ang="0">
                  <a:pos x="189" y="184"/>
                </a:cxn>
              </a:cxnLst>
              <a:rect l="0" t="0" r="r" b="b"/>
              <a:pathLst>
                <a:path w="400" h="285">
                  <a:moveTo>
                    <a:pt x="201" y="174"/>
                  </a:moveTo>
                  <a:lnTo>
                    <a:pt x="216" y="168"/>
                  </a:lnTo>
                  <a:lnTo>
                    <a:pt x="232" y="154"/>
                  </a:lnTo>
                  <a:lnTo>
                    <a:pt x="246" y="150"/>
                  </a:lnTo>
                  <a:lnTo>
                    <a:pt x="259" y="150"/>
                  </a:lnTo>
                  <a:lnTo>
                    <a:pt x="274" y="154"/>
                  </a:lnTo>
                  <a:lnTo>
                    <a:pt x="286" y="162"/>
                  </a:lnTo>
                  <a:lnTo>
                    <a:pt x="298" y="175"/>
                  </a:lnTo>
                  <a:lnTo>
                    <a:pt x="307" y="187"/>
                  </a:lnTo>
                  <a:lnTo>
                    <a:pt x="315" y="202"/>
                  </a:lnTo>
                  <a:lnTo>
                    <a:pt x="328" y="189"/>
                  </a:lnTo>
                  <a:lnTo>
                    <a:pt x="328" y="172"/>
                  </a:lnTo>
                  <a:lnTo>
                    <a:pt x="336" y="156"/>
                  </a:lnTo>
                  <a:lnTo>
                    <a:pt x="342" y="141"/>
                  </a:lnTo>
                  <a:lnTo>
                    <a:pt x="355" y="130"/>
                  </a:lnTo>
                  <a:lnTo>
                    <a:pt x="370" y="121"/>
                  </a:lnTo>
                  <a:lnTo>
                    <a:pt x="387" y="112"/>
                  </a:lnTo>
                  <a:lnTo>
                    <a:pt x="400" y="105"/>
                  </a:lnTo>
                  <a:lnTo>
                    <a:pt x="397" y="94"/>
                  </a:lnTo>
                  <a:lnTo>
                    <a:pt x="397" y="81"/>
                  </a:lnTo>
                  <a:lnTo>
                    <a:pt x="388" y="76"/>
                  </a:lnTo>
                  <a:lnTo>
                    <a:pt x="378" y="69"/>
                  </a:lnTo>
                  <a:lnTo>
                    <a:pt x="382" y="52"/>
                  </a:lnTo>
                  <a:lnTo>
                    <a:pt x="396" y="43"/>
                  </a:lnTo>
                  <a:lnTo>
                    <a:pt x="394" y="33"/>
                  </a:lnTo>
                  <a:lnTo>
                    <a:pt x="369" y="30"/>
                  </a:lnTo>
                  <a:lnTo>
                    <a:pt x="354" y="27"/>
                  </a:lnTo>
                  <a:lnTo>
                    <a:pt x="346" y="21"/>
                  </a:lnTo>
                  <a:lnTo>
                    <a:pt x="331" y="12"/>
                  </a:lnTo>
                  <a:lnTo>
                    <a:pt x="316" y="0"/>
                  </a:lnTo>
                  <a:lnTo>
                    <a:pt x="306" y="1"/>
                  </a:lnTo>
                  <a:lnTo>
                    <a:pt x="297" y="7"/>
                  </a:lnTo>
                  <a:lnTo>
                    <a:pt x="279" y="6"/>
                  </a:lnTo>
                  <a:lnTo>
                    <a:pt x="262" y="15"/>
                  </a:lnTo>
                  <a:lnTo>
                    <a:pt x="250" y="19"/>
                  </a:lnTo>
                  <a:lnTo>
                    <a:pt x="234" y="18"/>
                  </a:lnTo>
                  <a:lnTo>
                    <a:pt x="243" y="27"/>
                  </a:lnTo>
                  <a:lnTo>
                    <a:pt x="246" y="43"/>
                  </a:lnTo>
                  <a:lnTo>
                    <a:pt x="232" y="57"/>
                  </a:lnTo>
                  <a:lnTo>
                    <a:pt x="214" y="61"/>
                  </a:lnTo>
                  <a:lnTo>
                    <a:pt x="195" y="66"/>
                  </a:lnTo>
                  <a:lnTo>
                    <a:pt x="183" y="72"/>
                  </a:lnTo>
                  <a:lnTo>
                    <a:pt x="171" y="69"/>
                  </a:lnTo>
                  <a:lnTo>
                    <a:pt x="163" y="61"/>
                  </a:lnTo>
                  <a:lnTo>
                    <a:pt x="165" y="42"/>
                  </a:lnTo>
                  <a:lnTo>
                    <a:pt x="154" y="34"/>
                  </a:lnTo>
                  <a:lnTo>
                    <a:pt x="148" y="43"/>
                  </a:lnTo>
                  <a:lnTo>
                    <a:pt x="139" y="49"/>
                  </a:lnTo>
                  <a:lnTo>
                    <a:pt x="129" y="57"/>
                  </a:lnTo>
                  <a:lnTo>
                    <a:pt x="112" y="79"/>
                  </a:lnTo>
                  <a:lnTo>
                    <a:pt x="108" y="88"/>
                  </a:lnTo>
                  <a:lnTo>
                    <a:pt x="106" y="105"/>
                  </a:lnTo>
                  <a:lnTo>
                    <a:pt x="93" y="114"/>
                  </a:lnTo>
                  <a:lnTo>
                    <a:pt x="76" y="123"/>
                  </a:lnTo>
                  <a:lnTo>
                    <a:pt x="73" y="133"/>
                  </a:lnTo>
                  <a:lnTo>
                    <a:pt x="60" y="141"/>
                  </a:lnTo>
                  <a:lnTo>
                    <a:pt x="49" y="150"/>
                  </a:lnTo>
                  <a:lnTo>
                    <a:pt x="34" y="153"/>
                  </a:lnTo>
                  <a:lnTo>
                    <a:pt x="21" y="159"/>
                  </a:lnTo>
                  <a:lnTo>
                    <a:pt x="10" y="160"/>
                  </a:lnTo>
                  <a:lnTo>
                    <a:pt x="0" y="162"/>
                  </a:lnTo>
                  <a:lnTo>
                    <a:pt x="15" y="166"/>
                  </a:lnTo>
                  <a:lnTo>
                    <a:pt x="28" y="163"/>
                  </a:lnTo>
                  <a:lnTo>
                    <a:pt x="39" y="157"/>
                  </a:lnTo>
                  <a:lnTo>
                    <a:pt x="49" y="157"/>
                  </a:lnTo>
                  <a:lnTo>
                    <a:pt x="58" y="166"/>
                  </a:lnTo>
                  <a:lnTo>
                    <a:pt x="64" y="175"/>
                  </a:lnTo>
                  <a:lnTo>
                    <a:pt x="64" y="187"/>
                  </a:lnTo>
                  <a:lnTo>
                    <a:pt x="58" y="198"/>
                  </a:lnTo>
                  <a:lnTo>
                    <a:pt x="69" y="202"/>
                  </a:lnTo>
                  <a:lnTo>
                    <a:pt x="73" y="211"/>
                  </a:lnTo>
                  <a:lnTo>
                    <a:pt x="58" y="220"/>
                  </a:lnTo>
                  <a:lnTo>
                    <a:pt x="70" y="232"/>
                  </a:lnTo>
                  <a:lnTo>
                    <a:pt x="67" y="243"/>
                  </a:lnTo>
                  <a:lnTo>
                    <a:pt x="78" y="253"/>
                  </a:lnTo>
                  <a:lnTo>
                    <a:pt x="97" y="250"/>
                  </a:lnTo>
                  <a:lnTo>
                    <a:pt x="93" y="268"/>
                  </a:lnTo>
                  <a:lnTo>
                    <a:pt x="106" y="274"/>
                  </a:lnTo>
                  <a:lnTo>
                    <a:pt x="120" y="282"/>
                  </a:lnTo>
                  <a:lnTo>
                    <a:pt x="133" y="273"/>
                  </a:lnTo>
                  <a:lnTo>
                    <a:pt x="150" y="285"/>
                  </a:lnTo>
                  <a:lnTo>
                    <a:pt x="145" y="265"/>
                  </a:lnTo>
                  <a:lnTo>
                    <a:pt x="150" y="256"/>
                  </a:lnTo>
                  <a:lnTo>
                    <a:pt x="156" y="240"/>
                  </a:lnTo>
                  <a:lnTo>
                    <a:pt x="168" y="225"/>
                  </a:lnTo>
                  <a:lnTo>
                    <a:pt x="180" y="211"/>
                  </a:lnTo>
                  <a:lnTo>
                    <a:pt x="192" y="198"/>
                  </a:lnTo>
                  <a:lnTo>
                    <a:pt x="189" y="184"/>
                  </a:lnTo>
                  <a:lnTo>
                    <a:pt x="201" y="174"/>
                  </a:lnTo>
                  <a:close/>
                </a:path>
              </a:pathLst>
            </a:custGeom>
            <a:solidFill>
              <a:schemeClr val="bg2"/>
            </a:solidFill>
            <a:ln w="9525">
              <a:noFill/>
              <a:round/>
              <a:headEnd/>
              <a:tailEnd/>
            </a:ln>
            <a:effectLst/>
          </p:spPr>
          <p:txBody>
            <a:bodyPr wrap="none" anchor="ctr"/>
            <a:lstStyle/>
            <a:p>
              <a:pPr>
                <a:defRPr/>
              </a:pPr>
              <a:endParaRPr lang="ja-JP" altLang="en-US"/>
            </a:p>
          </p:txBody>
        </p:sp>
        <p:sp>
          <p:nvSpPr>
            <p:cNvPr id="234513" name="Freeform 17"/>
            <p:cNvSpPr>
              <a:spLocks/>
            </p:cNvSpPr>
            <p:nvPr/>
          </p:nvSpPr>
          <p:spPr bwMode="ltGray">
            <a:xfrm>
              <a:off x="2327" y="2330"/>
              <a:ext cx="43" cy="80"/>
            </a:xfrm>
            <a:custGeom>
              <a:avLst/>
              <a:gdLst/>
              <a:ahLst/>
              <a:cxnLst>
                <a:cxn ang="0">
                  <a:pos x="0" y="54"/>
                </a:cxn>
                <a:cxn ang="0">
                  <a:pos x="3" y="33"/>
                </a:cxn>
                <a:cxn ang="0">
                  <a:pos x="22" y="23"/>
                </a:cxn>
                <a:cxn ang="0">
                  <a:pos x="30" y="12"/>
                </a:cxn>
                <a:cxn ang="0">
                  <a:pos x="33" y="0"/>
                </a:cxn>
                <a:cxn ang="0">
                  <a:pos x="43" y="6"/>
                </a:cxn>
                <a:cxn ang="0">
                  <a:pos x="40" y="18"/>
                </a:cxn>
                <a:cxn ang="0">
                  <a:pos x="33" y="35"/>
                </a:cxn>
                <a:cxn ang="0">
                  <a:pos x="37" y="51"/>
                </a:cxn>
                <a:cxn ang="0">
                  <a:pos x="39" y="62"/>
                </a:cxn>
                <a:cxn ang="0">
                  <a:pos x="30" y="71"/>
                </a:cxn>
                <a:cxn ang="0">
                  <a:pos x="19" y="75"/>
                </a:cxn>
                <a:cxn ang="0">
                  <a:pos x="7" y="80"/>
                </a:cxn>
                <a:cxn ang="0">
                  <a:pos x="0" y="54"/>
                </a:cxn>
              </a:cxnLst>
              <a:rect l="0" t="0" r="r" b="b"/>
              <a:pathLst>
                <a:path w="43" h="80">
                  <a:moveTo>
                    <a:pt x="0" y="54"/>
                  </a:moveTo>
                  <a:lnTo>
                    <a:pt x="3" y="33"/>
                  </a:lnTo>
                  <a:lnTo>
                    <a:pt x="22" y="23"/>
                  </a:lnTo>
                  <a:lnTo>
                    <a:pt x="30" y="12"/>
                  </a:lnTo>
                  <a:lnTo>
                    <a:pt x="33" y="0"/>
                  </a:lnTo>
                  <a:lnTo>
                    <a:pt x="43" y="6"/>
                  </a:lnTo>
                  <a:lnTo>
                    <a:pt x="40" y="18"/>
                  </a:lnTo>
                  <a:lnTo>
                    <a:pt x="33" y="35"/>
                  </a:lnTo>
                  <a:lnTo>
                    <a:pt x="37" y="51"/>
                  </a:lnTo>
                  <a:lnTo>
                    <a:pt x="39" y="62"/>
                  </a:lnTo>
                  <a:lnTo>
                    <a:pt x="30" y="71"/>
                  </a:lnTo>
                  <a:lnTo>
                    <a:pt x="19" y="75"/>
                  </a:lnTo>
                  <a:lnTo>
                    <a:pt x="7" y="80"/>
                  </a:lnTo>
                  <a:lnTo>
                    <a:pt x="0" y="54"/>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14" name="Freeform 18"/>
            <p:cNvSpPr>
              <a:spLocks/>
            </p:cNvSpPr>
            <p:nvPr/>
          </p:nvSpPr>
          <p:spPr bwMode="ltGray">
            <a:xfrm>
              <a:off x="1562" y="2413"/>
              <a:ext cx="388" cy="502"/>
            </a:xfrm>
            <a:custGeom>
              <a:avLst/>
              <a:gdLst/>
              <a:ahLst/>
              <a:cxnLst>
                <a:cxn ang="0">
                  <a:pos x="170" y="214"/>
                </a:cxn>
                <a:cxn ang="0">
                  <a:pos x="126" y="239"/>
                </a:cxn>
                <a:cxn ang="0">
                  <a:pos x="170" y="240"/>
                </a:cxn>
                <a:cxn ang="0">
                  <a:pos x="156" y="276"/>
                </a:cxn>
                <a:cxn ang="0">
                  <a:pos x="132" y="312"/>
                </a:cxn>
                <a:cxn ang="0">
                  <a:pos x="110" y="330"/>
                </a:cxn>
                <a:cxn ang="0">
                  <a:pos x="106" y="356"/>
                </a:cxn>
                <a:cxn ang="0">
                  <a:pos x="110" y="382"/>
                </a:cxn>
                <a:cxn ang="0">
                  <a:pos x="124" y="410"/>
                </a:cxn>
                <a:cxn ang="0">
                  <a:pos x="92" y="434"/>
                </a:cxn>
                <a:cxn ang="0">
                  <a:pos x="110" y="462"/>
                </a:cxn>
                <a:cxn ang="0">
                  <a:pos x="146" y="470"/>
                </a:cxn>
                <a:cxn ang="0">
                  <a:pos x="176" y="472"/>
                </a:cxn>
                <a:cxn ang="0">
                  <a:pos x="160" y="416"/>
                </a:cxn>
                <a:cxn ang="0">
                  <a:pos x="176" y="380"/>
                </a:cxn>
                <a:cxn ang="0">
                  <a:pos x="194" y="404"/>
                </a:cxn>
                <a:cxn ang="0">
                  <a:pos x="172" y="430"/>
                </a:cxn>
                <a:cxn ang="0">
                  <a:pos x="188" y="460"/>
                </a:cxn>
                <a:cxn ang="0">
                  <a:pos x="172" y="490"/>
                </a:cxn>
                <a:cxn ang="0">
                  <a:pos x="198" y="494"/>
                </a:cxn>
                <a:cxn ang="0">
                  <a:pos x="228" y="478"/>
                </a:cxn>
                <a:cxn ang="0">
                  <a:pos x="240" y="454"/>
                </a:cxn>
                <a:cxn ang="0">
                  <a:pos x="240" y="434"/>
                </a:cxn>
                <a:cxn ang="0">
                  <a:pos x="260" y="456"/>
                </a:cxn>
                <a:cxn ang="0">
                  <a:pos x="286" y="424"/>
                </a:cxn>
                <a:cxn ang="0">
                  <a:pos x="296" y="392"/>
                </a:cxn>
                <a:cxn ang="0">
                  <a:pos x="300" y="348"/>
                </a:cxn>
                <a:cxn ang="0">
                  <a:pos x="318" y="310"/>
                </a:cxn>
                <a:cxn ang="0">
                  <a:pos x="330" y="278"/>
                </a:cxn>
                <a:cxn ang="0">
                  <a:pos x="334" y="258"/>
                </a:cxn>
                <a:cxn ang="0">
                  <a:pos x="372" y="218"/>
                </a:cxn>
                <a:cxn ang="0">
                  <a:pos x="388" y="196"/>
                </a:cxn>
                <a:cxn ang="0">
                  <a:pos x="378" y="170"/>
                </a:cxn>
                <a:cxn ang="0">
                  <a:pos x="366" y="142"/>
                </a:cxn>
                <a:cxn ang="0">
                  <a:pos x="352" y="126"/>
                </a:cxn>
                <a:cxn ang="0">
                  <a:pos x="322" y="118"/>
                </a:cxn>
                <a:cxn ang="0">
                  <a:pos x="346" y="94"/>
                </a:cxn>
                <a:cxn ang="0">
                  <a:pos x="340" y="66"/>
                </a:cxn>
                <a:cxn ang="0">
                  <a:pos x="304" y="62"/>
                </a:cxn>
                <a:cxn ang="0">
                  <a:pos x="274" y="76"/>
                </a:cxn>
                <a:cxn ang="0">
                  <a:pos x="248" y="38"/>
                </a:cxn>
                <a:cxn ang="0">
                  <a:pos x="230" y="16"/>
                </a:cxn>
                <a:cxn ang="0">
                  <a:pos x="209" y="11"/>
                </a:cxn>
                <a:cxn ang="0">
                  <a:pos x="174" y="12"/>
                </a:cxn>
                <a:cxn ang="0">
                  <a:pos x="160" y="48"/>
                </a:cxn>
                <a:cxn ang="0">
                  <a:pos x="154" y="80"/>
                </a:cxn>
                <a:cxn ang="0">
                  <a:pos x="134" y="50"/>
                </a:cxn>
                <a:cxn ang="0">
                  <a:pos x="104" y="59"/>
                </a:cxn>
                <a:cxn ang="0">
                  <a:pos x="75" y="61"/>
                </a:cxn>
                <a:cxn ang="0">
                  <a:pos x="53" y="83"/>
                </a:cxn>
                <a:cxn ang="0">
                  <a:pos x="12" y="101"/>
                </a:cxn>
                <a:cxn ang="0">
                  <a:pos x="2" y="130"/>
                </a:cxn>
                <a:cxn ang="0">
                  <a:pos x="36" y="130"/>
                </a:cxn>
                <a:cxn ang="0">
                  <a:pos x="75" y="153"/>
                </a:cxn>
                <a:cxn ang="0">
                  <a:pos x="87" y="195"/>
                </a:cxn>
                <a:cxn ang="0">
                  <a:pos x="102" y="177"/>
                </a:cxn>
                <a:cxn ang="0">
                  <a:pos x="94" y="132"/>
                </a:cxn>
                <a:cxn ang="0">
                  <a:pos x="128" y="102"/>
                </a:cxn>
                <a:cxn ang="0">
                  <a:pos x="152" y="118"/>
                </a:cxn>
                <a:cxn ang="0">
                  <a:pos x="150" y="150"/>
                </a:cxn>
                <a:cxn ang="0">
                  <a:pos x="172" y="200"/>
                </a:cxn>
              </a:cxnLst>
              <a:rect l="0" t="0" r="r" b="b"/>
              <a:pathLst>
                <a:path w="388" h="502">
                  <a:moveTo>
                    <a:pt x="172" y="200"/>
                  </a:moveTo>
                  <a:lnTo>
                    <a:pt x="170" y="214"/>
                  </a:lnTo>
                  <a:lnTo>
                    <a:pt x="141" y="220"/>
                  </a:lnTo>
                  <a:lnTo>
                    <a:pt x="126" y="239"/>
                  </a:lnTo>
                  <a:lnTo>
                    <a:pt x="140" y="242"/>
                  </a:lnTo>
                  <a:lnTo>
                    <a:pt x="170" y="240"/>
                  </a:lnTo>
                  <a:lnTo>
                    <a:pt x="166" y="260"/>
                  </a:lnTo>
                  <a:lnTo>
                    <a:pt x="156" y="276"/>
                  </a:lnTo>
                  <a:lnTo>
                    <a:pt x="142" y="294"/>
                  </a:lnTo>
                  <a:lnTo>
                    <a:pt x="132" y="312"/>
                  </a:lnTo>
                  <a:lnTo>
                    <a:pt x="114" y="316"/>
                  </a:lnTo>
                  <a:lnTo>
                    <a:pt x="110" y="330"/>
                  </a:lnTo>
                  <a:lnTo>
                    <a:pt x="110" y="342"/>
                  </a:lnTo>
                  <a:lnTo>
                    <a:pt x="106" y="356"/>
                  </a:lnTo>
                  <a:lnTo>
                    <a:pt x="102" y="370"/>
                  </a:lnTo>
                  <a:lnTo>
                    <a:pt x="110" y="382"/>
                  </a:lnTo>
                  <a:lnTo>
                    <a:pt x="120" y="396"/>
                  </a:lnTo>
                  <a:lnTo>
                    <a:pt x="124" y="410"/>
                  </a:lnTo>
                  <a:lnTo>
                    <a:pt x="116" y="426"/>
                  </a:lnTo>
                  <a:lnTo>
                    <a:pt x="92" y="434"/>
                  </a:lnTo>
                  <a:lnTo>
                    <a:pt x="102" y="450"/>
                  </a:lnTo>
                  <a:lnTo>
                    <a:pt x="110" y="462"/>
                  </a:lnTo>
                  <a:lnTo>
                    <a:pt x="128" y="462"/>
                  </a:lnTo>
                  <a:lnTo>
                    <a:pt x="146" y="470"/>
                  </a:lnTo>
                  <a:lnTo>
                    <a:pt x="156" y="478"/>
                  </a:lnTo>
                  <a:lnTo>
                    <a:pt x="176" y="472"/>
                  </a:lnTo>
                  <a:lnTo>
                    <a:pt x="164" y="446"/>
                  </a:lnTo>
                  <a:lnTo>
                    <a:pt x="160" y="416"/>
                  </a:lnTo>
                  <a:lnTo>
                    <a:pt x="164" y="398"/>
                  </a:lnTo>
                  <a:lnTo>
                    <a:pt x="176" y="380"/>
                  </a:lnTo>
                  <a:lnTo>
                    <a:pt x="194" y="390"/>
                  </a:lnTo>
                  <a:lnTo>
                    <a:pt x="194" y="404"/>
                  </a:lnTo>
                  <a:lnTo>
                    <a:pt x="178" y="418"/>
                  </a:lnTo>
                  <a:lnTo>
                    <a:pt x="172" y="430"/>
                  </a:lnTo>
                  <a:lnTo>
                    <a:pt x="184" y="442"/>
                  </a:lnTo>
                  <a:lnTo>
                    <a:pt x="188" y="460"/>
                  </a:lnTo>
                  <a:lnTo>
                    <a:pt x="186" y="476"/>
                  </a:lnTo>
                  <a:lnTo>
                    <a:pt x="172" y="490"/>
                  </a:lnTo>
                  <a:lnTo>
                    <a:pt x="168" y="502"/>
                  </a:lnTo>
                  <a:lnTo>
                    <a:pt x="198" y="494"/>
                  </a:lnTo>
                  <a:lnTo>
                    <a:pt x="214" y="496"/>
                  </a:lnTo>
                  <a:lnTo>
                    <a:pt x="228" y="478"/>
                  </a:lnTo>
                  <a:lnTo>
                    <a:pt x="242" y="470"/>
                  </a:lnTo>
                  <a:lnTo>
                    <a:pt x="240" y="454"/>
                  </a:lnTo>
                  <a:lnTo>
                    <a:pt x="228" y="450"/>
                  </a:lnTo>
                  <a:lnTo>
                    <a:pt x="240" y="434"/>
                  </a:lnTo>
                  <a:lnTo>
                    <a:pt x="256" y="444"/>
                  </a:lnTo>
                  <a:lnTo>
                    <a:pt x="260" y="456"/>
                  </a:lnTo>
                  <a:lnTo>
                    <a:pt x="276" y="446"/>
                  </a:lnTo>
                  <a:lnTo>
                    <a:pt x="286" y="424"/>
                  </a:lnTo>
                  <a:lnTo>
                    <a:pt x="286" y="410"/>
                  </a:lnTo>
                  <a:lnTo>
                    <a:pt x="296" y="392"/>
                  </a:lnTo>
                  <a:lnTo>
                    <a:pt x="296" y="370"/>
                  </a:lnTo>
                  <a:lnTo>
                    <a:pt x="300" y="348"/>
                  </a:lnTo>
                  <a:lnTo>
                    <a:pt x="306" y="332"/>
                  </a:lnTo>
                  <a:lnTo>
                    <a:pt x="318" y="310"/>
                  </a:lnTo>
                  <a:lnTo>
                    <a:pt x="324" y="290"/>
                  </a:lnTo>
                  <a:lnTo>
                    <a:pt x="330" y="278"/>
                  </a:lnTo>
                  <a:lnTo>
                    <a:pt x="342" y="272"/>
                  </a:lnTo>
                  <a:lnTo>
                    <a:pt x="334" y="258"/>
                  </a:lnTo>
                  <a:lnTo>
                    <a:pt x="344" y="244"/>
                  </a:lnTo>
                  <a:lnTo>
                    <a:pt x="372" y="218"/>
                  </a:lnTo>
                  <a:lnTo>
                    <a:pt x="382" y="208"/>
                  </a:lnTo>
                  <a:lnTo>
                    <a:pt x="388" y="196"/>
                  </a:lnTo>
                  <a:lnTo>
                    <a:pt x="384" y="180"/>
                  </a:lnTo>
                  <a:lnTo>
                    <a:pt x="378" y="170"/>
                  </a:lnTo>
                  <a:lnTo>
                    <a:pt x="386" y="152"/>
                  </a:lnTo>
                  <a:lnTo>
                    <a:pt x="366" y="142"/>
                  </a:lnTo>
                  <a:lnTo>
                    <a:pt x="368" y="128"/>
                  </a:lnTo>
                  <a:lnTo>
                    <a:pt x="352" y="126"/>
                  </a:lnTo>
                  <a:lnTo>
                    <a:pt x="332" y="126"/>
                  </a:lnTo>
                  <a:lnTo>
                    <a:pt x="322" y="118"/>
                  </a:lnTo>
                  <a:lnTo>
                    <a:pt x="334" y="106"/>
                  </a:lnTo>
                  <a:lnTo>
                    <a:pt x="346" y="94"/>
                  </a:lnTo>
                  <a:lnTo>
                    <a:pt x="350" y="82"/>
                  </a:lnTo>
                  <a:lnTo>
                    <a:pt x="340" y="66"/>
                  </a:lnTo>
                  <a:lnTo>
                    <a:pt x="320" y="54"/>
                  </a:lnTo>
                  <a:lnTo>
                    <a:pt x="304" y="62"/>
                  </a:lnTo>
                  <a:lnTo>
                    <a:pt x="292" y="72"/>
                  </a:lnTo>
                  <a:lnTo>
                    <a:pt x="274" y="76"/>
                  </a:lnTo>
                  <a:lnTo>
                    <a:pt x="254" y="56"/>
                  </a:lnTo>
                  <a:lnTo>
                    <a:pt x="248" y="38"/>
                  </a:lnTo>
                  <a:lnTo>
                    <a:pt x="248" y="20"/>
                  </a:lnTo>
                  <a:lnTo>
                    <a:pt x="230" y="16"/>
                  </a:lnTo>
                  <a:lnTo>
                    <a:pt x="230" y="0"/>
                  </a:lnTo>
                  <a:lnTo>
                    <a:pt x="209" y="11"/>
                  </a:lnTo>
                  <a:lnTo>
                    <a:pt x="188" y="8"/>
                  </a:lnTo>
                  <a:lnTo>
                    <a:pt x="174" y="12"/>
                  </a:lnTo>
                  <a:lnTo>
                    <a:pt x="156" y="30"/>
                  </a:lnTo>
                  <a:lnTo>
                    <a:pt x="160" y="48"/>
                  </a:lnTo>
                  <a:lnTo>
                    <a:pt x="172" y="58"/>
                  </a:lnTo>
                  <a:lnTo>
                    <a:pt x="154" y="80"/>
                  </a:lnTo>
                  <a:lnTo>
                    <a:pt x="144" y="64"/>
                  </a:lnTo>
                  <a:lnTo>
                    <a:pt x="134" y="50"/>
                  </a:lnTo>
                  <a:lnTo>
                    <a:pt x="118" y="56"/>
                  </a:lnTo>
                  <a:lnTo>
                    <a:pt x="104" y="59"/>
                  </a:lnTo>
                  <a:lnTo>
                    <a:pt x="89" y="59"/>
                  </a:lnTo>
                  <a:lnTo>
                    <a:pt x="75" y="61"/>
                  </a:lnTo>
                  <a:lnTo>
                    <a:pt x="69" y="73"/>
                  </a:lnTo>
                  <a:lnTo>
                    <a:pt x="53" y="83"/>
                  </a:lnTo>
                  <a:lnTo>
                    <a:pt x="33" y="89"/>
                  </a:lnTo>
                  <a:lnTo>
                    <a:pt x="12" y="101"/>
                  </a:lnTo>
                  <a:lnTo>
                    <a:pt x="0" y="116"/>
                  </a:lnTo>
                  <a:lnTo>
                    <a:pt x="2" y="130"/>
                  </a:lnTo>
                  <a:lnTo>
                    <a:pt x="35" y="119"/>
                  </a:lnTo>
                  <a:lnTo>
                    <a:pt x="36" y="130"/>
                  </a:lnTo>
                  <a:lnTo>
                    <a:pt x="55" y="138"/>
                  </a:lnTo>
                  <a:lnTo>
                    <a:pt x="75" y="153"/>
                  </a:lnTo>
                  <a:lnTo>
                    <a:pt x="72" y="178"/>
                  </a:lnTo>
                  <a:lnTo>
                    <a:pt x="87" y="195"/>
                  </a:lnTo>
                  <a:lnTo>
                    <a:pt x="102" y="195"/>
                  </a:lnTo>
                  <a:lnTo>
                    <a:pt x="102" y="177"/>
                  </a:lnTo>
                  <a:lnTo>
                    <a:pt x="117" y="163"/>
                  </a:lnTo>
                  <a:lnTo>
                    <a:pt x="94" y="132"/>
                  </a:lnTo>
                  <a:lnTo>
                    <a:pt x="109" y="115"/>
                  </a:lnTo>
                  <a:lnTo>
                    <a:pt x="128" y="102"/>
                  </a:lnTo>
                  <a:lnTo>
                    <a:pt x="136" y="118"/>
                  </a:lnTo>
                  <a:lnTo>
                    <a:pt x="152" y="118"/>
                  </a:lnTo>
                  <a:lnTo>
                    <a:pt x="150" y="136"/>
                  </a:lnTo>
                  <a:lnTo>
                    <a:pt x="150" y="150"/>
                  </a:lnTo>
                  <a:lnTo>
                    <a:pt x="156" y="181"/>
                  </a:lnTo>
                  <a:lnTo>
                    <a:pt x="172" y="200"/>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15" name="Freeform 19"/>
            <p:cNvSpPr>
              <a:spLocks/>
            </p:cNvSpPr>
            <p:nvPr/>
          </p:nvSpPr>
          <p:spPr bwMode="ltGray">
            <a:xfrm>
              <a:off x="1577" y="2767"/>
              <a:ext cx="56" cy="45"/>
            </a:xfrm>
            <a:custGeom>
              <a:avLst/>
              <a:gdLst/>
              <a:ahLst/>
              <a:cxnLst>
                <a:cxn ang="0">
                  <a:pos x="18" y="19"/>
                </a:cxn>
                <a:cxn ang="0">
                  <a:pos x="36" y="7"/>
                </a:cxn>
                <a:cxn ang="0">
                  <a:pos x="48" y="0"/>
                </a:cxn>
                <a:cxn ang="0">
                  <a:pos x="36" y="22"/>
                </a:cxn>
                <a:cxn ang="0">
                  <a:pos x="18" y="45"/>
                </a:cxn>
                <a:cxn ang="0">
                  <a:pos x="3" y="39"/>
                </a:cxn>
                <a:cxn ang="0">
                  <a:pos x="13" y="25"/>
                </a:cxn>
                <a:cxn ang="0">
                  <a:pos x="18" y="19"/>
                </a:cxn>
              </a:cxnLst>
              <a:rect l="0" t="0" r="r" b="b"/>
              <a:pathLst>
                <a:path w="56" h="45">
                  <a:moveTo>
                    <a:pt x="18" y="19"/>
                  </a:moveTo>
                  <a:cubicBezTo>
                    <a:pt x="24" y="15"/>
                    <a:pt x="30" y="11"/>
                    <a:pt x="36" y="7"/>
                  </a:cubicBezTo>
                  <a:cubicBezTo>
                    <a:pt x="40" y="2"/>
                    <a:pt x="42" y="1"/>
                    <a:pt x="48" y="0"/>
                  </a:cubicBezTo>
                  <a:cubicBezTo>
                    <a:pt x="56" y="11"/>
                    <a:pt x="45" y="16"/>
                    <a:pt x="36" y="22"/>
                  </a:cubicBezTo>
                  <a:cubicBezTo>
                    <a:pt x="32" y="33"/>
                    <a:pt x="29" y="40"/>
                    <a:pt x="18" y="45"/>
                  </a:cubicBezTo>
                  <a:cubicBezTo>
                    <a:pt x="12" y="43"/>
                    <a:pt x="8" y="43"/>
                    <a:pt x="3" y="39"/>
                  </a:cubicBezTo>
                  <a:cubicBezTo>
                    <a:pt x="0" y="30"/>
                    <a:pt x="6" y="29"/>
                    <a:pt x="13" y="25"/>
                  </a:cubicBezTo>
                  <a:cubicBezTo>
                    <a:pt x="17" y="20"/>
                    <a:pt x="15" y="22"/>
                    <a:pt x="18" y="19"/>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16" name="Freeform 20"/>
            <p:cNvSpPr>
              <a:spLocks/>
            </p:cNvSpPr>
            <p:nvPr/>
          </p:nvSpPr>
          <p:spPr bwMode="ltGray">
            <a:xfrm>
              <a:off x="1637" y="2656"/>
              <a:ext cx="55" cy="81"/>
            </a:xfrm>
            <a:custGeom>
              <a:avLst/>
              <a:gdLst/>
              <a:ahLst/>
              <a:cxnLst>
                <a:cxn ang="0">
                  <a:pos x="21" y="76"/>
                </a:cxn>
                <a:cxn ang="0">
                  <a:pos x="0" y="63"/>
                </a:cxn>
                <a:cxn ang="0">
                  <a:pos x="6" y="49"/>
                </a:cxn>
                <a:cxn ang="0">
                  <a:pos x="7" y="34"/>
                </a:cxn>
                <a:cxn ang="0">
                  <a:pos x="1" y="19"/>
                </a:cxn>
                <a:cxn ang="0">
                  <a:pos x="24" y="0"/>
                </a:cxn>
                <a:cxn ang="0">
                  <a:pos x="43" y="4"/>
                </a:cxn>
                <a:cxn ang="0">
                  <a:pos x="55" y="15"/>
                </a:cxn>
                <a:cxn ang="0">
                  <a:pos x="39" y="33"/>
                </a:cxn>
                <a:cxn ang="0">
                  <a:pos x="34" y="22"/>
                </a:cxn>
                <a:cxn ang="0">
                  <a:pos x="34" y="37"/>
                </a:cxn>
                <a:cxn ang="0">
                  <a:pos x="24" y="45"/>
                </a:cxn>
                <a:cxn ang="0">
                  <a:pos x="22" y="57"/>
                </a:cxn>
                <a:cxn ang="0">
                  <a:pos x="16" y="67"/>
                </a:cxn>
                <a:cxn ang="0">
                  <a:pos x="21" y="76"/>
                </a:cxn>
              </a:cxnLst>
              <a:rect l="0" t="0" r="r" b="b"/>
              <a:pathLst>
                <a:path w="55" h="81">
                  <a:moveTo>
                    <a:pt x="21" y="76"/>
                  </a:moveTo>
                  <a:cubicBezTo>
                    <a:pt x="9" y="81"/>
                    <a:pt x="6" y="71"/>
                    <a:pt x="0" y="63"/>
                  </a:cubicBezTo>
                  <a:cubicBezTo>
                    <a:pt x="1" y="57"/>
                    <a:pt x="3" y="54"/>
                    <a:pt x="6" y="49"/>
                  </a:cubicBezTo>
                  <a:cubicBezTo>
                    <a:pt x="3" y="43"/>
                    <a:pt x="6" y="40"/>
                    <a:pt x="7" y="34"/>
                  </a:cubicBezTo>
                  <a:cubicBezTo>
                    <a:pt x="6" y="28"/>
                    <a:pt x="3" y="25"/>
                    <a:pt x="1" y="19"/>
                  </a:cubicBezTo>
                  <a:cubicBezTo>
                    <a:pt x="7" y="8"/>
                    <a:pt x="11" y="2"/>
                    <a:pt x="24" y="0"/>
                  </a:cubicBezTo>
                  <a:cubicBezTo>
                    <a:pt x="31" y="1"/>
                    <a:pt x="36" y="3"/>
                    <a:pt x="43" y="4"/>
                  </a:cubicBezTo>
                  <a:cubicBezTo>
                    <a:pt x="50" y="8"/>
                    <a:pt x="54" y="6"/>
                    <a:pt x="55" y="15"/>
                  </a:cubicBezTo>
                  <a:cubicBezTo>
                    <a:pt x="51" y="21"/>
                    <a:pt x="45" y="30"/>
                    <a:pt x="39" y="33"/>
                  </a:cubicBezTo>
                  <a:cubicBezTo>
                    <a:pt x="34" y="25"/>
                    <a:pt x="43" y="26"/>
                    <a:pt x="34" y="22"/>
                  </a:cubicBezTo>
                  <a:cubicBezTo>
                    <a:pt x="27" y="27"/>
                    <a:pt x="27" y="32"/>
                    <a:pt x="34" y="37"/>
                  </a:cubicBezTo>
                  <a:cubicBezTo>
                    <a:pt x="33" y="44"/>
                    <a:pt x="30" y="42"/>
                    <a:pt x="24" y="45"/>
                  </a:cubicBezTo>
                  <a:cubicBezTo>
                    <a:pt x="30" y="50"/>
                    <a:pt x="29" y="54"/>
                    <a:pt x="22" y="57"/>
                  </a:cubicBezTo>
                  <a:cubicBezTo>
                    <a:pt x="14" y="53"/>
                    <a:pt x="20" y="61"/>
                    <a:pt x="16" y="67"/>
                  </a:cubicBezTo>
                  <a:cubicBezTo>
                    <a:pt x="18" y="74"/>
                    <a:pt x="17" y="72"/>
                    <a:pt x="21" y="76"/>
                  </a:cubicBezTo>
                  <a:close/>
                </a:path>
              </a:pathLst>
            </a:custGeom>
            <a:solidFill>
              <a:schemeClr val="bg2"/>
            </a:solidFill>
            <a:ln w="9525" cap="flat" cmpd="sng">
              <a:noFill/>
              <a:prstDash val="solid"/>
              <a:round/>
              <a:headEnd/>
              <a:tailEnd/>
            </a:ln>
            <a:effectLst/>
          </p:spPr>
          <p:txBody>
            <a:bodyPr wrap="none" anchor="ctr"/>
            <a:lstStyle/>
            <a:p>
              <a:pPr>
                <a:defRPr/>
              </a:pPr>
              <a:endParaRPr lang="ja-JP" altLang="en-US"/>
            </a:p>
          </p:txBody>
        </p:sp>
        <p:sp>
          <p:nvSpPr>
            <p:cNvPr id="234517" name="Freeform 21"/>
            <p:cNvSpPr>
              <a:spLocks/>
            </p:cNvSpPr>
            <p:nvPr/>
          </p:nvSpPr>
          <p:spPr bwMode="ltGray">
            <a:xfrm>
              <a:off x="1592" y="2559"/>
              <a:ext cx="116" cy="94"/>
            </a:xfrm>
            <a:custGeom>
              <a:avLst/>
              <a:gdLst/>
              <a:ahLst/>
              <a:cxnLst>
                <a:cxn ang="0">
                  <a:pos x="3" y="13"/>
                </a:cxn>
                <a:cxn ang="0">
                  <a:pos x="15" y="2"/>
                </a:cxn>
                <a:cxn ang="0">
                  <a:pos x="28" y="17"/>
                </a:cxn>
                <a:cxn ang="0">
                  <a:pos x="28" y="32"/>
                </a:cxn>
                <a:cxn ang="0">
                  <a:pos x="39" y="49"/>
                </a:cxn>
                <a:cxn ang="0">
                  <a:pos x="57" y="59"/>
                </a:cxn>
                <a:cxn ang="0">
                  <a:pos x="72" y="59"/>
                </a:cxn>
                <a:cxn ang="0">
                  <a:pos x="96" y="46"/>
                </a:cxn>
                <a:cxn ang="0">
                  <a:pos x="93" y="71"/>
                </a:cxn>
                <a:cxn ang="0">
                  <a:pos x="79" y="92"/>
                </a:cxn>
                <a:cxn ang="0">
                  <a:pos x="73" y="79"/>
                </a:cxn>
                <a:cxn ang="0">
                  <a:pos x="67" y="64"/>
                </a:cxn>
                <a:cxn ang="0">
                  <a:pos x="49" y="74"/>
                </a:cxn>
                <a:cxn ang="0">
                  <a:pos x="27" y="94"/>
                </a:cxn>
                <a:cxn ang="0">
                  <a:pos x="30" y="79"/>
                </a:cxn>
                <a:cxn ang="0">
                  <a:pos x="31" y="65"/>
                </a:cxn>
                <a:cxn ang="0">
                  <a:pos x="16" y="53"/>
                </a:cxn>
                <a:cxn ang="0">
                  <a:pos x="1" y="34"/>
                </a:cxn>
                <a:cxn ang="0">
                  <a:pos x="3" y="13"/>
                </a:cxn>
              </a:cxnLst>
              <a:rect l="0" t="0" r="r" b="b"/>
              <a:pathLst>
                <a:path w="116" h="94">
                  <a:moveTo>
                    <a:pt x="3" y="13"/>
                  </a:moveTo>
                  <a:cubicBezTo>
                    <a:pt x="4" y="4"/>
                    <a:pt x="5" y="0"/>
                    <a:pt x="15" y="2"/>
                  </a:cubicBezTo>
                  <a:cubicBezTo>
                    <a:pt x="18" y="7"/>
                    <a:pt x="23" y="13"/>
                    <a:pt x="28" y="17"/>
                  </a:cubicBezTo>
                  <a:cubicBezTo>
                    <a:pt x="32" y="23"/>
                    <a:pt x="31" y="26"/>
                    <a:pt x="28" y="32"/>
                  </a:cubicBezTo>
                  <a:cubicBezTo>
                    <a:pt x="26" y="41"/>
                    <a:pt x="32" y="45"/>
                    <a:pt x="39" y="49"/>
                  </a:cubicBezTo>
                  <a:cubicBezTo>
                    <a:pt x="44" y="55"/>
                    <a:pt x="50" y="58"/>
                    <a:pt x="57" y="59"/>
                  </a:cubicBezTo>
                  <a:cubicBezTo>
                    <a:pt x="63" y="55"/>
                    <a:pt x="65" y="58"/>
                    <a:pt x="72" y="59"/>
                  </a:cubicBezTo>
                  <a:cubicBezTo>
                    <a:pt x="82" y="67"/>
                    <a:pt x="87" y="51"/>
                    <a:pt x="96" y="46"/>
                  </a:cubicBezTo>
                  <a:cubicBezTo>
                    <a:pt x="116" y="49"/>
                    <a:pt x="102" y="64"/>
                    <a:pt x="93" y="71"/>
                  </a:cubicBezTo>
                  <a:cubicBezTo>
                    <a:pt x="90" y="79"/>
                    <a:pt x="87" y="87"/>
                    <a:pt x="79" y="92"/>
                  </a:cubicBezTo>
                  <a:cubicBezTo>
                    <a:pt x="73" y="88"/>
                    <a:pt x="72" y="87"/>
                    <a:pt x="73" y="79"/>
                  </a:cubicBezTo>
                  <a:cubicBezTo>
                    <a:pt x="72" y="73"/>
                    <a:pt x="71" y="69"/>
                    <a:pt x="67" y="64"/>
                  </a:cubicBezTo>
                  <a:cubicBezTo>
                    <a:pt x="61" y="68"/>
                    <a:pt x="56" y="73"/>
                    <a:pt x="49" y="74"/>
                  </a:cubicBezTo>
                  <a:cubicBezTo>
                    <a:pt x="40" y="81"/>
                    <a:pt x="38" y="89"/>
                    <a:pt x="27" y="94"/>
                  </a:cubicBezTo>
                  <a:cubicBezTo>
                    <a:pt x="18" y="91"/>
                    <a:pt x="26" y="85"/>
                    <a:pt x="30" y="79"/>
                  </a:cubicBezTo>
                  <a:cubicBezTo>
                    <a:pt x="27" y="73"/>
                    <a:pt x="30" y="72"/>
                    <a:pt x="31" y="65"/>
                  </a:cubicBezTo>
                  <a:cubicBezTo>
                    <a:pt x="30" y="57"/>
                    <a:pt x="23" y="57"/>
                    <a:pt x="16" y="53"/>
                  </a:cubicBezTo>
                  <a:cubicBezTo>
                    <a:pt x="11" y="46"/>
                    <a:pt x="6" y="41"/>
                    <a:pt x="1" y="34"/>
                  </a:cubicBezTo>
                  <a:cubicBezTo>
                    <a:pt x="0" y="27"/>
                    <a:pt x="0" y="20"/>
                    <a:pt x="3" y="13"/>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18" name="Freeform 22"/>
            <p:cNvSpPr>
              <a:spLocks/>
            </p:cNvSpPr>
            <p:nvPr/>
          </p:nvSpPr>
          <p:spPr bwMode="ltGray">
            <a:xfrm>
              <a:off x="1449" y="2584"/>
              <a:ext cx="54" cy="56"/>
            </a:xfrm>
            <a:custGeom>
              <a:avLst/>
              <a:gdLst/>
              <a:ahLst/>
              <a:cxnLst>
                <a:cxn ang="0">
                  <a:pos x="29" y="18"/>
                </a:cxn>
                <a:cxn ang="0">
                  <a:pos x="14" y="13"/>
                </a:cxn>
                <a:cxn ang="0">
                  <a:pos x="14" y="30"/>
                </a:cxn>
                <a:cxn ang="0">
                  <a:pos x="0" y="46"/>
                </a:cxn>
                <a:cxn ang="0">
                  <a:pos x="24" y="51"/>
                </a:cxn>
                <a:cxn ang="0">
                  <a:pos x="38" y="43"/>
                </a:cxn>
                <a:cxn ang="0">
                  <a:pos x="47" y="34"/>
                </a:cxn>
                <a:cxn ang="0">
                  <a:pos x="51" y="16"/>
                </a:cxn>
                <a:cxn ang="0">
                  <a:pos x="42" y="3"/>
                </a:cxn>
                <a:cxn ang="0">
                  <a:pos x="29" y="18"/>
                </a:cxn>
              </a:cxnLst>
              <a:rect l="0" t="0" r="r" b="b"/>
              <a:pathLst>
                <a:path w="54" h="56">
                  <a:moveTo>
                    <a:pt x="29" y="18"/>
                  </a:moveTo>
                  <a:cubicBezTo>
                    <a:pt x="24" y="16"/>
                    <a:pt x="19" y="15"/>
                    <a:pt x="14" y="13"/>
                  </a:cubicBezTo>
                  <a:cubicBezTo>
                    <a:pt x="10" y="20"/>
                    <a:pt x="11" y="23"/>
                    <a:pt x="14" y="30"/>
                  </a:cubicBezTo>
                  <a:cubicBezTo>
                    <a:pt x="9" y="36"/>
                    <a:pt x="7" y="42"/>
                    <a:pt x="0" y="46"/>
                  </a:cubicBezTo>
                  <a:cubicBezTo>
                    <a:pt x="6" y="56"/>
                    <a:pt x="12" y="52"/>
                    <a:pt x="24" y="51"/>
                  </a:cubicBezTo>
                  <a:cubicBezTo>
                    <a:pt x="29" y="48"/>
                    <a:pt x="33" y="45"/>
                    <a:pt x="38" y="43"/>
                  </a:cubicBezTo>
                  <a:cubicBezTo>
                    <a:pt x="47" y="48"/>
                    <a:pt x="48" y="43"/>
                    <a:pt x="47" y="34"/>
                  </a:cubicBezTo>
                  <a:cubicBezTo>
                    <a:pt x="49" y="22"/>
                    <a:pt x="54" y="28"/>
                    <a:pt x="51" y="16"/>
                  </a:cubicBezTo>
                  <a:cubicBezTo>
                    <a:pt x="50" y="7"/>
                    <a:pt x="52" y="0"/>
                    <a:pt x="42" y="3"/>
                  </a:cubicBezTo>
                  <a:cubicBezTo>
                    <a:pt x="40" y="16"/>
                    <a:pt x="38" y="12"/>
                    <a:pt x="29" y="18"/>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19" name="Freeform 23"/>
            <p:cNvSpPr>
              <a:spLocks/>
            </p:cNvSpPr>
            <p:nvPr/>
          </p:nvSpPr>
          <p:spPr bwMode="ltGray">
            <a:xfrm>
              <a:off x="1504" y="2513"/>
              <a:ext cx="49" cy="89"/>
            </a:xfrm>
            <a:custGeom>
              <a:avLst/>
              <a:gdLst/>
              <a:ahLst/>
              <a:cxnLst>
                <a:cxn ang="0">
                  <a:pos x="8" y="74"/>
                </a:cxn>
                <a:cxn ang="0">
                  <a:pos x="4" y="63"/>
                </a:cxn>
                <a:cxn ang="0">
                  <a:pos x="22" y="44"/>
                </a:cxn>
                <a:cxn ang="0">
                  <a:pos x="20" y="6"/>
                </a:cxn>
                <a:cxn ang="0">
                  <a:pos x="34" y="5"/>
                </a:cxn>
                <a:cxn ang="0">
                  <a:pos x="31" y="17"/>
                </a:cxn>
                <a:cxn ang="0">
                  <a:pos x="31" y="30"/>
                </a:cxn>
                <a:cxn ang="0">
                  <a:pos x="44" y="50"/>
                </a:cxn>
                <a:cxn ang="0">
                  <a:pos x="26" y="72"/>
                </a:cxn>
                <a:cxn ang="0">
                  <a:pos x="22" y="86"/>
                </a:cxn>
                <a:cxn ang="0">
                  <a:pos x="5" y="89"/>
                </a:cxn>
                <a:cxn ang="0">
                  <a:pos x="8" y="74"/>
                </a:cxn>
              </a:cxnLst>
              <a:rect l="0" t="0" r="r" b="b"/>
              <a:pathLst>
                <a:path w="49" h="89">
                  <a:moveTo>
                    <a:pt x="8" y="74"/>
                  </a:moveTo>
                  <a:cubicBezTo>
                    <a:pt x="2" y="71"/>
                    <a:pt x="1" y="69"/>
                    <a:pt x="4" y="63"/>
                  </a:cubicBezTo>
                  <a:cubicBezTo>
                    <a:pt x="6" y="53"/>
                    <a:pt x="13" y="49"/>
                    <a:pt x="22" y="44"/>
                  </a:cubicBezTo>
                  <a:cubicBezTo>
                    <a:pt x="28" y="35"/>
                    <a:pt x="24" y="17"/>
                    <a:pt x="20" y="6"/>
                  </a:cubicBezTo>
                  <a:cubicBezTo>
                    <a:pt x="25" y="0"/>
                    <a:pt x="28" y="2"/>
                    <a:pt x="34" y="5"/>
                  </a:cubicBezTo>
                  <a:cubicBezTo>
                    <a:pt x="38" y="11"/>
                    <a:pt x="37" y="13"/>
                    <a:pt x="31" y="17"/>
                  </a:cubicBezTo>
                  <a:cubicBezTo>
                    <a:pt x="28" y="23"/>
                    <a:pt x="27" y="25"/>
                    <a:pt x="31" y="30"/>
                  </a:cubicBezTo>
                  <a:cubicBezTo>
                    <a:pt x="27" y="43"/>
                    <a:pt x="36" y="44"/>
                    <a:pt x="44" y="50"/>
                  </a:cubicBezTo>
                  <a:cubicBezTo>
                    <a:pt x="49" y="61"/>
                    <a:pt x="34" y="67"/>
                    <a:pt x="26" y="72"/>
                  </a:cubicBezTo>
                  <a:cubicBezTo>
                    <a:pt x="29" y="82"/>
                    <a:pt x="24" y="77"/>
                    <a:pt x="22" y="86"/>
                  </a:cubicBezTo>
                  <a:cubicBezTo>
                    <a:pt x="13" y="84"/>
                    <a:pt x="13" y="84"/>
                    <a:pt x="5" y="89"/>
                  </a:cubicBezTo>
                  <a:cubicBezTo>
                    <a:pt x="0" y="80"/>
                    <a:pt x="8" y="84"/>
                    <a:pt x="8" y="74"/>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20" name="Freeform 24"/>
            <p:cNvSpPr>
              <a:spLocks/>
            </p:cNvSpPr>
            <p:nvPr/>
          </p:nvSpPr>
          <p:spPr bwMode="ltGray">
            <a:xfrm>
              <a:off x="1674" y="3005"/>
              <a:ext cx="54" cy="48"/>
            </a:xfrm>
            <a:custGeom>
              <a:avLst/>
              <a:gdLst/>
              <a:ahLst/>
              <a:cxnLst>
                <a:cxn ang="0">
                  <a:pos x="15" y="11"/>
                </a:cxn>
                <a:cxn ang="0">
                  <a:pos x="27" y="0"/>
                </a:cxn>
                <a:cxn ang="0">
                  <a:pos x="41" y="14"/>
                </a:cxn>
                <a:cxn ang="0">
                  <a:pos x="51" y="20"/>
                </a:cxn>
                <a:cxn ang="0">
                  <a:pos x="44" y="35"/>
                </a:cxn>
                <a:cxn ang="0">
                  <a:pos x="30" y="48"/>
                </a:cxn>
                <a:cxn ang="0">
                  <a:pos x="0" y="29"/>
                </a:cxn>
                <a:cxn ang="0">
                  <a:pos x="2" y="17"/>
                </a:cxn>
                <a:cxn ang="0">
                  <a:pos x="15" y="11"/>
                </a:cxn>
              </a:cxnLst>
              <a:rect l="0" t="0" r="r" b="b"/>
              <a:pathLst>
                <a:path w="54" h="48">
                  <a:moveTo>
                    <a:pt x="15" y="11"/>
                  </a:moveTo>
                  <a:cubicBezTo>
                    <a:pt x="19" y="7"/>
                    <a:pt x="22" y="3"/>
                    <a:pt x="27" y="0"/>
                  </a:cubicBezTo>
                  <a:cubicBezTo>
                    <a:pt x="36" y="4"/>
                    <a:pt x="35" y="8"/>
                    <a:pt x="41" y="14"/>
                  </a:cubicBezTo>
                  <a:cubicBezTo>
                    <a:pt x="44" y="17"/>
                    <a:pt x="48" y="18"/>
                    <a:pt x="51" y="20"/>
                  </a:cubicBezTo>
                  <a:cubicBezTo>
                    <a:pt x="54" y="27"/>
                    <a:pt x="50" y="32"/>
                    <a:pt x="44" y="35"/>
                  </a:cubicBezTo>
                  <a:cubicBezTo>
                    <a:pt x="39" y="42"/>
                    <a:pt x="39" y="46"/>
                    <a:pt x="30" y="48"/>
                  </a:cubicBezTo>
                  <a:cubicBezTo>
                    <a:pt x="15" y="47"/>
                    <a:pt x="11" y="38"/>
                    <a:pt x="0" y="29"/>
                  </a:cubicBezTo>
                  <a:cubicBezTo>
                    <a:pt x="1" y="25"/>
                    <a:pt x="0" y="21"/>
                    <a:pt x="2" y="17"/>
                  </a:cubicBezTo>
                  <a:cubicBezTo>
                    <a:pt x="3" y="14"/>
                    <a:pt x="15" y="8"/>
                    <a:pt x="15" y="11"/>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21" name="Freeform 25"/>
            <p:cNvSpPr>
              <a:spLocks/>
            </p:cNvSpPr>
            <p:nvPr/>
          </p:nvSpPr>
          <p:spPr bwMode="ltGray">
            <a:xfrm>
              <a:off x="1752" y="2947"/>
              <a:ext cx="41" cy="85"/>
            </a:xfrm>
            <a:custGeom>
              <a:avLst/>
              <a:gdLst/>
              <a:ahLst/>
              <a:cxnLst>
                <a:cxn ang="0">
                  <a:pos x="0" y="78"/>
                </a:cxn>
                <a:cxn ang="0">
                  <a:pos x="8" y="55"/>
                </a:cxn>
                <a:cxn ang="0">
                  <a:pos x="26" y="10"/>
                </a:cxn>
                <a:cxn ang="0">
                  <a:pos x="38" y="1"/>
                </a:cxn>
                <a:cxn ang="0">
                  <a:pos x="38" y="21"/>
                </a:cxn>
                <a:cxn ang="0">
                  <a:pos x="24" y="52"/>
                </a:cxn>
                <a:cxn ang="0">
                  <a:pos x="11" y="85"/>
                </a:cxn>
                <a:cxn ang="0">
                  <a:pos x="0" y="78"/>
                </a:cxn>
              </a:cxnLst>
              <a:rect l="0" t="0" r="r" b="b"/>
              <a:pathLst>
                <a:path w="41" h="85">
                  <a:moveTo>
                    <a:pt x="0" y="78"/>
                  </a:moveTo>
                  <a:cubicBezTo>
                    <a:pt x="2" y="64"/>
                    <a:pt x="2" y="65"/>
                    <a:pt x="8" y="55"/>
                  </a:cubicBezTo>
                  <a:cubicBezTo>
                    <a:pt x="4" y="28"/>
                    <a:pt x="14" y="30"/>
                    <a:pt x="26" y="10"/>
                  </a:cubicBezTo>
                  <a:cubicBezTo>
                    <a:pt x="28" y="0"/>
                    <a:pt x="28" y="0"/>
                    <a:pt x="38" y="1"/>
                  </a:cubicBezTo>
                  <a:cubicBezTo>
                    <a:pt x="40" y="10"/>
                    <a:pt x="40" y="12"/>
                    <a:pt x="38" y="21"/>
                  </a:cubicBezTo>
                  <a:cubicBezTo>
                    <a:pt x="41" y="37"/>
                    <a:pt x="35" y="43"/>
                    <a:pt x="24" y="52"/>
                  </a:cubicBezTo>
                  <a:cubicBezTo>
                    <a:pt x="18" y="63"/>
                    <a:pt x="21" y="78"/>
                    <a:pt x="11" y="85"/>
                  </a:cubicBezTo>
                  <a:cubicBezTo>
                    <a:pt x="3" y="84"/>
                    <a:pt x="0" y="73"/>
                    <a:pt x="0" y="78"/>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22" name="Freeform 26"/>
            <p:cNvSpPr>
              <a:spLocks/>
            </p:cNvSpPr>
            <p:nvPr/>
          </p:nvSpPr>
          <p:spPr bwMode="ltGray">
            <a:xfrm>
              <a:off x="450" y="3925"/>
              <a:ext cx="32" cy="27"/>
            </a:xfrm>
            <a:custGeom>
              <a:avLst/>
              <a:gdLst/>
              <a:ahLst/>
              <a:cxnLst>
                <a:cxn ang="0">
                  <a:pos x="5" y="13"/>
                </a:cxn>
                <a:cxn ang="0">
                  <a:pos x="17" y="0"/>
                </a:cxn>
                <a:cxn ang="0">
                  <a:pos x="32" y="9"/>
                </a:cxn>
                <a:cxn ang="0">
                  <a:pos x="26" y="27"/>
                </a:cxn>
                <a:cxn ang="0">
                  <a:pos x="3" y="15"/>
                </a:cxn>
                <a:cxn ang="0">
                  <a:pos x="5" y="13"/>
                </a:cxn>
              </a:cxnLst>
              <a:rect l="0" t="0" r="r" b="b"/>
              <a:pathLst>
                <a:path w="32" h="27">
                  <a:moveTo>
                    <a:pt x="5" y="13"/>
                  </a:moveTo>
                  <a:cubicBezTo>
                    <a:pt x="0" y="3"/>
                    <a:pt x="9" y="1"/>
                    <a:pt x="17" y="0"/>
                  </a:cubicBezTo>
                  <a:cubicBezTo>
                    <a:pt x="25" y="1"/>
                    <a:pt x="28" y="2"/>
                    <a:pt x="32" y="9"/>
                  </a:cubicBezTo>
                  <a:cubicBezTo>
                    <a:pt x="29" y="15"/>
                    <a:pt x="30" y="21"/>
                    <a:pt x="26" y="27"/>
                  </a:cubicBezTo>
                  <a:cubicBezTo>
                    <a:pt x="11" y="24"/>
                    <a:pt x="11" y="25"/>
                    <a:pt x="3" y="15"/>
                  </a:cubicBezTo>
                  <a:cubicBezTo>
                    <a:pt x="5" y="9"/>
                    <a:pt x="5" y="8"/>
                    <a:pt x="5" y="13"/>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23" name="Freeform 27"/>
            <p:cNvSpPr>
              <a:spLocks/>
            </p:cNvSpPr>
            <p:nvPr/>
          </p:nvSpPr>
          <p:spPr bwMode="ltGray">
            <a:xfrm>
              <a:off x="572" y="3947"/>
              <a:ext cx="54" cy="51"/>
            </a:xfrm>
            <a:custGeom>
              <a:avLst/>
              <a:gdLst/>
              <a:ahLst/>
              <a:cxnLst>
                <a:cxn ang="0">
                  <a:pos x="4" y="23"/>
                </a:cxn>
                <a:cxn ang="0">
                  <a:pos x="15" y="11"/>
                </a:cxn>
                <a:cxn ang="0">
                  <a:pos x="28" y="2"/>
                </a:cxn>
                <a:cxn ang="0">
                  <a:pos x="45" y="12"/>
                </a:cxn>
                <a:cxn ang="0">
                  <a:pos x="54" y="24"/>
                </a:cxn>
                <a:cxn ang="0">
                  <a:pos x="45" y="35"/>
                </a:cxn>
                <a:cxn ang="0">
                  <a:pos x="31" y="51"/>
                </a:cxn>
                <a:cxn ang="0">
                  <a:pos x="7" y="38"/>
                </a:cxn>
                <a:cxn ang="0">
                  <a:pos x="0" y="24"/>
                </a:cxn>
                <a:cxn ang="0">
                  <a:pos x="4" y="23"/>
                </a:cxn>
              </a:cxnLst>
              <a:rect l="0" t="0" r="r" b="b"/>
              <a:pathLst>
                <a:path w="54" h="51">
                  <a:moveTo>
                    <a:pt x="4" y="23"/>
                  </a:moveTo>
                  <a:cubicBezTo>
                    <a:pt x="10" y="20"/>
                    <a:pt x="11" y="16"/>
                    <a:pt x="15" y="11"/>
                  </a:cubicBezTo>
                  <a:cubicBezTo>
                    <a:pt x="17" y="0"/>
                    <a:pt x="17" y="0"/>
                    <a:pt x="28" y="2"/>
                  </a:cubicBezTo>
                  <a:cubicBezTo>
                    <a:pt x="32" y="8"/>
                    <a:pt x="38" y="11"/>
                    <a:pt x="45" y="12"/>
                  </a:cubicBezTo>
                  <a:cubicBezTo>
                    <a:pt x="50" y="15"/>
                    <a:pt x="51" y="19"/>
                    <a:pt x="54" y="24"/>
                  </a:cubicBezTo>
                  <a:cubicBezTo>
                    <a:pt x="52" y="30"/>
                    <a:pt x="50" y="32"/>
                    <a:pt x="45" y="35"/>
                  </a:cubicBezTo>
                  <a:cubicBezTo>
                    <a:pt x="40" y="42"/>
                    <a:pt x="41" y="49"/>
                    <a:pt x="31" y="51"/>
                  </a:cubicBezTo>
                  <a:cubicBezTo>
                    <a:pt x="22" y="46"/>
                    <a:pt x="18" y="40"/>
                    <a:pt x="7" y="38"/>
                  </a:cubicBezTo>
                  <a:cubicBezTo>
                    <a:pt x="3" y="33"/>
                    <a:pt x="1" y="30"/>
                    <a:pt x="0" y="24"/>
                  </a:cubicBezTo>
                  <a:cubicBezTo>
                    <a:pt x="5" y="21"/>
                    <a:pt x="4" y="19"/>
                    <a:pt x="4" y="23"/>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24" name="Freeform 28"/>
            <p:cNvSpPr>
              <a:spLocks/>
            </p:cNvSpPr>
            <p:nvPr/>
          </p:nvSpPr>
          <p:spPr bwMode="ltGray">
            <a:xfrm>
              <a:off x="638" y="3929"/>
              <a:ext cx="58" cy="54"/>
            </a:xfrm>
            <a:custGeom>
              <a:avLst/>
              <a:gdLst/>
              <a:ahLst/>
              <a:cxnLst>
                <a:cxn ang="0">
                  <a:pos x="3" y="35"/>
                </a:cxn>
                <a:cxn ang="0">
                  <a:pos x="13" y="29"/>
                </a:cxn>
                <a:cxn ang="0">
                  <a:pos x="36" y="14"/>
                </a:cxn>
                <a:cxn ang="0">
                  <a:pos x="52" y="0"/>
                </a:cxn>
                <a:cxn ang="0">
                  <a:pos x="40" y="24"/>
                </a:cxn>
                <a:cxn ang="0">
                  <a:pos x="42" y="44"/>
                </a:cxn>
                <a:cxn ang="0">
                  <a:pos x="25" y="54"/>
                </a:cxn>
                <a:cxn ang="0">
                  <a:pos x="7" y="53"/>
                </a:cxn>
                <a:cxn ang="0">
                  <a:pos x="3" y="35"/>
                </a:cxn>
              </a:cxnLst>
              <a:rect l="0" t="0" r="r" b="b"/>
              <a:pathLst>
                <a:path w="58" h="54">
                  <a:moveTo>
                    <a:pt x="3" y="35"/>
                  </a:moveTo>
                  <a:cubicBezTo>
                    <a:pt x="4" y="28"/>
                    <a:pt x="7" y="24"/>
                    <a:pt x="13" y="29"/>
                  </a:cubicBezTo>
                  <a:cubicBezTo>
                    <a:pt x="22" y="25"/>
                    <a:pt x="26" y="16"/>
                    <a:pt x="36" y="14"/>
                  </a:cubicBezTo>
                  <a:cubicBezTo>
                    <a:pt x="42" y="11"/>
                    <a:pt x="46" y="4"/>
                    <a:pt x="52" y="0"/>
                  </a:cubicBezTo>
                  <a:cubicBezTo>
                    <a:pt x="58" y="10"/>
                    <a:pt x="48" y="19"/>
                    <a:pt x="40" y="24"/>
                  </a:cubicBezTo>
                  <a:cubicBezTo>
                    <a:pt x="35" y="32"/>
                    <a:pt x="38" y="36"/>
                    <a:pt x="42" y="44"/>
                  </a:cubicBezTo>
                  <a:cubicBezTo>
                    <a:pt x="38" y="51"/>
                    <a:pt x="33" y="53"/>
                    <a:pt x="25" y="54"/>
                  </a:cubicBezTo>
                  <a:cubicBezTo>
                    <a:pt x="18" y="53"/>
                    <a:pt x="13" y="54"/>
                    <a:pt x="7" y="53"/>
                  </a:cubicBezTo>
                  <a:cubicBezTo>
                    <a:pt x="5" y="49"/>
                    <a:pt x="0" y="35"/>
                    <a:pt x="3" y="35"/>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25" name="Freeform 29"/>
            <p:cNvSpPr>
              <a:spLocks/>
            </p:cNvSpPr>
            <p:nvPr/>
          </p:nvSpPr>
          <p:spPr bwMode="ltGray">
            <a:xfrm>
              <a:off x="830" y="3903"/>
              <a:ext cx="48" cy="41"/>
            </a:xfrm>
            <a:custGeom>
              <a:avLst/>
              <a:gdLst/>
              <a:ahLst/>
              <a:cxnLst>
                <a:cxn ang="0">
                  <a:pos x="1" y="22"/>
                </a:cxn>
                <a:cxn ang="0">
                  <a:pos x="15" y="4"/>
                </a:cxn>
                <a:cxn ang="0">
                  <a:pos x="42" y="23"/>
                </a:cxn>
                <a:cxn ang="0">
                  <a:pos x="31" y="41"/>
                </a:cxn>
                <a:cxn ang="0">
                  <a:pos x="1" y="34"/>
                </a:cxn>
                <a:cxn ang="0">
                  <a:pos x="1" y="22"/>
                </a:cxn>
              </a:cxnLst>
              <a:rect l="0" t="0" r="r" b="b"/>
              <a:pathLst>
                <a:path w="48" h="41">
                  <a:moveTo>
                    <a:pt x="1" y="22"/>
                  </a:moveTo>
                  <a:cubicBezTo>
                    <a:pt x="3" y="6"/>
                    <a:pt x="0" y="0"/>
                    <a:pt x="15" y="4"/>
                  </a:cubicBezTo>
                  <a:cubicBezTo>
                    <a:pt x="26" y="15"/>
                    <a:pt x="25" y="21"/>
                    <a:pt x="42" y="23"/>
                  </a:cubicBezTo>
                  <a:cubicBezTo>
                    <a:pt x="48" y="33"/>
                    <a:pt x="41" y="39"/>
                    <a:pt x="31" y="41"/>
                  </a:cubicBezTo>
                  <a:cubicBezTo>
                    <a:pt x="20" y="40"/>
                    <a:pt x="10" y="41"/>
                    <a:pt x="1" y="34"/>
                  </a:cubicBezTo>
                  <a:cubicBezTo>
                    <a:pt x="1" y="32"/>
                    <a:pt x="1" y="14"/>
                    <a:pt x="1" y="22"/>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26" name="Freeform 30"/>
            <p:cNvSpPr>
              <a:spLocks/>
            </p:cNvSpPr>
            <p:nvPr/>
          </p:nvSpPr>
          <p:spPr bwMode="ltGray">
            <a:xfrm>
              <a:off x="1214" y="3602"/>
              <a:ext cx="142" cy="138"/>
            </a:xfrm>
            <a:custGeom>
              <a:avLst/>
              <a:gdLst/>
              <a:ahLst/>
              <a:cxnLst>
                <a:cxn ang="0">
                  <a:pos x="57" y="48"/>
                </a:cxn>
                <a:cxn ang="0">
                  <a:pos x="69" y="21"/>
                </a:cxn>
                <a:cxn ang="0">
                  <a:pos x="88" y="32"/>
                </a:cxn>
                <a:cxn ang="0">
                  <a:pos x="99" y="29"/>
                </a:cxn>
                <a:cxn ang="0">
                  <a:pos x="114" y="15"/>
                </a:cxn>
                <a:cxn ang="0">
                  <a:pos x="123" y="0"/>
                </a:cxn>
                <a:cxn ang="0">
                  <a:pos x="139" y="9"/>
                </a:cxn>
                <a:cxn ang="0">
                  <a:pos x="142" y="23"/>
                </a:cxn>
                <a:cxn ang="0">
                  <a:pos x="109" y="48"/>
                </a:cxn>
                <a:cxn ang="0">
                  <a:pos x="87" y="63"/>
                </a:cxn>
                <a:cxn ang="0">
                  <a:pos x="66" y="74"/>
                </a:cxn>
                <a:cxn ang="0">
                  <a:pos x="69" y="95"/>
                </a:cxn>
                <a:cxn ang="0">
                  <a:pos x="58" y="107"/>
                </a:cxn>
                <a:cxn ang="0">
                  <a:pos x="46" y="102"/>
                </a:cxn>
                <a:cxn ang="0">
                  <a:pos x="27" y="123"/>
                </a:cxn>
                <a:cxn ang="0">
                  <a:pos x="13" y="131"/>
                </a:cxn>
                <a:cxn ang="0">
                  <a:pos x="1" y="122"/>
                </a:cxn>
                <a:cxn ang="0">
                  <a:pos x="18" y="98"/>
                </a:cxn>
                <a:cxn ang="0">
                  <a:pos x="36" y="63"/>
                </a:cxn>
                <a:cxn ang="0">
                  <a:pos x="54" y="65"/>
                </a:cxn>
                <a:cxn ang="0">
                  <a:pos x="57" y="48"/>
                </a:cxn>
              </a:cxnLst>
              <a:rect l="0" t="0" r="r" b="b"/>
              <a:pathLst>
                <a:path w="142" h="138">
                  <a:moveTo>
                    <a:pt x="57" y="48"/>
                  </a:moveTo>
                  <a:cubicBezTo>
                    <a:pt x="45" y="31"/>
                    <a:pt x="55" y="26"/>
                    <a:pt x="69" y="21"/>
                  </a:cubicBezTo>
                  <a:cubicBezTo>
                    <a:pt x="81" y="23"/>
                    <a:pt x="82" y="22"/>
                    <a:pt x="88" y="32"/>
                  </a:cubicBezTo>
                  <a:cubicBezTo>
                    <a:pt x="92" y="31"/>
                    <a:pt x="96" y="31"/>
                    <a:pt x="99" y="29"/>
                  </a:cubicBezTo>
                  <a:cubicBezTo>
                    <a:pt x="105" y="25"/>
                    <a:pt x="106" y="18"/>
                    <a:pt x="114" y="15"/>
                  </a:cubicBezTo>
                  <a:cubicBezTo>
                    <a:pt x="117" y="8"/>
                    <a:pt x="116" y="3"/>
                    <a:pt x="123" y="0"/>
                  </a:cubicBezTo>
                  <a:cubicBezTo>
                    <a:pt x="130" y="2"/>
                    <a:pt x="134" y="4"/>
                    <a:pt x="139" y="9"/>
                  </a:cubicBezTo>
                  <a:cubicBezTo>
                    <a:pt x="138" y="16"/>
                    <a:pt x="141" y="17"/>
                    <a:pt x="142" y="23"/>
                  </a:cubicBezTo>
                  <a:cubicBezTo>
                    <a:pt x="135" y="32"/>
                    <a:pt x="119" y="42"/>
                    <a:pt x="109" y="48"/>
                  </a:cubicBezTo>
                  <a:cubicBezTo>
                    <a:pt x="102" y="57"/>
                    <a:pt x="98" y="61"/>
                    <a:pt x="87" y="63"/>
                  </a:cubicBezTo>
                  <a:cubicBezTo>
                    <a:pt x="80" y="67"/>
                    <a:pt x="74" y="72"/>
                    <a:pt x="66" y="74"/>
                  </a:cubicBezTo>
                  <a:cubicBezTo>
                    <a:pt x="60" y="82"/>
                    <a:pt x="66" y="87"/>
                    <a:pt x="69" y="95"/>
                  </a:cubicBezTo>
                  <a:cubicBezTo>
                    <a:pt x="65" y="100"/>
                    <a:pt x="61" y="102"/>
                    <a:pt x="58" y="107"/>
                  </a:cubicBezTo>
                  <a:cubicBezTo>
                    <a:pt x="54" y="106"/>
                    <a:pt x="50" y="102"/>
                    <a:pt x="46" y="102"/>
                  </a:cubicBezTo>
                  <a:cubicBezTo>
                    <a:pt x="39" y="102"/>
                    <a:pt x="31" y="118"/>
                    <a:pt x="27" y="123"/>
                  </a:cubicBezTo>
                  <a:cubicBezTo>
                    <a:pt x="24" y="133"/>
                    <a:pt x="23" y="133"/>
                    <a:pt x="13" y="131"/>
                  </a:cubicBezTo>
                  <a:cubicBezTo>
                    <a:pt x="4" y="138"/>
                    <a:pt x="4" y="129"/>
                    <a:pt x="1" y="122"/>
                  </a:cubicBezTo>
                  <a:cubicBezTo>
                    <a:pt x="4" y="107"/>
                    <a:pt x="0" y="101"/>
                    <a:pt x="18" y="98"/>
                  </a:cubicBezTo>
                  <a:cubicBezTo>
                    <a:pt x="33" y="91"/>
                    <a:pt x="19" y="70"/>
                    <a:pt x="36" y="63"/>
                  </a:cubicBezTo>
                  <a:cubicBezTo>
                    <a:pt x="43" y="65"/>
                    <a:pt x="47" y="66"/>
                    <a:pt x="54" y="65"/>
                  </a:cubicBezTo>
                  <a:cubicBezTo>
                    <a:pt x="60" y="57"/>
                    <a:pt x="60" y="57"/>
                    <a:pt x="57" y="48"/>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27" name="Freeform 31"/>
            <p:cNvSpPr>
              <a:spLocks/>
            </p:cNvSpPr>
            <p:nvPr/>
          </p:nvSpPr>
          <p:spPr bwMode="ltGray">
            <a:xfrm>
              <a:off x="1476" y="3342"/>
              <a:ext cx="87" cy="74"/>
            </a:xfrm>
            <a:custGeom>
              <a:avLst/>
              <a:gdLst/>
              <a:ahLst/>
              <a:cxnLst>
                <a:cxn ang="0">
                  <a:pos x="8" y="38"/>
                </a:cxn>
                <a:cxn ang="0">
                  <a:pos x="32" y="25"/>
                </a:cxn>
                <a:cxn ang="0">
                  <a:pos x="47" y="19"/>
                </a:cxn>
                <a:cxn ang="0">
                  <a:pos x="65" y="7"/>
                </a:cxn>
                <a:cxn ang="0">
                  <a:pos x="78" y="7"/>
                </a:cxn>
                <a:cxn ang="0">
                  <a:pos x="44" y="46"/>
                </a:cxn>
                <a:cxn ang="0">
                  <a:pos x="29" y="74"/>
                </a:cxn>
                <a:cxn ang="0">
                  <a:pos x="15" y="67"/>
                </a:cxn>
                <a:cxn ang="0">
                  <a:pos x="11" y="53"/>
                </a:cxn>
                <a:cxn ang="0">
                  <a:pos x="8" y="38"/>
                </a:cxn>
              </a:cxnLst>
              <a:rect l="0" t="0" r="r" b="b"/>
              <a:pathLst>
                <a:path w="87" h="74">
                  <a:moveTo>
                    <a:pt x="8" y="38"/>
                  </a:moveTo>
                  <a:cubicBezTo>
                    <a:pt x="10" y="27"/>
                    <a:pt x="22" y="27"/>
                    <a:pt x="32" y="25"/>
                  </a:cubicBezTo>
                  <a:cubicBezTo>
                    <a:pt x="37" y="22"/>
                    <a:pt x="41" y="20"/>
                    <a:pt x="47" y="19"/>
                  </a:cubicBezTo>
                  <a:cubicBezTo>
                    <a:pt x="52" y="11"/>
                    <a:pt x="56" y="9"/>
                    <a:pt x="65" y="7"/>
                  </a:cubicBezTo>
                  <a:cubicBezTo>
                    <a:pt x="70" y="0"/>
                    <a:pt x="72" y="2"/>
                    <a:pt x="78" y="7"/>
                  </a:cubicBezTo>
                  <a:cubicBezTo>
                    <a:pt x="87" y="25"/>
                    <a:pt x="57" y="39"/>
                    <a:pt x="44" y="46"/>
                  </a:cubicBezTo>
                  <a:cubicBezTo>
                    <a:pt x="35" y="64"/>
                    <a:pt x="46" y="61"/>
                    <a:pt x="29" y="74"/>
                  </a:cubicBezTo>
                  <a:cubicBezTo>
                    <a:pt x="23" y="73"/>
                    <a:pt x="20" y="70"/>
                    <a:pt x="15" y="67"/>
                  </a:cubicBezTo>
                  <a:cubicBezTo>
                    <a:pt x="10" y="61"/>
                    <a:pt x="8" y="60"/>
                    <a:pt x="11" y="53"/>
                  </a:cubicBezTo>
                  <a:cubicBezTo>
                    <a:pt x="10" y="50"/>
                    <a:pt x="0" y="38"/>
                    <a:pt x="8" y="38"/>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28" name="Freeform 32"/>
            <p:cNvSpPr>
              <a:spLocks/>
            </p:cNvSpPr>
            <p:nvPr/>
          </p:nvSpPr>
          <p:spPr bwMode="ltGray">
            <a:xfrm>
              <a:off x="1430" y="3436"/>
              <a:ext cx="37" cy="60"/>
            </a:xfrm>
            <a:custGeom>
              <a:avLst/>
              <a:gdLst/>
              <a:ahLst/>
              <a:cxnLst>
                <a:cxn ang="0">
                  <a:pos x="1" y="25"/>
                </a:cxn>
                <a:cxn ang="0">
                  <a:pos x="15" y="0"/>
                </a:cxn>
                <a:cxn ang="0">
                  <a:pos x="27" y="10"/>
                </a:cxn>
                <a:cxn ang="0">
                  <a:pos x="28" y="25"/>
                </a:cxn>
                <a:cxn ang="0">
                  <a:pos x="34" y="33"/>
                </a:cxn>
                <a:cxn ang="0">
                  <a:pos x="10" y="60"/>
                </a:cxn>
                <a:cxn ang="0">
                  <a:pos x="1" y="45"/>
                </a:cxn>
                <a:cxn ang="0">
                  <a:pos x="1" y="25"/>
                </a:cxn>
              </a:cxnLst>
              <a:rect l="0" t="0" r="r" b="b"/>
              <a:pathLst>
                <a:path w="37" h="60">
                  <a:moveTo>
                    <a:pt x="1" y="25"/>
                  </a:moveTo>
                  <a:cubicBezTo>
                    <a:pt x="3" y="9"/>
                    <a:pt x="3" y="7"/>
                    <a:pt x="15" y="0"/>
                  </a:cubicBezTo>
                  <a:cubicBezTo>
                    <a:pt x="22" y="1"/>
                    <a:pt x="24" y="3"/>
                    <a:pt x="27" y="10"/>
                  </a:cubicBezTo>
                  <a:cubicBezTo>
                    <a:pt x="28" y="17"/>
                    <a:pt x="30" y="18"/>
                    <a:pt x="28" y="25"/>
                  </a:cubicBezTo>
                  <a:cubicBezTo>
                    <a:pt x="29" y="28"/>
                    <a:pt x="33" y="30"/>
                    <a:pt x="34" y="33"/>
                  </a:cubicBezTo>
                  <a:cubicBezTo>
                    <a:pt x="37" y="48"/>
                    <a:pt x="20" y="55"/>
                    <a:pt x="10" y="60"/>
                  </a:cubicBezTo>
                  <a:cubicBezTo>
                    <a:pt x="3" y="57"/>
                    <a:pt x="4" y="51"/>
                    <a:pt x="1" y="45"/>
                  </a:cubicBezTo>
                  <a:cubicBezTo>
                    <a:pt x="0" y="38"/>
                    <a:pt x="1" y="25"/>
                    <a:pt x="1" y="25"/>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29" name="Freeform 33"/>
            <p:cNvSpPr>
              <a:spLocks/>
            </p:cNvSpPr>
            <p:nvPr/>
          </p:nvSpPr>
          <p:spPr bwMode="ltGray">
            <a:xfrm>
              <a:off x="1367" y="3520"/>
              <a:ext cx="43" cy="21"/>
            </a:xfrm>
            <a:custGeom>
              <a:avLst/>
              <a:gdLst/>
              <a:ahLst/>
              <a:cxnLst>
                <a:cxn ang="0">
                  <a:pos x="12" y="10"/>
                </a:cxn>
                <a:cxn ang="0">
                  <a:pos x="28" y="0"/>
                </a:cxn>
                <a:cxn ang="0">
                  <a:pos x="33" y="13"/>
                </a:cxn>
                <a:cxn ang="0">
                  <a:pos x="16" y="21"/>
                </a:cxn>
                <a:cxn ang="0">
                  <a:pos x="12" y="6"/>
                </a:cxn>
                <a:cxn ang="0">
                  <a:pos x="12" y="10"/>
                </a:cxn>
              </a:cxnLst>
              <a:rect l="0" t="0" r="r" b="b"/>
              <a:pathLst>
                <a:path w="43" h="21">
                  <a:moveTo>
                    <a:pt x="12" y="10"/>
                  </a:moveTo>
                  <a:cubicBezTo>
                    <a:pt x="14" y="0"/>
                    <a:pt x="18" y="1"/>
                    <a:pt x="28" y="0"/>
                  </a:cubicBezTo>
                  <a:cubicBezTo>
                    <a:pt x="39" y="1"/>
                    <a:pt x="43" y="6"/>
                    <a:pt x="33" y="13"/>
                  </a:cubicBezTo>
                  <a:cubicBezTo>
                    <a:pt x="29" y="20"/>
                    <a:pt x="24" y="19"/>
                    <a:pt x="16" y="21"/>
                  </a:cubicBezTo>
                  <a:cubicBezTo>
                    <a:pt x="0" y="17"/>
                    <a:pt x="11" y="6"/>
                    <a:pt x="12" y="6"/>
                  </a:cubicBezTo>
                  <a:cubicBezTo>
                    <a:pt x="13" y="6"/>
                    <a:pt x="12" y="9"/>
                    <a:pt x="12" y="10"/>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30" name="Freeform 34"/>
            <p:cNvSpPr>
              <a:spLocks/>
            </p:cNvSpPr>
            <p:nvPr/>
          </p:nvSpPr>
          <p:spPr bwMode="ltGray">
            <a:xfrm>
              <a:off x="1786" y="1127"/>
              <a:ext cx="1520" cy="1402"/>
            </a:xfrm>
            <a:custGeom>
              <a:avLst/>
              <a:gdLst/>
              <a:ahLst/>
              <a:cxnLst>
                <a:cxn ang="0">
                  <a:pos x="1254" y="328"/>
                </a:cxn>
                <a:cxn ang="0">
                  <a:pos x="1204" y="272"/>
                </a:cxn>
                <a:cxn ang="0">
                  <a:pos x="1228" y="174"/>
                </a:cxn>
                <a:cxn ang="0">
                  <a:pos x="1272" y="108"/>
                </a:cxn>
                <a:cxn ang="0">
                  <a:pos x="1308" y="56"/>
                </a:cxn>
                <a:cxn ang="0">
                  <a:pos x="1350" y="92"/>
                </a:cxn>
                <a:cxn ang="0">
                  <a:pos x="1394" y="48"/>
                </a:cxn>
                <a:cxn ang="0">
                  <a:pos x="1344" y="30"/>
                </a:cxn>
                <a:cxn ang="0">
                  <a:pos x="1418" y="104"/>
                </a:cxn>
                <a:cxn ang="0">
                  <a:pos x="1490" y="246"/>
                </a:cxn>
                <a:cxn ang="0">
                  <a:pos x="1510" y="392"/>
                </a:cxn>
                <a:cxn ang="0">
                  <a:pos x="1451" y="555"/>
                </a:cxn>
                <a:cxn ang="0">
                  <a:pos x="1400" y="684"/>
                </a:cxn>
                <a:cxn ang="0">
                  <a:pos x="1352" y="891"/>
                </a:cxn>
                <a:cxn ang="0">
                  <a:pos x="1334" y="1038"/>
                </a:cxn>
                <a:cxn ang="0">
                  <a:pos x="1265" y="1050"/>
                </a:cxn>
                <a:cxn ang="0">
                  <a:pos x="1235" y="1056"/>
                </a:cxn>
                <a:cxn ang="0">
                  <a:pos x="1139" y="1173"/>
                </a:cxn>
                <a:cxn ang="0">
                  <a:pos x="1085" y="1104"/>
                </a:cxn>
                <a:cxn ang="0">
                  <a:pos x="998" y="1200"/>
                </a:cxn>
                <a:cxn ang="0">
                  <a:pos x="914" y="1194"/>
                </a:cxn>
                <a:cxn ang="0">
                  <a:pos x="848" y="1188"/>
                </a:cxn>
                <a:cxn ang="0">
                  <a:pos x="809" y="1149"/>
                </a:cxn>
                <a:cxn ang="0">
                  <a:pos x="791" y="1278"/>
                </a:cxn>
                <a:cxn ang="0">
                  <a:pos x="690" y="1402"/>
                </a:cxn>
                <a:cxn ang="0">
                  <a:pos x="596" y="1317"/>
                </a:cxn>
                <a:cxn ang="0">
                  <a:pos x="626" y="1236"/>
                </a:cxn>
                <a:cxn ang="0">
                  <a:pos x="586" y="1200"/>
                </a:cxn>
                <a:cxn ang="0">
                  <a:pos x="468" y="1200"/>
                </a:cxn>
                <a:cxn ang="0">
                  <a:pos x="462" y="1216"/>
                </a:cxn>
                <a:cxn ang="0">
                  <a:pos x="346" y="1238"/>
                </a:cxn>
                <a:cxn ang="0">
                  <a:pos x="282" y="1248"/>
                </a:cxn>
                <a:cxn ang="0">
                  <a:pos x="224" y="1252"/>
                </a:cxn>
                <a:cxn ang="0">
                  <a:pos x="214" y="1320"/>
                </a:cxn>
                <a:cxn ang="0">
                  <a:pos x="140" y="1300"/>
                </a:cxn>
                <a:cxn ang="0">
                  <a:pos x="40" y="1294"/>
                </a:cxn>
                <a:cxn ang="0">
                  <a:pos x="4" y="1242"/>
                </a:cxn>
                <a:cxn ang="0">
                  <a:pos x="90" y="1188"/>
                </a:cxn>
                <a:cxn ang="0">
                  <a:pos x="230" y="1084"/>
                </a:cxn>
                <a:cxn ang="0">
                  <a:pos x="322" y="1024"/>
                </a:cxn>
                <a:cxn ang="0">
                  <a:pos x="390" y="1038"/>
                </a:cxn>
                <a:cxn ang="0">
                  <a:pos x="508" y="1024"/>
                </a:cxn>
                <a:cxn ang="0">
                  <a:pos x="644" y="1035"/>
                </a:cxn>
                <a:cxn ang="0">
                  <a:pos x="728" y="1017"/>
                </a:cxn>
                <a:cxn ang="0">
                  <a:pos x="770" y="888"/>
                </a:cxn>
                <a:cxn ang="0">
                  <a:pos x="857" y="723"/>
                </a:cxn>
                <a:cxn ang="0">
                  <a:pos x="857" y="753"/>
                </a:cxn>
                <a:cxn ang="0">
                  <a:pos x="899" y="822"/>
                </a:cxn>
                <a:cxn ang="0">
                  <a:pos x="1070" y="705"/>
                </a:cxn>
                <a:cxn ang="0">
                  <a:pos x="1166" y="609"/>
                </a:cxn>
                <a:cxn ang="0">
                  <a:pos x="1223" y="465"/>
                </a:cxn>
              </a:cxnLst>
              <a:rect l="0" t="0" r="r" b="b"/>
              <a:pathLst>
                <a:path w="1520" h="1402">
                  <a:moveTo>
                    <a:pt x="1232" y="435"/>
                  </a:moveTo>
                  <a:lnTo>
                    <a:pt x="1232" y="400"/>
                  </a:lnTo>
                  <a:lnTo>
                    <a:pt x="1244" y="384"/>
                  </a:lnTo>
                  <a:lnTo>
                    <a:pt x="1250" y="362"/>
                  </a:lnTo>
                  <a:lnTo>
                    <a:pt x="1254" y="328"/>
                  </a:lnTo>
                  <a:lnTo>
                    <a:pt x="1248" y="310"/>
                  </a:lnTo>
                  <a:lnTo>
                    <a:pt x="1240" y="284"/>
                  </a:lnTo>
                  <a:lnTo>
                    <a:pt x="1216" y="304"/>
                  </a:lnTo>
                  <a:lnTo>
                    <a:pt x="1206" y="288"/>
                  </a:lnTo>
                  <a:lnTo>
                    <a:pt x="1204" y="272"/>
                  </a:lnTo>
                  <a:lnTo>
                    <a:pt x="1228" y="268"/>
                  </a:lnTo>
                  <a:lnTo>
                    <a:pt x="1240" y="250"/>
                  </a:lnTo>
                  <a:lnTo>
                    <a:pt x="1244" y="222"/>
                  </a:lnTo>
                  <a:lnTo>
                    <a:pt x="1238" y="192"/>
                  </a:lnTo>
                  <a:lnTo>
                    <a:pt x="1228" y="174"/>
                  </a:lnTo>
                  <a:lnTo>
                    <a:pt x="1232" y="160"/>
                  </a:lnTo>
                  <a:lnTo>
                    <a:pt x="1238" y="144"/>
                  </a:lnTo>
                  <a:lnTo>
                    <a:pt x="1262" y="142"/>
                  </a:lnTo>
                  <a:lnTo>
                    <a:pt x="1274" y="128"/>
                  </a:lnTo>
                  <a:lnTo>
                    <a:pt x="1272" y="108"/>
                  </a:lnTo>
                  <a:lnTo>
                    <a:pt x="1280" y="92"/>
                  </a:lnTo>
                  <a:lnTo>
                    <a:pt x="1272" y="82"/>
                  </a:lnTo>
                  <a:lnTo>
                    <a:pt x="1278" y="66"/>
                  </a:lnTo>
                  <a:lnTo>
                    <a:pt x="1286" y="54"/>
                  </a:lnTo>
                  <a:lnTo>
                    <a:pt x="1308" y="56"/>
                  </a:lnTo>
                  <a:lnTo>
                    <a:pt x="1320" y="74"/>
                  </a:lnTo>
                  <a:lnTo>
                    <a:pt x="1322" y="100"/>
                  </a:lnTo>
                  <a:lnTo>
                    <a:pt x="1336" y="124"/>
                  </a:lnTo>
                  <a:lnTo>
                    <a:pt x="1342" y="112"/>
                  </a:lnTo>
                  <a:lnTo>
                    <a:pt x="1350" y="92"/>
                  </a:lnTo>
                  <a:lnTo>
                    <a:pt x="1368" y="102"/>
                  </a:lnTo>
                  <a:lnTo>
                    <a:pt x="1384" y="116"/>
                  </a:lnTo>
                  <a:lnTo>
                    <a:pt x="1396" y="96"/>
                  </a:lnTo>
                  <a:lnTo>
                    <a:pt x="1400" y="70"/>
                  </a:lnTo>
                  <a:lnTo>
                    <a:pt x="1394" y="48"/>
                  </a:lnTo>
                  <a:lnTo>
                    <a:pt x="1378" y="64"/>
                  </a:lnTo>
                  <a:lnTo>
                    <a:pt x="1354" y="74"/>
                  </a:lnTo>
                  <a:lnTo>
                    <a:pt x="1334" y="74"/>
                  </a:lnTo>
                  <a:lnTo>
                    <a:pt x="1332" y="56"/>
                  </a:lnTo>
                  <a:lnTo>
                    <a:pt x="1344" y="30"/>
                  </a:lnTo>
                  <a:lnTo>
                    <a:pt x="1350" y="0"/>
                  </a:lnTo>
                  <a:lnTo>
                    <a:pt x="1382" y="14"/>
                  </a:lnTo>
                  <a:lnTo>
                    <a:pt x="1404" y="28"/>
                  </a:lnTo>
                  <a:lnTo>
                    <a:pt x="1420" y="26"/>
                  </a:lnTo>
                  <a:lnTo>
                    <a:pt x="1418" y="104"/>
                  </a:lnTo>
                  <a:lnTo>
                    <a:pt x="1424" y="136"/>
                  </a:lnTo>
                  <a:lnTo>
                    <a:pt x="1438" y="162"/>
                  </a:lnTo>
                  <a:lnTo>
                    <a:pt x="1466" y="182"/>
                  </a:lnTo>
                  <a:lnTo>
                    <a:pt x="1488" y="214"/>
                  </a:lnTo>
                  <a:lnTo>
                    <a:pt x="1490" y="246"/>
                  </a:lnTo>
                  <a:lnTo>
                    <a:pt x="1508" y="270"/>
                  </a:lnTo>
                  <a:lnTo>
                    <a:pt x="1510" y="310"/>
                  </a:lnTo>
                  <a:lnTo>
                    <a:pt x="1520" y="334"/>
                  </a:lnTo>
                  <a:lnTo>
                    <a:pt x="1512" y="366"/>
                  </a:lnTo>
                  <a:lnTo>
                    <a:pt x="1510" y="392"/>
                  </a:lnTo>
                  <a:lnTo>
                    <a:pt x="1502" y="416"/>
                  </a:lnTo>
                  <a:lnTo>
                    <a:pt x="1478" y="432"/>
                  </a:lnTo>
                  <a:lnTo>
                    <a:pt x="1464" y="462"/>
                  </a:lnTo>
                  <a:lnTo>
                    <a:pt x="1457" y="504"/>
                  </a:lnTo>
                  <a:lnTo>
                    <a:pt x="1451" y="555"/>
                  </a:lnTo>
                  <a:lnTo>
                    <a:pt x="1436" y="537"/>
                  </a:lnTo>
                  <a:lnTo>
                    <a:pt x="1406" y="552"/>
                  </a:lnTo>
                  <a:lnTo>
                    <a:pt x="1388" y="582"/>
                  </a:lnTo>
                  <a:lnTo>
                    <a:pt x="1385" y="612"/>
                  </a:lnTo>
                  <a:lnTo>
                    <a:pt x="1400" y="684"/>
                  </a:lnTo>
                  <a:lnTo>
                    <a:pt x="1406" y="738"/>
                  </a:lnTo>
                  <a:lnTo>
                    <a:pt x="1397" y="783"/>
                  </a:lnTo>
                  <a:lnTo>
                    <a:pt x="1370" y="798"/>
                  </a:lnTo>
                  <a:lnTo>
                    <a:pt x="1364" y="843"/>
                  </a:lnTo>
                  <a:lnTo>
                    <a:pt x="1352" y="891"/>
                  </a:lnTo>
                  <a:lnTo>
                    <a:pt x="1352" y="912"/>
                  </a:lnTo>
                  <a:lnTo>
                    <a:pt x="1361" y="936"/>
                  </a:lnTo>
                  <a:cubicBezTo>
                    <a:pt x="1377" y="974"/>
                    <a:pt x="1375" y="963"/>
                    <a:pt x="1391" y="987"/>
                  </a:cubicBezTo>
                  <a:cubicBezTo>
                    <a:pt x="1386" y="1006"/>
                    <a:pt x="1378" y="1002"/>
                    <a:pt x="1358" y="1005"/>
                  </a:cubicBezTo>
                  <a:cubicBezTo>
                    <a:pt x="1351" y="1016"/>
                    <a:pt x="1345" y="1031"/>
                    <a:pt x="1334" y="1038"/>
                  </a:cubicBezTo>
                  <a:cubicBezTo>
                    <a:pt x="1316" y="1065"/>
                    <a:pt x="1337" y="1092"/>
                    <a:pt x="1301" y="1104"/>
                  </a:cubicBezTo>
                  <a:cubicBezTo>
                    <a:pt x="1293" y="1112"/>
                    <a:pt x="1274" y="1125"/>
                    <a:pt x="1274" y="1125"/>
                  </a:cubicBezTo>
                  <a:cubicBezTo>
                    <a:pt x="1265" y="1138"/>
                    <a:pt x="1271" y="1144"/>
                    <a:pt x="1253" y="1140"/>
                  </a:cubicBezTo>
                  <a:cubicBezTo>
                    <a:pt x="1235" y="1128"/>
                    <a:pt x="1244" y="1108"/>
                    <a:pt x="1250" y="1089"/>
                  </a:cubicBezTo>
                  <a:cubicBezTo>
                    <a:pt x="1244" y="1072"/>
                    <a:pt x="1248" y="1056"/>
                    <a:pt x="1265" y="1050"/>
                  </a:cubicBezTo>
                  <a:cubicBezTo>
                    <a:pt x="1279" y="1029"/>
                    <a:pt x="1271" y="1036"/>
                    <a:pt x="1286" y="1026"/>
                  </a:cubicBezTo>
                  <a:cubicBezTo>
                    <a:pt x="1283" y="1004"/>
                    <a:pt x="1282" y="1001"/>
                    <a:pt x="1265" y="990"/>
                  </a:cubicBezTo>
                  <a:cubicBezTo>
                    <a:pt x="1257" y="992"/>
                    <a:pt x="1246" y="990"/>
                    <a:pt x="1244" y="1002"/>
                  </a:cubicBezTo>
                  <a:cubicBezTo>
                    <a:pt x="1243" y="1012"/>
                    <a:pt x="1253" y="1032"/>
                    <a:pt x="1253" y="1032"/>
                  </a:cubicBezTo>
                  <a:cubicBezTo>
                    <a:pt x="1249" y="1043"/>
                    <a:pt x="1242" y="1046"/>
                    <a:pt x="1235" y="1056"/>
                  </a:cubicBezTo>
                  <a:cubicBezTo>
                    <a:pt x="1234" y="1066"/>
                    <a:pt x="1234" y="1076"/>
                    <a:pt x="1232" y="1086"/>
                  </a:cubicBezTo>
                  <a:cubicBezTo>
                    <a:pt x="1231" y="1092"/>
                    <a:pt x="1226" y="1104"/>
                    <a:pt x="1226" y="1104"/>
                  </a:cubicBezTo>
                  <a:cubicBezTo>
                    <a:pt x="1209" y="1098"/>
                    <a:pt x="1218" y="1080"/>
                    <a:pt x="1199" y="1074"/>
                  </a:cubicBezTo>
                  <a:cubicBezTo>
                    <a:pt x="1185" y="1076"/>
                    <a:pt x="1173" y="1079"/>
                    <a:pt x="1160" y="1083"/>
                  </a:cubicBezTo>
                  <a:cubicBezTo>
                    <a:pt x="1149" y="1115"/>
                    <a:pt x="1179" y="1160"/>
                    <a:pt x="1139" y="1173"/>
                  </a:cubicBezTo>
                  <a:cubicBezTo>
                    <a:pt x="1130" y="1182"/>
                    <a:pt x="1128" y="1190"/>
                    <a:pt x="1121" y="1200"/>
                  </a:cubicBezTo>
                  <a:cubicBezTo>
                    <a:pt x="1107" y="1196"/>
                    <a:pt x="1102" y="1193"/>
                    <a:pt x="1097" y="1179"/>
                  </a:cubicBezTo>
                  <a:cubicBezTo>
                    <a:pt x="1100" y="1167"/>
                    <a:pt x="1104" y="1161"/>
                    <a:pt x="1100" y="1149"/>
                  </a:cubicBezTo>
                  <a:cubicBezTo>
                    <a:pt x="1103" y="1133"/>
                    <a:pt x="1113" y="1122"/>
                    <a:pt x="1118" y="1107"/>
                  </a:cubicBezTo>
                  <a:cubicBezTo>
                    <a:pt x="1095" y="1099"/>
                    <a:pt x="1106" y="1100"/>
                    <a:pt x="1085" y="1104"/>
                  </a:cubicBezTo>
                  <a:cubicBezTo>
                    <a:pt x="1068" y="1115"/>
                    <a:pt x="1082" y="1104"/>
                    <a:pt x="1073" y="1119"/>
                  </a:cubicBezTo>
                  <a:cubicBezTo>
                    <a:pt x="1069" y="1125"/>
                    <a:pt x="1061" y="1137"/>
                    <a:pt x="1061" y="1137"/>
                  </a:cubicBezTo>
                  <a:cubicBezTo>
                    <a:pt x="1058" y="1158"/>
                    <a:pt x="1057" y="1162"/>
                    <a:pt x="1043" y="1176"/>
                  </a:cubicBezTo>
                  <a:cubicBezTo>
                    <a:pt x="1039" y="1191"/>
                    <a:pt x="1041" y="1204"/>
                    <a:pt x="1025" y="1209"/>
                  </a:cubicBezTo>
                  <a:cubicBezTo>
                    <a:pt x="984" y="1202"/>
                    <a:pt x="1023" y="1211"/>
                    <a:pt x="998" y="1200"/>
                  </a:cubicBezTo>
                  <a:cubicBezTo>
                    <a:pt x="992" y="1197"/>
                    <a:pt x="980" y="1194"/>
                    <a:pt x="980" y="1194"/>
                  </a:cubicBezTo>
                  <a:cubicBezTo>
                    <a:pt x="967" y="1198"/>
                    <a:pt x="962" y="1201"/>
                    <a:pt x="944" y="1194"/>
                  </a:cubicBezTo>
                  <a:cubicBezTo>
                    <a:pt x="941" y="1193"/>
                    <a:pt x="943" y="1187"/>
                    <a:pt x="941" y="1185"/>
                  </a:cubicBezTo>
                  <a:cubicBezTo>
                    <a:pt x="939" y="1183"/>
                    <a:pt x="935" y="1183"/>
                    <a:pt x="932" y="1182"/>
                  </a:cubicBezTo>
                  <a:cubicBezTo>
                    <a:pt x="926" y="1186"/>
                    <a:pt x="920" y="1190"/>
                    <a:pt x="914" y="1194"/>
                  </a:cubicBezTo>
                  <a:cubicBezTo>
                    <a:pt x="911" y="1196"/>
                    <a:pt x="905" y="1200"/>
                    <a:pt x="905" y="1200"/>
                  </a:cubicBezTo>
                  <a:cubicBezTo>
                    <a:pt x="890" y="1190"/>
                    <a:pt x="884" y="1201"/>
                    <a:pt x="869" y="1206"/>
                  </a:cubicBezTo>
                  <a:cubicBezTo>
                    <a:pt x="863" y="1188"/>
                    <a:pt x="870" y="1182"/>
                    <a:pt x="887" y="1176"/>
                  </a:cubicBezTo>
                  <a:cubicBezTo>
                    <a:pt x="857" y="1156"/>
                    <a:pt x="876" y="1175"/>
                    <a:pt x="866" y="1182"/>
                  </a:cubicBezTo>
                  <a:cubicBezTo>
                    <a:pt x="861" y="1186"/>
                    <a:pt x="848" y="1188"/>
                    <a:pt x="848" y="1188"/>
                  </a:cubicBezTo>
                  <a:cubicBezTo>
                    <a:pt x="844" y="1176"/>
                    <a:pt x="839" y="1162"/>
                    <a:pt x="827" y="1158"/>
                  </a:cubicBezTo>
                  <a:cubicBezTo>
                    <a:pt x="828" y="1153"/>
                    <a:pt x="829" y="1137"/>
                    <a:pt x="833" y="1131"/>
                  </a:cubicBezTo>
                  <a:cubicBezTo>
                    <a:pt x="837" y="1125"/>
                    <a:pt x="845" y="1113"/>
                    <a:pt x="845" y="1113"/>
                  </a:cubicBezTo>
                  <a:cubicBezTo>
                    <a:pt x="837" y="1102"/>
                    <a:pt x="834" y="1100"/>
                    <a:pt x="821" y="1104"/>
                  </a:cubicBezTo>
                  <a:cubicBezTo>
                    <a:pt x="817" y="1121"/>
                    <a:pt x="829" y="1142"/>
                    <a:pt x="809" y="1149"/>
                  </a:cubicBezTo>
                  <a:cubicBezTo>
                    <a:pt x="798" y="1165"/>
                    <a:pt x="800" y="1182"/>
                    <a:pt x="794" y="1200"/>
                  </a:cubicBezTo>
                  <a:cubicBezTo>
                    <a:pt x="800" y="1229"/>
                    <a:pt x="820" y="1215"/>
                    <a:pt x="842" y="1230"/>
                  </a:cubicBezTo>
                  <a:cubicBezTo>
                    <a:pt x="845" y="1238"/>
                    <a:pt x="847" y="1257"/>
                    <a:pt x="839" y="1263"/>
                  </a:cubicBezTo>
                  <a:cubicBezTo>
                    <a:pt x="834" y="1267"/>
                    <a:pt x="816" y="1270"/>
                    <a:pt x="809" y="1272"/>
                  </a:cubicBezTo>
                  <a:cubicBezTo>
                    <a:pt x="803" y="1274"/>
                    <a:pt x="791" y="1278"/>
                    <a:pt x="791" y="1278"/>
                  </a:cubicBezTo>
                  <a:cubicBezTo>
                    <a:pt x="777" y="1273"/>
                    <a:pt x="774" y="1280"/>
                    <a:pt x="764" y="1290"/>
                  </a:cubicBezTo>
                  <a:cubicBezTo>
                    <a:pt x="757" y="1310"/>
                    <a:pt x="753" y="1324"/>
                    <a:pt x="731" y="1329"/>
                  </a:cubicBezTo>
                  <a:cubicBezTo>
                    <a:pt x="727" y="1335"/>
                    <a:pt x="728" y="1351"/>
                    <a:pt x="726" y="1358"/>
                  </a:cubicBezTo>
                  <a:lnTo>
                    <a:pt x="718" y="1374"/>
                  </a:lnTo>
                  <a:lnTo>
                    <a:pt x="690" y="1402"/>
                  </a:lnTo>
                  <a:lnTo>
                    <a:pt x="646" y="1390"/>
                  </a:lnTo>
                  <a:lnTo>
                    <a:pt x="630" y="1374"/>
                  </a:lnTo>
                  <a:lnTo>
                    <a:pt x="623" y="1359"/>
                  </a:lnTo>
                  <a:cubicBezTo>
                    <a:pt x="614" y="1349"/>
                    <a:pt x="597" y="1338"/>
                    <a:pt x="593" y="1326"/>
                  </a:cubicBezTo>
                  <a:cubicBezTo>
                    <a:pt x="594" y="1323"/>
                    <a:pt x="596" y="1320"/>
                    <a:pt x="596" y="1317"/>
                  </a:cubicBezTo>
                  <a:cubicBezTo>
                    <a:pt x="596" y="1314"/>
                    <a:pt x="593" y="1311"/>
                    <a:pt x="593" y="1308"/>
                  </a:cubicBezTo>
                  <a:cubicBezTo>
                    <a:pt x="594" y="1302"/>
                    <a:pt x="597" y="1296"/>
                    <a:pt x="599" y="1290"/>
                  </a:cubicBezTo>
                  <a:cubicBezTo>
                    <a:pt x="600" y="1287"/>
                    <a:pt x="602" y="1281"/>
                    <a:pt x="602" y="1281"/>
                  </a:cubicBezTo>
                  <a:cubicBezTo>
                    <a:pt x="600" y="1273"/>
                    <a:pt x="592" y="1257"/>
                    <a:pt x="599" y="1248"/>
                  </a:cubicBezTo>
                  <a:cubicBezTo>
                    <a:pt x="605" y="1240"/>
                    <a:pt x="626" y="1236"/>
                    <a:pt x="626" y="1236"/>
                  </a:cubicBezTo>
                  <a:cubicBezTo>
                    <a:pt x="637" y="1220"/>
                    <a:pt x="640" y="1206"/>
                    <a:pt x="659" y="1200"/>
                  </a:cubicBezTo>
                  <a:cubicBezTo>
                    <a:pt x="664" y="1186"/>
                    <a:pt x="656" y="1184"/>
                    <a:pt x="644" y="1188"/>
                  </a:cubicBezTo>
                  <a:cubicBezTo>
                    <a:pt x="642" y="1191"/>
                    <a:pt x="642" y="1197"/>
                    <a:pt x="638" y="1197"/>
                  </a:cubicBezTo>
                  <a:cubicBezTo>
                    <a:pt x="626" y="1198"/>
                    <a:pt x="602" y="1191"/>
                    <a:pt x="602" y="1191"/>
                  </a:cubicBezTo>
                  <a:lnTo>
                    <a:pt x="586" y="1200"/>
                  </a:lnTo>
                  <a:lnTo>
                    <a:pt x="554" y="1182"/>
                  </a:lnTo>
                  <a:lnTo>
                    <a:pt x="524" y="1173"/>
                  </a:lnTo>
                  <a:lnTo>
                    <a:pt x="496" y="1178"/>
                  </a:lnTo>
                  <a:lnTo>
                    <a:pt x="476" y="1190"/>
                  </a:lnTo>
                  <a:lnTo>
                    <a:pt x="468" y="1200"/>
                  </a:lnTo>
                  <a:lnTo>
                    <a:pt x="488" y="1206"/>
                  </a:lnTo>
                  <a:lnTo>
                    <a:pt x="496" y="1222"/>
                  </a:lnTo>
                  <a:lnTo>
                    <a:pt x="482" y="1230"/>
                  </a:lnTo>
                  <a:lnTo>
                    <a:pt x="466" y="1228"/>
                  </a:lnTo>
                  <a:lnTo>
                    <a:pt x="462" y="1216"/>
                  </a:lnTo>
                  <a:lnTo>
                    <a:pt x="442" y="1220"/>
                  </a:lnTo>
                  <a:lnTo>
                    <a:pt x="408" y="1218"/>
                  </a:lnTo>
                  <a:lnTo>
                    <a:pt x="382" y="1222"/>
                  </a:lnTo>
                  <a:lnTo>
                    <a:pt x="366" y="1240"/>
                  </a:lnTo>
                  <a:lnTo>
                    <a:pt x="346" y="1238"/>
                  </a:lnTo>
                  <a:lnTo>
                    <a:pt x="336" y="1256"/>
                  </a:lnTo>
                  <a:lnTo>
                    <a:pt x="318" y="1274"/>
                  </a:lnTo>
                  <a:lnTo>
                    <a:pt x="306" y="1266"/>
                  </a:lnTo>
                  <a:lnTo>
                    <a:pt x="294" y="1256"/>
                  </a:lnTo>
                  <a:lnTo>
                    <a:pt x="282" y="1248"/>
                  </a:lnTo>
                  <a:lnTo>
                    <a:pt x="264" y="1258"/>
                  </a:lnTo>
                  <a:lnTo>
                    <a:pt x="248" y="1272"/>
                  </a:lnTo>
                  <a:lnTo>
                    <a:pt x="228" y="1288"/>
                  </a:lnTo>
                  <a:lnTo>
                    <a:pt x="222" y="1270"/>
                  </a:lnTo>
                  <a:lnTo>
                    <a:pt x="224" y="1252"/>
                  </a:lnTo>
                  <a:lnTo>
                    <a:pt x="206" y="1252"/>
                  </a:lnTo>
                  <a:lnTo>
                    <a:pt x="198" y="1270"/>
                  </a:lnTo>
                  <a:lnTo>
                    <a:pt x="188" y="1286"/>
                  </a:lnTo>
                  <a:lnTo>
                    <a:pt x="190" y="1316"/>
                  </a:lnTo>
                  <a:lnTo>
                    <a:pt x="214" y="1320"/>
                  </a:lnTo>
                  <a:lnTo>
                    <a:pt x="210" y="1332"/>
                  </a:lnTo>
                  <a:lnTo>
                    <a:pt x="182" y="1332"/>
                  </a:lnTo>
                  <a:lnTo>
                    <a:pt x="172" y="1316"/>
                  </a:lnTo>
                  <a:lnTo>
                    <a:pt x="152" y="1310"/>
                  </a:lnTo>
                  <a:lnTo>
                    <a:pt x="140" y="1300"/>
                  </a:lnTo>
                  <a:lnTo>
                    <a:pt x="124" y="1288"/>
                  </a:lnTo>
                  <a:lnTo>
                    <a:pt x="96" y="1298"/>
                  </a:lnTo>
                  <a:lnTo>
                    <a:pt x="76" y="1280"/>
                  </a:lnTo>
                  <a:lnTo>
                    <a:pt x="60" y="1302"/>
                  </a:lnTo>
                  <a:lnTo>
                    <a:pt x="40" y="1294"/>
                  </a:lnTo>
                  <a:lnTo>
                    <a:pt x="30" y="1276"/>
                  </a:lnTo>
                  <a:lnTo>
                    <a:pt x="16" y="1284"/>
                  </a:lnTo>
                  <a:lnTo>
                    <a:pt x="0" y="1270"/>
                  </a:lnTo>
                  <a:lnTo>
                    <a:pt x="6" y="1260"/>
                  </a:lnTo>
                  <a:lnTo>
                    <a:pt x="4" y="1242"/>
                  </a:lnTo>
                  <a:lnTo>
                    <a:pt x="0" y="1228"/>
                  </a:lnTo>
                  <a:lnTo>
                    <a:pt x="8" y="1214"/>
                  </a:lnTo>
                  <a:lnTo>
                    <a:pt x="50" y="1216"/>
                  </a:lnTo>
                  <a:lnTo>
                    <a:pt x="74" y="1212"/>
                  </a:lnTo>
                  <a:lnTo>
                    <a:pt x="90" y="1188"/>
                  </a:lnTo>
                  <a:lnTo>
                    <a:pt x="118" y="1180"/>
                  </a:lnTo>
                  <a:lnTo>
                    <a:pt x="136" y="1168"/>
                  </a:lnTo>
                  <a:lnTo>
                    <a:pt x="166" y="1138"/>
                  </a:lnTo>
                  <a:lnTo>
                    <a:pt x="198" y="1108"/>
                  </a:lnTo>
                  <a:lnTo>
                    <a:pt x="230" y="1084"/>
                  </a:lnTo>
                  <a:lnTo>
                    <a:pt x="250" y="1074"/>
                  </a:lnTo>
                  <a:lnTo>
                    <a:pt x="254" y="1056"/>
                  </a:lnTo>
                  <a:lnTo>
                    <a:pt x="264" y="1046"/>
                  </a:lnTo>
                  <a:lnTo>
                    <a:pt x="288" y="1034"/>
                  </a:lnTo>
                  <a:lnTo>
                    <a:pt x="322" y="1024"/>
                  </a:lnTo>
                  <a:lnTo>
                    <a:pt x="338" y="1026"/>
                  </a:lnTo>
                  <a:lnTo>
                    <a:pt x="352" y="1028"/>
                  </a:lnTo>
                  <a:lnTo>
                    <a:pt x="354" y="1048"/>
                  </a:lnTo>
                  <a:lnTo>
                    <a:pt x="370" y="1042"/>
                  </a:lnTo>
                  <a:lnTo>
                    <a:pt x="390" y="1038"/>
                  </a:lnTo>
                  <a:lnTo>
                    <a:pt x="404" y="1042"/>
                  </a:lnTo>
                  <a:lnTo>
                    <a:pt x="418" y="1044"/>
                  </a:lnTo>
                  <a:lnTo>
                    <a:pt x="444" y="1042"/>
                  </a:lnTo>
                  <a:lnTo>
                    <a:pt x="478" y="1038"/>
                  </a:lnTo>
                  <a:cubicBezTo>
                    <a:pt x="489" y="1035"/>
                    <a:pt x="499" y="1028"/>
                    <a:pt x="508" y="1024"/>
                  </a:cubicBezTo>
                  <a:cubicBezTo>
                    <a:pt x="517" y="1020"/>
                    <a:pt x="522" y="1014"/>
                    <a:pt x="530" y="1014"/>
                  </a:cubicBezTo>
                  <a:cubicBezTo>
                    <a:pt x="531" y="1005"/>
                    <a:pt x="557" y="1023"/>
                    <a:pt x="557" y="1023"/>
                  </a:cubicBezTo>
                  <a:cubicBezTo>
                    <a:pt x="594" y="1018"/>
                    <a:pt x="580" y="1015"/>
                    <a:pt x="605" y="999"/>
                  </a:cubicBezTo>
                  <a:cubicBezTo>
                    <a:pt x="632" y="1004"/>
                    <a:pt x="628" y="1008"/>
                    <a:pt x="623" y="1032"/>
                  </a:cubicBezTo>
                  <a:cubicBezTo>
                    <a:pt x="628" y="1051"/>
                    <a:pt x="629" y="1040"/>
                    <a:pt x="644" y="1035"/>
                  </a:cubicBezTo>
                  <a:cubicBezTo>
                    <a:pt x="652" y="1047"/>
                    <a:pt x="657" y="1047"/>
                    <a:pt x="671" y="1050"/>
                  </a:cubicBezTo>
                  <a:cubicBezTo>
                    <a:pt x="677" y="1048"/>
                    <a:pt x="684" y="1048"/>
                    <a:pt x="689" y="1044"/>
                  </a:cubicBezTo>
                  <a:cubicBezTo>
                    <a:pt x="695" y="1040"/>
                    <a:pt x="707" y="1032"/>
                    <a:pt x="707" y="1032"/>
                  </a:cubicBezTo>
                  <a:cubicBezTo>
                    <a:pt x="708" y="1029"/>
                    <a:pt x="707" y="1025"/>
                    <a:pt x="710" y="1023"/>
                  </a:cubicBezTo>
                  <a:cubicBezTo>
                    <a:pt x="715" y="1019"/>
                    <a:pt x="728" y="1017"/>
                    <a:pt x="728" y="1017"/>
                  </a:cubicBezTo>
                  <a:cubicBezTo>
                    <a:pt x="724" y="1004"/>
                    <a:pt x="717" y="994"/>
                    <a:pt x="713" y="981"/>
                  </a:cubicBezTo>
                  <a:cubicBezTo>
                    <a:pt x="721" y="958"/>
                    <a:pt x="714" y="986"/>
                    <a:pt x="710" y="963"/>
                  </a:cubicBezTo>
                  <a:cubicBezTo>
                    <a:pt x="708" y="950"/>
                    <a:pt x="724" y="937"/>
                    <a:pt x="734" y="930"/>
                  </a:cubicBezTo>
                  <a:cubicBezTo>
                    <a:pt x="738" y="917"/>
                    <a:pt x="742" y="915"/>
                    <a:pt x="752" y="906"/>
                  </a:cubicBezTo>
                  <a:cubicBezTo>
                    <a:pt x="758" y="900"/>
                    <a:pt x="770" y="888"/>
                    <a:pt x="770" y="888"/>
                  </a:cubicBezTo>
                  <a:lnTo>
                    <a:pt x="818" y="828"/>
                  </a:lnTo>
                  <a:lnTo>
                    <a:pt x="824" y="807"/>
                  </a:lnTo>
                  <a:lnTo>
                    <a:pt x="818" y="777"/>
                  </a:lnTo>
                  <a:cubicBezTo>
                    <a:pt x="817" y="763"/>
                    <a:pt x="807" y="744"/>
                    <a:pt x="818" y="735"/>
                  </a:cubicBezTo>
                  <a:cubicBezTo>
                    <a:pt x="825" y="729"/>
                    <a:pt x="847" y="725"/>
                    <a:pt x="857" y="723"/>
                  </a:cubicBezTo>
                  <a:cubicBezTo>
                    <a:pt x="860" y="721"/>
                    <a:pt x="864" y="720"/>
                    <a:pt x="866" y="717"/>
                  </a:cubicBezTo>
                  <a:cubicBezTo>
                    <a:pt x="868" y="715"/>
                    <a:pt x="866" y="710"/>
                    <a:pt x="869" y="708"/>
                  </a:cubicBezTo>
                  <a:cubicBezTo>
                    <a:pt x="874" y="704"/>
                    <a:pt x="887" y="702"/>
                    <a:pt x="887" y="702"/>
                  </a:cubicBezTo>
                  <a:cubicBezTo>
                    <a:pt x="909" y="706"/>
                    <a:pt x="912" y="716"/>
                    <a:pt x="890" y="723"/>
                  </a:cubicBezTo>
                  <a:cubicBezTo>
                    <a:pt x="881" y="751"/>
                    <a:pt x="879" y="738"/>
                    <a:pt x="857" y="753"/>
                  </a:cubicBezTo>
                  <a:cubicBezTo>
                    <a:pt x="858" y="758"/>
                    <a:pt x="857" y="764"/>
                    <a:pt x="860" y="768"/>
                  </a:cubicBezTo>
                  <a:cubicBezTo>
                    <a:pt x="862" y="771"/>
                    <a:pt x="868" y="768"/>
                    <a:pt x="869" y="771"/>
                  </a:cubicBezTo>
                  <a:cubicBezTo>
                    <a:pt x="871" y="781"/>
                    <a:pt x="866" y="794"/>
                    <a:pt x="863" y="804"/>
                  </a:cubicBezTo>
                  <a:cubicBezTo>
                    <a:pt x="867" y="816"/>
                    <a:pt x="870" y="811"/>
                    <a:pt x="878" y="819"/>
                  </a:cubicBezTo>
                  <a:lnTo>
                    <a:pt x="899" y="822"/>
                  </a:lnTo>
                  <a:lnTo>
                    <a:pt x="926" y="804"/>
                  </a:lnTo>
                  <a:lnTo>
                    <a:pt x="986" y="765"/>
                  </a:lnTo>
                  <a:cubicBezTo>
                    <a:pt x="1007" y="747"/>
                    <a:pt x="996" y="750"/>
                    <a:pt x="1016" y="750"/>
                  </a:cubicBezTo>
                  <a:lnTo>
                    <a:pt x="1037" y="744"/>
                  </a:lnTo>
                  <a:lnTo>
                    <a:pt x="1070" y="705"/>
                  </a:lnTo>
                  <a:lnTo>
                    <a:pt x="1091" y="678"/>
                  </a:lnTo>
                  <a:lnTo>
                    <a:pt x="1106" y="648"/>
                  </a:lnTo>
                  <a:lnTo>
                    <a:pt x="1121" y="630"/>
                  </a:lnTo>
                  <a:lnTo>
                    <a:pt x="1142" y="618"/>
                  </a:lnTo>
                  <a:lnTo>
                    <a:pt x="1166" y="609"/>
                  </a:lnTo>
                  <a:lnTo>
                    <a:pt x="1184" y="585"/>
                  </a:lnTo>
                  <a:lnTo>
                    <a:pt x="1184" y="546"/>
                  </a:lnTo>
                  <a:lnTo>
                    <a:pt x="1193" y="522"/>
                  </a:lnTo>
                  <a:lnTo>
                    <a:pt x="1202" y="492"/>
                  </a:lnTo>
                  <a:lnTo>
                    <a:pt x="1223" y="465"/>
                  </a:lnTo>
                  <a:lnTo>
                    <a:pt x="1232" y="435"/>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31" name="Freeform 35"/>
            <p:cNvSpPr>
              <a:spLocks/>
            </p:cNvSpPr>
            <p:nvPr/>
          </p:nvSpPr>
          <p:spPr bwMode="ltGray">
            <a:xfrm>
              <a:off x="2084" y="2045"/>
              <a:ext cx="38" cy="34"/>
            </a:xfrm>
            <a:custGeom>
              <a:avLst/>
              <a:gdLst/>
              <a:ahLst/>
              <a:cxnLst>
                <a:cxn ang="0">
                  <a:pos x="4" y="12"/>
                </a:cxn>
                <a:cxn ang="0">
                  <a:pos x="18" y="0"/>
                </a:cxn>
                <a:cxn ang="0">
                  <a:pos x="38" y="8"/>
                </a:cxn>
                <a:cxn ang="0">
                  <a:pos x="30" y="34"/>
                </a:cxn>
                <a:cxn ang="0">
                  <a:pos x="14" y="20"/>
                </a:cxn>
                <a:cxn ang="0">
                  <a:pos x="0" y="18"/>
                </a:cxn>
                <a:cxn ang="0">
                  <a:pos x="4" y="12"/>
                </a:cxn>
              </a:cxnLst>
              <a:rect l="0" t="0" r="r" b="b"/>
              <a:pathLst>
                <a:path w="38" h="34">
                  <a:moveTo>
                    <a:pt x="4" y="12"/>
                  </a:moveTo>
                  <a:cubicBezTo>
                    <a:pt x="7" y="4"/>
                    <a:pt x="10" y="3"/>
                    <a:pt x="18" y="0"/>
                  </a:cubicBezTo>
                  <a:cubicBezTo>
                    <a:pt x="25" y="2"/>
                    <a:pt x="30" y="6"/>
                    <a:pt x="38" y="8"/>
                  </a:cubicBezTo>
                  <a:cubicBezTo>
                    <a:pt x="36" y="20"/>
                    <a:pt x="33" y="24"/>
                    <a:pt x="30" y="34"/>
                  </a:cubicBezTo>
                  <a:cubicBezTo>
                    <a:pt x="23" y="30"/>
                    <a:pt x="21" y="24"/>
                    <a:pt x="14" y="20"/>
                  </a:cubicBezTo>
                  <a:cubicBezTo>
                    <a:pt x="8" y="29"/>
                    <a:pt x="5" y="26"/>
                    <a:pt x="0" y="18"/>
                  </a:cubicBezTo>
                  <a:cubicBezTo>
                    <a:pt x="7" y="13"/>
                    <a:pt x="8" y="16"/>
                    <a:pt x="4" y="12"/>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32" name="Freeform 36"/>
            <p:cNvSpPr>
              <a:spLocks/>
            </p:cNvSpPr>
            <p:nvPr/>
          </p:nvSpPr>
          <p:spPr bwMode="ltGray">
            <a:xfrm>
              <a:off x="2118" y="2015"/>
              <a:ext cx="32" cy="39"/>
            </a:xfrm>
            <a:custGeom>
              <a:avLst/>
              <a:gdLst/>
              <a:ahLst/>
              <a:cxnLst>
                <a:cxn ang="0">
                  <a:pos x="6" y="16"/>
                </a:cxn>
                <a:cxn ang="0">
                  <a:pos x="20" y="4"/>
                </a:cxn>
                <a:cxn ang="0">
                  <a:pos x="30" y="22"/>
                </a:cxn>
                <a:cxn ang="0">
                  <a:pos x="32" y="28"/>
                </a:cxn>
                <a:cxn ang="0">
                  <a:pos x="16" y="36"/>
                </a:cxn>
                <a:cxn ang="0">
                  <a:pos x="0" y="30"/>
                </a:cxn>
                <a:cxn ang="0">
                  <a:pos x="6" y="16"/>
                </a:cxn>
              </a:cxnLst>
              <a:rect l="0" t="0" r="r" b="b"/>
              <a:pathLst>
                <a:path w="32" h="39">
                  <a:moveTo>
                    <a:pt x="6" y="16"/>
                  </a:moveTo>
                  <a:cubicBezTo>
                    <a:pt x="9" y="8"/>
                    <a:pt x="12" y="7"/>
                    <a:pt x="20" y="4"/>
                  </a:cubicBezTo>
                  <a:cubicBezTo>
                    <a:pt x="29" y="13"/>
                    <a:pt x="25" y="7"/>
                    <a:pt x="30" y="22"/>
                  </a:cubicBezTo>
                  <a:cubicBezTo>
                    <a:pt x="31" y="24"/>
                    <a:pt x="32" y="28"/>
                    <a:pt x="32" y="28"/>
                  </a:cubicBezTo>
                  <a:cubicBezTo>
                    <a:pt x="27" y="35"/>
                    <a:pt x="25" y="39"/>
                    <a:pt x="16" y="36"/>
                  </a:cubicBezTo>
                  <a:cubicBezTo>
                    <a:pt x="7" y="39"/>
                    <a:pt x="5" y="38"/>
                    <a:pt x="0" y="30"/>
                  </a:cubicBezTo>
                  <a:cubicBezTo>
                    <a:pt x="1" y="27"/>
                    <a:pt x="11" y="0"/>
                    <a:pt x="6" y="16"/>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33" name="Freeform 37"/>
            <p:cNvSpPr>
              <a:spLocks/>
            </p:cNvSpPr>
            <p:nvPr/>
          </p:nvSpPr>
          <p:spPr bwMode="ltGray">
            <a:xfrm>
              <a:off x="1610" y="2420"/>
              <a:ext cx="35" cy="38"/>
            </a:xfrm>
            <a:custGeom>
              <a:avLst/>
              <a:gdLst/>
              <a:ahLst/>
              <a:cxnLst>
                <a:cxn ang="0">
                  <a:pos x="10" y="32"/>
                </a:cxn>
                <a:cxn ang="0">
                  <a:pos x="1" y="20"/>
                </a:cxn>
                <a:cxn ang="0">
                  <a:pos x="9" y="0"/>
                </a:cxn>
                <a:cxn ang="0">
                  <a:pos x="31" y="20"/>
                </a:cxn>
                <a:cxn ang="0">
                  <a:pos x="21" y="38"/>
                </a:cxn>
                <a:cxn ang="0">
                  <a:pos x="10" y="32"/>
                </a:cxn>
              </a:cxnLst>
              <a:rect l="0" t="0" r="r" b="b"/>
              <a:pathLst>
                <a:path w="35" h="38">
                  <a:moveTo>
                    <a:pt x="10" y="32"/>
                  </a:moveTo>
                  <a:cubicBezTo>
                    <a:pt x="5" y="28"/>
                    <a:pt x="4" y="25"/>
                    <a:pt x="1" y="20"/>
                  </a:cubicBezTo>
                  <a:cubicBezTo>
                    <a:pt x="0" y="13"/>
                    <a:pt x="3" y="4"/>
                    <a:pt x="9" y="0"/>
                  </a:cubicBezTo>
                  <a:cubicBezTo>
                    <a:pt x="35" y="4"/>
                    <a:pt x="16" y="9"/>
                    <a:pt x="31" y="20"/>
                  </a:cubicBezTo>
                  <a:cubicBezTo>
                    <a:pt x="30" y="28"/>
                    <a:pt x="27" y="33"/>
                    <a:pt x="21" y="38"/>
                  </a:cubicBezTo>
                  <a:cubicBezTo>
                    <a:pt x="18" y="37"/>
                    <a:pt x="10" y="23"/>
                    <a:pt x="10" y="32"/>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34" name="Freeform 38"/>
            <p:cNvSpPr>
              <a:spLocks/>
            </p:cNvSpPr>
            <p:nvPr/>
          </p:nvSpPr>
          <p:spPr bwMode="ltGray">
            <a:xfrm>
              <a:off x="1543" y="2285"/>
              <a:ext cx="53" cy="110"/>
            </a:xfrm>
            <a:custGeom>
              <a:avLst/>
              <a:gdLst/>
              <a:ahLst/>
              <a:cxnLst>
                <a:cxn ang="0">
                  <a:pos x="38" y="65"/>
                </a:cxn>
                <a:cxn ang="0">
                  <a:pos x="46" y="35"/>
                </a:cxn>
                <a:cxn ang="0">
                  <a:pos x="50" y="15"/>
                </a:cxn>
                <a:cxn ang="0">
                  <a:pos x="52" y="0"/>
                </a:cxn>
                <a:cxn ang="0">
                  <a:pos x="37" y="6"/>
                </a:cxn>
                <a:cxn ang="0">
                  <a:pos x="22" y="23"/>
                </a:cxn>
                <a:cxn ang="0">
                  <a:pos x="25" y="45"/>
                </a:cxn>
                <a:cxn ang="0">
                  <a:pos x="11" y="68"/>
                </a:cxn>
                <a:cxn ang="0">
                  <a:pos x="2" y="93"/>
                </a:cxn>
                <a:cxn ang="0">
                  <a:pos x="11" y="110"/>
                </a:cxn>
                <a:cxn ang="0">
                  <a:pos x="22" y="99"/>
                </a:cxn>
                <a:cxn ang="0">
                  <a:pos x="23" y="83"/>
                </a:cxn>
                <a:cxn ang="0">
                  <a:pos x="31" y="66"/>
                </a:cxn>
                <a:cxn ang="0">
                  <a:pos x="38" y="65"/>
                </a:cxn>
              </a:cxnLst>
              <a:rect l="0" t="0" r="r" b="b"/>
              <a:pathLst>
                <a:path w="53" h="110">
                  <a:moveTo>
                    <a:pt x="38" y="65"/>
                  </a:moveTo>
                  <a:cubicBezTo>
                    <a:pt x="37" y="51"/>
                    <a:pt x="34" y="42"/>
                    <a:pt x="46" y="35"/>
                  </a:cubicBezTo>
                  <a:cubicBezTo>
                    <a:pt x="52" y="25"/>
                    <a:pt x="52" y="28"/>
                    <a:pt x="50" y="15"/>
                  </a:cubicBezTo>
                  <a:cubicBezTo>
                    <a:pt x="53" y="10"/>
                    <a:pt x="53" y="6"/>
                    <a:pt x="52" y="0"/>
                  </a:cubicBezTo>
                  <a:cubicBezTo>
                    <a:pt x="46" y="2"/>
                    <a:pt x="42" y="2"/>
                    <a:pt x="37" y="6"/>
                  </a:cubicBezTo>
                  <a:cubicBezTo>
                    <a:pt x="33" y="12"/>
                    <a:pt x="28" y="19"/>
                    <a:pt x="22" y="23"/>
                  </a:cubicBezTo>
                  <a:cubicBezTo>
                    <a:pt x="19" y="30"/>
                    <a:pt x="22" y="38"/>
                    <a:pt x="25" y="45"/>
                  </a:cubicBezTo>
                  <a:cubicBezTo>
                    <a:pt x="23" y="54"/>
                    <a:pt x="20" y="65"/>
                    <a:pt x="11" y="68"/>
                  </a:cubicBezTo>
                  <a:cubicBezTo>
                    <a:pt x="7" y="76"/>
                    <a:pt x="8" y="86"/>
                    <a:pt x="2" y="93"/>
                  </a:cubicBezTo>
                  <a:cubicBezTo>
                    <a:pt x="0" y="103"/>
                    <a:pt x="2" y="106"/>
                    <a:pt x="11" y="110"/>
                  </a:cubicBezTo>
                  <a:cubicBezTo>
                    <a:pt x="18" y="108"/>
                    <a:pt x="19" y="106"/>
                    <a:pt x="22" y="99"/>
                  </a:cubicBezTo>
                  <a:cubicBezTo>
                    <a:pt x="24" y="84"/>
                    <a:pt x="32" y="101"/>
                    <a:pt x="23" y="83"/>
                  </a:cubicBezTo>
                  <a:cubicBezTo>
                    <a:pt x="25" y="77"/>
                    <a:pt x="28" y="72"/>
                    <a:pt x="31" y="66"/>
                  </a:cubicBezTo>
                  <a:cubicBezTo>
                    <a:pt x="34" y="72"/>
                    <a:pt x="38" y="72"/>
                    <a:pt x="38" y="65"/>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35" name="Freeform 39"/>
            <p:cNvSpPr>
              <a:spLocks/>
            </p:cNvSpPr>
            <p:nvPr/>
          </p:nvSpPr>
          <p:spPr bwMode="ltGray">
            <a:xfrm>
              <a:off x="47" y="3743"/>
              <a:ext cx="261" cy="390"/>
            </a:xfrm>
            <a:custGeom>
              <a:avLst/>
              <a:gdLst/>
              <a:ahLst/>
              <a:cxnLst>
                <a:cxn ang="0">
                  <a:pos x="63" y="78"/>
                </a:cxn>
                <a:cxn ang="0">
                  <a:pos x="75" y="63"/>
                </a:cxn>
                <a:cxn ang="0">
                  <a:pos x="150" y="6"/>
                </a:cxn>
                <a:cxn ang="0">
                  <a:pos x="204" y="9"/>
                </a:cxn>
                <a:cxn ang="0">
                  <a:pos x="231" y="0"/>
                </a:cxn>
                <a:cxn ang="0">
                  <a:pos x="261" y="24"/>
                </a:cxn>
                <a:cxn ang="0">
                  <a:pos x="243" y="51"/>
                </a:cxn>
                <a:cxn ang="0">
                  <a:pos x="213" y="114"/>
                </a:cxn>
                <a:cxn ang="0">
                  <a:pos x="195" y="159"/>
                </a:cxn>
                <a:cxn ang="0">
                  <a:pos x="165" y="204"/>
                </a:cxn>
                <a:cxn ang="0">
                  <a:pos x="120" y="309"/>
                </a:cxn>
                <a:cxn ang="0">
                  <a:pos x="78" y="360"/>
                </a:cxn>
                <a:cxn ang="0">
                  <a:pos x="54" y="390"/>
                </a:cxn>
                <a:cxn ang="0">
                  <a:pos x="48" y="354"/>
                </a:cxn>
                <a:cxn ang="0">
                  <a:pos x="30" y="297"/>
                </a:cxn>
                <a:cxn ang="0">
                  <a:pos x="15" y="261"/>
                </a:cxn>
                <a:cxn ang="0">
                  <a:pos x="9" y="243"/>
                </a:cxn>
                <a:cxn ang="0">
                  <a:pos x="9" y="183"/>
                </a:cxn>
                <a:cxn ang="0">
                  <a:pos x="0" y="153"/>
                </a:cxn>
                <a:cxn ang="0">
                  <a:pos x="42" y="102"/>
                </a:cxn>
                <a:cxn ang="0">
                  <a:pos x="63" y="78"/>
                </a:cxn>
              </a:cxnLst>
              <a:rect l="0" t="0" r="r" b="b"/>
              <a:pathLst>
                <a:path w="261" h="390">
                  <a:moveTo>
                    <a:pt x="63" y="78"/>
                  </a:moveTo>
                  <a:cubicBezTo>
                    <a:pt x="70" y="58"/>
                    <a:pt x="60" y="80"/>
                    <a:pt x="75" y="63"/>
                  </a:cubicBezTo>
                  <a:cubicBezTo>
                    <a:pt x="101" y="33"/>
                    <a:pt x="111" y="19"/>
                    <a:pt x="150" y="6"/>
                  </a:cubicBezTo>
                  <a:cubicBezTo>
                    <a:pt x="166" y="7"/>
                    <a:pt x="188" y="14"/>
                    <a:pt x="204" y="9"/>
                  </a:cubicBezTo>
                  <a:cubicBezTo>
                    <a:pt x="213" y="6"/>
                    <a:pt x="231" y="0"/>
                    <a:pt x="231" y="0"/>
                  </a:cubicBezTo>
                  <a:cubicBezTo>
                    <a:pt x="249" y="4"/>
                    <a:pt x="255" y="6"/>
                    <a:pt x="261" y="24"/>
                  </a:cubicBezTo>
                  <a:cubicBezTo>
                    <a:pt x="257" y="36"/>
                    <a:pt x="248" y="40"/>
                    <a:pt x="243" y="51"/>
                  </a:cubicBezTo>
                  <a:cubicBezTo>
                    <a:pt x="233" y="72"/>
                    <a:pt x="222" y="93"/>
                    <a:pt x="213" y="114"/>
                  </a:cubicBezTo>
                  <a:cubicBezTo>
                    <a:pt x="206" y="129"/>
                    <a:pt x="203" y="144"/>
                    <a:pt x="195" y="159"/>
                  </a:cubicBezTo>
                  <a:cubicBezTo>
                    <a:pt x="186" y="175"/>
                    <a:pt x="169" y="186"/>
                    <a:pt x="165" y="204"/>
                  </a:cubicBezTo>
                  <a:cubicBezTo>
                    <a:pt x="159" y="229"/>
                    <a:pt x="146" y="300"/>
                    <a:pt x="120" y="309"/>
                  </a:cubicBezTo>
                  <a:cubicBezTo>
                    <a:pt x="108" y="327"/>
                    <a:pt x="92" y="343"/>
                    <a:pt x="78" y="360"/>
                  </a:cubicBezTo>
                  <a:cubicBezTo>
                    <a:pt x="69" y="371"/>
                    <a:pt x="66" y="386"/>
                    <a:pt x="54" y="390"/>
                  </a:cubicBezTo>
                  <a:cubicBezTo>
                    <a:pt x="46" y="378"/>
                    <a:pt x="51" y="370"/>
                    <a:pt x="48" y="354"/>
                  </a:cubicBezTo>
                  <a:cubicBezTo>
                    <a:pt x="44" y="335"/>
                    <a:pt x="36" y="316"/>
                    <a:pt x="30" y="297"/>
                  </a:cubicBezTo>
                  <a:cubicBezTo>
                    <a:pt x="26" y="285"/>
                    <a:pt x="19" y="273"/>
                    <a:pt x="15" y="261"/>
                  </a:cubicBezTo>
                  <a:cubicBezTo>
                    <a:pt x="13" y="255"/>
                    <a:pt x="9" y="243"/>
                    <a:pt x="9" y="243"/>
                  </a:cubicBezTo>
                  <a:cubicBezTo>
                    <a:pt x="2" y="177"/>
                    <a:pt x="9" y="259"/>
                    <a:pt x="9" y="183"/>
                  </a:cubicBezTo>
                  <a:cubicBezTo>
                    <a:pt x="9" y="173"/>
                    <a:pt x="0" y="153"/>
                    <a:pt x="0" y="153"/>
                  </a:cubicBezTo>
                  <a:cubicBezTo>
                    <a:pt x="8" y="130"/>
                    <a:pt x="22" y="115"/>
                    <a:pt x="42" y="102"/>
                  </a:cubicBezTo>
                  <a:cubicBezTo>
                    <a:pt x="46" y="90"/>
                    <a:pt x="54" y="87"/>
                    <a:pt x="63" y="78"/>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36" name="Freeform 40"/>
            <p:cNvSpPr>
              <a:spLocks/>
            </p:cNvSpPr>
            <p:nvPr/>
          </p:nvSpPr>
          <p:spPr bwMode="ltGray">
            <a:xfrm>
              <a:off x="0" y="0"/>
              <a:ext cx="2934" cy="3703"/>
            </a:xfrm>
            <a:custGeom>
              <a:avLst/>
              <a:gdLst/>
              <a:ahLst/>
              <a:cxnLst>
                <a:cxn ang="0">
                  <a:pos x="77" y="3626"/>
                </a:cxn>
                <a:cxn ang="0">
                  <a:pos x="146" y="3494"/>
                </a:cxn>
                <a:cxn ang="0">
                  <a:pos x="179" y="3443"/>
                </a:cxn>
                <a:cxn ang="0">
                  <a:pos x="263" y="3308"/>
                </a:cxn>
                <a:cxn ang="0">
                  <a:pos x="353" y="3170"/>
                </a:cxn>
                <a:cxn ang="0">
                  <a:pos x="383" y="3104"/>
                </a:cxn>
                <a:cxn ang="0">
                  <a:pos x="419" y="3041"/>
                </a:cxn>
                <a:cxn ang="0">
                  <a:pos x="452" y="3008"/>
                </a:cxn>
                <a:cxn ang="0">
                  <a:pos x="308" y="2915"/>
                </a:cxn>
                <a:cxn ang="0">
                  <a:pos x="173" y="2951"/>
                </a:cxn>
                <a:cxn ang="0">
                  <a:pos x="416" y="2837"/>
                </a:cxn>
                <a:cxn ang="0">
                  <a:pos x="368" y="2696"/>
                </a:cxn>
                <a:cxn ang="0">
                  <a:pos x="317" y="2657"/>
                </a:cxn>
                <a:cxn ang="0">
                  <a:pos x="419" y="2615"/>
                </a:cxn>
                <a:cxn ang="0">
                  <a:pos x="311" y="2330"/>
                </a:cxn>
                <a:cxn ang="0">
                  <a:pos x="188" y="2090"/>
                </a:cxn>
                <a:cxn ang="0">
                  <a:pos x="311" y="1925"/>
                </a:cxn>
                <a:cxn ang="0">
                  <a:pos x="407" y="1922"/>
                </a:cxn>
                <a:cxn ang="0">
                  <a:pos x="572" y="1817"/>
                </a:cxn>
                <a:cxn ang="0">
                  <a:pos x="590" y="1727"/>
                </a:cxn>
                <a:cxn ang="0">
                  <a:pos x="395" y="1646"/>
                </a:cxn>
                <a:cxn ang="0">
                  <a:pos x="152" y="1673"/>
                </a:cxn>
                <a:cxn ang="0">
                  <a:pos x="149" y="1538"/>
                </a:cxn>
                <a:cxn ang="0">
                  <a:pos x="71" y="1367"/>
                </a:cxn>
                <a:cxn ang="0">
                  <a:pos x="245" y="1379"/>
                </a:cxn>
                <a:cxn ang="0">
                  <a:pos x="470" y="1217"/>
                </a:cxn>
                <a:cxn ang="0">
                  <a:pos x="668" y="1139"/>
                </a:cxn>
                <a:cxn ang="0">
                  <a:pos x="593" y="1334"/>
                </a:cxn>
                <a:cxn ang="0">
                  <a:pos x="593" y="1460"/>
                </a:cxn>
                <a:cxn ang="0">
                  <a:pos x="611" y="1469"/>
                </a:cxn>
                <a:cxn ang="0">
                  <a:pos x="947" y="1361"/>
                </a:cxn>
                <a:cxn ang="0">
                  <a:pos x="1109" y="1424"/>
                </a:cxn>
                <a:cxn ang="0">
                  <a:pos x="1058" y="1580"/>
                </a:cxn>
                <a:cxn ang="0">
                  <a:pos x="983" y="1670"/>
                </a:cxn>
                <a:cxn ang="0">
                  <a:pos x="1055" y="1712"/>
                </a:cxn>
                <a:cxn ang="0">
                  <a:pos x="1214" y="1736"/>
                </a:cxn>
                <a:cxn ang="0">
                  <a:pos x="1259" y="1898"/>
                </a:cxn>
                <a:cxn ang="0">
                  <a:pos x="1208" y="1931"/>
                </a:cxn>
                <a:cxn ang="0">
                  <a:pos x="1205" y="2105"/>
                </a:cxn>
                <a:cxn ang="0">
                  <a:pos x="1184" y="2285"/>
                </a:cxn>
                <a:cxn ang="0">
                  <a:pos x="1148" y="2333"/>
                </a:cxn>
                <a:cxn ang="0">
                  <a:pos x="1280" y="2267"/>
                </a:cxn>
                <a:cxn ang="0">
                  <a:pos x="1316" y="2267"/>
                </a:cxn>
                <a:cxn ang="0">
                  <a:pos x="1361" y="2261"/>
                </a:cxn>
                <a:cxn ang="0">
                  <a:pos x="1415" y="2234"/>
                </a:cxn>
                <a:cxn ang="0">
                  <a:pos x="1616" y="2060"/>
                </a:cxn>
                <a:cxn ang="0">
                  <a:pos x="1595" y="1832"/>
                </a:cxn>
                <a:cxn ang="0">
                  <a:pos x="1433" y="1544"/>
                </a:cxn>
                <a:cxn ang="0">
                  <a:pos x="1391" y="1406"/>
                </a:cxn>
                <a:cxn ang="0">
                  <a:pos x="1604" y="1304"/>
                </a:cxn>
                <a:cxn ang="0">
                  <a:pos x="1679" y="1121"/>
                </a:cxn>
                <a:cxn ang="0">
                  <a:pos x="1829" y="1004"/>
                </a:cxn>
                <a:cxn ang="0">
                  <a:pos x="1991" y="842"/>
                </a:cxn>
                <a:cxn ang="0">
                  <a:pos x="2036" y="899"/>
                </a:cxn>
                <a:cxn ang="0">
                  <a:pos x="2267" y="911"/>
                </a:cxn>
                <a:cxn ang="0">
                  <a:pos x="2534" y="647"/>
                </a:cxn>
                <a:cxn ang="0">
                  <a:pos x="2768" y="347"/>
                </a:cxn>
                <a:cxn ang="0">
                  <a:pos x="2855" y="155"/>
                </a:cxn>
              </a:cxnLst>
              <a:rect l="0" t="0" r="r" b="b"/>
              <a:pathLst>
                <a:path w="2934" h="3703">
                  <a:moveTo>
                    <a:pt x="2934" y="0"/>
                  </a:moveTo>
                  <a:lnTo>
                    <a:pt x="0" y="0"/>
                  </a:lnTo>
                  <a:lnTo>
                    <a:pt x="0" y="3703"/>
                  </a:lnTo>
                  <a:lnTo>
                    <a:pt x="65" y="3665"/>
                  </a:lnTo>
                  <a:lnTo>
                    <a:pt x="77" y="3626"/>
                  </a:lnTo>
                  <a:lnTo>
                    <a:pt x="107" y="3629"/>
                  </a:lnTo>
                  <a:lnTo>
                    <a:pt x="116" y="3590"/>
                  </a:lnTo>
                  <a:lnTo>
                    <a:pt x="143" y="3578"/>
                  </a:lnTo>
                  <a:lnTo>
                    <a:pt x="164" y="3506"/>
                  </a:lnTo>
                  <a:lnTo>
                    <a:pt x="146" y="3494"/>
                  </a:lnTo>
                  <a:lnTo>
                    <a:pt x="140" y="3479"/>
                  </a:lnTo>
                  <a:lnTo>
                    <a:pt x="158" y="3467"/>
                  </a:lnTo>
                  <a:lnTo>
                    <a:pt x="167" y="3485"/>
                  </a:lnTo>
                  <a:lnTo>
                    <a:pt x="185" y="3482"/>
                  </a:lnTo>
                  <a:lnTo>
                    <a:pt x="179" y="3443"/>
                  </a:lnTo>
                  <a:lnTo>
                    <a:pt x="209" y="3419"/>
                  </a:lnTo>
                  <a:lnTo>
                    <a:pt x="215" y="3374"/>
                  </a:lnTo>
                  <a:lnTo>
                    <a:pt x="239" y="3356"/>
                  </a:lnTo>
                  <a:lnTo>
                    <a:pt x="263" y="3335"/>
                  </a:lnTo>
                  <a:lnTo>
                    <a:pt x="263" y="3308"/>
                  </a:lnTo>
                  <a:lnTo>
                    <a:pt x="284" y="3251"/>
                  </a:lnTo>
                  <a:lnTo>
                    <a:pt x="329" y="3284"/>
                  </a:lnTo>
                  <a:lnTo>
                    <a:pt x="347" y="3242"/>
                  </a:lnTo>
                  <a:lnTo>
                    <a:pt x="359" y="3203"/>
                  </a:lnTo>
                  <a:lnTo>
                    <a:pt x="353" y="3170"/>
                  </a:lnTo>
                  <a:lnTo>
                    <a:pt x="371" y="3140"/>
                  </a:lnTo>
                  <a:lnTo>
                    <a:pt x="359" y="3125"/>
                  </a:lnTo>
                  <a:lnTo>
                    <a:pt x="341" y="3107"/>
                  </a:lnTo>
                  <a:lnTo>
                    <a:pt x="374" y="3083"/>
                  </a:lnTo>
                  <a:lnTo>
                    <a:pt x="383" y="3104"/>
                  </a:lnTo>
                  <a:lnTo>
                    <a:pt x="404" y="3104"/>
                  </a:lnTo>
                  <a:lnTo>
                    <a:pt x="425" y="3071"/>
                  </a:lnTo>
                  <a:lnTo>
                    <a:pt x="446" y="3041"/>
                  </a:lnTo>
                  <a:lnTo>
                    <a:pt x="443" y="3035"/>
                  </a:lnTo>
                  <a:lnTo>
                    <a:pt x="419" y="3041"/>
                  </a:lnTo>
                  <a:lnTo>
                    <a:pt x="371" y="3044"/>
                  </a:lnTo>
                  <a:lnTo>
                    <a:pt x="371" y="3032"/>
                  </a:lnTo>
                  <a:lnTo>
                    <a:pt x="392" y="3029"/>
                  </a:lnTo>
                  <a:lnTo>
                    <a:pt x="413" y="3017"/>
                  </a:lnTo>
                  <a:lnTo>
                    <a:pt x="452" y="3008"/>
                  </a:lnTo>
                  <a:lnTo>
                    <a:pt x="470" y="2999"/>
                  </a:lnTo>
                  <a:lnTo>
                    <a:pt x="401" y="2978"/>
                  </a:lnTo>
                  <a:lnTo>
                    <a:pt x="374" y="2942"/>
                  </a:lnTo>
                  <a:lnTo>
                    <a:pt x="344" y="2918"/>
                  </a:lnTo>
                  <a:lnTo>
                    <a:pt x="308" y="2915"/>
                  </a:lnTo>
                  <a:lnTo>
                    <a:pt x="296" y="2942"/>
                  </a:lnTo>
                  <a:lnTo>
                    <a:pt x="260" y="2954"/>
                  </a:lnTo>
                  <a:lnTo>
                    <a:pt x="245" y="2936"/>
                  </a:lnTo>
                  <a:lnTo>
                    <a:pt x="227" y="2936"/>
                  </a:lnTo>
                  <a:lnTo>
                    <a:pt x="173" y="2951"/>
                  </a:lnTo>
                  <a:lnTo>
                    <a:pt x="215" y="2921"/>
                  </a:lnTo>
                  <a:lnTo>
                    <a:pt x="275" y="2909"/>
                  </a:lnTo>
                  <a:lnTo>
                    <a:pt x="320" y="2873"/>
                  </a:lnTo>
                  <a:lnTo>
                    <a:pt x="365" y="2840"/>
                  </a:lnTo>
                  <a:lnTo>
                    <a:pt x="416" y="2837"/>
                  </a:lnTo>
                  <a:lnTo>
                    <a:pt x="428" y="2825"/>
                  </a:lnTo>
                  <a:lnTo>
                    <a:pt x="452" y="2822"/>
                  </a:lnTo>
                  <a:lnTo>
                    <a:pt x="437" y="2780"/>
                  </a:lnTo>
                  <a:lnTo>
                    <a:pt x="407" y="2738"/>
                  </a:lnTo>
                  <a:lnTo>
                    <a:pt x="368" y="2696"/>
                  </a:lnTo>
                  <a:lnTo>
                    <a:pt x="311" y="2672"/>
                  </a:lnTo>
                  <a:lnTo>
                    <a:pt x="269" y="2636"/>
                  </a:lnTo>
                  <a:lnTo>
                    <a:pt x="233" y="2597"/>
                  </a:lnTo>
                  <a:lnTo>
                    <a:pt x="284" y="2615"/>
                  </a:lnTo>
                  <a:lnTo>
                    <a:pt x="317" y="2657"/>
                  </a:lnTo>
                  <a:lnTo>
                    <a:pt x="377" y="2669"/>
                  </a:lnTo>
                  <a:lnTo>
                    <a:pt x="434" y="2702"/>
                  </a:lnTo>
                  <a:lnTo>
                    <a:pt x="464" y="2693"/>
                  </a:lnTo>
                  <a:lnTo>
                    <a:pt x="455" y="2648"/>
                  </a:lnTo>
                  <a:lnTo>
                    <a:pt x="419" y="2615"/>
                  </a:lnTo>
                  <a:lnTo>
                    <a:pt x="410" y="2588"/>
                  </a:lnTo>
                  <a:lnTo>
                    <a:pt x="383" y="2558"/>
                  </a:lnTo>
                  <a:lnTo>
                    <a:pt x="338" y="2525"/>
                  </a:lnTo>
                  <a:lnTo>
                    <a:pt x="335" y="2432"/>
                  </a:lnTo>
                  <a:lnTo>
                    <a:pt x="311" y="2330"/>
                  </a:lnTo>
                  <a:lnTo>
                    <a:pt x="275" y="2231"/>
                  </a:lnTo>
                  <a:lnTo>
                    <a:pt x="191" y="2165"/>
                  </a:lnTo>
                  <a:lnTo>
                    <a:pt x="170" y="2168"/>
                  </a:lnTo>
                  <a:lnTo>
                    <a:pt x="161" y="2105"/>
                  </a:lnTo>
                  <a:lnTo>
                    <a:pt x="188" y="2090"/>
                  </a:lnTo>
                  <a:lnTo>
                    <a:pt x="269" y="1979"/>
                  </a:lnTo>
                  <a:lnTo>
                    <a:pt x="314" y="1961"/>
                  </a:lnTo>
                  <a:lnTo>
                    <a:pt x="332" y="1949"/>
                  </a:lnTo>
                  <a:lnTo>
                    <a:pt x="311" y="1943"/>
                  </a:lnTo>
                  <a:lnTo>
                    <a:pt x="311" y="1925"/>
                  </a:lnTo>
                  <a:lnTo>
                    <a:pt x="329" y="1907"/>
                  </a:lnTo>
                  <a:lnTo>
                    <a:pt x="365" y="1904"/>
                  </a:lnTo>
                  <a:lnTo>
                    <a:pt x="362" y="1931"/>
                  </a:lnTo>
                  <a:lnTo>
                    <a:pt x="374" y="1940"/>
                  </a:lnTo>
                  <a:lnTo>
                    <a:pt x="407" y="1922"/>
                  </a:lnTo>
                  <a:lnTo>
                    <a:pt x="410" y="1877"/>
                  </a:lnTo>
                  <a:lnTo>
                    <a:pt x="428" y="1868"/>
                  </a:lnTo>
                  <a:lnTo>
                    <a:pt x="431" y="1844"/>
                  </a:lnTo>
                  <a:lnTo>
                    <a:pt x="482" y="1838"/>
                  </a:lnTo>
                  <a:lnTo>
                    <a:pt x="572" y="1817"/>
                  </a:lnTo>
                  <a:lnTo>
                    <a:pt x="650" y="1826"/>
                  </a:lnTo>
                  <a:lnTo>
                    <a:pt x="647" y="1775"/>
                  </a:lnTo>
                  <a:lnTo>
                    <a:pt x="683" y="1748"/>
                  </a:lnTo>
                  <a:lnTo>
                    <a:pt x="644" y="1739"/>
                  </a:lnTo>
                  <a:lnTo>
                    <a:pt x="590" y="1727"/>
                  </a:lnTo>
                  <a:lnTo>
                    <a:pt x="557" y="1721"/>
                  </a:lnTo>
                  <a:lnTo>
                    <a:pt x="485" y="1682"/>
                  </a:lnTo>
                  <a:lnTo>
                    <a:pt x="461" y="1640"/>
                  </a:lnTo>
                  <a:lnTo>
                    <a:pt x="431" y="1637"/>
                  </a:lnTo>
                  <a:lnTo>
                    <a:pt x="395" y="1646"/>
                  </a:lnTo>
                  <a:lnTo>
                    <a:pt x="338" y="1688"/>
                  </a:lnTo>
                  <a:lnTo>
                    <a:pt x="284" y="1703"/>
                  </a:lnTo>
                  <a:lnTo>
                    <a:pt x="224" y="1736"/>
                  </a:lnTo>
                  <a:lnTo>
                    <a:pt x="197" y="1736"/>
                  </a:lnTo>
                  <a:lnTo>
                    <a:pt x="152" y="1673"/>
                  </a:lnTo>
                  <a:lnTo>
                    <a:pt x="149" y="1646"/>
                  </a:lnTo>
                  <a:lnTo>
                    <a:pt x="164" y="1616"/>
                  </a:lnTo>
                  <a:lnTo>
                    <a:pt x="197" y="1574"/>
                  </a:lnTo>
                  <a:lnTo>
                    <a:pt x="197" y="1559"/>
                  </a:lnTo>
                  <a:lnTo>
                    <a:pt x="149" y="1538"/>
                  </a:lnTo>
                  <a:lnTo>
                    <a:pt x="107" y="1532"/>
                  </a:lnTo>
                  <a:lnTo>
                    <a:pt x="74" y="1532"/>
                  </a:lnTo>
                  <a:lnTo>
                    <a:pt x="56" y="1511"/>
                  </a:lnTo>
                  <a:lnTo>
                    <a:pt x="53" y="1460"/>
                  </a:lnTo>
                  <a:lnTo>
                    <a:pt x="71" y="1367"/>
                  </a:lnTo>
                  <a:lnTo>
                    <a:pt x="104" y="1355"/>
                  </a:lnTo>
                  <a:lnTo>
                    <a:pt x="125" y="1343"/>
                  </a:lnTo>
                  <a:lnTo>
                    <a:pt x="137" y="1373"/>
                  </a:lnTo>
                  <a:lnTo>
                    <a:pt x="197" y="1388"/>
                  </a:lnTo>
                  <a:lnTo>
                    <a:pt x="245" y="1379"/>
                  </a:lnTo>
                  <a:lnTo>
                    <a:pt x="251" y="1334"/>
                  </a:lnTo>
                  <a:lnTo>
                    <a:pt x="302" y="1301"/>
                  </a:lnTo>
                  <a:lnTo>
                    <a:pt x="344" y="1286"/>
                  </a:lnTo>
                  <a:lnTo>
                    <a:pt x="464" y="1238"/>
                  </a:lnTo>
                  <a:lnTo>
                    <a:pt x="470" y="1217"/>
                  </a:lnTo>
                  <a:lnTo>
                    <a:pt x="560" y="1154"/>
                  </a:lnTo>
                  <a:lnTo>
                    <a:pt x="575" y="1130"/>
                  </a:lnTo>
                  <a:lnTo>
                    <a:pt x="605" y="1151"/>
                  </a:lnTo>
                  <a:lnTo>
                    <a:pt x="629" y="1163"/>
                  </a:lnTo>
                  <a:lnTo>
                    <a:pt x="668" y="1139"/>
                  </a:lnTo>
                  <a:lnTo>
                    <a:pt x="674" y="1163"/>
                  </a:lnTo>
                  <a:lnTo>
                    <a:pt x="716" y="1181"/>
                  </a:lnTo>
                  <a:lnTo>
                    <a:pt x="704" y="1220"/>
                  </a:lnTo>
                  <a:lnTo>
                    <a:pt x="647" y="1283"/>
                  </a:lnTo>
                  <a:lnTo>
                    <a:pt x="593" y="1334"/>
                  </a:lnTo>
                  <a:lnTo>
                    <a:pt x="581" y="1370"/>
                  </a:lnTo>
                  <a:lnTo>
                    <a:pt x="593" y="1385"/>
                  </a:lnTo>
                  <a:lnTo>
                    <a:pt x="629" y="1385"/>
                  </a:lnTo>
                  <a:lnTo>
                    <a:pt x="599" y="1430"/>
                  </a:lnTo>
                  <a:lnTo>
                    <a:pt x="593" y="1460"/>
                  </a:lnTo>
                  <a:lnTo>
                    <a:pt x="566" y="1457"/>
                  </a:lnTo>
                  <a:lnTo>
                    <a:pt x="539" y="1475"/>
                  </a:lnTo>
                  <a:lnTo>
                    <a:pt x="536" y="1490"/>
                  </a:lnTo>
                  <a:lnTo>
                    <a:pt x="566" y="1490"/>
                  </a:lnTo>
                  <a:lnTo>
                    <a:pt x="611" y="1469"/>
                  </a:lnTo>
                  <a:lnTo>
                    <a:pt x="659" y="1442"/>
                  </a:lnTo>
                  <a:lnTo>
                    <a:pt x="725" y="1385"/>
                  </a:lnTo>
                  <a:lnTo>
                    <a:pt x="770" y="1385"/>
                  </a:lnTo>
                  <a:lnTo>
                    <a:pt x="845" y="1361"/>
                  </a:lnTo>
                  <a:lnTo>
                    <a:pt x="947" y="1361"/>
                  </a:lnTo>
                  <a:lnTo>
                    <a:pt x="995" y="1391"/>
                  </a:lnTo>
                  <a:lnTo>
                    <a:pt x="998" y="1412"/>
                  </a:lnTo>
                  <a:lnTo>
                    <a:pt x="1019" y="1394"/>
                  </a:lnTo>
                  <a:lnTo>
                    <a:pt x="1055" y="1427"/>
                  </a:lnTo>
                  <a:lnTo>
                    <a:pt x="1109" y="1424"/>
                  </a:lnTo>
                  <a:lnTo>
                    <a:pt x="1094" y="1469"/>
                  </a:lnTo>
                  <a:lnTo>
                    <a:pt x="1082" y="1505"/>
                  </a:lnTo>
                  <a:lnTo>
                    <a:pt x="1073" y="1535"/>
                  </a:lnTo>
                  <a:lnTo>
                    <a:pt x="1091" y="1565"/>
                  </a:lnTo>
                  <a:lnTo>
                    <a:pt x="1058" y="1580"/>
                  </a:lnTo>
                  <a:lnTo>
                    <a:pt x="1040" y="1595"/>
                  </a:lnTo>
                  <a:lnTo>
                    <a:pt x="1013" y="1583"/>
                  </a:lnTo>
                  <a:lnTo>
                    <a:pt x="1013" y="1625"/>
                  </a:lnTo>
                  <a:lnTo>
                    <a:pt x="986" y="1652"/>
                  </a:lnTo>
                  <a:lnTo>
                    <a:pt x="983" y="1670"/>
                  </a:lnTo>
                  <a:lnTo>
                    <a:pt x="1007" y="1673"/>
                  </a:lnTo>
                  <a:lnTo>
                    <a:pt x="1037" y="1667"/>
                  </a:lnTo>
                  <a:lnTo>
                    <a:pt x="1025" y="1694"/>
                  </a:lnTo>
                  <a:lnTo>
                    <a:pt x="1037" y="1709"/>
                  </a:lnTo>
                  <a:lnTo>
                    <a:pt x="1055" y="1712"/>
                  </a:lnTo>
                  <a:lnTo>
                    <a:pt x="1058" y="1727"/>
                  </a:lnTo>
                  <a:lnTo>
                    <a:pt x="1094" y="1703"/>
                  </a:lnTo>
                  <a:lnTo>
                    <a:pt x="1100" y="1676"/>
                  </a:lnTo>
                  <a:lnTo>
                    <a:pt x="1148" y="1730"/>
                  </a:lnTo>
                  <a:lnTo>
                    <a:pt x="1214" y="1736"/>
                  </a:lnTo>
                  <a:lnTo>
                    <a:pt x="1220" y="1754"/>
                  </a:lnTo>
                  <a:lnTo>
                    <a:pt x="1223" y="1781"/>
                  </a:lnTo>
                  <a:lnTo>
                    <a:pt x="1244" y="1838"/>
                  </a:lnTo>
                  <a:lnTo>
                    <a:pt x="1244" y="1856"/>
                  </a:lnTo>
                  <a:lnTo>
                    <a:pt x="1259" y="1898"/>
                  </a:lnTo>
                  <a:lnTo>
                    <a:pt x="1226" y="1883"/>
                  </a:lnTo>
                  <a:lnTo>
                    <a:pt x="1190" y="1883"/>
                  </a:lnTo>
                  <a:lnTo>
                    <a:pt x="1160" y="1898"/>
                  </a:lnTo>
                  <a:lnTo>
                    <a:pt x="1184" y="1928"/>
                  </a:lnTo>
                  <a:lnTo>
                    <a:pt x="1208" y="1931"/>
                  </a:lnTo>
                  <a:lnTo>
                    <a:pt x="1205" y="1949"/>
                  </a:lnTo>
                  <a:lnTo>
                    <a:pt x="1196" y="1982"/>
                  </a:lnTo>
                  <a:lnTo>
                    <a:pt x="1211" y="2039"/>
                  </a:lnTo>
                  <a:lnTo>
                    <a:pt x="1217" y="2072"/>
                  </a:lnTo>
                  <a:lnTo>
                    <a:pt x="1205" y="2105"/>
                  </a:lnTo>
                  <a:lnTo>
                    <a:pt x="1184" y="2150"/>
                  </a:lnTo>
                  <a:lnTo>
                    <a:pt x="1169" y="2210"/>
                  </a:lnTo>
                  <a:lnTo>
                    <a:pt x="1166" y="2246"/>
                  </a:lnTo>
                  <a:lnTo>
                    <a:pt x="1193" y="2255"/>
                  </a:lnTo>
                  <a:lnTo>
                    <a:pt x="1184" y="2285"/>
                  </a:lnTo>
                  <a:lnTo>
                    <a:pt x="1169" y="2270"/>
                  </a:lnTo>
                  <a:lnTo>
                    <a:pt x="1154" y="2261"/>
                  </a:lnTo>
                  <a:lnTo>
                    <a:pt x="1163" y="2306"/>
                  </a:lnTo>
                  <a:lnTo>
                    <a:pt x="1142" y="2312"/>
                  </a:lnTo>
                  <a:lnTo>
                    <a:pt x="1148" y="2333"/>
                  </a:lnTo>
                  <a:lnTo>
                    <a:pt x="1181" y="2306"/>
                  </a:lnTo>
                  <a:lnTo>
                    <a:pt x="1193" y="2318"/>
                  </a:lnTo>
                  <a:lnTo>
                    <a:pt x="1211" y="2297"/>
                  </a:lnTo>
                  <a:lnTo>
                    <a:pt x="1232" y="2309"/>
                  </a:lnTo>
                  <a:lnTo>
                    <a:pt x="1280" y="2267"/>
                  </a:lnTo>
                  <a:lnTo>
                    <a:pt x="1298" y="2258"/>
                  </a:lnTo>
                  <a:lnTo>
                    <a:pt x="1283" y="2294"/>
                  </a:lnTo>
                  <a:lnTo>
                    <a:pt x="1295" y="2306"/>
                  </a:lnTo>
                  <a:lnTo>
                    <a:pt x="1310" y="2297"/>
                  </a:lnTo>
                  <a:lnTo>
                    <a:pt x="1316" y="2267"/>
                  </a:lnTo>
                  <a:lnTo>
                    <a:pt x="1328" y="2279"/>
                  </a:lnTo>
                  <a:lnTo>
                    <a:pt x="1340" y="2270"/>
                  </a:lnTo>
                  <a:lnTo>
                    <a:pt x="1331" y="2249"/>
                  </a:lnTo>
                  <a:lnTo>
                    <a:pt x="1355" y="2240"/>
                  </a:lnTo>
                  <a:lnTo>
                    <a:pt x="1361" y="2261"/>
                  </a:lnTo>
                  <a:lnTo>
                    <a:pt x="1382" y="2276"/>
                  </a:lnTo>
                  <a:lnTo>
                    <a:pt x="1394" y="2270"/>
                  </a:lnTo>
                  <a:lnTo>
                    <a:pt x="1379" y="2243"/>
                  </a:lnTo>
                  <a:lnTo>
                    <a:pt x="1367" y="2228"/>
                  </a:lnTo>
                  <a:lnTo>
                    <a:pt x="1415" y="2234"/>
                  </a:lnTo>
                  <a:lnTo>
                    <a:pt x="1448" y="2249"/>
                  </a:lnTo>
                  <a:lnTo>
                    <a:pt x="1451" y="2204"/>
                  </a:lnTo>
                  <a:lnTo>
                    <a:pt x="1547" y="2228"/>
                  </a:lnTo>
                  <a:lnTo>
                    <a:pt x="1598" y="2141"/>
                  </a:lnTo>
                  <a:lnTo>
                    <a:pt x="1616" y="2060"/>
                  </a:lnTo>
                  <a:lnTo>
                    <a:pt x="1598" y="2048"/>
                  </a:lnTo>
                  <a:lnTo>
                    <a:pt x="1595" y="2027"/>
                  </a:lnTo>
                  <a:lnTo>
                    <a:pt x="1601" y="1967"/>
                  </a:lnTo>
                  <a:lnTo>
                    <a:pt x="1607" y="1898"/>
                  </a:lnTo>
                  <a:lnTo>
                    <a:pt x="1595" y="1832"/>
                  </a:lnTo>
                  <a:lnTo>
                    <a:pt x="1571" y="1802"/>
                  </a:lnTo>
                  <a:lnTo>
                    <a:pt x="1541" y="1748"/>
                  </a:lnTo>
                  <a:lnTo>
                    <a:pt x="1490" y="1616"/>
                  </a:lnTo>
                  <a:lnTo>
                    <a:pt x="1454" y="1577"/>
                  </a:lnTo>
                  <a:lnTo>
                    <a:pt x="1433" y="1544"/>
                  </a:lnTo>
                  <a:lnTo>
                    <a:pt x="1400" y="1544"/>
                  </a:lnTo>
                  <a:lnTo>
                    <a:pt x="1388" y="1508"/>
                  </a:lnTo>
                  <a:lnTo>
                    <a:pt x="1397" y="1496"/>
                  </a:lnTo>
                  <a:lnTo>
                    <a:pt x="1394" y="1460"/>
                  </a:lnTo>
                  <a:lnTo>
                    <a:pt x="1391" y="1406"/>
                  </a:lnTo>
                  <a:lnTo>
                    <a:pt x="1421" y="1391"/>
                  </a:lnTo>
                  <a:lnTo>
                    <a:pt x="1445" y="1370"/>
                  </a:lnTo>
                  <a:lnTo>
                    <a:pt x="1505" y="1370"/>
                  </a:lnTo>
                  <a:lnTo>
                    <a:pt x="1562" y="1316"/>
                  </a:lnTo>
                  <a:lnTo>
                    <a:pt x="1604" y="1304"/>
                  </a:lnTo>
                  <a:lnTo>
                    <a:pt x="1658" y="1256"/>
                  </a:lnTo>
                  <a:lnTo>
                    <a:pt x="1682" y="1247"/>
                  </a:lnTo>
                  <a:lnTo>
                    <a:pt x="1691" y="1166"/>
                  </a:lnTo>
                  <a:lnTo>
                    <a:pt x="1694" y="1142"/>
                  </a:lnTo>
                  <a:lnTo>
                    <a:pt x="1679" y="1121"/>
                  </a:lnTo>
                  <a:lnTo>
                    <a:pt x="1682" y="1097"/>
                  </a:lnTo>
                  <a:lnTo>
                    <a:pt x="1727" y="1073"/>
                  </a:lnTo>
                  <a:lnTo>
                    <a:pt x="1781" y="1025"/>
                  </a:lnTo>
                  <a:lnTo>
                    <a:pt x="1805" y="1028"/>
                  </a:lnTo>
                  <a:lnTo>
                    <a:pt x="1829" y="1004"/>
                  </a:lnTo>
                  <a:lnTo>
                    <a:pt x="1832" y="974"/>
                  </a:lnTo>
                  <a:lnTo>
                    <a:pt x="1862" y="974"/>
                  </a:lnTo>
                  <a:lnTo>
                    <a:pt x="1901" y="953"/>
                  </a:lnTo>
                  <a:lnTo>
                    <a:pt x="1940" y="899"/>
                  </a:lnTo>
                  <a:lnTo>
                    <a:pt x="1991" y="842"/>
                  </a:lnTo>
                  <a:lnTo>
                    <a:pt x="1976" y="893"/>
                  </a:lnTo>
                  <a:lnTo>
                    <a:pt x="1988" y="905"/>
                  </a:lnTo>
                  <a:lnTo>
                    <a:pt x="2021" y="851"/>
                  </a:lnTo>
                  <a:lnTo>
                    <a:pt x="2036" y="863"/>
                  </a:lnTo>
                  <a:lnTo>
                    <a:pt x="2036" y="899"/>
                  </a:lnTo>
                  <a:lnTo>
                    <a:pt x="2036" y="926"/>
                  </a:lnTo>
                  <a:lnTo>
                    <a:pt x="2075" y="926"/>
                  </a:lnTo>
                  <a:lnTo>
                    <a:pt x="2129" y="941"/>
                  </a:lnTo>
                  <a:lnTo>
                    <a:pt x="2198" y="932"/>
                  </a:lnTo>
                  <a:lnTo>
                    <a:pt x="2267" y="911"/>
                  </a:lnTo>
                  <a:lnTo>
                    <a:pt x="2315" y="869"/>
                  </a:lnTo>
                  <a:lnTo>
                    <a:pt x="2390" y="818"/>
                  </a:lnTo>
                  <a:lnTo>
                    <a:pt x="2438" y="770"/>
                  </a:lnTo>
                  <a:lnTo>
                    <a:pt x="2480" y="698"/>
                  </a:lnTo>
                  <a:lnTo>
                    <a:pt x="2534" y="647"/>
                  </a:lnTo>
                  <a:lnTo>
                    <a:pt x="2552" y="617"/>
                  </a:lnTo>
                  <a:lnTo>
                    <a:pt x="2573" y="575"/>
                  </a:lnTo>
                  <a:lnTo>
                    <a:pt x="2597" y="536"/>
                  </a:lnTo>
                  <a:lnTo>
                    <a:pt x="2741" y="383"/>
                  </a:lnTo>
                  <a:lnTo>
                    <a:pt x="2768" y="347"/>
                  </a:lnTo>
                  <a:lnTo>
                    <a:pt x="2774" y="320"/>
                  </a:lnTo>
                  <a:lnTo>
                    <a:pt x="2789" y="236"/>
                  </a:lnTo>
                  <a:lnTo>
                    <a:pt x="2807" y="209"/>
                  </a:lnTo>
                  <a:lnTo>
                    <a:pt x="2840" y="176"/>
                  </a:lnTo>
                  <a:lnTo>
                    <a:pt x="2855" y="155"/>
                  </a:lnTo>
                  <a:lnTo>
                    <a:pt x="2855" y="128"/>
                  </a:lnTo>
                  <a:lnTo>
                    <a:pt x="2864" y="101"/>
                  </a:lnTo>
                  <a:lnTo>
                    <a:pt x="2934" y="0"/>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37" name="Freeform 41"/>
            <p:cNvSpPr>
              <a:spLocks/>
            </p:cNvSpPr>
            <p:nvPr/>
          </p:nvSpPr>
          <p:spPr bwMode="ltGray">
            <a:xfrm>
              <a:off x="1460" y="2224"/>
              <a:ext cx="32" cy="52"/>
            </a:xfrm>
            <a:custGeom>
              <a:avLst/>
              <a:gdLst/>
              <a:ahLst/>
              <a:cxnLst>
                <a:cxn ang="0">
                  <a:pos x="3" y="46"/>
                </a:cxn>
                <a:cxn ang="0">
                  <a:pos x="0" y="19"/>
                </a:cxn>
                <a:cxn ang="0">
                  <a:pos x="24" y="4"/>
                </a:cxn>
                <a:cxn ang="0">
                  <a:pos x="21" y="52"/>
                </a:cxn>
                <a:cxn ang="0">
                  <a:pos x="3" y="46"/>
                </a:cxn>
              </a:cxnLst>
              <a:rect l="0" t="0" r="r" b="b"/>
              <a:pathLst>
                <a:path w="32" h="52">
                  <a:moveTo>
                    <a:pt x="3" y="46"/>
                  </a:moveTo>
                  <a:cubicBezTo>
                    <a:pt x="6" y="37"/>
                    <a:pt x="0" y="19"/>
                    <a:pt x="0" y="19"/>
                  </a:cubicBezTo>
                  <a:cubicBezTo>
                    <a:pt x="6" y="2"/>
                    <a:pt x="5" y="0"/>
                    <a:pt x="24" y="4"/>
                  </a:cubicBezTo>
                  <a:cubicBezTo>
                    <a:pt x="30" y="22"/>
                    <a:pt x="32" y="35"/>
                    <a:pt x="21" y="52"/>
                  </a:cubicBezTo>
                  <a:cubicBezTo>
                    <a:pt x="0" y="47"/>
                    <a:pt x="9" y="34"/>
                    <a:pt x="3" y="46"/>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38" name="Freeform 42"/>
            <p:cNvSpPr>
              <a:spLocks/>
            </p:cNvSpPr>
            <p:nvPr/>
          </p:nvSpPr>
          <p:spPr bwMode="ltGray">
            <a:xfrm>
              <a:off x="1117" y="2458"/>
              <a:ext cx="118" cy="46"/>
            </a:xfrm>
            <a:custGeom>
              <a:avLst/>
              <a:gdLst/>
              <a:ahLst/>
              <a:cxnLst>
                <a:cxn ang="0">
                  <a:pos x="16" y="10"/>
                </a:cxn>
                <a:cxn ang="0">
                  <a:pos x="52" y="1"/>
                </a:cxn>
                <a:cxn ang="0">
                  <a:pos x="91" y="7"/>
                </a:cxn>
                <a:cxn ang="0">
                  <a:pos x="106" y="19"/>
                </a:cxn>
                <a:cxn ang="0">
                  <a:pos x="88" y="46"/>
                </a:cxn>
                <a:cxn ang="0">
                  <a:pos x="13" y="43"/>
                </a:cxn>
                <a:cxn ang="0">
                  <a:pos x="7" y="19"/>
                </a:cxn>
                <a:cxn ang="0">
                  <a:pos x="16" y="10"/>
                </a:cxn>
              </a:cxnLst>
              <a:rect l="0" t="0" r="r" b="b"/>
              <a:pathLst>
                <a:path w="118" h="46">
                  <a:moveTo>
                    <a:pt x="16" y="10"/>
                  </a:moveTo>
                  <a:cubicBezTo>
                    <a:pt x="31" y="15"/>
                    <a:pt x="38" y="6"/>
                    <a:pt x="52" y="1"/>
                  </a:cubicBezTo>
                  <a:cubicBezTo>
                    <a:pt x="65" y="2"/>
                    <a:pt x="80" y="0"/>
                    <a:pt x="91" y="7"/>
                  </a:cubicBezTo>
                  <a:cubicBezTo>
                    <a:pt x="118" y="25"/>
                    <a:pt x="77" y="9"/>
                    <a:pt x="106" y="19"/>
                  </a:cubicBezTo>
                  <a:cubicBezTo>
                    <a:pt x="103" y="34"/>
                    <a:pt x="103" y="41"/>
                    <a:pt x="88" y="46"/>
                  </a:cubicBezTo>
                  <a:cubicBezTo>
                    <a:pt x="63" y="45"/>
                    <a:pt x="38" y="46"/>
                    <a:pt x="13" y="43"/>
                  </a:cubicBezTo>
                  <a:cubicBezTo>
                    <a:pt x="0" y="42"/>
                    <a:pt x="2" y="27"/>
                    <a:pt x="7" y="19"/>
                  </a:cubicBezTo>
                  <a:cubicBezTo>
                    <a:pt x="18" y="0"/>
                    <a:pt x="16" y="29"/>
                    <a:pt x="16" y="10"/>
                  </a:cubicBezTo>
                  <a:close/>
                </a:path>
              </a:pathLst>
            </a:custGeom>
            <a:solidFill>
              <a:schemeClr val="bg2"/>
            </a:solidFill>
            <a:ln w="9525">
              <a:noFill/>
              <a:round/>
              <a:headEnd/>
              <a:tailEnd/>
            </a:ln>
            <a:effectLst/>
          </p:spPr>
          <p:txBody>
            <a:bodyPr wrap="none" anchor="ctr"/>
            <a:lstStyle/>
            <a:p>
              <a:pPr>
                <a:defRPr/>
              </a:pPr>
              <a:endParaRPr lang="ja-JP" altLang="en-US"/>
            </a:p>
          </p:txBody>
        </p:sp>
        <p:sp>
          <p:nvSpPr>
            <p:cNvPr id="234539" name="Freeform 43"/>
            <p:cNvSpPr>
              <a:spLocks/>
            </p:cNvSpPr>
            <p:nvPr/>
          </p:nvSpPr>
          <p:spPr bwMode="ltGray">
            <a:xfrm>
              <a:off x="3191" y="110"/>
              <a:ext cx="39" cy="285"/>
            </a:xfrm>
            <a:custGeom>
              <a:avLst/>
              <a:gdLst/>
              <a:ahLst/>
              <a:cxnLst>
                <a:cxn ang="0">
                  <a:pos x="39" y="285"/>
                </a:cxn>
                <a:cxn ang="0">
                  <a:pos x="15" y="243"/>
                </a:cxn>
                <a:cxn ang="0">
                  <a:pos x="9" y="201"/>
                </a:cxn>
                <a:cxn ang="0">
                  <a:pos x="0" y="165"/>
                </a:cxn>
                <a:cxn ang="0">
                  <a:pos x="9" y="132"/>
                </a:cxn>
                <a:cxn ang="0">
                  <a:pos x="18" y="84"/>
                </a:cxn>
                <a:cxn ang="0">
                  <a:pos x="12" y="39"/>
                </a:cxn>
                <a:cxn ang="0">
                  <a:pos x="15" y="0"/>
                </a:cxn>
              </a:cxnLst>
              <a:rect l="0" t="0" r="r" b="b"/>
              <a:pathLst>
                <a:path w="39" h="285">
                  <a:moveTo>
                    <a:pt x="39" y="285"/>
                  </a:moveTo>
                  <a:lnTo>
                    <a:pt x="15" y="243"/>
                  </a:lnTo>
                  <a:lnTo>
                    <a:pt x="9" y="201"/>
                  </a:lnTo>
                  <a:lnTo>
                    <a:pt x="0" y="165"/>
                  </a:lnTo>
                  <a:lnTo>
                    <a:pt x="9" y="132"/>
                  </a:lnTo>
                  <a:lnTo>
                    <a:pt x="18" y="84"/>
                  </a:lnTo>
                  <a:lnTo>
                    <a:pt x="12" y="39"/>
                  </a:lnTo>
                  <a:lnTo>
                    <a:pt x="15" y="0"/>
                  </a:lnTo>
                </a:path>
              </a:pathLst>
            </a:custGeom>
            <a:solidFill>
              <a:schemeClr val="bg2"/>
            </a:solidFill>
            <a:ln w="9525">
              <a:noFill/>
              <a:round/>
              <a:headEnd/>
              <a:tailEnd/>
            </a:ln>
            <a:effectLst/>
          </p:spPr>
          <p:txBody>
            <a:bodyPr wrap="none" anchor="ctr"/>
            <a:lstStyle/>
            <a:p>
              <a:pPr>
                <a:defRPr/>
              </a:pPr>
              <a:endParaRPr lang="ja-JP" altLang="en-US"/>
            </a:p>
          </p:txBody>
        </p:sp>
        <p:sp>
          <p:nvSpPr>
            <p:cNvPr id="234540" name="Freeform 44"/>
            <p:cNvSpPr>
              <a:spLocks/>
            </p:cNvSpPr>
            <p:nvPr/>
          </p:nvSpPr>
          <p:spPr bwMode="ltGray">
            <a:xfrm>
              <a:off x="3185" y="-1"/>
              <a:ext cx="225" cy="399"/>
            </a:xfrm>
            <a:custGeom>
              <a:avLst/>
              <a:gdLst/>
              <a:ahLst/>
              <a:cxnLst>
                <a:cxn ang="0">
                  <a:pos x="45" y="399"/>
                </a:cxn>
                <a:cxn ang="0">
                  <a:pos x="21" y="351"/>
                </a:cxn>
                <a:cxn ang="0">
                  <a:pos x="15" y="303"/>
                </a:cxn>
                <a:cxn ang="0">
                  <a:pos x="0" y="273"/>
                </a:cxn>
                <a:cxn ang="0">
                  <a:pos x="18" y="231"/>
                </a:cxn>
                <a:cxn ang="0">
                  <a:pos x="21" y="207"/>
                </a:cxn>
                <a:cxn ang="0">
                  <a:pos x="18" y="168"/>
                </a:cxn>
                <a:cxn ang="0">
                  <a:pos x="15" y="135"/>
                </a:cxn>
                <a:cxn ang="0">
                  <a:pos x="24" y="99"/>
                </a:cxn>
                <a:cxn ang="0">
                  <a:pos x="39" y="36"/>
                </a:cxn>
                <a:cxn ang="0">
                  <a:pos x="39" y="3"/>
                </a:cxn>
                <a:cxn ang="0">
                  <a:pos x="90" y="0"/>
                </a:cxn>
                <a:cxn ang="0">
                  <a:pos x="84" y="24"/>
                </a:cxn>
                <a:cxn ang="0">
                  <a:pos x="99" y="96"/>
                </a:cxn>
                <a:cxn ang="0">
                  <a:pos x="114" y="129"/>
                </a:cxn>
                <a:cxn ang="0">
                  <a:pos x="138" y="150"/>
                </a:cxn>
                <a:cxn ang="0">
                  <a:pos x="153" y="168"/>
                </a:cxn>
                <a:cxn ang="0">
                  <a:pos x="162" y="186"/>
                </a:cxn>
                <a:cxn ang="0">
                  <a:pos x="162" y="213"/>
                </a:cxn>
                <a:cxn ang="0">
                  <a:pos x="177" y="231"/>
                </a:cxn>
                <a:cxn ang="0">
                  <a:pos x="198" y="234"/>
                </a:cxn>
                <a:cxn ang="0">
                  <a:pos x="204" y="258"/>
                </a:cxn>
                <a:cxn ang="0">
                  <a:pos x="216" y="294"/>
                </a:cxn>
                <a:cxn ang="0">
                  <a:pos x="225" y="318"/>
                </a:cxn>
                <a:cxn ang="0">
                  <a:pos x="216" y="345"/>
                </a:cxn>
                <a:cxn ang="0">
                  <a:pos x="207" y="363"/>
                </a:cxn>
                <a:cxn ang="0">
                  <a:pos x="204" y="324"/>
                </a:cxn>
                <a:cxn ang="0">
                  <a:pos x="186" y="282"/>
                </a:cxn>
                <a:cxn ang="0">
                  <a:pos x="126" y="267"/>
                </a:cxn>
                <a:cxn ang="0">
                  <a:pos x="105" y="246"/>
                </a:cxn>
                <a:cxn ang="0">
                  <a:pos x="87" y="264"/>
                </a:cxn>
                <a:cxn ang="0">
                  <a:pos x="69" y="294"/>
                </a:cxn>
                <a:cxn ang="0">
                  <a:pos x="63" y="324"/>
                </a:cxn>
                <a:cxn ang="0">
                  <a:pos x="60" y="354"/>
                </a:cxn>
                <a:cxn ang="0">
                  <a:pos x="48" y="381"/>
                </a:cxn>
                <a:cxn ang="0">
                  <a:pos x="45" y="399"/>
                </a:cxn>
              </a:cxnLst>
              <a:rect l="0" t="0" r="r" b="b"/>
              <a:pathLst>
                <a:path w="225" h="399">
                  <a:moveTo>
                    <a:pt x="45" y="399"/>
                  </a:moveTo>
                  <a:lnTo>
                    <a:pt x="21" y="351"/>
                  </a:lnTo>
                  <a:lnTo>
                    <a:pt x="15" y="303"/>
                  </a:lnTo>
                  <a:lnTo>
                    <a:pt x="0" y="273"/>
                  </a:lnTo>
                  <a:lnTo>
                    <a:pt x="18" y="231"/>
                  </a:lnTo>
                  <a:lnTo>
                    <a:pt x="21" y="207"/>
                  </a:lnTo>
                  <a:lnTo>
                    <a:pt x="18" y="168"/>
                  </a:lnTo>
                  <a:lnTo>
                    <a:pt x="15" y="135"/>
                  </a:lnTo>
                  <a:lnTo>
                    <a:pt x="24" y="99"/>
                  </a:lnTo>
                  <a:lnTo>
                    <a:pt x="39" y="36"/>
                  </a:lnTo>
                  <a:lnTo>
                    <a:pt x="39" y="3"/>
                  </a:lnTo>
                  <a:lnTo>
                    <a:pt x="90" y="0"/>
                  </a:lnTo>
                  <a:lnTo>
                    <a:pt x="84" y="24"/>
                  </a:lnTo>
                  <a:lnTo>
                    <a:pt x="99" y="96"/>
                  </a:lnTo>
                  <a:lnTo>
                    <a:pt x="114" y="129"/>
                  </a:lnTo>
                  <a:lnTo>
                    <a:pt x="138" y="150"/>
                  </a:lnTo>
                  <a:lnTo>
                    <a:pt x="153" y="168"/>
                  </a:lnTo>
                  <a:lnTo>
                    <a:pt x="162" y="186"/>
                  </a:lnTo>
                  <a:lnTo>
                    <a:pt x="162" y="213"/>
                  </a:lnTo>
                  <a:lnTo>
                    <a:pt x="177" y="231"/>
                  </a:lnTo>
                  <a:lnTo>
                    <a:pt x="198" y="234"/>
                  </a:lnTo>
                  <a:lnTo>
                    <a:pt x="204" y="258"/>
                  </a:lnTo>
                  <a:lnTo>
                    <a:pt x="216" y="294"/>
                  </a:lnTo>
                  <a:lnTo>
                    <a:pt x="225" y="318"/>
                  </a:lnTo>
                  <a:lnTo>
                    <a:pt x="216" y="345"/>
                  </a:lnTo>
                  <a:lnTo>
                    <a:pt x="207" y="363"/>
                  </a:lnTo>
                  <a:lnTo>
                    <a:pt x="204" y="324"/>
                  </a:lnTo>
                  <a:lnTo>
                    <a:pt x="186" y="282"/>
                  </a:lnTo>
                  <a:lnTo>
                    <a:pt x="126" y="267"/>
                  </a:lnTo>
                  <a:lnTo>
                    <a:pt x="105" y="246"/>
                  </a:lnTo>
                  <a:lnTo>
                    <a:pt x="87" y="264"/>
                  </a:lnTo>
                  <a:lnTo>
                    <a:pt x="69" y="294"/>
                  </a:lnTo>
                  <a:lnTo>
                    <a:pt x="63" y="324"/>
                  </a:lnTo>
                  <a:lnTo>
                    <a:pt x="60" y="354"/>
                  </a:lnTo>
                  <a:lnTo>
                    <a:pt x="48" y="381"/>
                  </a:lnTo>
                  <a:lnTo>
                    <a:pt x="45" y="399"/>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234541" name="Freeform 45"/>
            <p:cNvSpPr>
              <a:spLocks/>
            </p:cNvSpPr>
            <p:nvPr/>
          </p:nvSpPr>
          <p:spPr bwMode="ltGray">
            <a:xfrm>
              <a:off x="4130" y="215"/>
              <a:ext cx="116" cy="123"/>
            </a:xfrm>
            <a:custGeom>
              <a:avLst/>
              <a:gdLst/>
              <a:ahLst/>
              <a:cxnLst>
                <a:cxn ang="0">
                  <a:pos x="0" y="120"/>
                </a:cxn>
                <a:cxn ang="0">
                  <a:pos x="30" y="75"/>
                </a:cxn>
                <a:cxn ang="0">
                  <a:pos x="111" y="0"/>
                </a:cxn>
                <a:cxn ang="0">
                  <a:pos x="105" y="42"/>
                </a:cxn>
                <a:cxn ang="0">
                  <a:pos x="24" y="123"/>
                </a:cxn>
                <a:cxn ang="0">
                  <a:pos x="0" y="120"/>
                </a:cxn>
              </a:cxnLst>
              <a:rect l="0" t="0" r="r" b="b"/>
              <a:pathLst>
                <a:path w="116" h="123">
                  <a:moveTo>
                    <a:pt x="0" y="120"/>
                  </a:moveTo>
                  <a:cubicBezTo>
                    <a:pt x="9" y="94"/>
                    <a:pt x="14" y="99"/>
                    <a:pt x="30" y="75"/>
                  </a:cubicBezTo>
                  <a:cubicBezTo>
                    <a:pt x="54" y="38"/>
                    <a:pt x="62" y="8"/>
                    <a:pt x="111" y="0"/>
                  </a:cubicBezTo>
                  <a:cubicBezTo>
                    <a:pt x="116" y="15"/>
                    <a:pt x="110" y="27"/>
                    <a:pt x="105" y="42"/>
                  </a:cubicBezTo>
                  <a:cubicBezTo>
                    <a:pt x="91" y="84"/>
                    <a:pt x="58" y="100"/>
                    <a:pt x="24" y="123"/>
                  </a:cubicBezTo>
                  <a:cubicBezTo>
                    <a:pt x="16" y="122"/>
                    <a:pt x="0" y="120"/>
                    <a:pt x="0" y="120"/>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ja-JP" altLang="en-US"/>
            </a:p>
          </p:txBody>
        </p:sp>
      </p:grpSp>
      <p:sp>
        <p:nvSpPr>
          <p:cNvPr id="234542" name="Rectangle 46"/>
          <p:cNvSpPr>
            <a:spLocks noGrp="1" noChangeArrowheads="1"/>
          </p:cNvSpPr>
          <p:nvPr>
            <p:ph type="title"/>
          </p:nvPr>
        </p:nvSpPr>
        <p:spPr bwMode="auto">
          <a:xfrm>
            <a:off x="457200" y="279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7412" name="Rectangle 47"/>
          <p:cNvSpPr>
            <a:spLocks noGrp="1" noChangeArrowheads="1"/>
          </p:cNvSpPr>
          <p:nvPr>
            <p:ph type="body" idx="1"/>
          </p:nvPr>
        </p:nvSpPr>
        <p:spPr bwMode="auto">
          <a:xfrm>
            <a:off x="457200" y="1600200"/>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34544" name="Rectangle 4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smtClean="0">
                <a:solidFill>
                  <a:schemeClr val="bg2"/>
                </a:solidFill>
                <a:latin typeface="Times New Roman" pitchFamily="18" charset="0"/>
              </a:defRPr>
            </a:lvl1pPr>
          </a:lstStyle>
          <a:p>
            <a:pPr>
              <a:defRPr/>
            </a:pPr>
            <a:endParaRPr lang="en-US" altLang="ja-JP"/>
          </a:p>
        </p:txBody>
      </p:sp>
      <p:sp>
        <p:nvSpPr>
          <p:cNvPr id="234545" name="Rectangle 4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smtClean="0">
                <a:solidFill>
                  <a:schemeClr val="bg2"/>
                </a:solidFill>
                <a:latin typeface="Times New Roman" pitchFamily="18" charset="0"/>
              </a:defRPr>
            </a:lvl1pPr>
          </a:lstStyle>
          <a:p>
            <a:pPr>
              <a:defRPr/>
            </a:pPr>
            <a:endParaRPr lang="en-US" altLang="ja-JP"/>
          </a:p>
        </p:txBody>
      </p:sp>
      <p:sp>
        <p:nvSpPr>
          <p:cNvPr id="234546" name="Rectangle 5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smtClean="0">
                <a:solidFill>
                  <a:schemeClr val="bg2"/>
                </a:solidFill>
                <a:latin typeface="Times New Roman" pitchFamily="18" charset="0"/>
              </a:defRPr>
            </a:lvl1pPr>
          </a:lstStyle>
          <a:p>
            <a:pPr>
              <a:defRPr/>
            </a:pPr>
            <a:fld id="{85198DAD-026B-4A06-8DBB-26B57EF8E0B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933"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C0C0C0"/>
            </a:outerShdw>
          </a:effectLst>
          <a:latin typeface="Arial" charset="0"/>
          <a:ea typeface="ＭＳ Ｐゴシック"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C0C0C0"/>
            </a:outerShdw>
          </a:effectLst>
          <a:latin typeface="Arial" charset="0"/>
          <a:ea typeface="ＭＳ Ｐゴシック"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C0C0C0"/>
            </a:outerShdw>
          </a:effectLst>
          <a:latin typeface="Arial" charset="0"/>
          <a:ea typeface="ＭＳ Ｐゴシック"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C0C0C0"/>
            </a:outerShdw>
          </a:effectLst>
          <a:latin typeface="Arial" charset="0"/>
          <a:ea typeface="ＭＳ Ｐゴシック" charset="-128"/>
        </a:defRPr>
      </a:lvl5pPr>
      <a:lvl6pPr marL="457200" algn="ctr" rtl="0" fontAlgn="base">
        <a:spcBef>
          <a:spcPct val="0"/>
        </a:spcBef>
        <a:spcAft>
          <a:spcPct val="0"/>
        </a:spcAft>
        <a:defRPr kumimoji="1" sz="4400" b="1">
          <a:solidFill>
            <a:schemeClr val="tx2"/>
          </a:solidFill>
          <a:effectLst>
            <a:outerShdw blurRad="38100" dist="38100" dir="2700000" algn="tl">
              <a:srgbClr val="C0C0C0"/>
            </a:outerShdw>
          </a:effectLst>
          <a:latin typeface="Arial" charset="0"/>
          <a:ea typeface="ＭＳ Ｐゴシック" charset="-128"/>
        </a:defRPr>
      </a:lvl6pPr>
      <a:lvl7pPr marL="914400" algn="ctr" rtl="0" fontAlgn="base">
        <a:spcBef>
          <a:spcPct val="0"/>
        </a:spcBef>
        <a:spcAft>
          <a:spcPct val="0"/>
        </a:spcAft>
        <a:defRPr kumimoji="1" sz="4400" b="1">
          <a:solidFill>
            <a:schemeClr val="tx2"/>
          </a:solidFill>
          <a:effectLst>
            <a:outerShdw blurRad="38100" dist="38100" dir="2700000" algn="tl">
              <a:srgbClr val="C0C0C0"/>
            </a:outerShdw>
          </a:effectLst>
          <a:latin typeface="Arial" charset="0"/>
          <a:ea typeface="ＭＳ Ｐゴシック" charset="-128"/>
        </a:defRPr>
      </a:lvl7pPr>
      <a:lvl8pPr marL="1371600" algn="ctr" rtl="0" fontAlgn="base">
        <a:spcBef>
          <a:spcPct val="0"/>
        </a:spcBef>
        <a:spcAft>
          <a:spcPct val="0"/>
        </a:spcAft>
        <a:defRPr kumimoji="1" sz="4400" b="1">
          <a:solidFill>
            <a:schemeClr val="tx2"/>
          </a:solidFill>
          <a:effectLst>
            <a:outerShdw blurRad="38100" dist="38100" dir="2700000" algn="tl">
              <a:srgbClr val="C0C0C0"/>
            </a:outerShdw>
          </a:effectLst>
          <a:latin typeface="Arial" charset="0"/>
          <a:ea typeface="ＭＳ Ｐゴシック" charset="-128"/>
        </a:defRPr>
      </a:lvl8pPr>
      <a:lvl9pPr marL="1828800" algn="ctr" rtl="0" fontAlgn="base">
        <a:spcBef>
          <a:spcPct val="0"/>
        </a:spcBef>
        <a:spcAft>
          <a:spcPct val="0"/>
        </a:spcAft>
        <a:defRPr kumimoji="1" sz="4400" b="1">
          <a:solidFill>
            <a:schemeClr val="tx2"/>
          </a:solidFill>
          <a:effectLst>
            <a:outerShdw blurRad="38100" dist="38100" dir="2700000" algn="tl">
              <a:srgbClr val="C0C0C0"/>
            </a:outerShdw>
          </a:effectLst>
          <a:latin typeface="Arial" charset="0"/>
          <a:ea typeface="ＭＳ Ｐゴシック" charset="-128"/>
        </a:defRPr>
      </a:lvl9pPr>
    </p:titleStyle>
    <p:bodyStyle>
      <a:lvl1pPr marL="342900" indent="-342900" algn="l" rtl="0" eaLnBrk="0" fontAlgn="base" hangingPunct="0">
        <a:spcBef>
          <a:spcPct val="20000"/>
        </a:spcBef>
        <a:spcAft>
          <a:spcPct val="0"/>
        </a:spcAft>
        <a:buClr>
          <a:schemeClr val="tx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b="1">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b="1">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b="1">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b="1">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570"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ja-JP" altLang="en-US"/>
          </a:p>
        </p:txBody>
      </p:sp>
      <p:sp>
        <p:nvSpPr>
          <p:cNvPr id="1843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ja-JP" altLang="en-US" smtClean="0"/>
              <a:t>マスター タイトルの</a:t>
            </a:r>
            <a:br>
              <a:rPr lang="ja-JP" altLang="en-US" smtClean="0"/>
            </a:br>
            <a:r>
              <a:rPr lang="ja-JP" altLang="en-US" smtClean="0"/>
              <a:t>書式設定</a:t>
            </a:r>
          </a:p>
        </p:txBody>
      </p:sp>
      <p:sp>
        <p:nvSpPr>
          <p:cNvPr id="1843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37573"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smtClean="0">
                <a:solidFill>
                  <a:schemeClr val="hlink"/>
                </a:solidFill>
              </a:defRPr>
            </a:lvl1pPr>
          </a:lstStyle>
          <a:p>
            <a:pPr>
              <a:defRPr/>
            </a:pPr>
            <a:endParaRPr lang="en-US" altLang="ja-JP"/>
          </a:p>
        </p:txBody>
      </p:sp>
      <p:sp>
        <p:nvSpPr>
          <p:cNvPr id="237574"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smtClean="0">
                <a:solidFill>
                  <a:schemeClr val="hlink"/>
                </a:solidFill>
              </a:defRPr>
            </a:lvl1pPr>
          </a:lstStyle>
          <a:p>
            <a:pPr>
              <a:defRPr/>
            </a:pPr>
            <a:endParaRPr lang="en-US" altLang="ja-JP"/>
          </a:p>
        </p:txBody>
      </p:sp>
      <p:sp>
        <p:nvSpPr>
          <p:cNvPr id="237575"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solidFill>
                  <a:schemeClr val="hlink"/>
                </a:solidFill>
              </a:defRPr>
            </a:lvl1pPr>
          </a:lstStyle>
          <a:p>
            <a:pPr>
              <a:defRPr/>
            </a:pPr>
            <a:fld id="{5593F928-08D8-4160-B435-B14904A0ACB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934"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l" rtl="0" eaLnBrk="0" fontAlgn="base" hangingPunct="0">
        <a:lnSpc>
          <a:spcPct val="85000"/>
        </a:lnSpc>
        <a:spcBef>
          <a:spcPct val="0"/>
        </a:spcBef>
        <a:spcAft>
          <a:spcPct val="0"/>
        </a:spcAft>
        <a:defRPr kumimoji="1" sz="4000" b="1">
          <a:solidFill>
            <a:schemeClr val="tx2"/>
          </a:solidFill>
          <a:latin typeface="+mj-lt"/>
          <a:ea typeface="+mj-ea"/>
          <a:cs typeface="+mj-cs"/>
        </a:defRPr>
      </a:lvl1pPr>
      <a:lvl2pPr algn="l" rtl="0" eaLnBrk="0" fontAlgn="base" hangingPunct="0">
        <a:lnSpc>
          <a:spcPct val="85000"/>
        </a:lnSpc>
        <a:spcBef>
          <a:spcPct val="0"/>
        </a:spcBef>
        <a:spcAft>
          <a:spcPct val="0"/>
        </a:spcAft>
        <a:defRPr kumimoji="1" sz="4000" b="1">
          <a:solidFill>
            <a:schemeClr val="tx2"/>
          </a:solidFill>
          <a:latin typeface="Arial Narrow" pitchFamily="34" charset="0"/>
          <a:ea typeface="ＭＳ Ｐゴシック" charset="-128"/>
        </a:defRPr>
      </a:lvl2pPr>
      <a:lvl3pPr algn="l" rtl="0" eaLnBrk="0" fontAlgn="base" hangingPunct="0">
        <a:lnSpc>
          <a:spcPct val="85000"/>
        </a:lnSpc>
        <a:spcBef>
          <a:spcPct val="0"/>
        </a:spcBef>
        <a:spcAft>
          <a:spcPct val="0"/>
        </a:spcAft>
        <a:defRPr kumimoji="1" sz="4000" b="1">
          <a:solidFill>
            <a:schemeClr val="tx2"/>
          </a:solidFill>
          <a:latin typeface="Arial Narrow" pitchFamily="34" charset="0"/>
          <a:ea typeface="ＭＳ Ｐゴシック" charset="-128"/>
        </a:defRPr>
      </a:lvl3pPr>
      <a:lvl4pPr algn="l" rtl="0" eaLnBrk="0" fontAlgn="base" hangingPunct="0">
        <a:lnSpc>
          <a:spcPct val="85000"/>
        </a:lnSpc>
        <a:spcBef>
          <a:spcPct val="0"/>
        </a:spcBef>
        <a:spcAft>
          <a:spcPct val="0"/>
        </a:spcAft>
        <a:defRPr kumimoji="1" sz="4000" b="1">
          <a:solidFill>
            <a:schemeClr val="tx2"/>
          </a:solidFill>
          <a:latin typeface="Arial Narrow" pitchFamily="34" charset="0"/>
          <a:ea typeface="ＭＳ Ｐゴシック" charset="-128"/>
        </a:defRPr>
      </a:lvl4pPr>
      <a:lvl5pPr algn="l" rtl="0" eaLnBrk="0" fontAlgn="base" hangingPunct="0">
        <a:lnSpc>
          <a:spcPct val="85000"/>
        </a:lnSpc>
        <a:spcBef>
          <a:spcPct val="0"/>
        </a:spcBef>
        <a:spcAft>
          <a:spcPct val="0"/>
        </a:spcAft>
        <a:defRPr kumimoji="1" sz="4000" b="1">
          <a:solidFill>
            <a:schemeClr val="tx2"/>
          </a:solidFill>
          <a:latin typeface="Arial Narrow" pitchFamily="34" charset="0"/>
          <a:ea typeface="ＭＳ Ｐゴシック" charset="-128"/>
        </a:defRPr>
      </a:lvl5pPr>
      <a:lvl6pPr marL="457200" algn="l" rtl="0" fontAlgn="base">
        <a:lnSpc>
          <a:spcPct val="85000"/>
        </a:lnSpc>
        <a:spcBef>
          <a:spcPct val="0"/>
        </a:spcBef>
        <a:spcAft>
          <a:spcPct val="0"/>
        </a:spcAft>
        <a:defRPr kumimoji="1" sz="4000" b="1">
          <a:solidFill>
            <a:schemeClr val="tx2"/>
          </a:solidFill>
          <a:latin typeface="Arial Narrow" pitchFamily="34" charset="0"/>
          <a:ea typeface="ＭＳ Ｐゴシック" charset="-128"/>
        </a:defRPr>
      </a:lvl6pPr>
      <a:lvl7pPr marL="914400" algn="l" rtl="0" fontAlgn="base">
        <a:lnSpc>
          <a:spcPct val="85000"/>
        </a:lnSpc>
        <a:spcBef>
          <a:spcPct val="0"/>
        </a:spcBef>
        <a:spcAft>
          <a:spcPct val="0"/>
        </a:spcAft>
        <a:defRPr kumimoji="1" sz="4000" b="1">
          <a:solidFill>
            <a:schemeClr val="tx2"/>
          </a:solidFill>
          <a:latin typeface="Arial Narrow" pitchFamily="34" charset="0"/>
          <a:ea typeface="ＭＳ Ｐゴシック" charset="-128"/>
        </a:defRPr>
      </a:lvl7pPr>
      <a:lvl8pPr marL="1371600" algn="l" rtl="0" fontAlgn="base">
        <a:lnSpc>
          <a:spcPct val="85000"/>
        </a:lnSpc>
        <a:spcBef>
          <a:spcPct val="0"/>
        </a:spcBef>
        <a:spcAft>
          <a:spcPct val="0"/>
        </a:spcAft>
        <a:defRPr kumimoji="1" sz="4000" b="1">
          <a:solidFill>
            <a:schemeClr val="tx2"/>
          </a:solidFill>
          <a:latin typeface="Arial Narrow" pitchFamily="34" charset="0"/>
          <a:ea typeface="ＭＳ Ｐゴシック" charset="-128"/>
        </a:defRPr>
      </a:lvl8pPr>
      <a:lvl9pPr marL="1828800" algn="l" rtl="0" fontAlgn="base">
        <a:lnSpc>
          <a:spcPct val="85000"/>
        </a:lnSpc>
        <a:spcBef>
          <a:spcPct val="0"/>
        </a:spcBef>
        <a:spcAft>
          <a:spcPct val="0"/>
        </a:spcAft>
        <a:defRPr kumimoji="1" sz="4000" b="1">
          <a:solidFill>
            <a:schemeClr val="tx2"/>
          </a:solidFill>
          <a:latin typeface="Arial Narrow" pitchFamily="34" charset="0"/>
          <a:ea typeface="ＭＳ Ｐゴシック" charset="-128"/>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フリーフォーム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フリーフォーム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線コネクタ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タイトル プレースホル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ja-JP" altLang="en-US" smtClean="0"/>
              <a:t>マスタ タイトルの書式設定</a:t>
            </a:r>
            <a:endParaRPr kumimoji="0" lang="en-US"/>
          </a:p>
        </p:txBody>
      </p:sp>
      <p:sp>
        <p:nvSpPr>
          <p:cNvPr id="30" name="テキスト プレースホルダ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日付プレースホル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ltLang="ja-JP"/>
          </a:p>
        </p:txBody>
      </p:sp>
      <p:sp>
        <p:nvSpPr>
          <p:cNvPr id="22" name="フッター プレースホル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ltLang="ja-JP"/>
          </a:p>
        </p:txBody>
      </p:sp>
      <p:sp>
        <p:nvSpPr>
          <p:cNvPr id="18" name="スライド番号プレースホル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8630C421-7CCC-4479-8EED-A793FC8FDF72}"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txStyles>
    <p:titleStyle>
      <a:lvl1pPr algn="l" rtl="0" eaLnBrk="1" latinLnBrk="0" hangingPunct="1">
        <a:spcBef>
          <a:spcPct val="0"/>
        </a:spcBef>
        <a:buNone/>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1"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1"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1"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1"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1"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8630C421-7CCC-4479-8EED-A793FC8FDF72}"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00475" y="1789113"/>
            <a:ext cx="5340350" cy="5056187"/>
            <a:chOff x="2394" y="1127"/>
            <a:chExt cx="3364" cy="3185"/>
          </a:xfrm>
        </p:grpSpPr>
        <p:sp>
          <p:nvSpPr>
            <p:cNvPr id="16896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6896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ja-JP" altLang="en-US"/>
            </a:p>
          </p:txBody>
        </p:sp>
        <p:sp>
          <p:nvSpPr>
            <p:cNvPr id="16896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6896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6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6896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6896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6897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6897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6897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7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7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ja-JP" altLang="en-US"/>
            </a:p>
          </p:txBody>
        </p:sp>
        <p:sp>
          <p:nvSpPr>
            <p:cNvPr id="16897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ja-JP" altLang="en-US"/>
            </a:p>
          </p:txBody>
        </p:sp>
        <p:sp>
          <p:nvSpPr>
            <p:cNvPr id="16897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7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7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7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8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8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8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8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ja-JP" altLang="en-US"/>
            </a:p>
          </p:txBody>
        </p:sp>
        <p:sp>
          <p:nvSpPr>
            <p:cNvPr id="16898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8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8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8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ja-JP" altLang="en-US"/>
            </a:p>
          </p:txBody>
        </p:sp>
        <p:sp>
          <p:nvSpPr>
            <p:cNvPr id="16898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ja-JP" altLang="en-US"/>
            </a:p>
          </p:txBody>
        </p:sp>
        <p:sp>
          <p:nvSpPr>
            <p:cNvPr id="16898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ja-JP" altLang="en-US"/>
            </a:p>
          </p:txBody>
        </p:sp>
        <p:sp>
          <p:nvSpPr>
            <p:cNvPr id="16899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9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ja-JP" altLang="en-US"/>
            </a:p>
          </p:txBody>
        </p:sp>
        <p:sp>
          <p:nvSpPr>
            <p:cNvPr id="16899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ja-JP" altLang="en-US"/>
            </a:p>
          </p:txBody>
        </p:sp>
        <p:sp>
          <p:nvSpPr>
            <p:cNvPr id="16899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ja-JP" altLang="en-US"/>
            </a:p>
          </p:txBody>
        </p:sp>
        <p:sp>
          <p:nvSpPr>
            <p:cNvPr id="16899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ja-JP" altLang="en-US"/>
            </a:p>
          </p:txBody>
        </p:sp>
        <p:sp>
          <p:nvSpPr>
            <p:cNvPr id="16899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ja-JP" altLang="en-US"/>
            </a:p>
          </p:txBody>
        </p:sp>
        <p:sp>
          <p:nvSpPr>
            <p:cNvPr id="16899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ja-JP" altLang="en-US"/>
            </a:p>
          </p:txBody>
        </p:sp>
      </p:grpSp>
      <p:sp>
        <p:nvSpPr>
          <p:cNvPr id="16899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6899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6899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200" smtClean="0">
                <a:latin typeface="+mn-lt"/>
              </a:defRPr>
            </a:lvl1pPr>
          </a:lstStyle>
          <a:p>
            <a:pPr>
              <a:defRPr/>
            </a:pPr>
            <a:endParaRPr lang="en-US" altLang="ja-JP"/>
          </a:p>
        </p:txBody>
      </p:sp>
      <p:sp>
        <p:nvSpPr>
          <p:cNvPr id="16900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smtClean="0">
                <a:latin typeface="+mn-lt"/>
              </a:defRPr>
            </a:lvl1pPr>
          </a:lstStyle>
          <a:p>
            <a:pPr>
              <a:defRPr/>
            </a:pPr>
            <a:endParaRPr lang="en-US" altLang="ja-JP"/>
          </a:p>
        </p:txBody>
      </p:sp>
      <p:sp>
        <p:nvSpPr>
          <p:cNvPr id="16900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smtClean="0">
                <a:latin typeface="+mn-lt"/>
              </a:defRPr>
            </a:lvl1pPr>
          </a:lstStyle>
          <a:p>
            <a:pPr>
              <a:defRPr/>
            </a:pPr>
            <a:fld id="{5EDA7503-EED0-4E18-88ED-4C784CE08E9C}"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Lst>
  <p:txStyles>
    <p:titleStyle>
      <a:lvl1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3.xml"/><Relationship Id="rId1" Type="http://schemas.openxmlformats.org/officeDocument/2006/relationships/vmlDrawing" Target="../drawings/vmlDrawing2.vml"/><Relationship Id="rId6" Type="http://schemas.openxmlformats.org/officeDocument/2006/relationships/image" Target="../media/image2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3.xml"/><Relationship Id="rId1" Type="http://schemas.openxmlformats.org/officeDocument/2006/relationships/vmlDrawing" Target="../drawings/vmlDrawing3.vml"/><Relationship Id="rId6" Type="http://schemas.openxmlformats.org/officeDocument/2006/relationships/image" Target="../media/image30.emf"/><Relationship Id="rId5" Type="http://schemas.openxmlformats.org/officeDocument/2006/relationships/oleObject" Target="../embeddings/Microsoft_Excel_97-2003_Worksheet3.xls"/><Relationship Id="rId4"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4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2.xml"/><Relationship Id="rId1" Type="http://schemas.openxmlformats.org/officeDocument/2006/relationships/slideLayout" Target="../slideLayouts/slideLayout78.xml"/><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285720" y="1142984"/>
            <a:ext cx="6400800" cy="762000"/>
          </a:xfrm>
        </p:spPr>
        <p:txBody>
          <a:bodyPr/>
          <a:lstStyle/>
          <a:p>
            <a:pPr eaLnBrk="1" hangingPunct="1"/>
            <a:r>
              <a:rPr lang="ja-JP" altLang="en-US" sz="5400" dirty="0" smtClean="0">
                <a:solidFill>
                  <a:srgbClr val="FFC000"/>
                </a:solidFill>
              </a:rPr>
              <a:t>現代の貿易　</a:t>
            </a:r>
            <a:r>
              <a:rPr lang="en-US" altLang="ja-JP" sz="5400" dirty="0" smtClean="0">
                <a:solidFill>
                  <a:srgbClr val="FFC000"/>
                </a:solidFill>
              </a:rPr>
              <a:t>Ⅱ</a:t>
            </a:r>
          </a:p>
        </p:txBody>
      </p:sp>
      <p:sp>
        <p:nvSpPr>
          <p:cNvPr id="29699" name="Rectangle 3"/>
          <p:cNvSpPr>
            <a:spLocks noGrp="1" noChangeArrowheads="1"/>
          </p:cNvSpPr>
          <p:nvPr>
            <p:ph type="subTitle" idx="1"/>
          </p:nvPr>
        </p:nvSpPr>
        <p:spPr>
          <a:xfrm>
            <a:off x="357158" y="4857760"/>
            <a:ext cx="6400800" cy="533400"/>
          </a:xfrm>
        </p:spPr>
        <p:txBody>
          <a:bodyPr/>
          <a:lstStyle/>
          <a:p>
            <a:pPr eaLnBrk="1" hangingPunct="1"/>
            <a:r>
              <a:rPr lang="ja-JP" altLang="en-US" sz="6000" smtClean="0"/>
              <a:t>経済統合</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ja-JP" altLang="en-US" smtClean="0"/>
              <a:t>地域経済統合の分類</a:t>
            </a:r>
            <a:r>
              <a:rPr lang="ja-JP" altLang="en-US" sz="3400" smtClean="0"/>
              <a:t>－バロッサ</a:t>
            </a:r>
          </a:p>
        </p:txBody>
      </p:sp>
      <p:sp>
        <p:nvSpPr>
          <p:cNvPr id="9219" name="Rectangle 3"/>
          <p:cNvSpPr>
            <a:spLocks noGrp="1" noChangeArrowheads="1"/>
          </p:cNvSpPr>
          <p:nvPr>
            <p:ph type="body" idx="1"/>
          </p:nvPr>
        </p:nvSpPr>
        <p:spPr>
          <a:xfrm>
            <a:off x="1763713" y="1268413"/>
            <a:ext cx="7056437" cy="5111750"/>
          </a:xfrm>
        </p:spPr>
        <p:txBody>
          <a:bodyPr/>
          <a:lstStyle/>
          <a:p>
            <a:pPr eaLnBrk="1" hangingPunct="1">
              <a:lnSpc>
                <a:spcPct val="130000"/>
              </a:lnSpc>
            </a:pPr>
            <a:r>
              <a:rPr lang="ja-JP" altLang="en-US" sz="2400" b="1" smtClean="0"/>
              <a:t>自由貿易地域（</a:t>
            </a:r>
            <a:r>
              <a:rPr lang="en-US" altLang="ja-JP" sz="2400" b="1" smtClean="0"/>
              <a:t>FTA</a:t>
            </a:r>
            <a:r>
              <a:rPr lang="ja-JP" altLang="en-US" sz="2400" b="1" smtClean="0"/>
              <a:t>：</a:t>
            </a:r>
            <a:r>
              <a:rPr lang="en-US" altLang="ja-JP" sz="2400" b="1" smtClean="0"/>
              <a:t>Trade Agreement</a:t>
            </a:r>
            <a:r>
              <a:rPr lang="ja-JP" altLang="en-US" sz="2400" b="1" smtClean="0"/>
              <a:t>）</a:t>
            </a:r>
            <a:r>
              <a:rPr lang="ja-JP" altLang="en-US" sz="2400" smtClean="0"/>
              <a:t> </a:t>
            </a:r>
            <a:endParaRPr lang="ja-JP" altLang="en-US" sz="2400" b="1" smtClean="0"/>
          </a:p>
          <a:p>
            <a:pPr lvl="1" eaLnBrk="1" hangingPunct="1">
              <a:lnSpc>
                <a:spcPct val="130000"/>
              </a:lnSpc>
              <a:buFont typeface="Wingdings" pitchFamily="2" charset="2"/>
              <a:buNone/>
            </a:pPr>
            <a:r>
              <a:rPr lang="ja-JP" altLang="en-US" sz="2000" b="1" smtClean="0"/>
              <a:t>－加盟国間の関税および数量制限の撤廃</a:t>
            </a:r>
          </a:p>
          <a:p>
            <a:pPr lvl="1" eaLnBrk="1" hangingPunct="1">
              <a:lnSpc>
                <a:spcPct val="130000"/>
              </a:lnSpc>
              <a:buFont typeface="Wingdings" pitchFamily="2" charset="2"/>
              <a:buNone/>
            </a:pPr>
            <a:r>
              <a:rPr lang="ja-JP" altLang="en-US" sz="2000" b="1" smtClean="0"/>
              <a:t>－経済連携協定</a:t>
            </a:r>
            <a:r>
              <a:rPr lang="ja-JP" altLang="en-US" sz="1800" b="1" smtClean="0"/>
              <a:t>（</a:t>
            </a:r>
            <a:r>
              <a:rPr lang="en-US" altLang="ja-JP" sz="1800" b="1" smtClean="0"/>
              <a:t>EPA</a:t>
            </a:r>
            <a:r>
              <a:rPr lang="ja-JP" altLang="en-US" sz="1800" b="1" smtClean="0"/>
              <a:t>：</a:t>
            </a:r>
            <a:r>
              <a:rPr lang="en-US" altLang="ja-JP" sz="1800" b="1" smtClean="0"/>
              <a:t>Economic Partnership Agreement </a:t>
            </a:r>
            <a:r>
              <a:rPr lang="ja-JP" altLang="en-US" sz="1800" b="1" smtClean="0"/>
              <a:t>）</a:t>
            </a:r>
            <a:r>
              <a:rPr lang="ja-JP" altLang="en-US" sz="2000" smtClean="0"/>
              <a:t> </a:t>
            </a:r>
            <a:endParaRPr lang="ja-JP" altLang="en-US" sz="2000" b="1" smtClean="0"/>
          </a:p>
          <a:p>
            <a:pPr eaLnBrk="1" hangingPunct="1">
              <a:lnSpc>
                <a:spcPct val="130000"/>
              </a:lnSpc>
            </a:pPr>
            <a:r>
              <a:rPr lang="ja-JP" altLang="en-US" sz="2400" b="1" smtClean="0"/>
              <a:t>関税同盟</a:t>
            </a:r>
          </a:p>
          <a:p>
            <a:pPr lvl="1" eaLnBrk="1" hangingPunct="1">
              <a:lnSpc>
                <a:spcPct val="130000"/>
              </a:lnSpc>
              <a:buFont typeface="Wingdings" pitchFamily="2" charset="2"/>
              <a:buNone/>
            </a:pPr>
            <a:r>
              <a:rPr lang="ja-JP" altLang="en-US" sz="2000" b="1" smtClean="0"/>
              <a:t>－域内自由貿易、域外共通関税等</a:t>
            </a:r>
          </a:p>
          <a:p>
            <a:pPr eaLnBrk="1" hangingPunct="1">
              <a:lnSpc>
                <a:spcPct val="130000"/>
              </a:lnSpc>
            </a:pPr>
            <a:r>
              <a:rPr lang="ja-JP" altLang="en-US" sz="2400" b="1" smtClean="0"/>
              <a:t>共同市場</a:t>
            </a:r>
          </a:p>
          <a:p>
            <a:pPr lvl="1" eaLnBrk="1" hangingPunct="1">
              <a:lnSpc>
                <a:spcPct val="130000"/>
              </a:lnSpc>
              <a:buFont typeface="Wingdings" pitchFamily="2" charset="2"/>
              <a:buNone/>
            </a:pPr>
            <a:r>
              <a:rPr lang="ja-JP" altLang="en-US" sz="2000" b="1" smtClean="0"/>
              <a:t>－貿易に加えて資本、労働等生産要素の移動の制限撤廃、</a:t>
            </a:r>
          </a:p>
          <a:p>
            <a:pPr eaLnBrk="1" hangingPunct="1">
              <a:lnSpc>
                <a:spcPct val="130000"/>
              </a:lnSpc>
            </a:pPr>
            <a:r>
              <a:rPr lang="ja-JP" altLang="en-US" sz="2400" b="1" smtClean="0"/>
              <a:t>完全統合</a:t>
            </a:r>
          </a:p>
          <a:p>
            <a:pPr lvl="1" eaLnBrk="1" hangingPunct="1">
              <a:lnSpc>
                <a:spcPct val="130000"/>
              </a:lnSpc>
            </a:pPr>
            <a:r>
              <a:rPr lang="ja-JP" altLang="en-US" sz="2000" b="1" smtClean="0"/>
              <a:t>経済同盟：通貨統合、財政・課税等各国の経済政策調整</a:t>
            </a:r>
          </a:p>
          <a:p>
            <a:pPr lvl="1" eaLnBrk="1" hangingPunct="1">
              <a:lnSpc>
                <a:spcPct val="130000"/>
              </a:lnSpc>
            </a:pPr>
            <a:r>
              <a:rPr lang="ja-JP" altLang="en-US" sz="2000" b="1" smtClean="0"/>
              <a:t>経済統合：超国家的中央機関、単一国家的共通政策</a:t>
            </a:r>
          </a:p>
        </p:txBody>
      </p:sp>
      <p:sp>
        <p:nvSpPr>
          <p:cNvPr id="9220" name="AutoShape 4"/>
          <p:cNvSpPr>
            <a:spLocks noChangeArrowheads="1"/>
          </p:cNvSpPr>
          <p:nvPr/>
        </p:nvSpPr>
        <p:spPr bwMode="auto">
          <a:xfrm rot="5400000" flipV="1">
            <a:off x="190500" y="3619500"/>
            <a:ext cx="2362200" cy="609600"/>
          </a:xfrm>
          <a:prstGeom prst="homePlate">
            <a:avLst>
              <a:gd name="adj" fmla="val 96875"/>
            </a:avLst>
          </a:prstGeom>
          <a:solidFill>
            <a:schemeClr val="accent1"/>
          </a:solidFill>
          <a:ln w="9525">
            <a:solidFill>
              <a:schemeClr val="tx1"/>
            </a:solidFill>
            <a:miter lim="800000"/>
            <a:headEnd/>
            <a:tailEnd/>
          </a:ln>
          <a:effectLst/>
        </p:spPr>
        <p:txBody>
          <a:bodyPr wrap="none" anchor="ctr"/>
          <a:lstStyle/>
          <a:p>
            <a:pPr algn="ctr">
              <a:defRPr/>
            </a:pPr>
            <a:r>
              <a:rPr lang="ja-JP" altLang="en-US" sz="2400" b="1">
                <a:effectLst>
                  <a:outerShdw blurRad="38100" dist="38100" dir="2700000" algn="tl">
                    <a:srgbClr val="FFFFFF"/>
                  </a:outerShdw>
                </a:effectLst>
                <a:latin typeface="Times New Roman" pitchFamily="18" charset="0"/>
              </a:rPr>
              <a:t>統合度</a:t>
            </a:r>
          </a:p>
        </p:txBody>
      </p:sp>
      <p:sp>
        <p:nvSpPr>
          <p:cNvPr id="34821" name="Text Box 5"/>
          <p:cNvSpPr txBox="1">
            <a:spLocks noChangeArrowheads="1"/>
          </p:cNvSpPr>
          <p:nvPr/>
        </p:nvSpPr>
        <p:spPr bwMode="auto">
          <a:xfrm>
            <a:off x="1066800" y="1981200"/>
            <a:ext cx="590550" cy="944563"/>
          </a:xfrm>
          <a:prstGeom prst="rect">
            <a:avLst/>
          </a:prstGeom>
          <a:noFill/>
          <a:ln w="9525">
            <a:noFill/>
            <a:miter lim="800000"/>
            <a:headEnd/>
            <a:tailEnd/>
          </a:ln>
        </p:spPr>
        <p:txBody>
          <a:bodyPr wrap="none" anchor="ctr">
            <a:spAutoFit/>
          </a:bodyPr>
          <a:lstStyle/>
          <a:p>
            <a:pPr algn="ctr"/>
            <a:r>
              <a:rPr lang="ja-JP" altLang="en-US" sz="3200">
                <a:latin typeface="Times New Roman" pitchFamily="18" charset="0"/>
              </a:rPr>
              <a:t>小</a:t>
            </a:r>
            <a:endParaRPr lang="ja-JP" altLang="en-US" sz="2400">
              <a:latin typeface="Times New Roman" pitchFamily="18" charset="0"/>
            </a:endParaRPr>
          </a:p>
          <a:p>
            <a:pPr algn="ctr"/>
            <a:endParaRPr lang="en-US" altLang="ja-JP" sz="2400">
              <a:latin typeface="Times New Roman" pitchFamily="18" charset="0"/>
            </a:endParaRPr>
          </a:p>
        </p:txBody>
      </p:sp>
      <p:sp>
        <p:nvSpPr>
          <p:cNvPr id="34822" name="Text Box 6"/>
          <p:cNvSpPr txBox="1">
            <a:spLocks noChangeArrowheads="1"/>
          </p:cNvSpPr>
          <p:nvPr/>
        </p:nvSpPr>
        <p:spPr bwMode="auto">
          <a:xfrm>
            <a:off x="1066800" y="5135563"/>
            <a:ext cx="590550" cy="579437"/>
          </a:xfrm>
          <a:prstGeom prst="rect">
            <a:avLst/>
          </a:prstGeom>
          <a:noFill/>
          <a:ln w="9525">
            <a:noFill/>
            <a:miter lim="800000"/>
            <a:headEnd/>
            <a:tailEnd/>
          </a:ln>
        </p:spPr>
        <p:txBody>
          <a:bodyPr wrap="none" anchor="ctr">
            <a:spAutoFit/>
          </a:bodyPr>
          <a:lstStyle/>
          <a:p>
            <a:pPr algn="ctr"/>
            <a:r>
              <a:rPr lang="ja-JP" altLang="en-US" sz="3200">
                <a:latin typeface="Times New Roman" pitchFamily="18" charset="0"/>
              </a:rPr>
              <a:t>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21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219">
                                            <p:txEl>
                                              <p:pRg st="0" end="0"/>
                                            </p:txEl>
                                          </p:spTgt>
                                        </p:tgtEl>
                                        <p:attrNameLst>
                                          <p:attrName>ppt_w</p:attrName>
                                        </p:attrNameLst>
                                      </p:cBhvr>
                                    </p:anim>
                                    <p:anim by="(#ppt_w*0.50)" calcmode="lin" valueType="num">
                                      <p:cBhvr>
                                        <p:cTn id="8" dur="500" decel="50000" autoRev="1" fill="hold">
                                          <p:stCondLst>
                                            <p:cond delay="0"/>
                                          </p:stCondLst>
                                        </p:cTn>
                                        <p:tgtEl>
                                          <p:spTgt spid="9219">
                                            <p:txEl>
                                              <p:pRg st="0" end="0"/>
                                            </p:txEl>
                                          </p:spTgt>
                                        </p:tgtEl>
                                        <p:attrNameLst>
                                          <p:attrName>ppt_x</p:attrName>
                                        </p:attrNameLst>
                                      </p:cBhvr>
                                    </p:anim>
                                    <p:anim from="(-#ppt_h/2)" to="(#ppt_y)" calcmode="lin" valueType="num">
                                      <p:cBhvr>
                                        <p:cTn id="9" dur="1000" fill="hold">
                                          <p:stCondLst>
                                            <p:cond delay="0"/>
                                          </p:stCondLst>
                                        </p:cTn>
                                        <p:tgtEl>
                                          <p:spTgt spid="9219">
                                            <p:txEl>
                                              <p:pRg st="0" end="0"/>
                                            </p:txEl>
                                          </p:spTgt>
                                        </p:tgtEl>
                                        <p:attrNameLst>
                                          <p:attrName>ppt_y</p:attrName>
                                        </p:attrNameLst>
                                      </p:cBhvr>
                                    </p:anim>
                                    <p:animRot by="21600000">
                                      <p:cBhvr>
                                        <p:cTn id="10" dur="1000" fill="hold">
                                          <p:stCondLst>
                                            <p:cond delay="0"/>
                                          </p:stCondLst>
                                        </p:cTn>
                                        <p:tgtEl>
                                          <p:spTgt spid="9219">
                                            <p:txEl>
                                              <p:pRg st="0" end="0"/>
                                            </p:txEl>
                                          </p:spTgt>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9219">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9219">
                                            <p:txEl>
                                              <p:pRg st="1" end="1"/>
                                            </p:txEl>
                                          </p:spTgt>
                                        </p:tgtEl>
                                        <p:attrNameLst>
                                          <p:attrName>ppt_w</p:attrName>
                                        </p:attrNameLst>
                                      </p:cBhvr>
                                    </p:anim>
                                    <p:anim by="(#ppt_w*0.50)" calcmode="lin" valueType="num">
                                      <p:cBhvr>
                                        <p:cTn id="14" dur="500" decel="50000" autoRev="1" fill="hold">
                                          <p:stCondLst>
                                            <p:cond delay="0"/>
                                          </p:stCondLst>
                                        </p:cTn>
                                        <p:tgtEl>
                                          <p:spTgt spid="9219">
                                            <p:txEl>
                                              <p:pRg st="1" end="1"/>
                                            </p:txEl>
                                          </p:spTgt>
                                        </p:tgtEl>
                                        <p:attrNameLst>
                                          <p:attrName>ppt_x</p:attrName>
                                        </p:attrNameLst>
                                      </p:cBhvr>
                                    </p:anim>
                                    <p:anim from="(-#ppt_h/2)" to="(#ppt_y)" calcmode="lin" valueType="num">
                                      <p:cBhvr>
                                        <p:cTn id="15" dur="1000" fill="hold">
                                          <p:stCondLst>
                                            <p:cond delay="0"/>
                                          </p:stCondLst>
                                        </p:cTn>
                                        <p:tgtEl>
                                          <p:spTgt spid="9219">
                                            <p:txEl>
                                              <p:pRg st="1" end="1"/>
                                            </p:txEl>
                                          </p:spTgt>
                                        </p:tgtEl>
                                        <p:attrNameLst>
                                          <p:attrName>ppt_y</p:attrName>
                                        </p:attrNameLst>
                                      </p:cBhvr>
                                    </p:anim>
                                    <p:animRot by="21600000">
                                      <p:cBhvr>
                                        <p:cTn id="16" dur="1000" fill="hold">
                                          <p:stCondLst>
                                            <p:cond delay="0"/>
                                          </p:stCondLst>
                                        </p:cTn>
                                        <p:tgtEl>
                                          <p:spTgt spid="9219">
                                            <p:txEl>
                                              <p:pRg st="1" end="1"/>
                                            </p:txEl>
                                          </p:spTgt>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9219">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9219">
                                            <p:txEl>
                                              <p:pRg st="2" end="2"/>
                                            </p:txEl>
                                          </p:spTgt>
                                        </p:tgtEl>
                                        <p:attrNameLst>
                                          <p:attrName>ppt_w</p:attrName>
                                        </p:attrNameLst>
                                      </p:cBhvr>
                                    </p:anim>
                                    <p:anim by="(#ppt_w*0.50)" calcmode="lin" valueType="num">
                                      <p:cBhvr>
                                        <p:cTn id="20" dur="500" decel="50000" autoRev="1" fill="hold">
                                          <p:stCondLst>
                                            <p:cond delay="0"/>
                                          </p:stCondLst>
                                        </p:cTn>
                                        <p:tgtEl>
                                          <p:spTgt spid="9219">
                                            <p:txEl>
                                              <p:pRg st="2" end="2"/>
                                            </p:txEl>
                                          </p:spTgt>
                                        </p:tgtEl>
                                        <p:attrNameLst>
                                          <p:attrName>ppt_x</p:attrName>
                                        </p:attrNameLst>
                                      </p:cBhvr>
                                    </p:anim>
                                    <p:anim from="(-#ppt_h/2)" to="(#ppt_y)" calcmode="lin" valueType="num">
                                      <p:cBhvr>
                                        <p:cTn id="21" dur="1000" fill="hold">
                                          <p:stCondLst>
                                            <p:cond delay="0"/>
                                          </p:stCondLst>
                                        </p:cTn>
                                        <p:tgtEl>
                                          <p:spTgt spid="9219">
                                            <p:txEl>
                                              <p:pRg st="2" end="2"/>
                                            </p:txEl>
                                          </p:spTgt>
                                        </p:tgtEl>
                                        <p:attrNameLst>
                                          <p:attrName>ppt_y</p:attrName>
                                        </p:attrNameLst>
                                      </p:cBhvr>
                                    </p:anim>
                                    <p:animRot by="21600000">
                                      <p:cBhvr>
                                        <p:cTn id="22" dur="1000" fill="hold">
                                          <p:stCondLst>
                                            <p:cond delay="0"/>
                                          </p:stCondLst>
                                        </p:cTn>
                                        <p:tgtEl>
                                          <p:spTgt spid="9219">
                                            <p:txEl>
                                              <p:pRg st="2" end="2"/>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grpId="0" nodeType="clickEffect">
                                  <p:stCondLst>
                                    <p:cond delay="0"/>
                                  </p:stCondLst>
                                  <p:iterate type="lt">
                                    <p:tmPct val="10000"/>
                                  </p:iterate>
                                  <p:childTnLst>
                                    <p:set>
                                      <p:cBhvr>
                                        <p:cTn id="26" dur="1" fill="hold">
                                          <p:stCondLst>
                                            <p:cond delay="0"/>
                                          </p:stCondLst>
                                        </p:cTn>
                                        <p:tgtEl>
                                          <p:spTgt spid="9219">
                                            <p:txEl>
                                              <p:pRg st="3" end="3"/>
                                            </p:txEl>
                                          </p:spTgt>
                                        </p:tgtEl>
                                        <p:attrNameLst>
                                          <p:attrName>style.visibility</p:attrName>
                                        </p:attrNameLst>
                                      </p:cBhvr>
                                      <p:to>
                                        <p:strVal val="visible"/>
                                      </p:to>
                                    </p:set>
                                    <p:anim by="(-#ppt_w*2)" calcmode="lin" valueType="num">
                                      <p:cBhvr rctx="PPT">
                                        <p:cTn id="27" dur="500" autoRev="1" fill="hold">
                                          <p:stCondLst>
                                            <p:cond delay="0"/>
                                          </p:stCondLst>
                                        </p:cTn>
                                        <p:tgtEl>
                                          <p:spTgt spid="9219">
                                            <p:txEl>
                                              <p:pRg st="3" end="3"/>
                                            </p:txEl>
                                          </p:spTgt>
                                        </p:tgtEl>
                                        <p:attrNameLst>
                                          <p:attrName>ppt_w</p:attrName>
                                        </p:attrNameLst>
                                      </p:cBhvr>
                                    </p:anim>
                                    <p:anim by="(#ppt_w*0.50)" calcmode="lin" valueType="num">
                                      <p:cBhvr>
                                        <p:cTn id="28" dur="500" decel="50000" autoRev="1" fill="hold">
                                          <p:stCondLst>
                                            <p:cond delay="0"/>
                                          </p:stCondLst>
                                        </p:cTn>
                                        <p:tgtEl>
                                          <p:spTgt spid="9219">
                                            <p:txEl>
                                              <p:pRg st="3" end="3"/>
                                            </p:txEl>
                                          </p:spTgt>
                                        </p:tgtEl>
                                        <p:attrNameLst>
                                          <p:attrName>ppt_x</p:attrName>
                                        </p:attrNameLst>
                                      </p:cBhvr>
                                    </p:anim>
                                    <p:anim from="(-#ppt_h/2)" to="(#ppt_y)" calcmode="lin" valueType="num">
                                      <p:cBhvr>
                                        <p:cTn id="29" dur="1000" fill="hold">
                                          <p:stCondLst>
                                            <p:cond delay="0"/>
                                          </p:stCondLst>
                                        </p:cTn>
                                        <p:tgtEl>
                                          <p:spTgt spid="9219">
                                            <p:txEl>
                                              <p:pRg st="3" end="3"/>
                                            </p:txEl>
                                          </p:spTgt>
                                        </p:tgtEl>
                                        <p:attrNameLst>
                                          <p:attrName>ppt_y</p:attrName>
                                        </p:attrNameLst>
                                      </p:cBhvr>
                                    </p:anim>
                                    <p:animRot by="21600000">
                                      <p:cBhvr>
                                        <p:cTn id="30" dur="1000" fill="hold">
                                          <p:stCondLst>
                                            <p:cond delay="0"/>
                                          </p:stCondLst>
                                        </p:cTn>
                                        <p:tgtEl>
                                          <p:spTgt spid="9219">
                                            <p:txEl>
                                              <p:pRg st="3" end="3"/>
                                            </p:txEl>
                                          </p:spTgt>
                                        </p:tgtEl>
                                        <p:attrNameLst>
                                          <p:attrName>r</p:attrName>
                                        </p:attrNameLst>
                                      </p:cBhvr>
                                    </p:animRot>
                                  </p:childTnLst>
                                </p:cTn>
                              </p:par>
                              <p:par>
                                <p:cTn id="31" presetID="56" presetClass="entr" presetSubtype="0" fill="hold" grpId="0" nodeType="withEffect">
                                  <p:stCondLst>
                                    <p:cond delay="0"/>
                                  </p:stCondLst>
                                  <p:iterate type="lt">
                                    <p:tmPct val="10000"/>
                                  </p:iterate>
                                  <p:childTnLst>
                                    <p:set>
                                      <p:cBhvr>
                                        <p:cTn id="32" dur="1" fill="hold">
                                          <p:stCondLst>
                                            <p:cond delay="0"/>
                                          </p:stCondLst>
                                        </p:cTn>
                                        <p:tgtEl>
                                          <p:spTgt spid="9219">
                                            <p:txEl>
                                              <p:pRg st="4" end="4"/>
                                            </p:txEl>
                                          </p:spTgt>
                                        </p:tgtEl>
                                        <p:attrNameLst>
                                          <p:attrName>style.visibility</p:attrName>
                                        </p:attrNameLst>
                                      </p:cBhvr>
                                      <p:to>
                                        <p:strVal val="visible"/>
                                      </p:to>
                                    </p:set>
                                    <p:anim by="(-#ppt_w*2)" calcmode="lin" valueType="num">
                                      <p:cBhvr rctx="PPT">
                                        <p:cTn id="33" dur="500" autoRev="1" fill="hold">
                                          <p:stCondLst>
                                            <p:cond delay="0"/>
                                          </p:stCondLst>
                                        </p:cTn>
                                        <p:tgtEl>
                                          <p:spTgt spid="9219">
                                            <p:txEl>
                                              <p:pRg st="4" end="4"/>
                                            </p:txEl>
                                          </p:spTgt>
                                        </p:tgtEl>
                                        <p:attrNameLst>
                                          <p:attrName>ppt_w</p:attrName>
                                        </p:attrNameLst>
                                      </p:cBhvr>
                                    </p:anim>
                                    <p:anim by="(#ppt_w*0.50)" calcmode="lin" valueType="num">
                                      <p:cBhvr>
                                        <p:cTn id="34" dur="500" decel="50000" autoRev="1" fill="hold">
                                          <p:stCondLst>
                                            <p:cond delay="0"/>
                                          </p:stCondLst>
                                        </p:cTn>
                                        <p:tgtEl>
                                          <p:spTgt spid="9219">
                                            <p:txEl>
                                              <p:pRg st="4" end="4"/>
                                            </p:txEl>
                                          </p:spTgt>
                                        </p:tgtEl>
                                        <p:attrNameLst>
                                          <p:attrName>ppt_x</p:attrName>
                                        </p:attrNameLst>
                                      </p:cBhvr>
                                    </p:anim>
                                    <p:anim from="(-#ppt_h/2)" to="(#ppt_y)" calcmode="lin" valueType="num">
                                      <p:cBhvr>
                                        <p:cTn id="35" dur="1000" fill="hold">
                                          <p:stCondLst>
                                            <p:cond delay="0"/>
                                          </p:stCondLst>
                                        </p:cTn>
                                        <p:tgtEl>
                                          <p:spTgt spid="9219">
                                            <p:txEl>
                                              <p:pRg st="4" end="4"/>
                                            </p:txEl>
                                          </p:spTgt>
                                        </p:tgtEl>
                                        <p:attrNameLst>
                                          <p:attrName>ppt_y</p:attrName>
                                        </p:attrNameLst>
                                      </p:cBhvr>
                                    </p:anim>
                                    <p:animRot by="21600000">
                                      <p:cBhvr>
                                        <p:cTn id="36" dur="1000" fill="hold">
                                          <p:stCondLst>
                                            <p:cond delay="0"/>
                                          </p:stCondLst>
                                        </p:cTn>
                                        <p:tgtEl>
                                          <p:spTgt spid="9219">
                                            <p:txEl>
                                              <p:pRg st="4" end="4"/>
                                            </p:txEl>
                                          </p:spTgt>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9219">
                                            <p:txEl>
                                              <p:pRg st="5" end="5"/>
                                            </p:txEl>
                                          </p:spTgt>
                                        </p:tgtEl>
                                        <p:attrNameLst>
                                          <p:attrName>style.visibility</p:attrName>
                                        </p:attrNameLst>
                                      </p:cBhvr>
                                      <p:to>
                                        <p:strVal val="visible"/>
                                      </p:to>
                                    </p:set>
                                    <p:anim by="(-#ppt_w*2)" calcmode="lin" valueType="num">
                                      <p:cBhvr rctx="PPT">
                                        <p:cTn id="41" dur="500" autoRev="1" fill="hold">
                                          <p:stCondLst>
                                            <p:cond delay="0"/>
                                          </p:stCondLst>
                                        </p:cTn>
                                        <p:tgtEl>
                                          <p:spTgt spid="9219">
                                            <p:txEl>
                                              <p:pRg st="5" end="5"/>
                                            </p:txEl>
                                          </p:spTgt>
                                        </p:tgtEl>
                                        <p:attrNameLst>
                                          <p:attrName>ppt_w</p:attrName>
                                        </p:attrNameLst>
                                      </p:cBhvr>
                                    </p:anim>
                                    <p:anim by="(#ppt_w*0.50)" calcmode="lin" valueType="num">
                                      <p:cBhvr>
                                        <p:cTn id="42" dur="500" decel="50000" autoRev="1" fill="hold">
                                          <p:stCondLst>
                                            <p:cond delay="0"/>
                                          </p:stCondLst>
                                        </p:cTn>
                                        <p:tgtEl>
                                          <p:spTgt spid="9219">
                                            <p:txEl>
                                              <p:pRg st="5" end="5"/>
                                            </p:txEl>
                                          </p:spTgt>
                                        </p:tgtEl>
                                        <p:attrNameLst>
                                          <p:attrName>ppt_x</p:attrName>
                                        </p:attrNameLst>
                                      </p:cBhvr>
                                    </p:anim>
                                    <p:anim from="(-#ppt_h/2)" to="(#ppt_y)" calcmode="lin" valueType="num">
                                      <p:cBhvr>
                                        <p:cTn id="43" dur="1000" fill="hold">
                                          <p:stCondLst>
                                            <p:cond delay="0"/>
                                          </p:stCondLst>
                                        </p:cTn>
                                        <p:tgtEl>
                                          <p:spTgt spid="9219">
                                            <p:txEl>
                                              <p:pRg st="5" end="5"/>
                                            </p:txEl>
                                          </p:spTgt>
                                        </p:tgtEl>
                                        <p:attrNameLst>
                                          <p:attrName>ppt_y</p:attrName>
                                        </p:attrNameLst>
                                      </p:cBhvr>
                                    </p:anim>
                                    <p:animRot by="21600000">
                                      <p:cBhvr>
                                        <p:cTn id="44" dur="1000" fill="hold">
                                          <p:stCondLst>
                                            <p:cond delay="0"/>
                                          </p:stCondLst>
                                        </p:cTn>
                                        <p:tgtEl>
                                          <p:spTgt spid="9219">
                                            <p:txEl>
                                              <p:pRg st="5" end="5"/>
                                            </p:txEl>
                                          </p:spTgt>
                                        </p:tgtEl>
                                        <p:attrNameLst>
                                          <p:attrName>r</p:attrName>
                                        </p:attrNameLst>
                                      </p:cBhvr>
                                    </p:animRot>
                                  </p:childTnLst>
                                </p:cTn>
                              </p:par>
                              <p:par>
                                <p:cTn id="45" presetID="56" presetClass="entr" presetSubtype="0" fill="hold" grpId="0" nodeType="withEffect">
                                  <p:stCondLst>
                                    <p:cond delay="0"/>
                                  </p:stCondLst>
                                  <p:iterate type="lt">
                                    <p:tmPct val="10000"/>
                                  </p:iterate>
                                  <p:childTnLst>
                                    <p:set>
                                      <p:cBhvr>
                                        <p:cTn id="46" dur="1" fill="hold">
                                          <p:stCondLst>
                                            <p:cond delay="0"/>
                                          </p:stCondLst>
                                        </p:cTn>
                                        <p:tgtEl>
                                          <p:spTgt spid="9219">
                                            <p:txEl>
                                              <p:pRg st="6" end="6"/>
                                            </p:txEl>
                                          </p:spTgt>
                                        </p:tgtEl>
                                        <p:attrNameLst>
                                          <p:attrName>style.visibility</p:attrName>
                                        </p:attrNameLst>
                                      </p:cBhvr>
                                      <p:to>
                                        <p:strVal val="visible"/>
                                      </p:to>
                                    </p:set>
                                    <p:anim by="(-#ppt_w*2)" calcmode="lin" valueType="num">
                                      <p:cBhvr rctx="PPT">
                                        <p:cTn id="47" dur="500" autoRev="1" fill="hold">
                                          <p:stCondLst>
                                            <p:cond delay="0"/>
                                          </p:stCondLst>
                                        </p:cTn>
                                        <p:tgtEl>
                                          <p:spTgt spid="9219">
                                            <p:txEl>
                                              <p:pRg st="6" end="6"/>
                                            </p:txEl>
                                          </p:spTgt>
                                        </p:tgtEl>
                                        <p:attrNameLst>
                                          <p:attrName>ppt_w</p:attrName>
                                        </p:attrNameLst>
                                      </p:cBhvr>
                                    </p:anim>
                                    <p:anim by="(#ppt_w*0.50)" calcmode="lin" valueType="num">
                                      <p:cBhvr>
                                        <p:cTn id="48" dur="500" decel="50000" autoRev="1" fill="hold">
                                          <p:stCondLst>
                                            <p:cond delay="0"/>
                                          </p:stCondLst>
                                        </p:cTn>
                                        <p:tgtEl>
                                          <p:spTgt spid="9219">
                                            <p:txEl>
                                              <p:pRg st="6" end="6"/>
                                            </p:txEl>
                                          </p:spTgt>
                                        </p:tgtEl>
                                        <p:attrNameLst>
                                          <p:attrName>ppt_x</p:attrName>
                                        </p:attrNameLst>
                                      </p:cBhvr>
                                    </p:anim>
                                    <p:anim from="(-#ppt_h/2)" to="(#ppt_y)" calcmode="lin" valueType="num">
                                      <p:cBhvr>
                                        <p:cTn id="49" dur="1000" fill="hold">
                                          <p:stCondLst>
                                            <p:cond delay="0"/>
                                          </p:stCondLst>
                                        </p:cTn>
                                        <p:tgtEl>
                                          <p:spTgt spid="9219">
                                            <p:txEl>
                                              <p:pRg st="6" end="6"/>
                                            </p:txEl>
                                          </p:spTgt>
                                        </p:tgtEl>
                                        <p:attrNameLst>
                                          <p:attrName>ppt_y</p:attrName>
                                        </p:attrNameLst>
                                      </p:cBhvr>
                                    </p:anim>
                                    <p:animRot by="21600000">
                                      <p:cBhvr>
                                        <p:cTn id="50" dur="1000" fill="hold">
                                          <p:stCondLst>
                                            <p:cond delay="0"/>
                                          </p:stCondLst>
                                        </p:cTn>
                                        <p:tgtEl>
                                          <p:spTgt spid="9219">
                                            <p:txEl>
                                              <p:pRg st="6" end="6"/>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grpId="0" nodeType="clickEffect">
                                  <p:stCondLst>
                                    <p:cond delay="0"/>
                                  </p:stCondLst>
                                  <p:iterate type="lt">
                                    <p:tmPct val="10000"/>
                                  </p:iterate>
                                  <p:childTnLst>
                                    <p:set>
                                      <p:cBhvr>
                                        <p:cTn id="54" dur="1" fill="hold">
                                          <p:stCondLst>
                                            <p:cond delay="0"/>
                                          </p:stCondLst>
                                        </p:cTn>
                                        <p:tgtEl>
                                          <p:spTgt spid="9219">
                                            <p:txEl>
                                              <p:pRg st="7" end="7"/>
                                            </p:txEl>
                                          </p:spTgt>
                                        </p:tgtEl>
                                        <p:attrNameLst>
                                          <p:attrName>style.visibility</p:attrName>
                                        </p:attrNameLst>
                                      </p:cBhvr>
                                      <p:to>
                                        <p:strVal val="visible"/>
                                      </p:to>
                                    </p:set>
                                    <p:anim by="(-#ppt_w*2)" calcmode="lin" valueType="num">
                                      <p:cBhvr rctx="PPT">
                                        <p:cTn id="55" dur="500" autoRev="1" fill="hold">
                                          <p:stCondLst>
                                            <p:cond delay="0"/>
                                          </p:stCondLst>
                                        </p:cTn>
                                        <p:tgtEl>
                                          <p:spTgt spid="9219">
                                            <p:txEl>
                                              <p:pRg st="7" end="7"/>
                                            </p:txEl>
                                          </p:spTgt>
                                        </p:tgtEl>
                                        <p:attrNameLst>
                                          <p:attrName>ppt_w</p:attrName>
                                        </p:attrNameLst>
                                      </p:cBhvr>
                                    </p:anim>
                                    <p:anim by="(#ppt_w*0.50)" calcmode="lin" valueType="num">
                                      <p:cBhvr>
                                        <p:cTn id="56" dur="500" decel="50000" autoRev="1" fill="hold">
                                          <p:stCondLst>
                                            <p:cond delay="0"/>
                                          </p:stCondLst>
                                        </p:cTn>
                                        <p:tgtEl>
                                          <p:spTgt spid="9219">
                                            <p:txEl>
                                              <p:pRg st="7" end="7"/>
                                            </p:txEl>
                                          </p:spTgt>
                                        </p:tgtEl>
                                        <p:attrNameLst>
                                          <p:attrName>ppt_x</p:attrName>
                                        </p:attrNameLst>
                                      </p:cBhvr>
                                    </p:anim>
                                    <p:anim from="(-#ppt_h/2)" to="(#ppt_y)" calcmode="lin" valueType="num">
                                      <p:cBhvr>
                                        <p:cTn id="57" dur="1000" fill="hold">
                                          <p:stCondLst>
                                            <p:cond delay="0"/>
                                          </p:stCondLst>
                                        </p:cTn>
                                        <p:tgtEl>
                                          <p:spTgt spid="9219">
                                            <p:txEl>
                                              <p:pRg st="7" end="7"/>
                                            </p:txEl>
                                          </p:spTgt>
                                        </p:tgtEl>
                                        <p:attrNameLst>
                                          <p:attrName>ppt_y</p:attrName>
                                        </p:attrNameLst>
                                      </p:cBhvr>
                                    </p:anim>
                                    <p:animRot by="21600000">
                                      <p:cBhvr>
                                        <p:cTn id="58" dur="1000" fill="hold">
                                          <p:stCondLst>
                                            <p:cond delay="0"/>
                                          </p:stCondLst>
                                        </p:cTn>
                                        <p:tgtEl>
                                          <p:spTgt spid="9219">
                                            <p:txEl>
                                              <p:pRg st="7" end="7"/>
                                            </p:txEl>
                                          </p:spTgt>
                                        </p:tgtEl>
                                        <p:attrNameLst>
                                          <p:attrName>r</p:attrName>
                                        </p:attrNameLst>
                                      </p:cBhvr>
                                    </p:animRot>
                                  </p:childTnLst>
                                </p:cTn>
                              </p:par>
                              <p:par>
                                <p:cTn id="59" presetID="56" presetClass="entr" presetSubtype="0" fill="hold" grpId="0" nodeType="withEffect">
                                  <p:stCondLst>
                                    <p:cond delay="0"/>
                                  </p:stCondLst>
                                  <p:iterate type="lt">
                                    <p:tmPct val="10000"/>
                                  </p:iterate>
                                  <p:childTnLst>
                                    <p:set>
                                      <p:cBhvr>
                                        <p:cTn id="60" dur="1" fill="hold">
                                          <p:stCondLst>
                                            <p:cond delay="0"/>
                                          </p:stCondLst>
                                        </p:cTn>
                                        <p:tgtEl>
                                          <p:spTgt spid="9219">
                                            <p:txEl>
                                              <p:pRg st="8" end="8"/>
                                            </p:txEl>
                                          </p:spTgt>
                                        </p:tgtEl>
                                        <p:attrNameLst>
                                          <p:attrName>style.visibility</p:attrName>
                                        </p:attrNameLst>
                                      </p:cBhvr>
                                      <p:to>
                                        <p:strVal val="visible"/>
                                      </p:to>
                                    </p:set>
                                    <p:anim by="(-#ppt_w*2)" calcmode="lin" valueType="num">
                                      <p:cBhvr rctx="PPT">
                                        <p:cTn id="61" dur="500" autoRev="1" fill="hold">
                                          <p:stCondLst>
                                            <p:cond delay="0"/>
                                          </p:stCondLst>
                                        </p:cTn>
                                        <p:tgtEl>
                                          <p:spTgt spid="9219">
                                            <p:txEl>
                                              <p:pRg st="8" end="8"/>
                                            </p:txEl>
                                          </p:spTgt>
                                        </p:tgtEl>
                                        <p:attrNameLst>
                                          <p:attrName>ppt_w</p:attrName>
                                        </p:attrNameLst>
                                      </p:cBhvr>
                                    </p:anim>
                                    <p:anim by="(#ppt_w*0.50)" calcmode="lin" valueType="num">
                                      <p:cBhvr>
                                        <p:cTn id="62" dur="500" decel="50000" autoRev="1" fill="hold">
                                          <p:stCondLst>
                                            <p:cond delay="0"/>
                                          </p:stCondLst>
                                        </p:cTn>
                                        <p:tgtEl>
                                          <p:spTgt spid="9219">
                                            <p:txEl>
                                              <p:pRg st="8" end="8"/>
                                            </p:txEl>
                                          </p:spTgt>
                                        </p:tgtEl>
                                        <p:attrNameLst>
                                          <p:attrName>ppt_x</p:attrName>
                                        </p:attrNameLst>
                                      </p:cBhvr>
                                    </p:anim>
                                    <p:anim from="(-#ppt_h/2)" to="(#ppt_y)" calcmode="lin" valueType="num">
                                      <p:cBhvr>
                                        <p:cTn id="63" dur="1000" fill="hold">
                                          <p:stCondLst>
                                            <p:cond delay="0"/>
                                          </p:stCondLst>
                                        </p:cTn>
                                        <p:tgtEl>
                                          <p:spTgt spid="9219">
                                            <p:txEl>
                                              <p:pRg st="8" end="8"/>
                                            </p:txEl>
                                          </p:spTgt>
                                        </p:tgtEl>
                                        <p:attrNameLst>
                                          <p:attrName>ppt_y</p:attrName>
                                        </p:attrNameLst>
                                      </p:cBhvr>
                                    </p:anim>
                                    <p:animRot by="21600000">
                                      <p:cBhvr>
                                        <p:cTn id="64" dur="1000" fill="hold">
                                          <p:stCondLst>
                                            <p:cond delay="0"/>
                                          </p:stCondLst>
                                        </p:cTn>
                                        <p:tgtEl>
                                          <p:spTgt spid="9219">
                                            <p:txEl>
                                              <p:pRg st="8" end="8"/>
                                            </p:txEl>
                                          </p:spTgt>
                                        </p:tgtEl>
                                        <p:attrNameLst>
                                          <p:attrName>r</p:attrName>
                                        </p:attrNameLst>
                                      </p:cBhvr>
                                    </p:animRot>
                                  </p:childTnLst>
                                </p:cTn>
                              </p:par>
                              <p:par>
                                <p:cTn id="65" presetID="56" presetClass="entr" presetSubtype="0" fill="hold" grpId="0" nodeType="withEffect">
                                  <p:stCondLst>
                                    <p:cond delay="0"/>
                                  </p:stCondLst>
                                  <p:iterate type="lt">
                                    <p:tmPct val="10000"/>
                                  </p:iterate>
                                  <p:childTnLst>
                                    <p:set>
                                      <p:cBhvr>
                                        <p:cTn id="66" dur="1" fill="hold">
                                          <p:stCondLst>
                                            <p:cond delay="0"/>
                                          </p:stCondLst>
                                        </p:cTn>
                                        <p:tgtEl>
                                          <p:spTgt spid="9219">
                                            <p:txEl>
                                              <p:pRg st="9" end="9"/>
                                            </p:txEl>
                                          </p:spTgt>
                                        </p:tgtEl>
                                        <p:attrNameLst>
                                          <p:attrName>style.visibility</p:attrName>
                                        </p:attrNameLst>
                                      </p:cBhvr>
                                      <p:to>
                                        <p:strVal val="visible"/>
                                      </p:to>
                                    </p:set>
                                    <p:anim by="(-#ppt_w*2)" calcmode="lin" valueType="num">
                                      <p:cBhvr rctx="PPT">
                                        <p:cTn id="67" dur="500" autoRev="1" fill="hold">
                                          <p:stCondLst>
                                            <p:cond delay="0"/>
                                          </p:stCondLst>
                                        </p:cTn>
                                        <p:tgtEl>
                                          <p:spTgt spid="9219">
                                            <p:txEl>
                                              <p:pRg st="9" end="9"/>
                                            </p:txEl>
                                          </p:spTgt>
                                        </p:tgtEl>
                                        <p:attrNameLst>
                                          <p:attrName>ppt_w</p:attrName>
                                        </p:attrNameLst>
                                      </p:cBhvr>
                                    </p:anim>
                                    <p:anim by="(#ppt_w*0.50)" calcmode="lin" valueType="num">
                                      <p:cBhvr>
                                        <p:cTn id="68" dur="500" decel="50000" autoRev="1" fill="hold">
                                          <p:stCondLst>
                                            <p:cond delay="0"/>
                                          </p:stCondLst>
                                        </p:cTn>
                                        <p:tgtEl>
                                          <p:spTgt spid="9219">
                                            <p:txEl>
                                              <p:pRg st="9" end="9"/>
                                            </p:txEl>
                                          </p:spTgt>
                                        </p:tgtEl>
                                        <p:attrNameLst>
                                          <p:attrName>ppt_x</p:attrName>
                                        </p:attrNameLst>
                                      </p:cBhvr>
                                    </p:anim>
                                    <p:anim from="(-#ppt_h/2)" to="(#ppt_y)" calcmode="lin" valueType="num">
                                      <p:cBhvr>
                                        <p:cTn id="69" dur="1000" fill="hold">
                                          <p:stCondLst>
                                            <p:cond delay="0"/>
                                          </p:stCondLst>
                                        </p:cTn>
                                        <p:tgtEl>
                                          <p:spTgt spid="9219">
                                            <p:txEl>
                                              <p:pRg st="9" end="9"/>
                                            </p:txEl>
                                          </p:spTgt>
                                        </p:tgtEl>
                                        <p:attrNameLst>
                                          <p:attrName>ppt_y</p:attrName>
                                        </p:attrNameLst>
                                      </p:cBhvr>
                                    </p:anim>
                                    <p:animRot by="21600000">
                                      <p:cBhvr>
                                        <p:cTn id="70" dur="1000" fill="hold">
                                          <p:stCondLst>
                                            <p:cond delay="0"/>
                                          </p:stCondLst>
                                        </p:cTn>
                                        <p:tgtEl>
                                          <p:spTgt spid="9219">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ja-JP" sz="3800" smtClean="0"/>
              <a:t>WTO</a:t>
            </a:r>
            <a:r>
              <a:rPr lang="ja-JP" altLang="en-US" sz="3800" smtClean="0"/>
              <a:t>の自由貿易協定に関する認識</a:t>
            </a:r>
          </a:p>
        </p:txBody>
      </p:sp>
      <p:sp>
        <p:nvSpPr>
          <p:cNvPr id="35843" name="Rectangle 3"/>
          <p:cNvSpPr>
            <a:spLocks noGrp="1" noChangeArrowheads="1"/>
          </p:cNvSpPr>
          <p:nvPr>
            <p:ph type="body" idx="1"/>
          </p:nvPr>
        </p:nvSpPr>
        <p:spPr/>
        <p:txBody>
          <a:bodyPr/>
          <a:lstStyle/>
          <a:p>
            <a:pPr eaLnBrk="1" hangingPunct="1">
              <a:lnSpc>
                <a:spcPct val="90000"/>
              </a:lnSpc>
            </a:pPr>
            <a:r>
              <a:rPr lang="ja-JP" altLang="en-US" sz="2800" dirty="0" smtClean="0"/>
              <a:t>最恵国待遇には本来反するが、その貿易自由化効果ゆえに、一定の要件の下に</a:t>
            </a:r>
            <a:r>
              <a:rPr lang="en-US" altLang="ja-JP" sz="2800" dirty="0" smtClean="0"/>
              <a:t>FTA</a:t>
            </a:r>
            <a:r>
              <a:rPr lang="ja-JP" altLang="en-US" sz="2800" dirty="0" smtClean="0"/>
              <a:t>が認められている。</a:t>
            </a:r>
          </a:p>
          <a:p>
            <a:pPr eaLnBrk="1" hangingPunct="1">
              <a:lnSpc>
                <a:spcPct val="90000"/>
              </a:lnSpc>
            </a:pPr>
            <a:r>
              <a:rPr lang="ja-JP" altLang="en-US" sz="2800" dirty="0" smtClean="0"/>
              <a:t>「締約国は、任意の協定により、その協定の当事国間の経済の一層密接な統合を発展させて貿易の自由を増大することが望ましいことを認める。」（関税及び貿易に関する一般協定（</a:t>
            </a:r>
            <a:r>
              <a:rPr lang="en-US" altLang="ja-JP" sz="2800" dirty="0" smtClean="0"/>
              <a:t>GATT</a:t>
            </a:r>
            <a:r>
              <a:rPr lang="ja-JP" altLang="en-US" sz="2800" dirty="0" smtClean="0"/>
              <a:t>）第</a:t>
            </a:r>
            <a:r>
              <a:rPr lang="en-US" altLang="ja-JP" sz="2800" dirty="0" smtClean="0"/>
              <a:t>24</a:t>
            </a:r>
            <a:r>
              <a:rPr lang="ja-JP" altLang="en-US" sz="2800" dirty="0" smtClean="0"/>
              <a:t>条第</a:t>
            </a:r>
            <a:r>
              <a:rPr lang="en-US" altLang="ja-JP" sz="2800" dirty="0" smtClean="0"/>
              <a:t>4</a:t>
            </a:r>
            <a:r>
              <a:rPr lang="ja-JP" altLang="en-US" sz="2800" dirty="0" smtClean="0"/>
              <a:t>項）</a:t>
            </a:r>
            <a:br>
              <a:rPr lang="ja-JP" altLang="en-US" sz="2800" dirty="0" smtClean="0"/>
            </a:br>
            <a:r>
              <a:rPr lang="ja-JP" altLang="en-US" sz="2800" dirty="0" smtClean="0"/>
              <a:t/>
            </a:r>
            <a:br>
              <a:rPr lang="ja-JP" altLang="en-US" sz="2800" dirty="0" smtClean="0"/>
            </a:br>
            <a:endParaRPr lang="ja-JP" altLang="en-US" sz="2800"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ja-JP" smtClean="0"/>
              <a:t>WTO</a:t>
            </a:r>
            <a:r>
              <a:rPr lang="ja-JP" altLang="en-US" smtClean="0"/>
              <a:t>における</a:t>
            </a:r>
            <a:r>
              <a:rPr lang="en-US" altLang="ja-JP" smtClean="0"/>
              <a:t>FTA</a:t>
            </a:r>
            <a:r>
              <a:rPr lang="ja-JP" altLang="en-US" smtClean="0"/>
              <a:t>諸要件</a:t>
            </a:r>
          </a:p>
        </p:txBody>
      </p:sp>
      <p:sp>
        <p:nvSpPr>
          <p:cNvPr id="36867" name="Rectangle 3"/>
          <p:cNvSpPr>
            <a:spLocks noGrp="1" noChangeArrowheads="1"/>
          </p:cNvSpPr>
          <p:nvPr>
            <p:ph type="body" idx="1"/>
          </p:nvPr>
        </p:nvSpPr>
        <p:spPr>
          <a:xfrm>
            <a:off x="323850" y="1412874"/>
            <a:ext cx="8424863" cy="5016521"/>
          </a:xfrm>
        </p:spPr>
        <p:txBody>
          <a:bodyPr/>
          <a:lstStyle/>
          <a:p>
            <a:pPr marL="514350" indent="-514350" eaLnBrk="1" hangingPunct="1">
              <a:buFont typeface="+mj-ea"/>
              <a:buAutoNum type="circleNumDbPlain"/>
            </a:pPr>
            <a:r>
              <a:rPr lang="en-US" altLang="ja-JP" b="1" dirty="0" smtClean="0">
                <a:solidFill>
                  <a:schemeClr val="accent1">
                    <a:lumMod val="50000"/>
                  </a:schemeClr>
                </a:solidFill>
              </a:rPr>
              <a:t>GATT</a:t>
            </a:r>
            <a:r>
              <a:rPr lang="ja-JP" altLang="en-US" b="1" dirty="0" smtClean="0">
                <a:solidFill>
                  <a:schemeClr val="accent1">
                    <a:lumMod val="50000"/>
                  </a:schemeClr>
                </a:solidFill>
              </a:rPr>
              <a:t>（第</a:t>
            </a:r>
            <a:r>
              <a:rPr lang="en-US" altLang="ja-JP" b="1" dirty="0" smtClean="0">
                <a:solidFill>
                  <a:schemeClr val="accent1">
                    <a:lumMod val="50000"/>
                  </a:schemeClr>
                </a:solidFill>
              </a:rPr>
              <a:t>24</a:t>
            </a:r>
            <a:r>
              <a:rPr lang="ja-JP" altLang="en-US" b="1" dirty="0" smtClean="0">
                <a:solidFill>
                  <a:schemeClr val="accent1">
                    <a:lumMod val="50000"/>
                  </a:schemeClr>
                </a:solidFill>
              </a:rPr>
              <a:t>条他）</a:t>
            </a:r>
            <a:endParaRPr lang="en-US" altLang="ja-JP" b="1" dirty="0" smtClean="0">
              <a:solidFill>
                <a:schemeClr val="accent1">
                  <a:lumMod val="50000"/>
                </a:schemeClr>
              </a:solidFill>
            </a:endParaRPr>
          </a:p>
          <a:p>
            <a:pPr lvl="1" eaLnBrk="1" hangingPunct="1"/>
            <a:r>
              <a:rPr lang="ja-JP" altLang="en-US" dirty="0" smtClean="0"/>
              <a:t>「実質上のすべての貿易」について「関税その他の制限的通商規則を廃止」</a:t>
            </a:r>
            <a:endParaRPr lang="en-US" altLang="ja-JP" dirty="0" smtClean="0"/>
          </a:p>
          <a:p>
            <a:pPr lvl="1" eaLnBrk="1" hangingPunct="1"/>
            <a:r>
              <a:rPr lang="ja-JP" altLang="en-US" dirty="0" smtClean="0"/>
              <a:t>廃止は、原則</a:t>
            </a:r>
            <a:r>
              <a:rPr lang="en-US" altLang="ja-JP" dirty="0" smtClean="0"/>
              <a:t>10</a:t>
            </a:r>
            <a:r>
              <a:rPr lang="ja-JP" altLang="en-US" dirty="0" smtClean="0"/>
              <a:t>年以内に行う</a:t>
            </a:r>
            <a:endParaRPr lang="en-US" altLang="ja-JP" dirty="0" smtClean="0"/>
          </a:p>
          <a:p>
            <a:pPr lvl="1" eaLnBrk="1" hangingPunct="1"/>
            <a:r>
              <a:rPr lang="ja-JP" altLang="en-US" dirty="0" smtClean="0"/>
              <a:t>域外国に対して関税その他の通商規則を高めてはならない</a:t>
            </a:r>
            <a:endParaRPr lang="en-US" altLang="ja-JP" dirty="0" smtClean="0"/>
          </a:p>
          <a:p>
            <a:pPr lvl="1" eaLnBrk="1" hangingPunct="1"/>
            <a:r>
              <a:rPr lang="ja-JP" altLang="en-US" dirty="0"/>
              <a:t>「実質上のすべての貿易」をカバーすべしとの要件については、主要国間の代表的</a:t>
            </a:r>
            <a:r>
              <a:rPr lang="en-US" altLang="ja-JP" dirty="0"/>
              <a:t>FTA</a:t>
            </a:r>
            <a:r>
              <a:rPr lang="ja-JP" altLang="en-US" dirty="0"/>
              <a:t>では貿易量で概ね</a:t>
            </a:r>
            <a:r>
              <a:rPr lang="en-US" altLang="ja-JP" dirty="0"/>
              <a:t>95</a:t>
            </a:r>
            <a:r>
              <a:rPr lang="ja-JP" altLang="en-US" dirty="0"/>
              <a:t>％以上は達成。農業等特定の分野を丸ごと除外しているものは特殊な例を除いてはない</a:t>
            </a:r>
            <a:endParaRPr lang="en-US" altLang="ja-JP" dirty="0" smtClean="0"/>
          </a:p>
          <a:p>
            <a:pPr lvl="1" eaLnBrk="1" hangingPunct="1"/>
            <a:endParaRPr lang="en-US" altLang="ja-JP" sz="1800" dirty="0" smtClean="0"/>
          </a:p>
          <a:p>
            <a:pPr eaLnBrk="1" hangingPunct="1"/>
            <a:endParaRPr lang="ja-JP" altLang="en-US" sz="2200" dirty="0" smtClean="0"/>
          </a:p>
          <a:p>
            <a:pPr marL="0" indent="0" eaLnBrk="1" hangingPunct="1">
              <a:buNone/>
            </a:pPr>
            <a:endParaRPr lang="en-US" altLang="ja-JP" sz="2200"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ja-JP" smtClean="0"/>
              <a:t>WTO</a:t>
            </a:r>
            <a:r>
              <a:rPr lang="ja-JP" altLang="en-US" smtClean="0"/>
              <a:t>における</a:t>
            </a:r>
            <a:r>
              <a:rPr lang="en-US" altLang="ja-JP" smtClean="0"/>
              <a:t>FTA</a:t>
            </a:r>
            <a:r>
              <a:rPr lang="ja-JP" altLang="en-US" smtClean="0"/>
              <a:t>諸要件</a:t>
            </a:r>
          </a:p>
        </p:txBody>
      </p:sp>
      <p:sp>
        <p:nvSpPr>
          <p:cNvPr id="36867" name="Rectangle 3"/>
          <p:cNvSpPr>
            <a:spLocks noGrp="1" noChangeArrowheads="1"/>
          </p:cNvSpPr>
          <p:nvPr>
            <p:ph type="body" idx="1"/>
          </p:nvPr>
        </p:nvSpPr>
        <p:spPr>
          <a:xfrm>
            <a:off x="323850" y="1412874"/>
            <a:ext cx="8424863" cy="5016521"/>
          </a:xfrm>
        </p:spPr>
        <p:txBody>
          <a:bodyPr/>
          <a:lstStyle/>
          <a:p>
            <a:pPr marL="514350" indent="-514350" algn="ctr" eaLnBrk="1" hangingPunct="1">
              <a:buFont typeface="+mj-ea"/>
              <a:buAutoNum type="circleNumDbPlain" startAt="2"/>
            </a:pPr>
            <a:r>
              <a:rPr lang="ja-JP" altLang="en-US" dirty="0" smtClean="0">
                <a:solidFill>
                  <a:schemeClr val="accent1">
                    <a:lumMod val="50000"/>
                  </a:schemeClr>
                </a:solidFill>
              </a:rPr>
              <a:t>サービスの貿易に関する一般協定（</a:t>
            </a:r>
            <a:r>
              <a:rPr lang="en-US" altLang="ja-JP" dirty="0" smtClean="0">
                <a:solidFill>
                  <a:schemeClr val="accent1">
                    <a:lumMod val="50000"/>
                  </a:schemeClr>
                </a:solidFill>
              </a:rPr>
              <a:t>GATS</a:t>
            </a:r>
            <a:r>
              <a:rPr lang="ja-JP" altLang="en-US" dirty="0" smtClean="0">
                <a:solidFill>
                  <a:schemeClr val="accent1">
                    <a:lumMod val="50000"/>
                  </a:schemeClr>
                </a:solidFill>
              </a:rPr>
              <a:t>）第</a:t>
            </a:r>
            <a:r>
              <a:rPr lang="en-US" altLang="ja-JP" dirty="0" smtClean="0">
                <a:solidFill>
                  <a:schemeClr val="accent1">
                    <a:lumMod val="50000"/>
                  </a:schemeClr>
                </a:solidFill>
              </a:rPr>
              <a:t>5</a:t>
            </a:r>
            <a:r>
              <a:rPr lang="ja-JP" altLang="en-US" dirty="0" smtClean="0">
                <a:solidFill>
                  <a:schemeClr val="accent1">
                    <a:lumMod val="50000"/>
                  </a:schemeClr>
                </a:solidFill>
              </a:rPr>
              <a:t>条</a:t>
            </a:r>
            <a:endParaRPr lang="en-US" altLang="ja-JP" dirty="0" smtClean="0">
              <a:solidFill>
                <a:schemeClr val="accent1">
                  <a:lumMod val="50000"/>
                </a:schemeClr>
              </a:solidFill>
            </a:endParaRPr>
          </a:p>
          <a:p>
            <a:pPr lvl="1" eaLnBrk="1" hangingPunct="1"/>
            <a:r>
              <a:rPr lang="ja-JP" altLang="en-US" sz="3600" dirty="0" smtClean="0"/>
              <a:t>「相当な範囲の分野」を対象（人の移動も原則含む）</a:t>
            </a:r>
            <a:endParaRPr lang="en-US" altLang="ja-JP" sz="3600" dirty="0" smtClean="0"/>
          </a:p>
          <a:p>
            <a:pPr lvl="1" eaLnBrk="1" hangingPunct="1"/>
            <a:r>
              <a:rPr lang="ja-JP" altLang="en-US" sz="3600" dirty="0" smtClean="0"/>
              <a:t>「実質的にすべての差別」を「合理的な期間内に撤廃」</a:t>
            </a:r>
            <a:endParaRPr lang="en-US" altLang="ja-JP" sz="3600" dirty="0" smtClean="0"/>
          </a:p>
          <a:p>
            <a:pPr lvl="1" eaLnBrk="1" hangingPunct="1"/>
            <a:r>
              <a:rPr lang="ja-JP" altLang="en-US" sz="3600" dirty="0" smtClean="0"/>
              <a:t>域外国に対する「貿易障害の一般的水準」の引き上げ禁止</a:t>
            </a:r>
          </a:p>
          <a:p>
            <a:pPr marL="381000" indent="-381000" eaLnBrk="1" hangingPunct="1"/>
            <a:endParaRPr lang="en-US" altLang="ja-JP" sz="2200" dirty="0" smtClean="0"/>
          </a:p>
        </p:txBody>
      </p:sp>
    </p:spTree>
    <p:extLst>
      <p:ext uri="{BB962C8B-B14F-4D97-AF65-F5344CB8AC3E}">
        <p14:creationId xmlns:p14="http://schemas.microsoft.com/office/powerpoint/2010/main" val="1861973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ja-JP" smtClean="0"/>
              <a:t>WTO</a:t>
            </a:r>
            <a:r>
              <a:rPr lang="ja-JP" altLang="en-US" smtClean="0"/>
              <a:t>における</a:t>
            </a:r>
            <a:r>
              <a:rPr lang="en-US" altLang="ja-JP" smtClean="0"/>
              <a:t>FTA</a:t>
            </a:r>
            <a:r>
              <a:rPr lang="ja-JP" altLang="en-US" smtClean="0"/>
              <a:t>諸要件</a:t>
            </a:r>
          </a:p>
        </p:txBody>
      </p:sp>
      <p:sp>
        <p:nvSpPr>
          <p:cNvPr id="36867" name="Rectangle 3"/>
          <p:cNvSpPr>
            <a:spLocks noGrp="1" noChangeArrowheads="1"/>
          </p:cNvSpPr>
          <p:nvPr>
            <p:ph type="body" idx="1"/>
          </p:nvPr>
        </p:nvSpPr>
        <p:spPr>
          <a:xfrm>
            <a:off x="323850" y="1412874"/>
            <a:ext cx="8424863" cy="5328494"/>
          </a:xfrm>
        </p:spPr>
        <p:txBody>
          <a:bodyPr/>
          <a:lstStyle/>
          <a:p>
            <a:pPr marL="514350" lvl="0" indent="-514350">
              <a:buFont typeface="+mj-ea"/>
              <a:buAutoNum type="circleNumDbPlain" startAt="3"/>
            </a:pPr>
            <a:r>
              <a:rPr lang="ja-JP" altLang="ja-JP" dirty="0">
                <a:solidFill>
                  <a:srgbClr val="0000FF"/>
                </a:solidFill>
              </a:rPr>
              <a:t>授権条項（</a:t>
            </a:r>
            <a:r>
              <a:rPr lang="en-US" altLang="ja-JP" dirty="0">
                <a:solidFill>
                  <a:srgbClr val="0000FF"/>
                </a:solidFill>
              </a:rPr>
              <a:t>Enabling Clause</a:t>
            </a:r>
            <a:r>
              <a:rPr lang="ja-JP" altLang="ja-JP" dirty="0">
                <a:solidFill>
                  <a:srgbClr val="0000FF"/>
                </a:solidFill>
              </a:rPr>
              <a:t>）における要件</a:t>
            </a:r>
          </a:p>
          <a:p>
            <a:pPr lvl="1"/>
            <a:r>
              <a:rPr lang="ja-JP" altLang="ja-JP" sz="2600" dirty="0" smtClean="0"/>
              <a:t> </a:t>
            </a:r>
            <a:r>
              <a:rPr lang="ja-JP" altLang="ja-JP" sz="2600" dirty="0"/>
              <a:t>開発途上国の貿易を容易にし、かつ促進するように及び他の締約国の貿易に対して障害又は不当な困難をもたらさないように策定されなければ</a:t>
            </a:r>
            <a:r>
              <a:rPr lang="ja-JP" altLang="ja-JP" sz="2600" dirty="0" smtClean="0"/>
              <a:t>ならない</a:t>
            </a:r>
            <a:endParaRPr lang="ja-JP" altLang="ja-JP" sz="2600" dirty="0"/>
          </a:p>
          <a:p>
            <a:pPr lvl="1"/>
            <a:r>
              <a:rPr lang="ja-JP" altLang="ja-JP" sz="2600" dirty="0" smtClean="0"/>
              <a:t> </a:t>
            </a:r>
            <a:r>
              <a:rPr lang="ja-JP" altLang="ja-JP" sz="2600" dirty="0"/>
              <a:t>関税その他の貿易制限を、最恵国待遇の原則に基づいて軽減し又は撤廃することに対する障害となっては</a:t>
            </a:r>
            <a:r>
              <a:rPr lang="ja-JP" altLang="ja-JP" sz="2600" dirty="0" smtClean="0"/>
              <a:t>ならない</a:t>
            </a:r>
            <a:endParaRPr lang="ja-JP" altLang="ja-JP" sz="2600" dirty="0"/>
          </a:p>
          <a:p>
            <a:pPr lvl="1"/>
            <a:r>
              <a:rPr lang="ja-JP" altLang="ja-JP" sz="2600" dirty="0" smtClean="0"/>
              <a:t> </a:t>
            </a:r>
            <a:r>
              <a:rPr lang="ja-JP" altLang="ja-JP" sz="2600" dirty="0"/>
              <a:t>利害関係を有する締約国の要請があった場合には、速やかに協議を行うための適当な機会を与えること</a:t>
            </a:r>
            <a:endParaRPr lang="en-US" altLang="ja-JP" sz="2600" dirty="0" smtClean="0"/>
          </a:p>
        </p:txBody>
      </p:sp>
    </p:spTree>
    <p:extLst>
      <p:ext uri="{BB962C8B-B14F-4D97-AF65-F5344CB8AC3E}">
        <p14:creationId xmlns:p14="http://schemas.microsoft.com/office/powerpoint/2010/main" val="2600310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395288" y="0"/>
            <a:ext cx="8229600" cy="1143000"/>
          </a:xfrm>
        </p:spPr>
        <p:txBody>
          <a:bodyPr/>
          <a:lstStyle/>
          <a:p>
            <a:pPr eaLnBrk="1" hangingPunct="1"/>
            <a:r>
              <a:rPr lang="en-US" altLang="ja-JP" smtClean="0"/>
              <a:t>EU</a:t>
            </a:r>
            <a:r>
              <a:rPr lang="ja-JP" altLang="en-US" smtClean="0"/>
              <a:t>（欧州連合）</a:t>
            </a:r>
          </a:p>
        </p:txBody>
      </p:sp>
      <p:sp>
        <p:nvSpPr>
          <p:cNvPr id="69635" name="Rectangle 3"/>
          <p:cNvSpPr>
            <a:spLocks noGrp="1" noChangeArrowheads="1"/>
          </p:cNvSpPr>
          <p:nvPr>
            <p:ph type="body" sz="half" idx="1"/>
          </p:nvPr>
        </p:nvSpPr>
        <p:spPr>
          <a:xfrm>
            <a:off x="323850" y="908050"/>
            <a:ext cx="8569325" cy="4878404"/>
          </a:xfrm>
          <a:solidFill>
            <a:srgbClr val="FFFF00">
              <a:alpha val="76077"/>
            </a:srgbClr>
          </a:solidFill>
          <a:ln w="28575">
            <a:solidFill>
              <a:schemeClr val="tx1"/>
            </a:solidFill>
          </a:ln>
        </p:spPr>
        <p:txBody>
          <a:bodyPr/>
          <a:lstStyle/>
          <a:p>
            <a:r>
              <a:rPr lang="ja-JP" altLang="en-US" sz="2400" b="1" i="1" u="sng" dirty="0" smtClean="0"/>
              <a:t>ベルギー</a:t>
            </a:r>
            <a:r>
              <a:rPr lang="ja-JP" altLang="en-US" sz="2400" i="1" u="sng" dirty="0" smtClean="0"/>
              <a:t>、</a:t>
            </a:r>
            <a:r>
              <a:rPr lang="ja-JP" altLang="en-US" sz="2400" u="sng" dirty="0" smtClean="0"/>
              <a:t>デンマーク、</a:t>
            </a:r>
            <a:r>
              <a:rPr lang="ja-JP" altLang="en-US" sz="2400" b="1" i="1" u="sng" dirty="0" smtClean="0"/>
              <a:t>ドイツ</a:t>
            </a:r>
            <a:r>
              <a:rPr lang="ja-JP" altLang="en-US" sz="2400" i="1" u="sng" dirty="0" smtClean="0"/>
              <a:t>、</a:t>
            </a:r>
            <a:r>
              <a:rPr lang="ja-JP" altLang="en-US" sz="2400" b="1" i="1" u="sng" dirty="0" smtClean="0"/>
              <a:t>ギリシャ</a:t>
            </a:r>
            <a:r>
              <a:rPr lang="ja-JP" altLang="en-US" sz="2400" i="1" u="sng" dirty="0" smtClean="0"/>
              <a:t>、</a:t>
            </a:r>
            <a:r>
              <a:rPr lang="ja-JP" altLang="en-US" sz="2400" b="1" i="1" u="sng" dirty="0" smtClean="0"/>
              <a:t>スペイン</a:t>
            </a:r>
            <a:r>
              <a:rPr lang="ja-JP" altLang="en-US" sz="2400" i="1" u="sng" dirty="0" smtClean="0"/>
              <a:t>、</a:t>
            </a:r>
            <a:r>
              <a:rPr lang="ja-JP" altLang="en-US" sz="2400" b="1" i="1" u="sng" dirty="0" smtClean="0"/>
              <a:t>フランス</a:t>
            </a:r>
            <a:r>
              <a:rPr lang="ja-JP" altLang="en-US" sz="2400" i="1" u="sng" dirty="0" smtClean="0"/>
              <a:t>、</a:t>
            </a:r>
            <a:r>
              <a:rPr lang="ja-JP" altLang="en-US" sz="2400" b="1" i="1" u="sng" dirty="0" smtClean="0"/>
              <a:t>アイルランド</a:t>
            </a:r>
            <a:r>
              <a:rPr lang="ja-JP" altLang="en-US" sz="2400" i="1" u="sng" dirty="0" smtClean="0"/>
              <a:t>、</a:t>
            </a:r>
            <a:r>
              <a:rPr lang="ja-JP" altLang="en-US" sz="2400" b="1" i="1" u="sng" dirty="0" smtClean="0"/>
              <a:t>イタリア、ルクセンブルグ、オランダ、オーストリア</a:t>
            </a:r>
            <a:r>
              <a:rPr lang="ja-JP" altLang="en-US" sz="2400" i="1" u="sng" dirty="0" smtClean="0"/>
              <a:t>、</a:t>
            </a:r>
            <a:r>
              <a:rPr lang="ja-JP" altLang="en-US" sz="2400" b="1" i="1" u="sng" dirty="0" smtClean="0"/>
              <a:t>ポルトガル</a:t>
            </a:r>
            <a:r>
              <a:rPr lang="ja-JP" altLang="en-US" sz="2400" i="1" u="sng" dirty="0" smtClean="0"/>
              <a:t>、</a:t>
            </a:r>
            <a:r>
              <a:rPr lang="ja-JP" altLang="en-US" sz="2400" b="1" i="1" u="sng" dirty="0" smtClean="0"/>
              <a:t>フィンランド</a:t>
            </a:r>
            <a:r>
              <a:rPr lang="ja-JP" altLang="en-US" sz="2400" i="1" u="sng" dirty="0" smtClean="0"/>
              <a:t>、</a:t>
            </a:r>
            <a:r>
              <a:rPr lang="ja-JP" altLang="en-US" sz="2400" u="sng" dirty="0" smtClean="0"/>
              <a:t>スウェーデン、英国</a:t>
            </a:r>
            <a:endParaRPr lang="en-US" altLang="ja-JP" sz="2400" u="sng" dirty="0" smtClean="0"/>
          </a:p>
          <a:p>
            <a:pPr>
              <a:buNone/>
            </a:pPr>
            <a:endParaRPr lang="ja-JP" altLang="en-US" sz="2400" dirty="0" smtClean="0"/>
          </a:p>
          <a:p>
            <a:r>
              <a:rPr lang="en-US" sz="2400" dirty="0" smtClean="0"/>
              <a:t>+</a:t>
            </a:r>
            <a:r>
              <a:rPr lang="ja-JP" altLang="en-US" sz="2400" dirty="0" smtClean="0"/>
              <a:t>チェコ、エストニア、</a:t>
            </a:r>
            <a:r>
              <a:rPr lang="ja-JP" altLang="en-US" sz="2400" b="1" i="1" dirty="0" smtClean="0"/>
              <a:t>キプロス</a:t>
            </a:r>
            <a:r>
              <a:rPr lang="ja-JP" altLang="en-US" sz="2400" dirty="0" smtClean="0"/>
              <a:t>、ラトヴィア、リトアニア、ハンガリー、</a:t>
            </a:r>
            <a:r>
              <a:rPr lang="ja-JP" altLang="en-US" sz="2400" b="1" i="1" dirty="0" smtClean="0"/>
              <a:t>マルタ</a:t>
            </a:r>
            <a:r>
              <a:rPr lang="ja-JP" altLang="en-US" sz="2400" dirty="0" smtClean="0"/>
              <a:t>、ポーランド、</a:t>
            </a:r>
            <a:r>
              <a:rPr lang="ja-JP" altLang="en-US" sz="2400" b="1" i="1" dirty="0" smtClean="0"/>
              <a:t>スロヴェニア</a:t>
            </a:r>
            <a:r>
              <a:rPr lang="ja-JP" altLang="en-US" sz="2400" dirty="0" smtClean="0"/>
              <a:t>、スロヴァキア＋ブルガリア、ルーマニア</a:t>
            </a:r>
            <a:endParaRPr lang="en-US" altLang="ja-JP" sz="2400" dirty="0" smtClean="0"/>
          </a:p>
          <a:p>
            <a:pPr>
              <a:buNone/>
            </a:pPr>
            <a:endParaRPr lang="ja-JP" altLang="en-US" sz="2400" dirty="0" smtClean="0"/>
          </a:p>
          <a:p>
            <a:r>
              <a:rPr lang="ja-JP" altLang="en-US" sz="2400" dirty="0" smtClean="0"/>
              <a:t>（＋クロアチア、トルコ、マケドニア（旧ユーゴスラビア加盟交渉中））</a:t>
            </a:r>
            <a:endParaRPr lang="ja-JP" altLang="en-US" sz="2400" dirty="0"/>
          </a:p>
        </p:txBody>
      </p:sp>
      <p:pic>
        <p:nvPicPr>
          <p:cNvPr id="1027" name="Picture 66" descr="参加国"/>
          <p:cNvPicPr>
            <a:picLocks noGrp="1" noChangeAspect="1" noChangeArrowheads="1"/>
          </p:cNvPicPr>
          <p:nvPr>
            <p:ph sz="quarter" idx="2"/>
          </p:nvPr>
        </p:nvPicPr>
        <p:blipFill>
          <a:blip r:embed="rId3" cstate="print"/>
          <a:srcRect/>
          <a:stretch>
            <a:fillRect/>
          </a:stretch>
        </p:blipFill>
        <p:spPr>
          <a:xfrm>
            <a:off x="468313" y="211138"/>
            <a:ext cx="9144000" cy="6435725"/>
          </a:xfrm>
          <a:solidFill>
            <a:srgbClr val="FFFFFF">
              <a:alpha val="63921"/>
            </a:srgbClr>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dirty="0" smtClean="0"/>
              <a:t>経済規模比較</a:t>
            </a:r>
            <a:r>
              <a:rPr kumimoji="1" lang="ja-JP" altLang="en-US" sz="2800" dirty="0" smtClean="0"/>
              <a:t>（米国を基準とすると）</a:t>
            </a:r>
            <a:endParaRPr kumimoji="1" lang="ja-JP" altLang="en-US" sz="2800" dirty="0"/>
          </a:p>
        </p:txBody>
      </p:sp>
      <p:graphicFrame>
        <p:nvGraphicFramePr>
          <p:cNvPr id="7" name="表 6"/>
          <p:cNvGraphicFramePr>
            <a:graphicFrameLocks noGrp="1"/>
          </p:cNvGraphicFramePr>
          <p:nvPr>
            <p:extLst>
              <p:ext uri="{D42A27DB-BD31-4B8C-83A1-F6EECF244321}">
                <p14:modId xmlns:p14="http://schemas.microsoft.com/office/powerpoint/2010/main" val="2724331582"/>
              </p:ext>
            </p:extLst>
          </p:nvPr>
        </p:nvGraphicFramePr>
        <p:xfrm>
          <a:off x="285720" y="1571613"/>
          <a:ext cx="8643997" cy="5000658"/>
        </p:xfrm>
        <a:graphic>
          <a:graphicData uri="http://schemas.openxmlformats.org/drawingml/2006/table">
            <a:tbl>
              <a:tblPr/>
              <a:tblGrid>
                <a:gridCol w="1573372"/>
                <a:gridCol w="1422287"/>
                <a:gridCol w="1416209"/>
                <a:gridCol w="1422287"/>
                <a:gridCol w="1404921"/>
                <a:gridCol w="1404921"/>
              </a:tblGrid>
              <a:tr h="1666886">
                <a:tc>
                  <a:txBody>
                    <a:bodyPr/>
                    <a:lstStyle/>
                    <a:p>
                      <a:pPr marL="0" indent="90488" algn="ctr">
                        <a:spcAft>
                          <a:spcPts val="0"/>
                        </a:spcAft>
                      </a:pPr>
                      <a:r>
                        <a:rPr lang="en-US" sz="3200" kern="0" dirty="0" smtClean="0">
                          <a:latin typeface="+mn-ea"/>
                          <a:ea typeface="+mn-ea"/>
                          <a:cs typeface="ＭＳ Ｐゴシック"/>
                        </a:rPr>
                        <a:t>200</a:t>
                      </a:r>
                      <a:r>
                        <a:rPr lang="en-US" altLang="ja-JP" sz="3200" kern="0" dirty="0" smtClean="0">
                          <a:latin typeface="+mn-ea"/>
                          <a:ea typeface="+mn-ea"/>
                          <a:cs typeface="ＭＳ Ｐゴシック"/>
                        </a:rPr>
                        <a:t>7</a:t>
                      </a:r>
                      <a:r>
                        <a:rPr lang="ja-JP" sz="3200" kern="0" dirty="0" smtClean="0">
                          <a:latin typeface="+mn-ea"/>
                          <a:ea typeface="+mn-ea"/>
                          <a:cs typeface="ＭＳ Ｐゴシック"/>
                        </a:rPr>
                        <a:t>年</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ＭＳ Ｐゴシック"/>
                        </a:rPr>
                        <a:t>EU27</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3200" kern="0" dirty="0">
                          <a:latin typeface="+mn-ea"/>
                          <a:ea typeface="+mn-ea"/>
                          <a:cs typeface="ＭＳ Ｐゴシック"/>
                        </a:rPr>
                        <a:t>米国</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kern="0" dirty="0">
                          <a:latin typeface="+mn-ea"/>
                          <a:ea typeface="+mn-ea"/>
                          <a:cs typeface="ＭＳ Ｐゴシック"/>
                        </a:rPr>
                        <a:t>NAFTA</a:t>
                      </a:r>
                      <a:endParaRPr lang="ja-JP" sz="28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3200" kern="0" dirty="0">
                          <a:latin typeface="+mn-ea"/>
                          <a:ea typeface="+mn-ea"/>
                          <a:cs typeface="ＭＳ Ｐゴシック"/>
                        </a:rPr>
                        <a:t>日本</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2400" kern="0" dirty="0">
                          <a:latin typeface="+mn-ea"/>
                          <a:ea typeface="+mn-ea"/>
                          <a:cs typeface="ＭＳ Ｐゴシック"/>
                        </a:rPr>
                        <a:t>東アジア</a:t>
                      </a:r>
                      <a:r>
                        <a:rPr lang="en-US" sz="2400" kern="0" dirty="0">
                          <a:latin typeface="+mn-ea"/>
                          <a:ea typeface="+mn-ea"/>
                          <a:cs typeface="ＭＳ Ｐゴシック"/>
                        </a:rPr>
                        <a:t>10</a:t>
                      </a:r>
                      <a:endParaRPr lang="ja-JP" sz="24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886">
                <a:tc>
                  <a:txBody>
                    <a:bodyPr/>
                    <a:lstStyle/>
                    <a:p>
                      <a:pPr algn="ctr">
                        <a:spcAft>
                          <a:spcPts val="0"/>
                        </a:spcAft>
                      </a:pPr>
                      <a:r>
                        <a:rPr lang="ja-JP" sz="3200" kern="0" dirty="0" smtClean="0">
                          <a:latin typeface="+mn-ea"/>
                          <a:ea typeface="+mn-ea"/>
                          <a:cs typeface="ＭＳ Ｐゴシック"/>
                        </a:rPr>
                        <a:t>人口</a:t>
                      </a:r>
                      <a:r>
                        <a:rPr lang="en-US" altLang="ja-JP" sz="3200" kern="0" dirty="0" smtClean="0">
                          <a:latin typeface="+mn-ea"/>
                          <a:ea typeface="+mn-ea"/>
                          <a:cs typeface="ＭＳ Ｐゴシック"/>
                        </a:rPr>
                        <a:t/>
                      </a:r>
                      <a:br>
                        <a:rPr lang="en-US" altLang="ja-JP" sz="3200" kern="0" dirty="0" smtClean="0">
                          <a:latin typeface="+mn-ea"/>
                          <a:ea typeface="+mn-ea"/>
                          <a:cs typeface="ＭＳ Ｐゴシック"/>
                        </a:rPr>
                      </a:br>
                      <a:r>
                        <a:rPr lang="en-US" sz="3200" kern="0" dirty="0" smtClean="0">
                          <a:latin typeface="+mn-ea"/>
                          <a:ea typeface="+mn-ea"/>
                          <a:cs typeface="ＭＳ Ｐゴシック"/>
                        </a:rPr>
                        <a:t>(</a:t>
                      </a:r>
                      <a:r>
                        <a:rPr lang="ja-JP" sz="3200" kern="0" dirty="0">
                          <a:latin typeface="+mn-ea"/>
                          <a:ea typeface="+mn-ea"/>
                          <a:cs typeface="ＭＳ Ｐゴシック"/>
                        </a:rPr>
                        <a:t>億人</a:t>
                      </a:r>
                      <a:r>
                        <a:rPr lang="en-US" sz="3200" kern="0" dirty="0">
                          <a:latin typeface="+mn-ea"/>
                          <a:ea typeface="+mn-ea"/>
                          <a:cs typeface="ＭＳ Ｐゴシック"/>
                        </a:rPr>
                        <a:t>) </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Century"/>
                        </a:rPr>
                        <a:t>4.93 </a:t>
                      </a:r>
                      <a:r>
                        <a:rPr lang="en-US" sz="2800" kern="0" dirty="0">
                          <a:latin typeface="+mn-ea"/>
                          <a:ea typeface="+mn-ea"/>
                          <a:cs typeface="Century"/>
                        </a:rPr>
                        <a:t>(161%)</a:t>
                      </a:r>
                      <a:endParaRPr lang="ja-JP" sz="28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Century"/>
                        </a:rPr>
                        <a:t>3.06</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ＭＳ Ｐゴシック"/>
                        </a:rPr>
                        <a:t>4.45 </a:t>
                      </a:r>
                      <a:r>
                        <a:rPr lang="en-US" sz="2800" kern="0" dirty="0">
                          <a:latin typeface="+mn-ea"/>
                          <a:ea typeface="+mn-ea"/>
                          <a:cs typeface="ＭＳ Ｐゴシック"/>
                        </a:rPr>
                        <a:t>(145%)</a:t>
                      </a:r>
                      <a:endParaRPr lang="ja-JP" sz="28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Century"/>
                        </a:rPr>
                        <a:t>1.28 (42%)</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Century"/>
                        </a:rPr>
                        <a:t>19.5 </a:t>
                      </a:r>
                      <a:r>
                        <a:rPr lang="en-US" sz="2800" kern="0" dirty="0">
                          <a:latin typeface="+mn-ea"/>
                          <a:ea typeface="+mn-ea"/>
                          <a:cs typeface="Century"/>
                        </a:rPr>
                        <a:t>(637%)</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6886">
                <a:tc>
                  <a:txBody>
                    <a:bodyPr/>
                    <a:lstStyle/>
                    <a:p>
                      <a:pPr algn="ctr">
                        <a:spcAft>
                          <a:spcPts val="0"/>
                        </a:spcAft>
                      </a:pPr>
                      <a:r>
                        <a:rPr lang="en-US" sz="3200" kern="0" dirty="0" smtClean="0">
                          <a:latin typeface="+mn-ea"/>
                          <a:ea typeface="+mn-ea"/>
                          <a:cs typeface="ＭＳ Ｐゴシック"/>
                        </a:rPr>
                        <a:t>GDP</a:t>
                      </a:r>
                      <a:br>
                        <a:rPr lang="en-US" sz="3200" kern="0" dirty="0" smtClean="0">
                          <a:latin typeface="+mn-ea"/>
                          <a:ea typeface="+mn-ea"/>
                          <a:cs typeface="ＭＳ Ｐゴシック"/>
                        </a:rPr>
                      </a:br>
                      <a:r>
                        <a:rPr lang="en-US" sz="2400" kern="0" dirty="0" smtClean="0">
                          <a:latin typeface="+mn-ea"/>
                          <a:ea typeface="+mn-ea"/>
                          <a:cs typeface="ＭＳ Ｐゴシック"/>
                        </a:rPr>
                        <a:t>(</a:t>
                      </a:r>
                      <a:r>
                        <a:rPr lang="en-US" sz="2400" kern="0" dirty="0">
                          <a:latin typeface="+mn-ea"/>
                          <a:ea typeface="+mn-ea"/>
                          <a:cs typeface="ＭＳ Ｐゴシック"/>
                        </a:rPr>
                        <a:t>10</a:t>
                      </a:r>
                      <a:r>
                        <a:rPr lang="ja-JP" sz="2400" kern="0" dirty="0">
                          <a:latin typeface="+mn-ea"/>
                          <a:ea typeface="+mn-ea"/>
                          <a:cs typeface="ＭＳ Ｐゴシック"/>
                        </a:rPr>
                        <a:t>億ドル</a:t>
                      </a:r>
                      <a:r>
                        <a:rPr lang="en-US" sz="2400" kern="0" dirty="0">
                          <a:latin typeface="+mn-ea"/>
                          <a:ea typeface="+mn-ea"/>
                          <a:cs typeface="ＭＳ Ｐゴシック"/>
                        </a:rPr>
                        <a:t>)</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ＭＳ Ｐゴシック"/>
                        </a:rPr>
                        <a:t>16,660 </a:t>
                      </a:r>
                      <a:r>
                        <a:rPr lang="en-US" sz="2800" kern="0" dirty="0">
                          <a:latin typeface="+mn-ea"/>
                          <a:ea typeface="+mn-ea"/>
                          <a:cs typeface="ＭＳ Ｐゴシック"/>
                        </a:rPr>
                        <a:t>(120%)</a:t>
                      </a:r>
                      <a:endParaRPr lang="ja-JP" sz="28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Century"/>
                        </a:rPr>
                        <a:t>13,841</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ＭＳ Ｐゴシック"/>
                        </a:rPr>
                        <a:t>16,290 </a:t>
                      </a:r>
                      <a:r>
                        <a:rPr lang="en-US" sz="2800" kern="0" dirty="0">
                          <a:latin typeface="+mn-ea"/>
                          <a:ea typeface="+mn-ea"/>
                          <a:cs typeface="ＭＳ Ｐゴシック"/>
                        </a:rPr>
                        <a:t>(118%)</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Century"/>
                        </a:rPr>
                        <a:t>4,380 (32%)</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kern="0" dirty="0">
                          <a:latin typeface="+mn-ea"/>
                          <a:ea typeface="+mn-ea"/>
                          <a:cs typeface="Century"/>
                        </a:rPr>
                        <a:t>10,352 (75%)</a:t>
                      </a:r>
                      <a:endParaRPr lang="ja-JP" sz="3200" kern="100" dirty="0">
                        <a:latin typeface="+mn-ea"/>
                        <a:ea typeface="+mn-ea"/>
                        <a:cs typeface="Times New Roman"/>
                      </a:endParaRPr>
                    </a:p>
                  </a:txBody>
                  <a:tcPr marL="60623" marR="60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677" name="Group 301"/>
          <p:cNvGraphicFramePr>
            <a:graphicFrameLocks noGrp="1"/>
          </p:cNvGraphicFramePr>
          <p:nvPr>
            <p:extLst>
              <p:ext uri="{D42A27DB-BD31-4B8C-83A1-F6EECF244321}">
                <p14:modId xmlns:p14="http://schemas.microsoft.com/office/powerpoint/2010/main" val="2219129941"/>
              </p:ext>
            </p:extLst>
          </p:nvPr>
        </p:nvGraphicFramePr>
        <p:xfrm>
          <a:off x="250825" y="115888"/>
          <a:ext cx="8642350" cy="6642499"/>
        </p:xfrm>
        <a:graphic>
          <a:graphicData uri="http://schemas.openxmlformats.org/drawingml/2006/table">
            <a:tbl>
              <a:tblPr/>
              <a:tblGrid>
                <a:gridCol w="1881188"/>
                <a:gridCol w="6761162"/>
              </a:tblGrid>
              <a:tr h="398951">
                <a:tc gridSpan="2">
                  <a:txBody>
                    <a:bodyPr/>
                    <a:lstStyle/>
                    <a:p>
                      <a:pPr marL="0" marR="0" lvl="0" indent="0" algn="ct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2000" b="1" i="0" u="none" strike="noStrike" cap="none" normalizeH="0" baseline="0" dirty="0" smtClean="0">
                          <a:ln>
                            <a:noFill/>
                          </a:ln>
                          <a:solidFill>
                            <a:schemeClr val="tx1"/>
                          </a:solidFill>
                          <a:effectLst>
                            <a:outerShdw blurRad="38100" dist="38100" dir="2700000" algn="tl">
                              <a:srgbClr val="000000"/>
                            </a:outerShdw>
                          </a:effectLst>
                          <a:latin typeface="ＭＳ Ｐゴシック" charset="-128"/>
                          <a:ea typeface="ＭＳ Ｐゴシック" charset="-128"/>
                        </a:rPr>
                        <a:t>欧州統合の歩み</a:t>
                      </a:r>
                      <a:endParaRPr kumimoji="1" lang="ja-JP" alt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charset="-128"/>
                      </a:endParaRPr>
                    </a:p>
                  </a:txBody>
                  <a:tcPr marL="90000" marR="90000" marT="46800" marB="46800"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324587">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600" b="1" i="0" u="none" strike="noStrike" cap="none" normalizeH="0" baseline="0" dirty="0" smtClean="0">
                          <a:ln>
                            <a:noFill/>
                          </a:ln>
                          <a:solidFill>
                            <a:schemeClr val="tx1"/>
                          </a:solidFill>
                          <a:effectLst/>
                          <a:latin typeface="ＭＳ Ｐゴシック" charset="-128"/>
                          <a:ea typeface="ＭＳ Ｐゴシック" charset="-128"/>
                        </a:rPr>
                        <a:t>1951</a:t>
                      </a:r>
                      <a:r>
                        <a:rPr kumimoji="1" lang="ja-JP" altLang="en-US" sz="1600" b="1" i="0" u="none" strike="noStrike" cap="none" normalizeH="0" baseline="0" dirty="0" smtClean="0">
                          <a:ln>
                            <a:noFill/>
                          </a:ln>
                          <a:solidFill>
                            <a:schemeClr val="tx1"/>
                          </a:solidFill>
                          <a:effectLst/>
                          <a:latin typeface="ＭＳ Ｐゴシック" charset="-128"/>
                          <a:ea typeface="ＭＳ Ｐゴシック" charset="-128"/>
                        </a:rPr>
                        <a:t>年</a:t>
                      </a:r>
                      <a:r>
                        <a:rPr kumimoji="1" lang="en-US" altLang="ja-JP" sz="1600" b="1" i="0" u="none" strike="noStrike" cap="none" normalizeH="0" baseline="0" dirty="0" smtClean="0">
                          <a:ln>
                            <a:noFill/>
                          </a:ln>
                          <a:solidFill>
                            <a:schemeClr val="tx1"/>
                          </a:solidFill>
                          <a:effectLst/>
                          <a:latin typeface="ＭＳ Ｐゴシック" charset="-128"/>
                          <a:ea typeface="ＭＳ Ｐゴシック" charset="-128"/>
                        </a:rPr>
                        <a:t>4</a:t>
                      </a:r>
                      <a:r>
                        <a:rPr kumimoji="1" lang="ja-JP" altLang="en-US" sz="1600" b="1" i="0" u="none" strike="noStrike" cap="none" normalizeH="0" baseline="0" dirty="0" smtClean="0">
                          <a:ln>
                            <a:noFill/>
                          </a:ln>
                          <a:solidFill>
                            <a:schemeClr val="tx1"/>
                          </a:solidFill>
                          <a:effectLst/>
                          <a:latin typeface="ＭＳ Ｐゴシック" charset="-128"/>
                          <a:ea typeface="ＭＳ Ｐゴシック" charset="-128"/>
                        </a:rPr>
                        <a:t>月</a:t>
                      </a:r>
                      <a:endParaRPr kumimoji="1" lang="ja-JP" altLang="en-US" sz="2800" b="1"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600" b="1" i="0" u="none" strike="noStrike" cap="none" normalizeH="0" baseline="0" smtClean="0">
                          <a:ln>
                            <a:noFill/>
                          </a:ln>
                          <a:solidFill>
                            <a:schemeClr val="tx1"/>
                          </a:solidFill>
                          <a:effectLst/>
                          <a:latin typeface="ＭＳ Ｐゴシック" charset="-128"/>
                          <a:ea typeface="ＭＳ Ｐゴシック" charset="-128"/>
                        </a:rPr>
                        <a:t>欧州石炭鉄鋼共同体</a:t>
                      </a:r>
                      <a:r>
                        <a:rPr kumimoji="1" lang="en-US" altLang="ja-JP" sz="1600" b="1" i="0" u="none" strike="noStrike" cap="none" normalizeH="0" baseline="0" smtClean="0">
                          <a:ln>
                            <a:noFill/>
                          </a:ln>
                          <a:solidFill>
                            <a:schemeClr val="tx1"/>
                          </a:solidFill>
                          <a:effectLst/>
                          <a:latin typeface="ＭＳ Ｐゴシック" charset="-128"/>
                          <a:ea typeface="ＭＳ Ｐゴシック" charset="-128"/>
                        </a:rPr>
                        <a:t>(ECSC)</a:t>
                      </a:r>
                      <a:r>
                        <a:rPr kumimoji="1" lang="ja-JP" altLang="en-US" sz="1600" b="1" i="0" u="none" strike="noStrike" cap="none" normalizeH="0" baseline="0" smtClean="0">
                          <a:ln>
                            <a:noFill/>
                          </a:ln>
                          <a:solidFill>
                            <a:schemeClr val="tx1"/>
                          </a:solidFill>
                          <a:effectLst/>
                          <a:latin typeface="ＭＳ Ｐゴシック" charset="-128"/>
                          <a:ea typeface="ＭＳ Ｐゴシック" charset="-128"/>
                        </a:rPr>
                        <a:t>設立条約調印</a:t>
                      </a:r>
                      <a:endParaRPr kumimoji="1" lang="ja-JP" altLang="en-US" sz="2800" b="1" i="0" u="none" strike="noStrike" cap="none" normalizeH="0" baseline="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3543">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600" b="1" i="0" u="none" strike="noStrike" cap="none" normalizeH="0" baseline="0" dirty="0" smtClean="0">
                          <a:ln>
                            <a:noFill/>
                          </a:ln>
                          <a:solidFill>
                            <a:srgbClr val="FFFF00"/>
                          </a:solidFill>
                          <a:effectLst/>
                          <a:latin typeface="ＭＳ Ｐゴシック" charset="-128"/>
                          <a:ea typeface="ＭＳ Ｐゴシック" charset="-128"/>
                        </a:rPr>
                        <a:t>1957</a:t>
                      </a:r>
                      <a:r>
                        <a:rPr kumimoji="1" lang="ja-JP" altLang="en-US" sz="1600" b="1" i="0" u="none" strike="noStrike" cap="none" normalizeH="0" baseline="0" dirty="0" smtClean="0">
                          <a:ln>
                            <a:noFill/>
                          </a:ln>
                          <a:solidFill>
                            <a:srgbClr val="FFFF00"/>
                          </a:solidFill>
                          <a:effectLst/>
                          <a:latin typeface="ＭＳ Ｐゴシック" charset="-128"/>
                          <a:ea typeface="ＭＳ Ｐゴシック" charset="-128"/>
                        </a:rPr>
                        <a:t>年</a:t>
                      </a:r>
                      <a:r>
                        <a:rPr kumimoji="1" lang="en-US" altLang="ja-JP" sz="1600" b="1" i="0" u="none" strike="noStrike" cap="none" normalizeH="0" baseline="0" dirty="0" smtClean="0">
                          <a:ln>
                            <a:noFill/>
                          </a:ln>
                          <a:solidFill>
                            <a:srgbClr val="FFFF00"/>
                          </a:solidFill>
                          <a:effectLst/>
                          <a:latin typeface="ＭＳ Ｐゴシック" charset="-128"/>
                          <a:ea typeface="ＭＳ Ｐゴシック" charset="-128"/>
                        </a:rPr>
                        <a:t>3</a:t>
                      </a:r>
                      <a:r>
                        <a:rPr kumimoji="1" lang="ja-JP" altLang="en-US" sz="1600" b="1" i="0" u="none" strike="noStrike" cap="none" normalizeH="0" baseline="0" dirty="0" smtClean="0">
                          <a:ln>
                            <a:noFill/>
                          </a:ln>
                          <a:solidFill>
                            <a:srgbClr val="FFFF00"/>
                          </a:solidFill>
                          <a:effectLst/>
                          <a:latin typeface="ＭＳ Ｐゴシック" charset="-128"/>
                          <a:ea typeface="ＭＳ Ｐゴシック" charset="-128"/>
                        </a:rPr>
                        <a:t>月</a:t>
                      </a:r>
                      <a:endParaRPr kumimoji="1" lang="ja-JP" altLang="en-US" sz="2800" b="1" i="0" u="none" strike="noStrike" cap="none" normalizeH="0" baseline="0" dirty="0" smtClean="0">
                        <a:ln>
                          <a:noFill/>
                        </a:ln>
                        <a:solidFill>
                          <a:srgbClr val="FFFF00"/>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欧州経済共同体</a:t>
                      </a: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(EEC)</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設立条約</a:t>
                      </a: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ローマ条約</a:t>
                      </a: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調印</a:t>
                      </a:r>
                      <a:endParaRPr kumimoji="1" lang="ja-JP" altLang="en-US" sz="2800" b="1" i="0" u="none" strike="noStrike" cap="none" normalizeH="0" baseline="0" smtClean="0">
                        <a:ln>
                          <a:noFill/>
                        </a:ln>
                        <a:solidFill>
                          <a:srgbClr val="FFFF00"/>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7680">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600" b="1" i="0" u="none" strike="noStrike" cap="none" normalizeH="0" baseline="0" dirty="0" smtClean="0">
                          <a:ln>
                            <a:noFill/>
                          </a:ln>
                          <a:solidFill>
                            <a:srgbClr val="FFFF00"/>
                          </a:solidFill>
                          <a:effectLst/>
                          <a:latin typeface="ＭＳ Ｐゴシック" charset="-128"/>
                          <a:ea typeface="ＭＳ Ｐゴシック" charset="-128"/>
                        </a:rPr>
                        <a:t>1967</a:t>
                      </a:r>
                      <a:r>
                        <a:rPr kumimoji="1" lang="ja-JP" altLang="en-US" sz="1600" b="1" i="0" u="none" strike="noStrike" cap="none" normalizeH="0" baseline="0" dirty="0" smtClean="0">
                          <a:ln>
                            <a:noFill/>
                          </a:ln>
                          <a:solidFill>
                            <a:srgbClr val="FFFF00"/>
                          </a:solidFill>
                          <a:effectLst/>
                          <a:latin typeface="ＭＳ Ｐゴシック" charset="-128"/>
                          <a:ea typeface="ＭＳ Ｐゴシック" charset="-128"/>
                        </a:rPr>
                        <a:t>年</a:t>
                      </a:r>
                      <a:r>
                        <a:rPr kumimoji="1" lang="en-US" altLang="ja-JP" sz="1600" b="1" i="0" u="none" strike="noStrike" cap="none" normalizeH="0" baseline="0" dirty="0" smtClean="0">
                          <a:ln>
                            <a:noFill/>
                          </a:ln>
                          <a:solidFill>
                            <a:srgbClr val="FFFF00"/>
                          </a:solidFill>
                          <a:effectLst/>
                          <a:latin typeface="ＭＳ Ｐゴシック" charset="-128"/>
                          <a:ea typeface="ＭＳ Ｐゴシック" charset="-128"/>
                        </a:rPr>
                        <a:t>7</a:t>
                      </a:r>
                      <a:r>
                        <a:rPr kumimoji="1" lang="ja-JP" altLang="en-US" sz="1600" b="1" i="0" u="none" strike="noStrike" cap="none" normalizeH="0" baseline="0" dirty="0" smtClean="0">
                          <a:ln>
                            <a:noFill/>
                          </a:ln>
                          <a:solidFill>
                            <a:srgbClr val="FFFF00"/>
                          </a:solidFill>
                          <a:effectLst/>
                          <a:latin typeface="ＭＳ Ｐゴシック" charset="-128"/>
                          <a:ea typeface="ＭＳ Ｐゴシック" charset="-128"/>
                        </a:rPr>
                        <a:t>月</a:t>
                      </a:r>
                      <a:r>
                        <a:rPr kumimoji="1" lang="en-US" altLang="ja-JP" sz="1600" b="1" i="0" u="none" strike="noStrike" cap="none" normalizeH="0" baseline="0" dirty="0" smtClean="0">
                          <a:ln>
                            <a:noFill/>
                          </a:ln>
                          <a:solidFill>
                            <a:srgbClr val="FFFF00"/>
                          </a:solidFill>
                          <a:effectLst/>
                          <a:latin typeface="ＭＳ Ｐゴシック" charset="-128"/>
                          <a:ea typeface="ＭＳ Ｐゴシック" charset="-128"/>
                        </a:rPr>
                        <a:t>1</a:t>
                      </a:r>
                      <a:r>
                        <a:rPr kumimoji="1" lang="ja-JP" altLang="en-US" sz="1600" b="1" i="0" u="none" strike="noStrike" cap="none" normalizeH="0" baseline="0" dirty="0" smtClean="0">
                          <a:ln>
                            <a:noFill/>
                          </a:ln>
                          <a:solidFill>
                            <a:srgbClr val="FFFF00"/>
                          </a:solidFill>
                          <a:effectLst/>
                          <a:latin typeface="ＭＳ Ｐゴシック" charset="-128"/>
                          <a:ea typeface="ＭＳ Ｐゴシック" charset="-128"/>
                        </a:rPr>
                        <a:t>日</a:t>
                      </a:r>
                      <a:endParaRPr kumimoji="1" lang="ja-JP" altLang="en-US" sz="2800" b="1" i="0" u="none" strike="noStrike" cap="none" normalizeH="0" baseline="0" dirty="0" smtClean="0">
                        <a:ln>
                          <a:noFill/>
                        </a:ln>
                        <a:solidFill>
                          <a:srgbClr val="FFFF00"/>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EEC</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と</a:t>
                      </a: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ECSC</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、欧州原子力共同体を統合した欧州共同体</a:t>
                      </a: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(EC)</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発足。フランス、西独、イタリア、ベネルクス</a:t>
                      </a: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3</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国の</a:t>
                      </a: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6</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カ国でスタート</a:t>
                      </a:r>
                      <a:endParaRPr kumimoji="1" lang="ja-JP" altLang="en-US" sz="2800" b="1" i="0" u="none" strike="noStrike" cap="none" normalizeH="0" baseline="0" smtClean="0">
                        <a:ln>
                          <a:noFill/>
                        </a:ln>
                        <a:solidFill>
                          <a:srgbClr val="FFFF00"/>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841">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70</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年</a:t>
                      </a: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10</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月</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ウェルナー報告。通貨統合に向け三段階の道筋を具体提案</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4587">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600" b="1" i="0" u="none" strike="noStrike" cap="none" normalizeH="0" baseline="0" smtClean="0">
                          <a:ln>
                            <a:noFill/>
                          </a:ln>
                          <a:solidFill>
                            <a:srgbClr val="99FF33"/>
                          </a:solidFill>
                          <a:effectLst/>
                          <a:latin typeface="ＭＳ Ｐゴシック" charset="-128"/>
                          <a:ea typeface="ＭＳ Ｐゴシック" charset="-128"/>
                        </a:rPr>
                        <a:t>73</a:t>
                      </a:r>
                      <a:r>
                        <a:rPr kumimoji="1" lang="ja-JP" altLang="en-US" sz="1600" b="1" i="0" u="none" strike="noStrike" cap="none" normalizeH="0" baseline="0" smtClean="0">
                          <a:ln>
                            <a:noFill/>
                          </a:ln>
                          <a:solidFill>
                            <a:srgbClr val="99FF33"/>
                          </a:solidFill>
                          <a:effectLst/>
                          <a:latin typeface="ＭＳ Ｐゴシック" charset="-128"/>
                          <a:ea typeface="ＭＳ Ｐゴシック" charset="-128"/>
                        </a:rPr>
                        <a:t>年</a:t>
                      </a:r>
                      <a:r>
                        <a:rPr kumimoji="1" lang="en-US" altLang="ja-JP" sz="1600" b="1" i="0" u="none" strike="noStrike" cap="none" normalizeH="0" baseline="0" smtClean="0">
                          <a:ln>
                            <a:noFill/>
                          </a:ln>
                          <a:solidFill>
                            <a:srgbClr val="99FF33"/>
                          </a:solidFill>
                          <a:effectLst/>
                          <a:latin typeface="ＭＳ Ｐゴシック" charset="-128"/>
                          <a:ea typeface="ＭＳ Ｐゴシック" charset="-128"/>
                        </a:rPr>
                        <a:t>1</a:t>
                      </a:r>
                      <a:r>
                        <a:rPr kumimoji="1" lang="ja-JP" altLang="en-US" sz="1600" b="1" i="0" u="none" strike="noStrike" cap="none" normalizeH="0" baseline="0" smtClean="0">
                          <a:ln>
                            <a:noFill/>
                          </a:ln>
                          <a:solidFill>
                            <a:srgbClr val="99FF33"/>
                          </a:solidFill>
                          <a:effectLst/>
                          <a:latin typeface="ＭＳ Ｐゴシック" charset="-128"/>
                          <a:ea typeface="ＭＳ Ｐゴシック" charset="-128"/>
                        </a:rPr>
                        <a:t>月</a:t>
                      </a:r>
                      <a:endParaRPr kumimoji="1" lang="ja-JP" altLang="en-US" sz="2800" b="1" i="0" u="none" strike="noStrike" cap="none" normalizeH="0" baseline="0" smtClean="0">
                        <a:ln>
                          <a:noFill/>
                        </a:ln>
                        <a:solidFill>
                          <a:srgbClr val="99FF33"/>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600" b="1" i="0" u="none" strike="noStrike" cap="none" normalizeH="0" baseline="0" dirty="0" smtClean="0">
                          <a:ln>
                            <a:noFill/>
                          </a:ln>
                          <a:solidFill>
                            <a:srgbClr val="99FF33"/>
                          </a:solidFill>
                          <a:effectLst/>
                          <a:latin typeface="ＭＳ Ｐゴシック" charset="-128"/>
                          <a:ea typeface="ＭＳ Ｐゴシック" charset="-128"/>
                        </a:rPr>
                        <a:t>英国、アイルランド、デンマークが加盟</a:t>
                      </a:r>
                      <a:endParaRPr kumimoji="1" lang="ja-JP" altLang="en-US" sz="2800" b="1" i="0" u="none" strike="noStrike" cap="none" normalizeH="0" baseline="0" dirty="0" smtClean="0">
                        <a:ln>
                          <a:noFill/>
                        </a:ln>
                        <a:solidFill>
                          <a:srgbClr val="99FF33"/>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4587">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79</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年</a:t>
                      </a:r>
                      <a:r>
                        <a:rPr kumimoji="1" lang="en-US" altLang="ja-JP" sz="1600" b="1" i="0" u="none" strike="noStrike" cap="none" normalizeH="0" baseline="0" smtClean="0">
                          <a:ln>
                            <a:noFill/>
                          </a:ln>
                          <a:solidFill>
                            <a:srgbClr val="FFFF00"/>
                          </a:solidFill>
                          <a:effectLst/>
                          <a:latin typeface="ＭＳ Ｐゴシック" charset="-128"/>
                          <a:ea typeface="ＭＳ Ｐゴシック" charset="-128"/>
                        </a:rPr>
                        <a:t>3</a:t>
                      </a:r>
                      <a:r>
                        <a:rPr kumimoji="1" lang="ja-JP" altLang="en-US" sz="1600" b="1" i="0" u="none" strike="noStrike" cap="none" normalizeH="0" baseline="0" smtClean="0">
                          <a:ln>
                            <a:noFill/>
                          </a:ln>
                          <a:solidFill>
                            <a:srgbClr val="FFFF00"/>
                          </a:solidFill>
                          <a:effectLst/>
                          <a:latin typeface="ＭＳ Ｐゴシック" charset="-128"/>
                          <a:ea typeface="ＭＳ Ｐゴシック" charset="-128"/>
                        </a:rPr>
                        <a:t>月</a:t>
                      </a:r>
                      <a:endParaRPr kumimoji="1" lang="ja-JP" altLang="en-US" sz="2800" b="1" i="0" u="none" strike="noStrike" cap="none" normalizeH="0" baseline="0" smtClean="0">
                        <a:ln>
                          <a:noFill/>
                        </a:ln>
                        <a:solidFill>
                          <a:srgbClr val="FFFF00"/>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600" b="1" i="0" u="none" strike="noStrike" cap="none" normalizeH="0" baseline="0" dirty="0" smtClean="0">
                          <a:ln>
                            <a:noFill/>
                          </a:ln>
                          <a:solidFill>
                            <a:srgbClr val="FFFF00"/>
                          </a:solidFill>
                          <a:effectLst/>
                          <a:latin typeface="ＭＳ Ｐゴシック" charset="-128"/>
                          <a:ea typeface="ＭＳ Ｐゴシック" charset="-128"/>
                        </a:rPr>
                        <a:t>欧州通貨制度の為替相場メカニズム</a:t>
                      </a:r>
                      <a:r>
                        <a:rPr kumimoji="1" lang="en-US" altLang="ja-JP" sz="1600" b="1" i="0" u="none" strike="noStrike" cap="none" normalizeH="0" baseline="0" dirty="0" smtClean="0">
                          <a:ln>
                            <a:noFill/>
                          </a:ln>
                          <a:solidFill>
                            <a:srgbClr val="FFFF00"/>
                          </a:solidFill>
                          <a:effectLst/>
                          <a:latin typeface="ＭＳ Ｐゴシック" charset="-128"/>
                          <a:ea typeface="ＭＳ Ｐゴシック" charset="-128"/>
                        </a:rPr>
                        <a:t>(ERM)</a:t>
                      </a:r>
                      <a:r>
                        <a:rPr kumimoji="1" lang="ja-JP" altLang="en-US" sz="1600" b="1" i="0" u="none" strike="noStrike" cap="none" normalizeH="0" baseline="0" dirty="0" smtClean="0">
                          <a:ln>
                            <a:noFill/>
                          </a:ln>
                          <a:solidFill>
                            <a:srgbClr val="FFFF00"/>
                          </a:solidFill>
                          <a:effectLst/>
                          <a:latin typeface="ＭＳ Ｐゴシック" charset="-128"/>
                          <a:ea typeface="ＭＳ Ｐゴシック" charset="-128"/>
                        </a:rPr>
                        <a:t>創設</a:t>
                      </a:r>
                      <a:endParaRPr kumimoji="1" lang="ja-JP" altLang="en-US" sz="2800" b="1" i="0" u="none" strike="noStrike" cap="none" normalizeH="0" baseline="0" dirty="0" smtClean="0">
                        <a:ln>
                          <a:noFill/>
                        </a:ln>
                        <a:solidFill>
                          <a:srgbClr val="FFFF00"/>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841">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86</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年</a:t>
                      </a: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1</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月</a:t>
                      </a:r>
                      <a:endParaRPr kumimoji="1" lang="ja-JP" altLang="en-US" sz="2400" b="0" i="0" u="none" strike="noStrike" cap="none" normalizeH="0" baseline="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スペイン、ポルトガルが加盟</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333">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1990</a:t>
                      </a:r>
                      <a:r>
                        <a:rPr kumimoji="1" lang="ja-JP" altLang="en-US"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年</a:t>
                      </a:r>
                      <a:r>
                        <a:rPr kumimoji="1" lang="en-US" altLang="ja-JP"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7</a:t>
                      </a:r>
                      <a:r>
                        <a:rPr kumimoji="1" lang="ja-JP" altLang="en-US"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月</a:t>
                      </a:r>
                      <a:r>
                        <a:rPr kumimoji="1" lang="en-US" altLang="ja-JP"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1</a:t>
                      </a:r>
                      <a:r>
                        <a:rPr kumimoji="1" lang="ja-JP" altLang="en-US"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日</a:t>
                      </a:r>
                      <a:endParaRPr kumimoji="1" lang="ja-JP" altLang="en-US" sz="32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経済通貨同盟</a:t>
                      </a:r>
                      <a:r>
                        <a:rPr kumimoji="1" lang="en-US" altLang="ja-JP"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(EMU)</a:t>
                      </a:r>
                      <a:r>
                        <a:rPr kumimoji="1" lang="ja-JP" altLang="en-US"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第</a:t>
                      </a:r>
                      <a:r>
                        <a:rPr kumimoji="1" lang="en-US" altLang="ja-JP"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1</a:t>
                      </a:r>
                      <a:r>
                        <a:rPr kumimoji="1" lang="ja-JP" altLang="en-US" sz="18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段階開始。市場統合の確立、政策協調具体化</a:t>
                      </a:r>
                      <a:endParaRPr kumimoji="1" lang="ja-JP" altLang="en-US" sz="32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r>
              <a:tr h="354333">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800" b="1" i="0" u="none" strike="noStrike" cap="none" normalizeH="0" baseline="0" smtClean="0">
                          <a:ln>
                            <a:noFill/>
                          </a:ln>
                          <a:solidFill>
                            <a:srgbClr val="FFFF00"/>
                          </a:solidFill>
                          <a:effectLst/>
                          <a:latin typeface="ＭＳ Ｐゴシック" charset="-128"/>
                          <a:ea typeface="ＭＳ Ｐゴシック" charset="-128"/>
                        </a:rPr>
                        <a:t>92</a:t>
                      </a:r>
                      <a:r>
                        <a:rPr kumimoji="1" lang="ja-JP" altLang="en-US" sz="1800" b="1" i="0" u="none" strike="noStrike" cap="none" normalizeH="0" baseline="0" smtClean="0">
                          <a:ln>
                            <a:noFill/>
                          </a:ln>
                          <a:solidFill>
                            <a:srgbClr val="FFFF00"/>
                          </a:solidFill>
                          <a:effectLst/>
                          <a:latin typeface="ＭＳ Ｐゴシック" charset="-128"/>
                          <a:ea typeface="ＭＳ Ｐゴシック" charset="-128"/>
                        </a:rPr>
                        <a:t>年</a:t>
                      </a:r>
                      <a:r>
                        <a:rPr kumimoji="1" lang="en-US" altLang="ja-JP" sz="1800" b="1" i="0" u="none" strike="noStrike" cap="none" normalizeH="0" baseline="0" smtClean="0">
                          <a:ln>
                            <a:noFill/>
                          </a:ln>
                          <a:solidFill>
                            <a:srgbClr val="FFFF00"/>
                          </a:solidFill>
                          <a:effectLst/>
                          <a:latin typeface="ＭＳ Ｐゴシック" charset="-128"/>
                          <a:ea typeface="ＭＳ Ｐゴシック" charset="-128"/>
                        </a:rPr>
                        <a:t>:2</a:t>
                      </a:r>
                      <a:r>
                        <a:rPr kumimoji="1" lang="ja-JP" altLang="en-US" sz="1800" b="1" i="0" u="none" strike="noStrike" cap="none" normalizeH="0" baseline="0" smtClean="0">
                          <a:ln>
                            <a:noFill/>
                          </a:ln>
                          <a:solidFill>
                            <a:srgbClr val="FFFF00"/>
                          </a:solidFill>
                          <a:effectLst/>
                          <a:latin typeface="ＭＳ Ｐゴシック" charset="-128"/>
                          <a:ea typeface="ＭＳ Ｐゴシック" charset="-128"/>
                        </a:rPr>
                        <a:t>月</a:t>
                      </a:r>
                      <a:endParaRPr kumimoji="1" lang="ja-JP" altLang="en-US" sz="3200" b="1" i="0" u="none" strike="noStrike" cap="none" normalizeH="0" baseline="0" smtClean="0">
                        <a:ln>
                          <a:noFill/>
                        </a:ln>
                        <a:solidFill>
                          <a:srgbClr val="FFFF00"/>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800" b="1" i="0" u="none" strike="noStrike" cap="none" normalizeH="0" baseline="0" dirty="0" smtClean="0">
                          <a:ln>
                            <a:noFill/>
                          </a:ln>
                          <a:solidFill>
                            <a:srgbClr val="FFFF00"/>
                          </a:solidFill>
                          <a:effectLst/>
                          <a:latin typeface="ＭＳ Ｐゴシック" charset="-128"/>
                          <a:ea typeface="ＭＳ Ｐゴシック" charset="-128"/>
                        </a:rPr>
                        <a:t>欧州連合</a:t>
                      </a:r>
                      <a:r>
                        <a:rPr kumimoji="1" lang="en-US" altLang="ja-JP" sz="1800" b="1" i="0" u="none" strike="noStrike" cap="none" normalizeH="0" baseline="0" dirty="0" smtClean="0">
                          <a:ln>
                            <a:noFill/>
                          </a:ln>
                          <a:solidFill>
                            <a:srgbClr val="FFFF00"/>
                          </a:solidFill>
                          <a:effectLst/>
                          <a:latin typeface="ＭＳ Ｐゴシック" charset="-128"/>
                          <a:ea typeface="ＭＳ Ｐゴシック" charset="-128"/>
                        </a:rPr>
                        <a:t>(EU)</a:t>
                      </a:r>
                      <a:r>
                        <a:rPr kumimoji="1" lang="ja-JP" altLang="en-US" sz="1800" b="1" i="0" u="none" strike="noStrike" cap="none" normalizeH="0" baseline="0" dirty="0" smtClean="0">
                          <a:ln>
                            <a:noFill/>
                          </a:ln>
                          <a:solidFill>
                            <a:srgbClr val="FFFF00"/>
                          </a:solidFill>
                          <a:effectLst/>
                          <a:latin typeface="ＭＳ Ｐゴシック" charset="-128"/>
                          <a:ea typeface="ＭＳ Ｐゴシック" charset="-128"/>
                        </a:rPr>
                        <a:t>を設立する欧州連合条約</a:t>
                      </a:r>
                      <a:r>
                        <a:rPr kumimoji="1" lang="en-US" altLang="ja-JP" sz="1800" b="1" i="0" u="none" strike="noStrike" cap="none" normalizeH="0" baseline="0" dirty="0" smtClean="0">
                          <a:ln>
                            <a:noFill/>
                          </a:ln>
                          <a:solidFill>
                            <a:srgbClr val="FFFF00"/>
                          </a:solidFill>
                          <a:effectLst/>
                          <a:latin typeface="ＭＳ Ｐゴシック" charset="-128"/>
                          <a:ea typeface="ＭＳ Ｐゴシック" charset="-128"/>
                        </a:rPr>
                        <a:t>(</a:t>
                      </a:r>
                      <a:r>
                        <a:rPr kumimoji="1" lang="ja-JP" altLang="en-US" sz="1800" b="1" i="0" u="none" strike="noStrike" cap="none" normalizeH="0" baseline="0" dirty="0" smtClean="0">
                          <a:ln>
                            <a:noFill/>
                          </a:ln>
                          <a:solidFill>
                            <a:srgbClr val="FFFF00"/>
                          </a:solidFill>
                          <a:effectLst/>
                          <a:latin typeface="ＭＳ Ｐゴシック" charset="-128"/>
                          <a:ea typeface="ＭＳ Ｐゴシック" charset="-128"/>
                        </a:rPr>
                        <a:t>マーストリヒト条約</a:t>
                      </a:r>
                      <a:r>
                        <a:rPr kumimoji="1" lang="en-US" altLang="ja-JP" sz="1800" b="1" i="0" u="none" strike="noStrike" cap="none" normalizeH="0" baseline="0" dirty="0" smtClean="0">
                          <a:ln>
                            <a:noFill/>
                          </a:ln>
                          <a:solidFill>
                            <a:srgbClr val="FFFF00"/>
                          </a:solidFill>
                          <a:effectLst/>
                          <a:latin typeface="ＭＳ Ｐゴシック" charset="-128"/>
                          <a:ea typeface="ＭＳ Ｐゴシック" charset="-128"/>
                        </a:rPr>
                        <a:t>)</a:t>
                      </a:r>
                      <a:r>
                        <a:rPr kumimoji="1" lang="ja-JP" altLang="en-US" sz="1800" b="1" i="0" u="none" strike="noStrike" cap="none" normalizeH="0" baseline="0" dirty="0" smtClean="0">
                          <a:ln>
                            <a:noFill/>
                          </a:ln>
                          <a:solidFill>
                            <a:srgbClr val="FFFF00"/>
                          </a:solidFill>
                          <a:effectLst/>
                          <a:latin typeface="ＭＳ Ｐゴシック" charset="-128"/>
                          <a:ea typeface="ＭＳ Ｐゴシック" charset="-128"/>
                        </a:rPr>
                        <a:t>調印</a:t>
                      </a:r>
                      <a:endParaRPr kumimoji="1" lang="ja-JP" altLang="en-US" sz="3200" b="1" i="0" u="none" strike="noStrike" cap="none" normalizeH="0" baseline="0" dirty="0" smtClean="0">
                        <a:ln>
                          <a:noFill/>
                        </a:ln>
                        <a:solidFill>
                          <a:srgbClr val="FFFF00"/>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333">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800" b="1" i="0" u="none" strike="noStrike" cap="none" normalizeH="0" baseline="0" dirty="0" smtClean="0">
                          <a:ln>
                            <a:noFill/>
                          </a:ln>
                          <a:solidFill>
                            <a:srgbClr val="99FF33"/>
                          </a:solidFill>
                          <a:effectLst/>
                          <a:latin typeface="ＭＳ Ｐゴシック" charset="-128"/>
                          <a:ea typeface="ＭＳ Ｐゴシック" charset="-128"/>
                        </a:rPr>
                        <a:t>93</a:t>
                      </a:r>
                      <a:r>
                        <a:rPr kumimoji="1" lang="ja-JP" altLang="en-US" sz="1800" b="1" i="0" u="none" strike="noStrike" cap="none" normalizeH="0" baseline="0" dirty="0" smtClean="0">
                          <a:ln>
                            <a:noFill/>
                          </a:ln>
                          <a:solidFill>
                            <a:srgbClr val="99FF33"/>
                          </a:solidFill>
                          <a:effectLst/>
                          <a:latin typeface="ＭＳ Ｐゴシック" charset="-128"/>
                          <a:ea typeface="ＭＳ Ｐゴシック" charset="-128"/>
                        </a:rPr>
                        <a:t>年</a:t>
                      </a:r>
                      <a:r>
                        <a:rPr kumimoji="1" lang="en-US" altLang="ja-JP" sz="1800" b="1" i="0" u="none" strike="noStrike" cap="none" normalizeH="0" baseline="0" dirty="0" smtClean="0">
                          <a:ln>
                            <a:noFill/>
                          </a:ln>
                          <a:solidFill>
                            <a:srgbClr val="99FF33"/>
                          </a:solidFill>
                          <a:effectLst/>
                          <a:latin typeface="ＭＳ Ｐゴシック" charset="-128"/>
                          <a:ea typeface="ＭＳ Ｐゴシック" charset="-128"/>
                        </a:rPr>
                        <a:t>1</a:t>
                      </a:r>
                      <a:r>
                        <a:rPr kumimoji="1" lang="ja-JP" altLang="en-US" sz="1800" b="1" i="0" u="none" strike="noStrike" cap="none" normalizeH="0" baseline="0" dirty="0" smtClean="0">
                          <a:ln>
                            <a:noFill/>
                          </a:ln>
                          <a:solidFill>
                            <a:srgbClr val="99FF33"/>
                          </a:solidFill>
                          <a:effectLst/>
                          <a:latin typeface="ＭＳ Ｐゴシック" charset="-128"/>
                          <a:ea typeface="ＭＳ Ｐゴシック" charset="-128"/>
                        </a:rPr>
                        <a:t>月</a:t>
                      </a:r>
                      <a:endParaRPr kumimoji="1" lang="ja-JP" altLang="en-US" sz="3200" b="1" i="0" u="none" strike="noStrike" cap="none" normalizeH="0" baseline="0" dirty="0" smtClean="0">
                        <a:ln>
                          <a:noFill/>
                        </a:ln>
                        <a:solidFill>
                          <a:srgbClr val="99FF33"/>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800" b="1" i="0" u="none" strike="noStrike" cap="none" normalizeH="0" baseline="0" dirty="0" smtClean="0">
                          <a:ln>
                            <a:noFill/>
                          </a:ln>
                          <a:solidFill>
                            <a:srgbClr val="99FF33"/>
                          </a:solidFill>
                          <a:effectLst/>
                          <a:latin typeface="ＭＳ Ｐゴシック" charset="-128"/>
                          <a:ea typeface="ＭＳ Ｐゴシック" charset="-128"/>
                        </a:rPr>
                        <a:t>欧州単一市場スタート</a:t>
                      </a:r>
                      <a:endParaRPr kumimoji="1" lang="ja-JP" altLang="en-US" sz="3200" b="1" i="0" u="none" strike="noStrike" cap="none" normalizeH="0" baseline="0" dirty="0" smtClean="0">
                        <a:ln>
                          <a:noFill/>
                        </a:ln>
                        <a:solidFill>
                          <a:srgbClr val="99FF33"/>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841">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1993</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年</a:t>
                      </a: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11</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月</a:t>
                      </a: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1</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日</a:t>
                      </a:r>
                      <a:endParaRPr kumimoji="1" lang="ja-JP" altLang="en-US" sz="2400" b="0" i="0" u="none" strike="noStrike" cap="none" normalizeH="0" baseline="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マーストリヒト条約発効、</a:t>
                      </a: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EU</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が正式発足</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9206">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94</a:t>
                      </a:r>
                      <a:r>
                        <a:rPr kumimoji="1" lang="ja-JP" altLang="en-US"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年</a:t>
                      </a:r>
                      <a:r>
                        <a:rPr kumimoji="1" lang="en-US" altLang="ja-JP"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1</a:t>
                      </a:r>
                      <a:r>
                        <a:rPr kumimoji="1" lang="ja-JP" altLang="en-US"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月</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EMU</a:t>
                      </a:r>
                      <a:r>
                        <a:rPr kumimoji="1" lang="ja-JP" altLang="en-US"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第</a:t>
                      </a:r>
                      <a:r>
                        <a:rPr kumimoji="1" lang="en-US" altLang="ja-JP"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2</a:t>
                      </a:r>
                      <a:r>
                        <a:rPr kumimoji="1" lang="ja-JP" altLang="en-US"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段階。欧州通貨機関</a:t>
                      </a:r>
                      <a:r>
                        <a:rPr kumimoji="1" lang="en-US" altLang="ja-JP"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(EMI)</a:t>
                      </a:r>
                      <a:r>
                        <a:rPr kumimoji="1" lang="ja-JP" altLang="en-US" sz="2000" b="1" i="0" u="none" strike="noStrike" cap="none" normalizeH="0" baseline="0" dirty="0" smtClean="0">
                          <a:ln>
                            <a:noFill/>
                          </a:ln>
                          <a:solidFill>
                            <a:srgbClr val="0000FF"/>
                          </a:solidFill>
                          <a:effectLst/>
                          <a:latin typeface="HG創英角ｺﾞｼｯｸUB" pitchFamily="49" charset="-128"/>
                          <a:ea typeface="HG創英角ｺﾞｼｯｸUB" pitchFamily="49" charset="-128"/>
                        </a:rPr>
                        <a:t>設立</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r>
              <a:tr h="294841">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95</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年</a:t>
                      </a: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1</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月</a:t>
                      </a:r>
                      <a:endParaRPr kumimoji="1" lang="ja-JP" altLang="en-US" sz="2400" b="0" i="0" u="none" strike="noStrike" cap="none" normalizeH="0" baseline="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スウェーデン、フィンランド、オーストリアが加盟、加盟国は</a:t>
                      </a: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15</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カ国に</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841">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1995</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年</a:t>
                      </a: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12</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月</a:t>
                      </a: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1</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日</a:t>
                      </a:r>
                      <a:endParaRPr kumimoji="1" lang="ja-JP" altLang="en-US" sz="2400" b="0" i="0" u="none" strike="noStrike" cap="none" normalizeH="0" baseline="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単一通貨の名称を「ユーロ」に決定</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841">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98</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年</a:t>
                      </a: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3</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月</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ポーランド、ハンガリー、スロベニアなど</a:t>
                      </a: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6</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カ国との新規加盟交渉開始</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841">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98</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年</a:t>
                      </a: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5</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月</a:t>
                      </a:r>
                      <a:r>
                        <a:rPr kumimoji="1" lang="en-US" altLang="ja-JP" sz="1400" b="0" i="0" u="none" strike="noStrike" cap="none" normalizeH="0" baseline="0" smtClean="0">
                          <a:ln>
                            <a:noFill/>
                          </a:ln>
                          <a:solidFill>
                            <a:schemeClr val="tx1"/>
                          </a:solidFill>
                          <a:effectLst/>
                          <a:latin typeface="ＭＳ Ｐゴシック" charset="-128"/>
                          <a:ea typeface="ＭＳ Ｐゴシック" charset="-128"/>
                        </a:rPr>
                        <a:t>2</a:t>
                      </a:r>
                      <a:r>
                        <a:rPr kumimoji="1" lang="ja-JP" altLang="en-US" sz="1400" b="0" i="0" u="none" strike="noStrike" cap="none" normalizeH="0" baseline="0" smtClean="0">
                          <a:ln>
                            <a:noFill/>
                          </a:ln>
                          <a:solidFill>
                            <a:schemeClr val="tx1"/>
                          </a:solidFill>
                          <a:effectLst/>
                          <a:latin typeface="ＭＳ Ｐゴシック" charset="-128"/>
                          <a:ea typeface="ＭＳ Ｐゴシック" charset="-128"/>
                        </a:rPr>
                        <a:t>日</a:t>
                      </a:r>
                      <a:endParaRPr kumimoji="1" lang="ja-JP" altLang="en-US" sz="2400" b="0" i="0" u="none" strike="noStrike" cap="none" normalizeH="0" baseline="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通貨統合参加</a:t>
                      </a: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11</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カ国を決定する</a:t>
                      </a:r>
                      <a:r>
                        <a:rPr kumimoji="1" lang="en-US" altLang="ja-JP" sz="1400" b="0" i="0" u="none" strike="noStrike" cap="none" normalizeH="0" baseline="0" dirty="0" smtClean="0">
                          <a:ln>
                            <a:noFill/>
                          </a:ln>
                          <a:solidFill>
                            <a:schemeClr val="tx1"/>
                          </a:solidFill>
                          <a:effectLst/>
                          <a:latin typeface="ＭＳ Ｐゴシック" charset="-128"/>
                          <a:ea typeface="ＭＳ Ｐゴシック" charset="-128"/>
                        </a:rPr>
                        <a:t>EU</a:t>
                      </a:r>
                      <a:r>
                        <a:rPr kumimoji="1" lang="ja-JP" altLang="en-US" sz="1400" b="0" i="0" u="none" strike="noStrike" cap="none" normalizeH="0" baseline="0" dirty="0" smtClean="0">
                          <a:ln>
                            <a:noFill/>
                          </a:ln>
                          <a:solidFill>
                            <a:schemeClr val="tx1"/>
                          </a:solidFill>
                          <a:effectLst/>
                          <a:latin typeface="ＭＳ Ｐゴシック" charset="-128"/>
                          <a:ea typeface="ＭＳ Ｐゴシック" charset="-128"/>
                        </a:rPr>
                        <a:t>特別首脳会議</a:t>
                      </a:r>
                      <a:endParaRPr kumimoji="1" lang="ja-JP" altLang="en-US" sz="2400" b="0" i="0" u="none" strike="noStrike" cap="none" normalizeH="0" baseline="0" dirty="0" smtClean="0">
                        <a:ln>
                          <a:noFill/>
                        </a:ln>
                        <a:solidFill>
                          <a:schemeClr val="tx1"/>
                        </a:solidFill>
                        <a:effectLst/>
                        <a:latin typeface="Tahoma" pitchFamily="34" charset="0"/>
                        <a:ea typeface="ＭＳ Ｐゴシック"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333">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1999</a:t>
                      </a:r>
                      <a:r>
                        <a:rPr kumimoji="1" lang="ja-JP" altLang="en-US"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年</a:t>
                      </a:r>
                      <a:r>
                        <a:rPr kumimoji="1" lang="en-US" altLang="ja-JP"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1</a:t>
                      </a:r>
                      <a:r>
                        <a:rPr kumimoji="1" lang="ja-JP" altLang="en-US"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月</a:t>
                      </a:r>
                      <a:r>
                        <a:rPr kumimoji="1" lang="en-US" altLang="ja-JP"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1</a:t>
                      </a:r>
                      <a:r>
                        <a:rPr kumimoji="1" lang="ja-JP" altLang="en-US"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日</a:t>
                      </a:r>
                      <a:endParaRPr kumimoji="1" lang="ja-JP" altLang="en-US" sz="32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EMU</a:t>
                      </a:r>
                      <a:r>
                        <a:rPr kumimoji="1" lang="ja-JP" altLang="en-US"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第</a:t>
                      </a:r>
                      <a:r>
                        <a:rPr kumimoji="1" lang="en-US" altLang="ja-JP"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3</a:t>
                      </a:r>
                      <a:r>
                        <a:rPr kumimoji="1" lang="ja-JP" altLang="en-US" sz="18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rPr>
                        <a:t>段階。　単一通貨「ユーロ」導入</a:t>
                      </a:r>
                      <a:endParaRPr kumimoji="1" lang="ja-JP" altLang="en-US" sz="3200" b="1" i="0" u="none" strike="noStrike" cap="none" normalizeH="0" baseline="0" dirty="0" smtClean="0">
                        <a:ln>
                          <a:noFill/>
                        </a:ln>
                        <a:solidFill>
                          <a:srgbClr val="0000FF"/>
                        </a:solidFill>
                        <a:effectLst/>
                        <a:latin typeface="HGS創英角ｺﾞｼｯｸUB" pitchFamily="50" charset="-128"/>
                        <a:ea typeface="HGS創英角ｺﾞｼｯｸUB" pitchFamily="50" charset="-128"/>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r>
              <a:tr h="265096">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200" b="1" i="0" u="none" strike="noStrike" cap="none" normalizeH="0" baseline="0" dirty="0" smtClean="0">
                          <a:ln>
                            <a:noFill/>
                          </a:ln>
                          <a:solidFill>
                            <a:schemeClr val="tx1"/>
                          </a:solidFill>
                          <a:effectLst/>
                          <a:latin typeface="+mj-ea"/>
                          <a:ea typeface="+mj-ea"/>
                        </a:rPr>
                        <a:t>2002</a:t>
                      </a:r>
                      <a:r>
                        <a:rPr kumimoji="1" lang="ja-JP" altLang="en-US" sz="1200" b="1" i="0" u="none" strike="noStrike" cap="none" normalizeH="0" baseline="0" dirty="0" smtClean="0">
                          <a:ln>
                            <a:noFill/>
                          </a:ln>
                          <a:solidFill>
                            <a:schemeClr val="tx1"/>
                          </a:solidFill>
                          <a:effectLst/>
                          <a:latin typeface="+mj-ea"/>
                          <a:ea typeface="+mj-ea"/>
                        </a:rPr>
                        <a:t>年</a:t>
                      </a:r>
                      <a:r>
                        <a:rPr kumimoji="1" lang="en-US" altLang="ja-JP" sz="1200" b="1" i="0" u="none" strike="noStrike" cap="none" normalizeH="0" baseline="0" dirty="0" smtClean="0">
                          <a:ln>
                            <a:noFill/>
                          </a:ln>
                          <a:solidFill>
                            <a:schemeClr val="tx1"/>
                          </a:solidFill>
                          <a:effectLst/>
                          <a:latin typeface="+mj-ea"/>
                          <a:ea typeface="+mj-ea"/>
                        </a:rPr>
                        <a:t>1</a:t>
                      </a:r>
                      <a:r>
                        <a:rPr kumimoji="1" lang="ja-JP" altLang="en-US" sz="1200" b="1" i="0" u="none" strike="noStrike" cap="none" normalizeH="0" baseline="0" dirty="0" smtClean="0">
                          <a:ln>
                            <a:noFill/>
                          </a:ln>
                          <a:solidFill>
                            <a:schemeClr val="tx1"/>
                          </a:solidFill>
                          <a:effectLst/>
                          <a:latin typeface="+mj-ea"/>
                          <a:ea typeface="+mj-ea"/>
                        </a:rPr>
                        <a:t>月</a:t>
                      </a:r>
                      <a:r>
                        <a:rPr kumimoji="1" lang="en-US" altLang="ja-JP" sz="1200" b="1" i="0" u="none" strike="noStrike" cap="none" normalizeH="0" baseline="0" dirty="0" smtClean="0">
                          <a:ln>
                            <a:noFill/>
                          </a:ln>
                          <a:solidFill>
                            <a:schemeClr val="tx1"/>
                          </a:solidFill>
                          <a:effectLst/>
                          <a:latin typeface="+mj-ea"/>
                          <a:ea typeface="+mj-ea"/>
                        </a:rPr>
                        <a:t>1</a:t>
                      </a:r>
                      <a:r>
                        <a:rPr kumimoji="1" lang="ja-JP" altLang="en-US" sz="1200" b="1" i="0" u="none" strike="noStrike" cap="none" normalizeH="0" baseline="0" dirty="0" smtClean="0">
                          <a:ln>
                            <a:noFill/>
                          </a:ln>
                          <a:solidFill>
                            <a:schemeClr val="tx1"/>
                          </a:solidFill>
                          <a:effectLst/>
                          <a:latin typeface="+mj-ea"/>
                          <a:ea typeface="+mj-ea"/>
                        </a:rPr>
                        <a:t>日</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200" b="1" i="0" u="none" strike="noStrike" cap="none" normalizeH="0" baseline="0" dirty="0" smtClean="0">
                          <a:ln>
                            <a:noFill/>
                          </a:ln>
                          <a:solidFill>
                            <a:schemeClr val="tx1"/>
                          </a:solidFill>
                          <a:effectLst/>
                          <a:latin typeface="+mj-ea"/>
                          <a:ea typeface="+mj-ea"/>
                        </a:rPr>
                        <a:t>単一通貨「ユーロ」流通</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677" name="Group 301"/>
          <p:cNvGraphicFramePr>
            <a:graphicFrameLocks noGrp="1"/>
          </p:cNvGraphicFramePr>
          <p:nvPr>
            <p:extLst>
              <p:ext uri="{D42A27DB-BD31-4B8C-83A1-F6EECF244321}">
                <p14:modId xmlns:p14="http://schemas.microsoft.com/office/powerpoint/2010/main" val="2228936493"/>
              </p:ext>
            </p:extLst>
          </p:nvPr>
        </p:nvGraphicFramePr>
        <p:xfrm>
          <a:off x="250825" y="115888"/>
          <a:ext cx="8642350" cy="1902336"/>
        </p:xfrm>
        <a:graphic>
          <a:graphicData uri="http://schemas.openxmlformats.org/drawingml/2006/table">
            <a:tbl>
              <a:tblPr/>
              <a:tblGrid>
                <a:gridCol w="1881188"/>
                <a:gridCol w="6761162"/>
              </a:tblGrid>
              <a:tr h="257175">
                <a:tc gridSpan="2">
                  <a:txBody>
                    <a:bodyPr/>
                    <a:lstStyle/>
                    <a:p>
                      <a:pPr marL="0" marR="0" lvl="0" indent="0" algn="ct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2000" b="1" i="0" u="none" strike="noStrike" cap="none" normalizeH="0" baseline="0" dirty="0" smtClean="0">
                          <a:ln>
                            <a:noFill/>
                          </a:ln>
                          <a:solidFill>
                            <a:schemeClr val="tx1"/>
                          </a:solidFill>
                          <a:effectLst>
                            <a:outerShdw blurRad="38100" dist="38100" dir="2700000" algn="tl">
                              <a:srgbClr val="000000"/>
                            </a:outerShdw>
                          </a:effectLst>
                          <a:latin typeface="ＭＳ Ｐゴシック" charset="-128"/>
                          <a:ea typeface="ＭＳ Ｐゴシック" charset="-128"/>
                        </a:rPr>
                        <a:t>欧州統合の歩み</a:t>
                      </a:r>
                      <a:endParaRPr kumimoji="1" lang="ja-JP" alt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charset="-128"/>
                      </a:endParaRPr>
                    </a:p>
                  </a:txBody>
                  <a:tcPr marL="90000" marR="90000" marT="46800" marB="46800"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0">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2004</a:t>
                      </a: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年</a:t>
                      </a:r>
                      <a:r>
                        <a:rPr kumimoji="1" lang="en-US" altLang="ja-JP"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5</a:t>
                      </a: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月</a:t>
                      </a:r>
                      <a:r>
                        <a:rPr kumimoji="1" lang="en-US" altLang="ja-JP"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1</a:t>
                      </a: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日</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拡大</a:t>
                      </a:r>
                      <a:r>
                        <a:rPr kumimoji="1" lang="en-US" altLang="ja-JP"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EU</a:t>
                      </a: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　中・東欧</a:t>
                      </a:r>
                      <a:r>
                        <a:rPr kumimoji="1" lang="en-US" altLang="ja-JP"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10</a:t>
                      </a: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カ国加盟</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marL="0" marR="0" lvl="0" indent="0" algn="r"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en-US" altLang="ja-JP"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2007</a:t>
                      </a: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年１月１日</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90000"/>
                        </a:lnSpc>
                        <a:spcBef>
                          <a:spcPct val="0"/>
                        </a:spcBef>
                        <a:spcAft>
                          <a:spcPct val="0"/>
                        </a:spcAft>
                        <a:buClr>
                          <a:schemeClr val="hlink"/>
                        </a:buClr>
                        <a:buSzPct val="80000"/>
                        <a:buFont typeface="Wingdings" pitchFamily="2" charset="2"/>
                        <a:buNone/>
                        <a:tabLst/>
                      </a:pP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ブルガリアとルーマニアがＥＵ加盟　</a:t>
                      </a:r>
                      <a:r>
                        <a:rPr kumimoji="1" lang="en-US" altLang="ja-JP"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27</a:t>
                      </a:r>
                      <a:r>
                        <a:rPr kumimoji="1" lang="ja-JP" alt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mj-ea"/>
                          <a:ea typeface="+mj-ea"/>
                        </a:rPr>
                        <a:t>カ国へ</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algn="r">
                        <a:spcAft>
                          <a:spcPts val="0"/>
                        </a:spcAft>
                      </a:pPr>
                      <a:r>
                        <a:rPr lang="en-US" sz="1800" kern="100" dirty="0">
                          <a:effectLst/>
                          <a:latin typeface="+mj-ea"/>
                          <a:ea typeface="+mj-ea"/>
                          <a:cs typeface="Times New Roman"/>
                        </a:rPr>
                        <a:t>2009</a:t>
                      </a:r>
                      <a:r>
                        <a:rPr lang="ja-JP" sz="1800" kern="100" dirty="0">
                          <a:effectLst/>
                          <a:latin typeface="+mj-ea"/>
                          <a:ea typeface="+mj-ea"/>
                          <a:cs typeface="Times New Roman"/>
                        </a:rPr>
                        <a:t>年</a:t>
                      </a:r>
                      <a:r>
                        <a:rPr lang="en-US" sz="1800" kern="100" dirty="0">
                          <a:effectLst/>
                          <a:latin typeface="+mj-ea"/>
                          <a:ea typeface="+mj-ea"/>
                          <a:cs typeface="Times New Roman"/>
                        </a:rPr>
                        <a:t>12</a:t>
                      </a:r>
                      <a:r>
                        <a:rPr lang="ja-JP" sz="1800" kern="100" dirty="0">
                          <a:effectLst/>
                          <a:latin typeface="+mj-ea"/>
                          <a:ea typeface="+mj-ea"/>
                          <a:cs typeface="Times New Roman"/>
                        </a:rPr>
                        <a:t>月</a:t>
                      </a:r>
                      <a:r>
                        <a:rPr lang="en-US" sz="1800" kern="100" dirty="0">
                          <a:effectLst/>
                          <a:latin typeface="+mj-ea"/>
                          <a:ea typeface="+mj-ea"/>
                          <a:cs typeface="Times New Roman"/>
                        </a:rPr>
                        <a:t>1</a:t>
                      </a:r>
                      <a:r>
                        <a:rPr lang="ja-JP" sz="1800" kern="100" dirty="0">
                          <a:effectLst/>
                          <a:latin typeface="+mj-ea"/>
                          <a:ea typeface="+mj-ea"/>
                          <a:cs typeface="Times New Roman"/>
                        </a:rPr>
                        <a:t>日</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ja-JP" sz="1800" kern="100" dirty="0">
                          <a:effectLst/>
                          <a:latin typeface="+mj-ea"/>
                          <a:ea typeface="+mj-ea"/>
                          <a:cs typeface="Times New Roman"/>
                        </a:rPr>
                        <a:t>リスボン条約の発効</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algn="r">
                        <a:spcAft>
                          <a:spcPts val="0"/>
                        </a:spcAft>
                      </a:pPr>
                      <a:r>
                        <a:rPr lang="en-US" sz="2000" b="1" kern="100" dirty="0">
                          <a:solidFill>
                            <a:srgbClr val="0000FF"/>
                          </a:solidFill>
                          <a:effectLst/>
                          <a:latin typeface="+mj-ea"/>
                          <a:ea typeface="+mj-ea"/>
                          <a:cs typeface="Times New Roman"/>
                        </a:rPr>
                        <a:t>2010</a:t>
                      </a:r>
                      <a:r>
                        <a:rPr lang="ja-JP" sz="2000" b="1" kern="100" dirty="0">
                          <a:solidFill>
                            <a:srgbClr val="0000FF"/>
                          </a:solidFill>
                          <a:effectLst/>
                          <a:latin typeface="+mj-ea"/>
                          <a:ea typeface="+mj-ea"/>
                          <a:cs typeface="Times New Roman"/>
                        </a:rPr>
                        <a:t>年</a:t>
                      </a:r>
                      <a:r>
                        <a:rPr lang="en-US" sz="2000" b="1" kern="100" dirty="0">
                          <a:solidFill>
                            <a:srgbClr val="0000FF"/>
                          </a:solidFill>
                          <a:effectLst/>
                          <a:latin typeface="+mj-ea"/>
                          <a:ea typeface="+mj-ea"/>
                          <a:cs typeface="Times New Roman"/>
                        </a:rPr>
                        <a:t>4</a:t>
                      </a:r>
                      <a:r>
                        <a:rPr lang="ja-JP" sz="2000" b="1" kern="100" dirty="0">
                          <a:solidFill>
                            <a:srgbClr val="0000FF"/>
                          </a:solidFill>
                          <a:effectLst/>
                          <a:latin typeface="+mj-ea"/>
                          <a:ea typeface="+mj-ea"/>
                          <a:cs typeface="Times New Roman"/>
                        </a:rPr>
                        <a:t>月</a:t>
                      </a:r>
                      <a:r>
                        <a:rPr lang="en-US" sz="2000" b="1" kern="100" dirty="0">
                          <a:solidFill>
                            <a:srgbClr val="0000FF"/>
                          </a:solidFill>
                          <a:effectLst/>
                          <a:latin typeface="+mj-ea"/>
                          <a:ea typeface="+mj-ea"/>
                          <a:cs typeface="Times New Roman"/>
                        </a:rPr>
                        <a:t>23</a:t>
                      </a:r>
                      <a:r>
                        <a:rPr lang="ja-JP" sz="2000" b="1" kern="100" dirty="0">
                          <a:solidFill>
                            <a:srgbClr val="0000FF"/>
                          </a:solidFill>
                          <a:effectLst/>
                          <a:latin typeface="+mj-ea"/>
                          <a:ea typeface="+mj-ea"/>
                          <a:cs typeface="Times New Roman"/>
                        </a:rPr>
                        <a:t>日</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algn="l">
                        <a:spcAft>
                          <a:spcPts val="0"/>
                        </a:spcAft>
                      </a:pPr>
                      <a:r>
                        <a:rPr lang="ja-JP" sz="2000" b="1" kern="100" dirty="0">
                          <a:solidFill>
                            <a:srgbClr val="0000FF"/>
                          </a:solidFill>
                          <a:effectLst/>
                          <a:latin typeface="+mj-ea"/>
                          <a:ea typeface="+mj-ea"/>
                          <a:cs typeface="Times New Roman"/>
                        </a:rPr>
                        <a:t>ギリシャ　財政破綻</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r>
              <a:tr h="238125">
                <a:tc>
                  <a:txBody>
                    <a:bodyPr/>
                    <a:lstStyle/>
                    <a:p>
                      <a:pPr algn="r">
                        <a:spcAft>
                          <a:spcPts val="0"/>
                        </a:spcAft>
                      </a:pPr>
                      <a:r>
                        <a:rPr lang="en-US" sz="1800" kern="100">
                          <a:effectLst/>
                          <a:latin typeface="+mj-ea"/>
                          <a:ea typeface="+mj-ea"/>
                          <a:cs typeface="Times New Roman"/>
                        </a:rPr>
                        <a:t>2011</a:t>
                      </a:r>
                      <a:r>
                        <a:rPr lang="ja-JP" sz="1800" kern="100">
                          <a:effectLst/>
                          <a:latin typeface="+mj-ea"/>
                          <a:ea typeface="+mj-ea"/>
                          <a:cs typeface="Times New Roman"/>
                        </a:rPr>
                        <a:t>年</a:t>
                      </a:r>
                      <a:r>
                        <a:rPr lang="en-US" sz="1800" kern="100">
                          <a:effectLst/>
                          <a:latin typeface="+mj-ea"/>
                          <a:ea typeface="+mj-ea"/>
                          <a:cs typeface="Times New Roman"/>
                        </a:rPr>
                        <a:t>1</a:t>
                      </a:r>
                      <a:r>
                        <a:rPr lang="ja-JP" sz="1800" kern="100">
                          <a:effectLst/>
                          <a:latin typeface="+mj-ea"/>
                          <a:ea typeface="+mj-ea"/>
                          <a:cs typeface="Times New Roman"/>
                        </a:rPr>
                        <a:t>月</a:t>
                      </a:r>
                      <a:r>
                        <a:rPr lang="en-US" sz="1800" kern="100">
                          <a:effectLst/>
                          <a:latin typeface="+mj-ea"/>
                          <a:ea typeface="+mj-ea"/>
                          <a:cs typeface="Times New Roman"/>
                        </a:rPr>
                        <a:t>1</a:t>
                      </a:r>
                      <a:endParaRPr lang="ja-JP" sz="1800" kern="100">
                        <a:effectLst/>
                        <a:latin typeface="+mj-ea"/>
                        <a:ea typeface="+mj-ea"/>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ja-JP" sz="1800" kern="100" dirty="0">
                          <a:effectLst/>
                          <a:latin typeface="+mj-ea"/>
                          <a:ea typeface="+mj-ea"/>
                          <a:cs typeface="Times New Roman"/>
                        </a:rPr>
                        <a:t>エストニア　ユーロ導入（ユーロ圏　</a:t>
                      </a:r>
                      <a:r>
                        <a:rPr lang="en-US" sz="1800" kern="100" dirty="0">
                          <a:effectLst/>
                          <a:latin typeface="+mj-ea"/>
                          <a:ea typeface="+mj-ea"/>
                          <a:cs typeface="Times New Roman"/>
                        </a:rPr>
                        <a:t>17</a:t>
                      </a:r>
                      <a:r>
                        <a:rPr lang="ja-JP" sz="1800" kern="100" dirty="0">
                          <a:effectLst/>
                          <a:latin typeface="+mj-ea"/>
                          <a:ea typeface="+mj-ea"/>
                          <a:cs typeface="Times New Roman"/>
                        </a:rPr>
                        <a:t>カ国）</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34624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defRPr/>
            </a:pPr>
            <a:r>
              <a:rPr lang="en-US" altLang="ja-JP" smtClean="0"/>
              <a:t>EU</a:t>
            </a:r>
            <a:r>
              <a:rPr lang="ja-JP" altLang="en-US" smtClean="0"/>
              <a:t>成立の背景</a:t>
            </a:r>
          </a:p>
        </p:txBody>
      </p:sp>
      <p:sp>
        <p:nvSpPr>
          <p:cNvPr id="130051" name="Rectangle 3"/>
          <p:cNvSpPr>
            <a:spLocks noGrp="1" noChangeArrowheads="1"/>
          </p:cNvSpPr>
          <p:nvPr>
            <p:ph type="body" idx="1"/>
          </p:nvPr>
        </p:nvSpPr>
        <p:spPr>
          <a:xfrm>
            <a:off x="250825" y="1600200"/>
            <a:ext cx="8713788" cy="4495800"/>
          </a:xfrm>
        </p:spPr>
        <p:txBody>
          <a:bodyPr/>
          <a:lstStyle/>
          <a:p>
            <a:pPr eaLnBrk="1" hangingPunct="1">
              <a:defRPr/>
            </a:pPr>
            <a:r>
              <a:rPr lang="ja-JP" altLang="en-US" dirty="0" smtClean="0"/>
              <a:t>欧州の相互的衰退</a:t>
            </a:r>
          </a:p>
          <a:p>
            <a:pPr lvl="1" eaLnBrk="1" hangingPunct="1">
              <a:defRPr/>
            </a:pPr>
            <a:r>
              <a:rPr lang="en-US" altLang="ja-JP" dirty="0" err="1" smtClean="0"/>
              <a:t>Europesimism</a:t>
            </a:r>
            <a:r>
              <a:rPr lang="en-US" altLang="ja-JP" dirty="0" smtClean="0"/>
              <a:t>(</a:t>
            </a:r>
            <a:r>
              <a:rPr lang="ja-JP" altLang="en-US" dirty="0" smtClean="0"/>
              <a:t>ヨーロッパ厭世観）</a:t>
            </a:r>
          </a:p>
          <a:p>
            <a:pPr lvl="1" eaLnBrk="1" hangingPunct="1">
              <a:defRPr/>
            </a:pPr>
            <a:r>
              <a:rPr lang="en-US" altLang="ja-JP" dirty="0" err="1" smtClean="0"/>
              <a:t>Eurosclerrosis</a:t>
            </a:r>
            <a:r>
              <a:rPr lang="ja-JP" altLang="en-US" dirty="0" smtClean="0"/>
              <a:t>（ヨーロッパ硬化症）</a:t>
            </a:r>
          </a:p>
          <a:p>
            <a:pPr eaLnBrk="1" hangingPunct="1">
              <a:defRPr/>
            </a:pPr>
            <a:r>
              <a:rPr lang="ja-JP" altLang="en-US" dirty="0" smtClean="0"/>
              <a:t>ＥＵ企業の国際競争力阻害要因除去</a:t>
            </a:r>
          </a:p>
          <a:p>
            <a:pPr lvl="1" eaLnBrk="1" hangingPunct="1">
              <a:buFont typeface="Wingdings" pitchFamily="2" charset="2"/>
              <a:buChar char="u"/>
              <a:defRPr/>
            </a:pPr>
            <a:r>
              <a:rPr lang="ja-JP" altLang="en-US" dirty="0" smtClean="0"/>
              <a:t>物理的障害－輸出入手続き、出入国管理の簡素化</a:t>
            </a:r>
          </a:p>
          <a:p>
            <a:pPr lvl="1" eaLnBrk="1" hangingPunct="1">
              <a:buFont typeface="Wingdings" pitchFamily="2" charset="2"/>
              <a:buChar char="u"/>
              <a:defRPr/>
            </a:pPr>
            <a:r>
              <a:rPr lang="ja-JP" altLang="en-US" dirty="0" smtClean="0"/>
              <a:t>技術的障害－規格、安全・衛生、知的所有権</a:t>
            </a:r>
          </a:p>
          <a:p>
            <a:pPr lvl="1" eaLnBrk="1" hangingPunct="1">
              <a:buFont typeface="Wingdings" pitchFamily="2" charset="2"/>
              <a:buChar char="u"/>
              <a:defRPr/>
            </a:pPr>
            <a:r>
              <a:rPr lang="ja-JP" altLang="en-US" dirty="0" smtClean="0"/>
              <a:t>法律、財政－会社法、付加価値税、間接税の統一</a:t>
            </a:r>
          </a:p>
          <a:p>
            <a:pPr lvl="1" eaLnBrk="1" hangingPunct="1">
              <a:buFont typeface="Wingdings" pitchFamily="2" charset="2"/>
              <a:buChar char="u"/>
              <a:defRPr/>
            </a:pPr>
            <a:r>
              <a:rPr lang="ja-JP" altLang="en-US" dirty="0" smtClean="0"/>
              <a:t>その他－環境・消費者保護、資本移動</a:t>
            </a:r>
          </a:p>
          <a:p>
            <a:pPr lvl="1" eaLnBrk="1" hangingPunct="1">
              <a:buFont typeface="Wingdings" pitchFamily="2" charset="2"/>
              <a:buChar char="u"/>
              <a:defRPr/>
            </a:pPr>
            <a:endParaRPr lang="en-US" altLang="ja-JP" dirty="0" smtClean="0"/>
          </a:p>
        </p:txBody>
      </p:sp>
      <p:sp>
        <p:nvSpPr>
          <p:cNvPr id="2" name="正方形/長方形 1"/>
          <p:cNvSpPr/>
          <p:nvPr/>
        </p:nvSpPr>
        <p:spPr>
          <a:xfrm>
            <a:off x="755576" y="6016062"/>
            <a:ext cx="7776864" cy="6480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ja-JP" sz="3200" dirty="0"/>
              <a:t>「一つのヨーロッパを作る（欧州統合）」</a:t>
            </a:r>
            <a:endParaRPr kumimoji="1" lang="ja-JP"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strips(upRight)">
                                      <p:cBhvr>
                                        <p:cTn id="7" dur="500"/>
                                        <p:tgtEl>
                                          <p:spTgt spid="130051">
                                            <p:txEl>
                                              <p:pRg st="0" end="0"/>
                                            </p:txEl>
                                          </p:spTgt>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130051">
                                            <p:txEl>
                                              <p:pRg st="1" end="1"/>
                                            </p:txEl>
                                          </p:spTgt>
                                        </p:tgtEl>
                                        <p:attrNameLst>
                                          <p:attrName>style.visibility</p:attrName>
                                        </p:attrNameLst>
                                      </p:cBhvr>
                                      <p:to>
                                        <p:strVal val="visible"/>
                                      </p:to>
                                    </p:set>
                                    <p:animEffect transition="in" filter="strips(upRight)">
                                      <p:cBhvr>
                                        <p:cTn id="10" dur="500"/>
                                        <p:tgtEl>
                                          <p:spTgt spid="130051">
                                            <p:txEl>
                                              <p:pRg st="1" end="1"/>
                                            </p:txEl>
                                          </p:spTgt>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130051">
                                            <p:txEl>
                                              <p:pRg st="2" end="2"/>
                                            </p:txEl>
                                          </p:spTgt>
                                        </p:tgtEl>
                                        <p:attrNameLst>
                                          <p:attrName>style.visibility</p:attrName>
                                        </p:attrNameLst>
                                      </p:cBhvr>
                                      <p:to>
                                        <p:strVal val="visible"/>
                                      </p:to>
                                    </p:set>
                                    <p:animEffect transition="in" filter="strips(upRight)">
                                      <p:cBhvr>
                                        <p:cTn id="13" dur="500"/>
                                        <p:tgtEl>
                                          <p:spTgt spid="13005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grpId="0" nodeType="clickEffect">
                                  <p:stCondLst>
                                    <p:cond delay="0"/>
                                  </p:stCondLst>
                                  <p:childTnLst>
                                    <p:set>
                                      <p:cBhvr>
                                        <p:cTn id="17" dur="1" fill="hold">
                                          <p:stCondLst>
                                            <p:cond delay="0"/>
                                          </p:stCondLst>
                                        </p:cTn>
                                        <p:tgtEl>
                                          <p:spTgt spid="130051">
                                            <p:txEl>
                                              <p:pRg st="3" end="3"/>
                                            </p:txEl>
                                          </p:spTgt>
                                        </p:tgtEl>
                                        <p:attrNameLst>
                                          <p:attrName>style.visibility</p:attrName>
                                        </p:attrNameLst>
                                      </p:cBhvr>
                                      <p:to>
                                        <p:strVal val="visible"/>
                                      </p:to>
                                    </p:set>
                                    <p:animEffect transition="in" filter="strips(upRight)">
                                      <p:cBhvr>
                                        <p:cTn id="18" dur="500"/>
                                        <p:tgtEl>
                                          <p:spTgt spid="130051">
                                            <p:txEl>
                                              <p:pRg st="3" end="3"/>
                                            </p:txEl>
                                          </p:spTgt>
                                        </p:tgtEl>
                                      </p:cBhvr>
                                    </p:animEffect>
                                  </p:childTnLst>
                                </p:cTn>
                              </p:par>
                              <p:par>
                                <p:cTn id="19" presetID="18" presetClass="entr" presetSubtype="3" fill="hold" grpId="0" nodeType="withEffect">
                                  <p:stCondLst>
                                    <p:cond delay="0"/>
                                  </p:stCondLst>
                                  <p:childTnLst>
                                    <p:set>
                                      <p:cBhvr>
                                        <p:cTn id="20" dur="1" fill="hold">
                                          <p:stCondLst>
                                            <p:cond delay="0"/>
                                          </p:stCondLst>
                                        </p:cTn>
                                        <p:tgtEl>
                                          <p:spTgt spid="130051">
                                            <p:txEl>
                                              <p:pRg st="4" end="4"/>
                                            </p:txEl>
                                          </p:spTgt>
                                        </p:tgtEl>
                                        <p:attrNameLst>
                                          <p:attrName>style.visibility</p:attrName>
                                        </p:attrNameLst>
                                      </p:cBhvr>
                                      <p:to>
                                        <p:strVal val="visible"/>
                                      </p:to>
                                    </p:set>
                                    <p:animEffect transition="in" filter="strips(upRight)">
                                      <p:cBhvr>
                                        <p:cTn id="21" dur="500"/>
                                        <p:tgtEl>
                                          <p:spTgt spid="130051">
                                            <p:txEl>
                                              <p:pRg st="4" end="4"/>
                                            </p:txEl>
                                          </p:spTgt>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130051">
                                            <p:txEl>
                                              <p:pRg st="5" end="5"/>
                                            </p:txEl>
                                          </p:spTgt>
                                        </p:tgtEl>
                                        <p:attrNameLst>
                                          <p:attrName>style.visibility</p:attrName>
                                        </p:attrNameLst>
                                      </p:cBhvr>
                                      <p:to>
                                        <p:strVal val="visible"/>
                                      </p:to>
                                    </p:set>
                                    <p:animEffect transition="in" filter="strips(upRight)">
                                      <p:cBhvr>
                                        <p:cTn id="24" dur="500"/>
                                        <p:tgtEl>
                                          <p:spTgt spid="130051">
                                            <p:txEl>
                                              <p:pRg st="5" end="5"/>
                                            </p:txEl>
                                          </p:spTgt>
                                        </p:tgtEl>
                                      </p:cBhvr>
                                    </p:animEffect>
                                  </p:childTnLst>
                                </p:cTn>
                              </p:par>
                              <p:par>
                                <p:cTn id="25" presetID="18" presetClass="entr" presetSubtype="3" fill="hold" grpId="0" nodeType="withEffect">
                                  <p:stCondLst>
                                    <p:cond delay="0"/>
                                  </p:stCondLst>
                                  <p:childTnLst>
                                    <p:set>
                                      <p:cBhvr>
                                        <p:cTn id="26" dur="1" fill="hold">
                                          <p:stCondLst>
                                            <p:cond delay="0"/>
                                          </p:stCondLst>
                                        </p:cTn>
                                        <p:tgtEl>
                                          <p:spTgt spid="130051">
                                            <p:txEl>
                                              <p:pRg st="6" end="6"/>
                                            </p:txEl>
                                          </p:spTgt>
                                        </p:tgtEl>
                                        <p:attrNameLst>
                                          <p:attrName>style.visibility</p:attrName>
                                        </p:attrNameLst>
                                      </p:cBhvr>
                                      <p:to>
                                        <p:strVal val="visible"/>
                                      </p:to>
                                    </p:set>
                                    <p:animEffect transition="in" filter="strips(upRight)">
                                      <p:cBhvr>
                                        <p:cTn id="27" dur="500"/>
                                        <p:tgtEl>
                                          <p:spTgt spid="130051">
                                            <p:txEl>
                                              <p:pRg st="6" end="6"/>
                                            </p:txEl>
                                          </p:spTgt>
                                        </p:tgtEl>
                                      </p:cBhvr>
                                    </p:animEffect>
                                  </p:childTnLst>
                                </p:cTn>
                              </p:par>
                              <p:par>
                                <p:cTn id="28" presetID="18" presetClass="entr" presetSubtype="3" fill="hold" grpId="0" nodeType="withEffect">
                                  <p:stCondLst>
                                    <p:cond delay="0"/>
                                  </p:stCondLst>
                                  <p:childTnLst>
                                    <p:set>
                                      <p:cBhvr>
                                        <p:cTn id="29" dur="1" fill="hold">
                                          <p:stCondLst>
                                            <p:cond delay="0"/>
                                          </p:stCondLst>
                                        </p:cTn>
                                        <p:tgtEl>
                                          <p:spTgt spid="130051">
                                            <p:txEl>
                                              <p:pRg st="7" end="7"/>
                                            </p:txEl>
                                          </p:spTgt>
                                        </p:tgtEl>
                                        <p:attrNameLst>
                                          <p:attrName>style.visibility</p:attrName>
                                        </p:attrNameLst>
                                      </p:cBhvr>
                                      <p:to>
                                        <p:strVal val="visible"/>
                                      </p:to>
                                    </p:set>
                                    <p:animEffect transition="in" filter="strips(upRight)">
                                      <p:cBhvr>
                                        <p:cTn id="30" dur="500"/>
                                        <p:tgtEl>
                                          <p:spTgt spid="130051">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uiExpand="1" build="p"/>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Grp="1" noChangeAspect="1" noChangeArrowheads="1"/>
          </p:cNvPicPr>
          <p:nvPr>
            <p:ph idx="1"/>
          </p:nvPr>
        </p:nvPicPr>
        <p:blipFill>
          <a:blip r:embed="rId3" cstate="print"/>
          <a:srcRect l="36022" b="44756"/>
          <a:stretch>
            <a:fillRect/>
          </a:stretch>
        </p:blipFill>
        <p:spPr bwMode="auto">
          <a:xfrm>
            <a:off x="3143240" y="0"/>
            <a:ext cx="5644606" cy="6543138"/>
          </a:xfrm>
          <a:prstGeom prst="rect">
            <a:avLst/>
          </a:prstGeom>
          <a:noFill/>
          <a:ln w="9525">
            <a:noFill/>
            <a:miter lim="800000"/>
            <a:headEnd/>
            <a:tailEnd/>
          </a:ln>
        </p:spPr>
      </p:pic>
      <p:sp>
        <p:nvSpPr>
          <p:cNvPr id="5" name="テキスト ボックス 4"/>
          <p:cNvSpPr txBox="1">
            <a:spLocks noChangeArrowheads="1"/>
          </p:cNvSpPr>
          <p:nvPr/>
        </p:nvSpPr>
        <p:spPr bwMode="auto">
          <a:xfrm>
            <a:off x="8464006" y="0"/>
            <a:ext cx="679994" cy="6357958"/>
          </a:xfrm>
          <a:prstGeom prst="rect">
            <a:avLst/>
          </a:prstGeom>
          <a:noFill/>
          <a:ln w="9525">
            <a:noFill/>
            <a:miter lim="800000"/>
            <a:headEnd/>
            <a:tailEnd/>
          </a:ln>
        </p:spPr>
        <p:txBody>
          <a:bodyPr vert="eaVert" wrap="square">
            <a:spAutoFit/>
          </a:bodyPr>
          <a:lstStyle/>
          <a:p>
            <a:r>
              <a:rPr lang="ja-JP" altLang="en-US" sz="3200" dirty="0"/>
              <a:t>日本経済</a:t>
            </a:r>
            <a:r>
              <a:rPr lang="ja-JP" altLang="en-US" sz="3200" dirty="0" smtClean="0"/>
              <a:t>新聞２０１０年４月</a:t>
            </a:r>
            <a:r>
              <a:rPr lang="en-US" altLang="ja-JP" sz="3200" dirty="0" smtClean="0"/>
              <a:t>14</a:t>
            </a:r>
            <a:r>
              <a:rPr lang="ja-JP" altLang="en-US" sz="3200" dirty="0" smtClean="0"/>
              <a:t>日</a:t>
            </a:r>
            <a:endParaRPr lang="ja-JP" altLang="en-US" sz="3200" dirty="0"/>
          </a:p>
        </p:txBody>
      </p:sp>
      <p:pic>
        <p:nvPicPr>
          <p:cNvPr id="6" name="Picture 2"/>
          <p:cNvPicPr>
            <a:picLocks noChangeAspect="1" noChangeArrowheads="1"/>
          </p:cNvPicPr>
          <p:nvPr/>
        </p:nvPicPr>
        <p:blipFill>
          <a:blip r:embed="rId3" cstate="print"/>
          <a:srcRect l="70929" t="55244" r="2529" b="1143"/>
          <a:stretch>
            <a:fillRect/>
          </a:stretch>
        </p:blipFill>
        <p:spPr bwMode="auto">
          <a:xfrm>
            <a:off x="0" y="397163"/>
            <a:ext cx="2928926" cy="646083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EU</a:t>
            </a:r>
            <a:r>
              <a:rPr kumimoji="1" lang="ja-JP" altLang="en-US" dirty="0" smtClean="0"/>
              <a:t>の効果</a:t>
            </a:r>
            <a:endParaRPr kumimoji="1" lang="ja-JP" altLang="en-US" dirty="0"/>
          </a:p>
        </p:txBody>
      </p:sp>
      <p:sp>
        <p:nvSpPr>
          <p:cNvPr id="3" name="コンテンツ プレースホルダー 2"/>
          <p:cNvSpPr>
            <a:spLocks noGrp="1"/>
          </p:cNvSpPr>
          <p:nvPr>
            <p:ph idx="1"/>
          </p:nvPr>
        </p:nvSpPr>
        <p:spPr/>
        <p:txBody>
          <a:bodyPr/>
          <a:lstStyle/>
          <a:p>
            <a:pPr lvl="0"/>
            <a:r>
              <a:rPr lang="ja-JP" altLang="ja-JP" dirty="0">
                <a:effectLst/>
              </a:rPr>
              <a:t>経済の</a:t>
            </a:r>
            <a:r>
              <a:rPr lang="ja-JP" altLang="ja-JP" dirty="0" smtClean="0">
                <a:effectLst/>
              </a:rPr>
              <a:t>活性化</a:t>
            </a:r>
            <a:endParaRPr lang="en-US" altLang="ja-JP" dirty="0" smtClean="0">
              <a:effectLst/>
            </a:endParaRPr>
          </a:p>
          <a:p>
            <a:pPr lvl="1">
              <a:buFont typeface="Wingdings" pitchFamily="2" charset="2"/>
              <a:buChar char="Ø"/>
            </a:pPr>
            <a:r>
              <a:rPr lang="ja-JP" altLang="ja-JP" dirty="0" smtClean="0">
                <a:effectLst/>
              </a:rPr>
              <a:t>ＥＵ</a:t>
            </a:r>
            <a:r>
              <a:rPr lang="ja-JP" altLang="ja-JP" dirty="0">
                <a:effectLst/>
              </a:rPr>
              <a:t>の域内貿易比率の</a:t>
            </a:r>
            <a:r>
              <a:rPr lang="ja-JP" altLang="ja-JP" dirty="0" smtClean="0">
                <a:effectLst/>
              </a:rPr>
              <a:t>拡大</a:t>
            </a:r>
            <a:endParaRPr lang="en-US" altLang="ja-JP" dirty="0" smtClean="0">
              <a:effectLst/>
            </a:endParaRPr>
          </a:p>
          <a:p>
            <a:pPr lvl="1">
              <a:buFont typeface="Wingdings" pitchFamily="2" charset="2"/>
              <a:buChar char="Ø"/>
            </a:pPr>
            <a:r>
              <a:rPr lang="ja-JP" altLang="ja-JP" dirty="0" smtClean="0">
                <a:effectLst/>
              </a:rPr>
              <a:t>直接</a:t>
            </a:r>
            <a:r>
              <a:rPr lang="ja-JP" altLang="ja-JP" dirty="0">
                <a:effectLst/>
              </a:rPr>
              <a:t>投資受入の推移</a:t>
            </a:r>
          </a:p>
          <a:p>
            <a:pPr lvl="0"/>
            <a:r>
              <a:rPr lang="ja-JP" altLang="ja-JP" dirty="0">
                <a:effectLst/>
              </a:rPr>
              <a:t>政治統合－リスボン条約</a:t>
            </a:r>
          </a:p>
          <a:p>
            <a:pPr marL="857250" lvl="1" indent="-457200">
              <a:buFont typeface="Wingdings" pitchFamily="2" charset="2"/>
              <a:buChar char="u"/>
            </a:pPr>
            <a:r>
              <a:rPr lang="en-US" altLang="ja-JP" dirty="0" smtClean="0">
                <a:effectLst/>
              </a:rPr>
              <a:t>2005</a:t>
            </a:r>
            <a:r>
              <a:rPr lang="ja-JP" altLang="ja-JP" dirty="0">
                <a:effectLst/>
              </a:rPr>
              <a:t>年欧州憲法条約がフランスとオランダにより批准</a:t>
            </a:r>
            <a:r>
              <a:rPr lang="ja-JP" altLang="ja-JP" dirty="0" smtClean="0">
                <a:effectLst/>
              </a:rPr>
              <a:t>拒否</a:t>
            </a:r>
            <a:endParaRPr lang="en-US" altLang="ja-JP" dirty="0" smtClean="0">
              <a:effectLst/>
            </a:endParaRPr>
          </a:p>
          <a:p>
            <a:pPr marL="857250" lvl="1" indent="-457200">
              <a:buFont typeface="Wingdings" pitchFamily="2" charset="2"/>
              <a:buChar char="u"/>
            </a:pPr>
            <a:r>
              <a:rPr lang="en-US" altLang="ja-JP" dirty="0" smtClean="0">
                <a:effectLst/>
              </a:rPr>
              <a:t>2009</a:t>
            </a:r>
            <a:r>
              <a:rPr lang="ja-JP" altLang="ja-JP" dirty="0">
                <a:effectLst/>
              </a:rPr>
              <a:t>年</a:t>
            </a:r>
            <a:r>
              <a:rPr lang="en-US" altLang="ja-JP" dirty="0">
                <a:effectLst/>
              </a:rPr>
              <a:t>12</a:t>
            </a:r>
            <a:r>
              <a:rPr lang="ja-JP" altLang="ja-JP" dirty="0">
                <a:effectLst/>
              </a:rPr>
              <a:t>月</a:t>
            </a:r>
            <a:r>
              <a:rPr lang="en-US" altLang="ja-JP" dirty="0">
                <a:effectLst/>
              </a:rPr>
              <a:t>1</a:t>
            </a:r>
            <a:r>
              <a:rPr lang="ja-JP" altLang="ja-JP" dirty="0">
                <a:effectLst/>
              </a:rPr>
              <a:t>日</a:t>
            </a:r>
            <a:r>
              <a:rPr lang="en-US" altLang="ja-JP" dirty="0">
                <a:effectLst/>
              </a:rPr>
              <a:t>	</a:t>
            </a:r>
            <a:r>
              <a:rPr lang="ja-JP" altLang="ja-JP" dirty="0">
                <a:effectLst/>
              </a:rPr>
              <a:t>リスボン条約の</a:t>
            </a:r>
            <a:r>
              <a:rPr lang="ja-JP" altLang="ja-JP" dirty="0" smtClean="0">
                <a:effectLst/>
              </a:rPr>
              <a:t>発効</a:t>
            </a:r>
            <a:endParaRPr lang="en-US" altLang="ja-JP" dirty="0" smtClean="0">
              <a:effectLst/>
            </a:endParaRPr>
          </a:p>
          <a:p>
            <a:pPr marL="1257300" lvl="2" indent="-457200">
              <a:buBlip>
                <a:blip r:embed="rId2"/>
              </a:buBlip>
            </a:pPr>
            <a:r>
              <a:rPr lang="ja-JP" altLang="en-US" dirty="0" smtClean="0">
                <a:effectLst/>
              </a:rPr>
              <a:t>憲法ではなく、協定としての条約</a:t>
            </a:r>
            <a:endParaRPr lang="ja-JP" altLang="ja-JP" dirty="0">
              <a:effectLst/>
            </a:endParaRPr>
          </a:p>
          <a:p>
            <a:endParaRPr kumimoji="1" lang="ja-JP" altLang="en-US" dirty="0"/>
          </a:p>
        </p:txBody>
      </p:sp>
    </p:spTree>
    <p:extLst>
      <p:ext uri="{BB962C8B-B14F-4D97-AF65-F5344CB8AC3E}">
        <p14:creationId xmlns:p14="http://schemas.microsoft.com/office/powerpoint/2010/main" val="15917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ja-JP" altLang="en-US" smtClean="0"/>
              <a:t>ＥＵの域内貿易比率</a:t>
            </a:r>
          </a:p>
        </p:txBody>
      </p:sp>
      <p:sp>
        <p:nvSpPr>
          <p:cNvPr id="40963" name="Text Box 623"/>
          <p:cNvSpPr txBox="1">
            <a:spLocks noChangeArrowheads="1"/>
          </p:cNvSpPr>
          <p:nvPr/>
        </p:nvSpPr>
        <p:spPr bwMode="auto">
          <a:xfrm>
            <a:off x="519113" y="6197600"/>
            <a:ext cx="184150" cy="336550"/>
          </a:xfrm>
          <a:prstGeom prst="rect">
            <a:avLst/>
          </a:prstGeom>
          <a:noFill/>
          <a:ln w="9525">
            <a:noFill/>
            <a:miter lim="800000"/>
            <a:headEnd/>
            <a:tailEnd/>
          </a:ln>
        </p:spPr>
        <p:txBody>
          <a:bodyPr wrap="none">
            <a:spAutoFit/>
          </a:bodyPr>
          <a:lstStyle/>
          <a:p>
            <a:endParaRPr lang="ja-JP" altLang="ja-JP"/>
          </a:p>
        </p:txBody>
      </p:sp>
      <p:sp>
        <p:nvSpPr>
          <p:cNvPr id="40964" name="Line 662"/>
          <p:cNvSpPr>
            <a:spLocks noChangeShapeType="1"/>
          </p:cNvSpPr>
          <p:nvPr/>
        </p:nvSpPr>
        <p:spPr bwMode="auto">
          <a:xfrm>
            <a:off x="4124325" y="747713"/>
            <a:ext cx="0" cy="0"/>
          </a:xfrm>
          <a:prstGeom prst="line">
            <a:avLst/>
          </a:prstGeom>
          <a:noFill/>
          <a:ln w="12700" cap="rnd">
            <a:solidFill>
              <a:srgbClr val="000000"/>
            </a:solidFill>
            <a:round/>
            <a:headEnd/>
            <a:tailEnd/>
          </a:ln>
        </p:spPr>
        <p:txBody>
          <a:bodyPr/>
          <a:lstStyle/>
          <a:p>
            <a:endParaRPr lang="ja-JP" altLang="en-US"/>
          </a:p>
        </p:txBody>
      </p:sp>
      <p:sp>
        <p:nvSpPr>
          <p:cNvPr id="40965" name="Line 663"/>
          <p:cNvSpPr>
            <a:spLocks noChangeShapeType="1"/>
          </p:cNvSpPr>
          <p:nvPr/>
        </p:nvSpPr>
        <p:spPr bwMode="auto">
          <a:xfrm>
            <a:off x="4124325" y="747713"/>
            <a:ext cx="0" cy="0"/>
          </a:xfrm>
          <a:prstGeom prst="line">
            <a:avLst/>
          </a:prstGeom>
          <a:noFill/>
          <a:ln w="12700" cap="rnd">
            <a:solidFill>
              <a:srgbClr val="000000"/>
            </a:solidFill>
            <a:round/>
            <a:headEnd/>
            <a:tailEnd/>
          </a:ln>
        </p:spPr>
        <p:txBody>
          <a:bodyPr/>
          <a:lstStyle/>
          <a:p>
            <a:endParaRPr lang="ja-JP" altLang="en-US"/>
          </a:p>
        </p:txBody>
      </p:sp>
      <p:sp>
        <p:nvSpPr>
          <p:cNvPr id="40966" name="Line 664"/>
          <p:cNvSpPr>
            <a:spLocks noChangeShapeType="1"/>
          </p:cNvSpPr>
          <p:nvPr/>
        </p:nvSpPr>
        <p:spPr bwMode="auto">
          <a:xfrm>
            <a:off x="4124325" y="747713"/>
            <a:ext cx="0" cy="0"/>
          </a:xfrm>
          <a:prstGeom prst="line">
            <a:avLst/>
          </a:prstGeom>
          <a:noFill/>
          <a:ln w="12700" cap="rnd">
            <a:solidFill>
              <a:srgbClr val="000000"/>
            </a:solidFill>
            <a:round/>
            <a:headEnd/>
            <a:tailEnd/>
          </a:ln>
        </p:spPr>
        <p:txBody>
          <a:bodyPr/>
          <a:lstStyle/>
          <a:p>
            <a:endParaRPr lang="ja-JP" altLang="en-US"/>
          </a:p>
        </p:txBody>
      </p:sp>
      <p:sp>
        <p:nvSpPr>
          <p:cNvPr id="40967" name="Line 665"/>
          <p:cNvSpPr>
            <a:spLocks noChangeShapeType="1"/>
          </p:cNvSpPr>
          <p:nvPr/>
        </p:nvSpPr>
        <p:spPr bwMode="auto">
          <a:xfrm>
            <a:off x="4124325" y="747713"/>
            <a:ext cx="0" cy="0"/>
          </a:xfrm>
          <a:prstGeom prst="line">
            <a:avLst/>
          </a:prstGeom>
          <a:noFill/>
          <a:ln w="12700" cap="rnd">
            <a:solidFill>
              <a:srgbClr val="000000"/>
            </a:solidFill>
            <a:round/>
            <a:headEnd/>
            <a:tailEnd/>
          </a:ln>
        </p:spPr>
        <p:txBody>
          <a:bodyPr/>
          <a:lstStyle/>
          <a:p>
            <a:endParaRPr lang="ja-JP" altLang="en-US"/>
          </a:p>
        </p:txBody>
      </p:sp>
      <p:sp>
        <p:nvSpPr>
          <p:cNvPr id="40968" name="Line 666"/>
          <p:cNvSpPr>
            <a:spLocks noChangeShapeType="1"/>
          </p:cNvSpPr>
          <p:nvPr/>
        </p:nvSpPr>
        <p:spPr bwMode="auto">
          <a:xfrm>
            <a:off x="4124325" y="747713"/>
            <a:ext cx="0" cy="0"/>
          </a:xfrm>
          <a:prstGeom prst="line">
            <a:avLst/>
          </a:prstGeom>
          <a:noFill/>
          <a:ln w="12700" cap="rnd">
            <a:solidFill>
              <a:srgbClr val="000000"/>
            </a:solidFill>
            <a:round/>
            <a:headEnd/>
            <a:tailEnd/>
          </a:ln>
        </p:spPr>
        <p:txBody>
          <a:bodyPr/>
          <a:lstStyle/>
          <a:p>
            <a:endParaRPr lang="ja-JP" altLang="en-US"/>
          </a:p>
        </p:txBody>
      </p:sp>
      <p:sp>
        <p:nvSpPr>
          <p:cNvPr id="40970" name="Rectangle 674"/>
          <p:cNvSpPr>
            <a:spLocks noChangeArrowheads="1"/>
          </p:cNvSpPr>
          <p:nvPr/>
        </p:nvSpPr>
        <p:spPr bwMode="auto">
          <a:xfrm>
            <a:off x="7236296" y="6275972"/>
            <a:ext cx="2004075" cy="338554"/>
          </a:xfrm>
          <a:prstGeom prst="rect">
            <a:avLst/>
          </a:prstGeom>
          <a:noFill/>
          <a:ln w="9525">
            <a:noFill/>
            <a:miter lim="800000"/>
            <a:headEnd/>
            <a:tailEnd/>
          </a:ln>
        </p:spPr>
        <p:txBody>
          <a:bodyPr wrap="none" anchor="ctr">
            <a:spAutoFit/>
          </a:bodyPr>
          <a:lstStyle/>
          <a:p>
            <a:r>
              <a:rPr lang="ja-JP" altLang="en-US" b="1" dirty="0">
                <a:latin typeface="ＭＳ 明朝" charset="-128"/>
                <a:ea typeface="ＭＳ 明朝" charset="-128"/>
                <a:cs typeface="ＭＳ Ｐゴシック" charset="-128"/>
              </a:rPr>
              <a:t>データ</a:t>
            </a:r>
            <a:r>
              <a:rPr lang="ja-JP" altLang="en-US" b="1" dirty="0" smtClean="0">
                <a:latin typeface="ＭＳ 明朝" charset="-128"/>
                <a:ea typeface="ＭＳ 明朝" charset="-128"/>
                <a:cs typeface="ＭＳ Ｐゴシック" charset="-128"/>
              </a:rPr>
              <a:t>出所：</a:t>
            </a:r>
            <a:r>
              <a:rPr lang="en-US" altLang="ja-JP" b="1" dirty="0" smtClean="0">
                <a:latin typeface="ＭＳ 明朝" charset="-128"/>
                <a:ea typeface="ＭＳ 明朝" charset="-128"/>
                <a:cs typeface="ＭＳ Ｐゴシック" charset="-128"/>
              </a:rPr>
              <a:t>JETRO</a:t>
            </a:r>
            <a:r>
              <a:rPr lang="en-US" altLang="ja-JP" b="1" dirty="0" smtClean="0">
                <a:ea typeface="ＭＳ 明朝" charset="-128"/>
                <a:cs typeface="ＭＳ Ｐゴシック" charset="-128"/>
              </a:rPr>
              <a:t> </a:t>
            </a:r>
            <a:endParaRPr lang="en-US" altLang="ja-JP" b="1" dirty="0">
              <a:ea typeface="ＭＳ 明朝" charset="-128"/>
              <a:cs typeface="ＭＳ Ｐゴシック" charset="-128"/>
            </a:endParaRPr>
          </a:p>
        </p:txBody>
      </p:sp>
      <p:graphicFrame>
        <p:nvGraphicFramePr>
          <p:cNvPr id="2" name="表 1"/>
          <p:cNvGraphicFramePr>
            <a:graphicFrameLocks noGrp="1"/>
          </p:cNvGraphicFramePr>
          <p:nvPr>
            <p:extLst>
              <p:ext uri="{D42A27DB-BD31-4B8C-83A1-F6EECF244321}">
                <p14:modId xmlns:p14="http://schemas.microsoft.com/office/powerpoint/2010/main" val="506211296"/>
              </p:ext>
            </p:extLst>
          </p:nvPr>
        </p:nvGraphicFramePr>
        <p:xfrm>
          <a:off x="519114" y="1340772"/>
          <a:ext cx="8157343" cy="4680515"/>
        </p:xfrm>
        <a:graphic>
          <a:graphicData uri="http://schemas.openxmlformats.org/drawingml/2006/table">
            <a:tbl>
              <a:tblPr>
                <a:tableStyleId>{ED083AE6-46FA-4A59-8FB0-9F97EB10719F}</a:tableStyleId>
              </a:tblPr>
              <a:tblGrid>
                <a:gridCol w="1853635"/>
                <a:gridCol w="2075803"/>
                <a:gridCol w="2075803"/>
                <a:gridCol w="2152102"/>
              </a:tblGrid>
              <a:tr h="668645">
                <a:tc>
                  <a:txBody>
                    <a:bodyPr/>
                    <a:lstStyle/>
                    <a:p>
                      <a:pPr algn="ctr">
                        <a:spcAft>
                          <a:spcPts val="0"/>
                        </a:spcAft>
                      </a:pPr>
                      <a:r>
                        <a:rPr lang="ja-JP" sz="3600" kern="0" dirty="0">
                          <a:effectLst/>
                        </a:rPr>
                        <a:t>％</a:t>
                      </a:r>
                      <a:endParaRPr lang="ja-JP" sz="4400" kern="100" dirty="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EU</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NAFTA</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ASEAN4</a:t>
                      </a:r>
                      <a:endParaRPr lang="ja-JP" sz="4400" kern="100">
                        <a:effectLst/>
                        <a:latin typeface="Century"/>
                        <a:ea typeface="ＭＳ 明朝"/>
                        <a:cs typeface="Times New Roman"/>
                      </a:endParaRPr>
                    </a:p>
                  </a:txBody>
                  <a:tcPr marL="62865" marR="62865" marT="0" marB="0" anchor="ctr"/>
                </a:tc>
              </a:tr>
              <a:tr h="668645">
                <a:tc>
                  <a:txBody>
                    <a:bodyPr/>
                    <a:lstStyle/>
                    <a:p>
                      <a:pPr algn="ctr">
                        <a:spcAft>
                          <a:spcPts val="0"/>
                        </a:spcAft>
                      </a:pPr>
                      <a:r>
                        <a:rPr lang="en-US" sz="3600" kern="0">
                          <a:effectLst/>
                        </a:rPr>
                        <a:t>1985</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53.8</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36.6</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4.5</a:t>
                      </a:r>
                      <a:endParaRPr lang="ja-JP" sz="4400" kern="100">
                        <a:effectLst/>
                        <a:latin typeface="Century"/>
                        <a:ea typeface="ＭＳ 明朝"/>
                        <a:cs typeface="Times New Roman"/>
                      </a:endParaRPr>
                    </a:p>
                  </a:txBody>
                  <a:tcPr marL="62865" marR="62865" marT="0" marB="0" anchor="ctr"/>
                </a:tc>
              </a:tr>
              <a:tr h="668645">
                <a:tc>
                  <a:txBody>
                    <a:bodyPr/>
                    <a:lstStyle/>
                    <a:p>
                      <a:pPr algn="ctr">
                        <a:spcAft>
                          <a:spcPts val="0"/>
                        </a:spcAft>
                      </a:pPr>
                      <a:r>
                        <a:rPr lang="en-US" sz="3600" kern="0">
                          <a:effectLst/>
                        </a:rPr>
                        <a:t>1990</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64.9</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36.8</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5.5</a:t>
                      </a:r>
                      <a:endParaRPr lang="ja-JP" sz="4400" kern="100">
                        <a:effectLst/>
                        <a:latin typeface="Century"/>
                        <a:ea typeface="ＭＳ 明朝"/>
                        <a:cs typeface="Times New Roman"/>
                      </a:endParaRPr>
                    </a:p>
                  </a:txBody>
                  <a:tcPr marL="62865" marR="62865" marT="0" marB="0" anchor="ctr"/>
                </a:tc>
              </a:tr>
              <a:tr h="668645">
                <a:tc>
                  <a:txBody>
                    <a:bodyPr/>
                    <a:lstStyle/>
                    <a:p>
                      <a:pPr algn="ctr">
                        <a:spcAft>
                          <a:spcPts val="0"/>
                        </a:spcAft>
                      </a:pPr>
                      <a:r>
                        <a:rPr lang="en-US" sz="3600" kern="0">
                          <a:effectLst/>
                        </a:rPr>
                        <a:t>1995</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64.1</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41.9</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dirty="0">
                          <a:effectLst/>
                        </a:rPr>
                        <a:t>6.5</a:t>
                      </a:r>
                      <a:endParaRPr lang="ja-JP" sz="4400" kern="100" dirty="0">
                        <a:effectLst/>
                        <a:latin typeface="Century"/>
                        <a:ea typeface="ＭＳ 明朝"/>
                        <a:cs typeface="Times New Roman"/>
                      </a:endParaRPr>
                    </a:p>
                  </a:txBody>
                  <a:tcPr marL="62865" marR="62865" marT="0" marB="0" anchor="ctr"/>
                </a:tc>
              </a:tr>
              <a:tr h="668645">
                <a:tc>
                  <a:txBody>
                    <a:bodyPr/>
                    <a:lstStyle/>
                    <a:p>
                      <a:pPr algn="ctr">
                        <a:spcAft>
                          <a:spcPts val="0"/>
                        </a:spcAft>
                      </a:pPr>
                      <a:r>
                        <a:rPr lang="en-US" sz="3600" kern="0">
                          <a:effectLst/>
                        </a:rPr>
                        <a:t>2000</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62.0 </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46.5</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7.5</a:t>
                      </a:r>
                      <a:endParaRPr lang="ja-JP" sz="4400" kern="100">
                        <a:effectLst/>
                        <a:latin typeface="Century"/>
                        <a:ea typeface="ＭＳ 明朝"/>
                        <a:cs typeface="Times New Roman"/>
                      </a:endParaRPr>
                    </a:p>
                  </a:txBody>
                  <a:tcPr marL="62865" marR="62865" marT="0" marB="0" anchor="ctr"/>
                </a:tc>
              </a:tr>
              <a:tr h="668645">
                <a:tc>
                  <a:txBody>
                    <a:bodyPr/>
                    <a:lstStyle/>
                    <a:p>
                      <a:pPr algn="ctr">
                        <a:spcAft>
                          <a:spcPts val="0"/>
                        </a:spcAft>
                      </a:pPr>
                      <a:r>
                        <a:rPr lang="en-US" sz="3600" kern="0">
                          <a:effectLst/>
                        </a:rPr>
                        <a:t>2003</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60.3</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44.5</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9.5</a:t>
                      </a:r>
                      <a:endParaRPr lang="ja-JP" sz="4400" kern="100">
                        <a:effectLst/>
                        <a:latin typeface="Century"/>
                        <a:ea typeface="ＭＳ 明朝"/>
                        <a:cs typeface="Times New Roman"/>
                      </a:endParaRPr>
                    </a:p>
                  </a:txBody>
                  <a:tcPr marL="62865" marR="62865" marT="0" marB="0" anchor="ctr"/>
                </a:tc>
              </a:tr>
              <a:tr h="668645">
                <a:tc>
                  <a:txBody>
                    <a:bodyPr/>
                    <a:lstStyle/>
                    <a:p>
                      <a:pPr algn="ctr">
                        <a:spcAft>
                          <a:spcPts val="0"/>
                        </a:spcAft>
                      </a:pPr>
                      <a:r>
                        <a:rPr lang="en-US" sz="3600" kern="0">
                          <a:effectLst/>
                        </a:rPr>
                        <a:t>2010</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65.0</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a:effectLst/>
                        </a:rPr>
                        <a:t>40.5</a:t>
                      </a:r>
                      <a:endParaRPr lang="ja-JP" sz="4400" kern="100">
                        <a:effectLst/>
                        <a:latin typeface="Century"/>
                        <a:ea typeface="ＭＳ 明朝"/>
                        <a:cs typeface="Times New Roman"/>
                      </a:endParaRPr>
                    </a:p>
                  </a:txBody>
                  <a:tcPr marL="62865" marR="62865" marT="0" marB="0" anchor="ctr"/>
                </a:tc>
                <a:tc>
                  <a:txBody>
                    <a:bodyPr/>
                    <a:lstStyle/>
                    <a:p>
                      <a:pPr algn="ctr">
                        <a:spcAft>
                          <a:spcPts val="0"/>
                        </a:spcAft>
                      </a:pPr>
                      <a:r>
                        <a:rPr lang="en-US" sz="3600" kern="0" dirty="0">
                          <a:effectLst/>
                        </a:rPr>
                        <a:t>25.0</a:t>
                      </a:r>
                      <a:endParaRPr lang="ja-JP" sz="4400" kern="100" dirty="0">
                        <a:effectLst/>
                        <a:latin typeface="Century"/>
                        <a:ea typeface="ＭＳ 明朝"/>
                        <a:cs typeface="Times New Roman"/>
                      </a:endParaRPr>
                    </a:p>
                  </a:txBody>
                  <a:tcPr marL="62865" marR="62865" marT="0" marB="0" anchor="ct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Grp="1" noChangeAspect="1"/>
          </p:cNvGraphicFramePr>
          <p:nvPr>
            <p:ph idx="4294967295"/>
            <p:extLst>
              <p:ext uri="{D42A27DB-BD31-4B8C-83A1-F6EECF244321}">
                <p14:modId xmlns:p14="http://schemas.microsoft.com/office/powerpoint/2010/main" val="1192701262"/>
              </p:ext>
            </p:extLst>
          </p:nvPr>
        </p:nvGraphicFramePr>
        <p:xfrm>
          <a:off x="241300" y="188913"/>
          <a:ext cx="8902700" cy="6480175"/>
        </p:xfrm>
        <a:graphic>
          <a:graphicData uri="http://schemas.openxmlformats.org/presentationml/2006/ole">
            <mc:AlternateContent xmlns:mc="http://schemas.openxmlformats.org/markup-compatibility/2006">
              <mc:Choice xmlns:v="urn:schemas-microsoft-com:vml" Requires="v">
                <p:oleObj spid="_x0000_s2064" name="ワークシート" r:id="rId5" imgW="3886132" imgH="2828857" progId="Excel.Sheet.8">
                  <p:embed/>
                </p:oleObj>
              </mc:Choice>
              <mc:Fallback>
                <p:oleObj name="ワークシート" r:id="rId5" imgW="3886132" imgH="2828857" progId="Excel.Sheet.8">
                  <p:embed/>
                  <p:pic>
                    <p:nvPicPr>
                      <p:cNvPr id="0" name="Object 4"/>
                      <p:cNvPicPr>
                        <a:picLocks noChangeAspect="1" noChangeArrowheads="1"/>
                      </p:cNvPicPr>
                      <p:nvPr/>
                    </p:nvPicPr>
                    <p:blipFill>
                      <a:blip r:embed="rId6"/>
                      <a:srcRect/>
                      <a:stretch>
                        <a:fillRect/>
                      </a:stretch>
                    </p:blipFill>
                    <p:spPr bwMode="auto">
                      <a:xfrm>
                        <a:off x="241300" y="188913"/>
                        <a:ext cx="8902700" cy="6480175"/>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リスボン条約</a:t>
            </a:r>
            <a:r>
              <a:rPr kumimoji="1" lang="en-US" altLang="ja-JP" dirty="0" smtClean="0"/>
              <a:t/>
            </a:r>
            <a:br>
              <a:rPr kumimoji="1" lang="en-US" altLang="ja-JP" dirty="0" smtClean="0"/>
            </a:br>
            <a:r>
              <a:rPr lang="en-US" altLang="ja-JP" sz="2400" dirty="0">
                <a:effectLst/>
              </a:rPr>
              <a:t>2009</a:t>
            </a:r>
            <a:r>
              <a:rPr lang="ja-JP" altLang="ja-JP" sz="2400" dirty="0">
                <a:effectLst/>
              </a:rPr>
              <a:t>年</a:t>
            </a:r>
            <a:r>
              <a:rPr lang="en-US" altLang="ja-JP" sz="2400" dirty="0">
                <a:effectLst/>
              </a:rPr>
              <a:t>12</a:t>
            </a:r>
            <a:r>
              <a:rPr lang="ja-JP" altLang="ja-JP" sz="2400" dirty="0">
                <a:effectLst/>
              </a:rPr>
              <a:t>月</a:t>
            </a:r>
            <a:r>
              <a:rPr lang="en-US" altLang="ja-JP" sz="2400" dirty="0">
                <a:effectLst/>
              </a:rPr>
              <a:t>1</a:t>
            </a:r>
            <a:r>
              <a:rPr lang="ja-JP" altLang="ja-JP" sz="2400" dirty="0">
                <a:effectLst/>
              </a:rPr>
              <a:t>日</a:t>
            </a:r>
            <a:endParaRPr kumimoji="1" lang="ja-JP" altLang="en-US" sz="2400" dirty="0"/>
          </a:p>
        </p:txBody>
      </p:sp>
      <p:sp>
        <p:nvSpPr>
          <p:cNvPr id="3" name="コンテンツ プレースホルダー 2"/>
          <p:cNvSpPr>
            <a:spLocks noGrp="1"/>
          </p:cNvSpPr>
          <p:nvPr>
            <p:ph idx="1"/>
          </p:nvPr>
        </p:nvSpPr>
        <p:spPr>
          <a:xfrm>
            <a:off x="457200" y="1484784"/>
            <a:ext cx="8229600" cy="4611216"/>
          </a:xfrm>
        </p:spPr>
        <p:txBody>
          <a:bodyPr/>
          <a:lstStyle/>
          <a:p>
            <a:pPr marL="514350" indent="-514350">
              <a:buFont typeface="+mj-ea"/>
              <a:buAutoNum type="circleNumDbPlain"/>
            </a:pPr>
            <a:r>
              <a:rPr lang="en-US" altLang="ja-JP" dirty="0" smtClean="0">
                <a:effectLst/>
              </a:rPr>
              <a:t>EU</a:t>
            </a:r>
            <a:r>
              <a:rPr lang="ja-JP" altLang="ja-JP" dirty="0">
                <a:effectLst/>
              </a:rPr>
              <a:t>理事会の常任議長の</a:t>
            </a:r>
            <a:r>
              <a:rPr lang="ja-JP" altLang="ja-JP" dirty="0" smtClean="0">
                <a:effectLst/>
              </a:rPr>
              <a:t>創設</a:t>
            </a:r>
            <a:endParaRPr lang="en-US" altLang="ja-JP" dirty="0" smtClean="0">
              <a:effectLst/>
            </a:endParaRPr>
          </a:p>
          <a:p>
            <a:pPr marL="800100" lvl="2" indent="0">
              <a:buNone/>
            </a:pPr>
            <a:r>
              <a:rPr lang="en-US" altLang="ja-JP" dirty="0" smtClean="0">
                <a:effectLst/>
              </a:rPr>
              <a:t>(</a:t>
            </a:r>
            <a:r>
              <a:rPr lang="ja-JP" altLang="ja-JP" dirty="0">
                <a:effectLst/>
              </a:rPr>
              <a:t>任期</a:t>
            </a:r>
            <a:r>
              <a:rPr lang="en-US" altLang="ja-JP" dirty="0">
                <a:effectLst/>
              </a:rPr>
              <a:t>2</a:t>
            </a:r>
            <a:r>
              <a:rPr lang="ja-JP" altLang="ja-JP" dirty="0" smtClean="0">
                <a:effectLst/>
              </a:rPr>
              <a:t>年半</a:t>
            </a:r>
            <a:r>
              <a:rPr lang="ja-JP" altLang="en-US" dirty="0" smtClean="0">
                <a:effectLst/>
              </a:rPr>
              <a:t>、</a:t>
            </a:r>
            <a:r>
              <a:rPr lang="en-US" altLang="ja-JP" dirty="0" smtClean="0">
                <a:effectLst/>
              </a:rPr>
              <a:t>1</a:t>
            </a:r>
            <a:r>
              <a:rPr lang="ja-JP" altLang="ja-JP" dirty="0">
                <a:effectLst/>
              </a:rPr>
              <a:t>回</a:t>
            </a:r>
            <a:r>
              <a:rPr lang="ja-JP" altLang="ja-JP" dirty="0" smtClean="0">
                <a:effectLst/>
              </a:rPr>
              <a:t>再選可</a:t>
            </a:r>
            <a:r>
              <a:rPr lang="en-US" altLang="ja-JP" dirty="0" smtClean="0">
                <a:effectLst/>
              </a:rPr>
              <a:t>)</a:t>
            </a:r>
          </a:p>
          <a:p>
            <a:pPr marL="514350" indent="-514350">
              <a:buFont typeface="+mj-ea"/>
              <a:buAutoNum type="circleNumDbPlain"/>
            </a:pPr>
            <a:r>
              <a:rPr lang="en-US" altLang="ja-JP" dirty="0" smtClean="0">
                <a:effectLst/>
              </a:rPr>
              <a:t> </a:t>
            </a:r>
            <a:r>
              <a:rPr lang="en-US" altLang="ja-JP" dirty="0">
                <a:effectLst/>
              </a:rPr>
              <a:t>EU</a:t>
            </a:r>
            <a:r>
              <a:rPr lang="ja-JP" altLang="ja-JP" dirty="0">
                <a:effectLst/>
              </a:rPr>
              <a:t>外交・安全保障上級代表の</a:t>
            </a:r>
            <a:r>
              <a:rPr lang="ja-JP" altLang="ja-JP" dirty="0" smtClean="0">
                <a:effectLst/>
              </a:rPr>
              <a:t>新設</a:t>
            </a:r>
            <a:endParaRPr lang="en-US" altLang="ja-JP" dirty="0" smtClean="0">
              <a:effectLst/>
            </a:endParaRPr>
          </a:p>
          <a:p>
            <a:pPr marL="514350" indent="-514350">
              <a:buFont typeface="+mj-ea"/>
              <a:buAutoNum type="circleNumDbPlain"/>
            </a:pPr>
            <a:r>
              <a:rPr lang="en-US" altLang="ja-JP" dirty="0">
                <a:effectLst/>
              </a:rPr>
              <a:t>EU</a:t>
            </a:r>
            <a:r>
              <a:rPr lang="ja-JP" altLang="ja-JP" dirty="0">
                <a:effectLst/>
              </a:rPr>
              <a:t>議長国は外相理事会を除く閣僚理事会の議長を</a:t>
            </a:r>
            <a:r>
              <a:rPr lang="ja-JP" altLang="ja-JP" dirty="0" smtClean="0">
                <a:effectLst/>
              </a:rPr>
              <a:t>務める</a:t>
            </a:r>
            <a:endParaRPr lang="en-US" altLang="ja-JP" dirty="0" smtClean="0">
              <a:effectLst/>
            </a:endParaRPr>
          </a:p>
          <a:p>
            <a:pPr marL="514350" indent="-514350">
              <a:buFont typeface="+mj-ea"/>
              <a:buAutoNum type="circleNumDbPlain"/>
            </a:pPr>
            <a:r>
              <a:rPr lang="ja-JP" altLang="ja-JP" dirty="0">
                <a:effectLst/>
              </a:rPr>
              <a:t>理事会での決定方式は、各国に加重配分された「持ち票」による現行の多数決方式を廃止し「加盟国数の</a:t>
            </a:r>
            <a:r>
              <a:rPr lang="en-US" altLang="ja-JP" dirty="0">
                <a:effectLst/>
              </a:rPr>
              <a:t>55%</a:t>
            </a:r>
            <a:r>
              <a:rPr lang="ja-JP" altLang="ja-JP" dirty="0">
                <a:effectLst/>
              </a:rPr>
              <a:t>以上」と「</a:t>
            </a:r>
            <a:r>
              <a:rPr lang="en-US" altLang="ja-JP" dirty="0">
                <a:effectLst/>
              </a:rPr>
              <a:t>EU</a:t>
            </a:r>
            <a:r>
              <a:rPr lang="ja-JP" altLang="ja-JP" dirty="0">
                <a:effectLst/>
              </a:rPr>
              <a:t>総人口の</a:t>
            </a:r>
            <a:r>
              <a:rPr lang="en-US" altLang="ja-JP" dirty="0">
                <a:effectLst/>
              </a:rPr>
              <a:t>65%</a:t>
            </a:r>
            <a:r>
              <a:rPr lang="ja-JP" altLang="ja-JP" dirty="0">
                <a:effectLst/>
              </a:rPr>
              <a:t>以上」の賛成を得て成立する、「二重多数決方式」に変更</a:t>
            </a:r>
            <a:endParaRPr lang="en-US" altLang="ja-JP" dirty="0">
              <a:effectLst/>
            </a:endParaRPr>
          </a:p>
          <a:p>
            <a:pPr marL="514350" indent="-514350">
              <a:buFont typeface="+mj-ea"/>
              <a:buAutoNum type="circleNumDbPlain"/>
            </a:pPr>
            <a:endParaRPr lang="en-US" altLang="ja-JP" dirty="0">
              <a:effectLst/>
            </a:endParaRPr>
          </a:p>
          <a:p>
            <a:pPr marL="514350" indent="-514350">
              <a:buFont typeface="+mj-ea"/>
              <a:buAutoNum type="circleNumDbPlain"/>
            </a:pPr>
            <a:endParaRPr lang="en-US" altLang="ja-JP" dirty="0" smtClean="0">
              <a:effectLst/>
            </a:endParaRPr>
          </a:p>
        </p:txBody>
      </p:sp>
    </p:spTree>
    <p:extLst>
      <p:ext uri="{BB962C8B-B14F-4D97-AF65-F5344CB8AC3E}">
        <p14:creationId xmlns:p14="http://schemas.microsoft.com/office/powerpoint/2010/main" val="41913303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リスボン条約</a:t>
            </a:r>
            <a:r>
              <a:rPr kumimoji="1" lang="en-US" altLang="ja-JP" dirty="0" smtClean="0"/>
              <a:t/>
            </a:r>
            <a:br>
              <a:rPr kumimoji="1" lang="en-US" altLang="ja-JP" dirty="0" smtClean="0"/>
            </a:br>
            <a:r>
              <a:rPr lang="en-US" altLang="ja-JP" sz="2400" dirty="0">
                <a:effectLst/>
              </a:rPr>
              <a:t>2009</a:t>
            </a:r>
            <a:r>
              <a:rPr lang="ja-JP" altLang="ja-JP" sz="2400" dirty="0">
                <a:effectLst/>
              </a:rPr>
              <a:t>年</a:t>
            </a:r>
            <a:r>
              <a:rPr lang="en-US" altLang="ja-JP" sz="2400" dirty="0">
                <a:effectLst/>
              </a:rPr>
              <a:t>12</a:t>
            </a:r>
            <a:r>
              <a:rPr lang="ja-JP" altLang="ja-JP" sz="2400" dirty="0">
                <a:effectLst/>
              </a:rPr>
              <a:t>月</a:t>
            </a:r>
            <a:r>
              <a:rPr lang="en-US" altLang="ja-JP" sz="2400" dirty="0">
                <a:effectLst/>
              </a:rPr>
              <a:t>1</a:t>
            </a:r>
            <a:r>
              <a:rPr lang="ja-JP" altLang="ja-JP" sz="2400" dirty="0">
                <a:effectLst/>
              </a:rPr>
              <a:t>日</a:t>
            </a:r>
            <a:endParaRPr kumimoji="1" lang="ja-JP" altLang="en-US" sz="2400" dirty="0"/>
          </a:p>
        </p:txBody>
      </p:sp>
      <p:sp>
        <p:nvSpPr>
          <p:cNvPr id="3" name="コンテンツ プレースホルダー 2"/>
          <p:cNvSpPr>
            <a:spLocks noGrp="1"/>
          </p:cNvSpPr>
          <p:nvPr>
            <p:ph idx="1"/>
          </p:nvPr>
        </p:nvSpPr>
        <p:spPr>
          <a:xfrm>
            <a:off x="251520" y="1600200"/>
            <a:ext cx="8712968" cy="4495800"/>
          </a:xfrm>
        </p:spPr>
        <p:txBody>
          <a:bodyPr/>
          <a:lstStyle/>
          <a:p>
            <a:pPr marL="514350" indent="-514350">
              <a:buFont typeface="+mj-ea"/>
              <a:buAutoNum type="circleNumDbPlain" startAt="5"/>
            </a:pPr>
            <a:r>
              <a:rPr lang="ja-JP" altLang="ja-JP" dirty="0" smtClean="0">
                <a:effectLst/>
              </a:rPr>
              <a:t>外交</a:t>
            </a:r>
            <a:r>
              <a:rPr lang="ja-JP" altLang="ja-JP" dirty="0">
                <a:effectLst/>
              </a:rPr>
              <a:t>・安全保障、税制、社会保障政策などの分野は全会一致の決定方式を維持</a:t>
            </a:r>
            <a:r>
              <a:rPr lang="en-US" altLang="ja-JP" dirty="0">
                <a:effectLst/>
              </a:rPr>
              <a:t>(</a:t>
            </a:r>
            <a:r>
              <a:rPr lang="ja-JP" altLang="ja-JP" dirty="0">
                <a:effectLst/>
              </a:rPr>
              <a:t>拒否権を認める</a:t>
            </a:r>
            <a:r>
              <a:rPr lang="en-US" altLang="ja-JP" dirty="0" smtClean="0">
                <a:effectLst/>
              </a:rPr>
              <a:t>)</a:t>
            </a:r>
          </a:p>
          <a:p>
            <a:pPr marL="514350" indent="-514350">
              <a:buFont typeface="+mj-ea"/>
              <a:buAutoNum type="circleNumDbPlain" startAt="5"/>
            </a:pPr>
            <a:r>
              <a:rPr lang="ja-JP" altLang="ja-JP" dirty="0" smtClean="0">
                <a:effectLst/>
              </a:rPr>
              <a:t>少数派</a:t>
            </a:r>
            <a:r>
              <a:rPr lang="ja-JP" altLang="ja-JP" dirty="0">
                <a:effectLst/>
              </a:rPr>
              <a:t>を尊重して一定数以上の国が反対する場合は議論の継続が</a:t>
            </a:r>
            <a:r>
              <a:rPr lang="ja-JP" altLang="ja-JP" dirty="0" smtClean="0">
                <a:effectLst/>
              </a:rPr>
              <a:t>可能</a:t>
            </a:r>
            <a:endParaRPr lang="en-US" altLang="ja-JP" dirty="0" smtClean="0">
              <a:effectLst/>
            </a:endParaRPr>
          </a:p>
          <a:p>
            <a:pPr marL="514350" indent="-514350">
              <a:buFont typeface="+mj-ea"/>
              <a:buAutoNum type="circleNumDbPlain" startAt="5"/>
            </a:pPr>
            <a:r>
              <a:rPr lang="ja-JP" altLang="ja-JP" dirty="0" smtClean="0">
                <a:effectLst/>
              </a:rPr>
              <a:t>欧州</a:t>
            </a:r>
            <a:r>
              <a:rPr lang="ja-JP" altLang="ja-JP" dirty="0">
                <a:effectLst/>
              </a:rPr>
              <a:t>委員会委員数を現行の</a:t>
            </a:r>
            <a:r>
              <a:rPr lang="en-US" altLang="ja-JP" dirty="0">
                <a:effectLst/>
              </a:rPr>
              <a:t>27</a:t>
            </a:r>
            <a:r>
              <a:rPr lang="ja-JP" altLang="ja-JP" dirty="0">
                <a:effectLst/>
              </a:rPr>
              <a:t>人から</a:t>
            </a:r>
            <a:r>
              <a:rPr lang="en-US" altLang="ja-JP" dirty="0">
                <a:effectLst/>
              </a:rPr>
              <a:t>18</a:t>
            </a:r>
            <a:r>
              <a:rPr lang="ja-JP" altLang="ja-JP" dirty="0">
                <a:effectLst/>
              </a:rPr>
              <a:t>人に</a:t>
            </a:r>
            <a:r>
              <a:rPr lang="ja-JP" altLang="ja-JP" dirty="0" smtClean="0">
                <a:effectLst/>
              </a:rPr>
              <a:t>削減</a:t>
            </a:r>
            <a:endParaRPr lang="en-US" altLang="ja-JP" dirty="0" smtClean="0">
              <a:effectLst/>
            </a:endParaRPr>
          </a:p>
          <a:p>
            <a:pPr marL="514350" indent="-514350">
              <a:buFont typeface="+mj-ea"/>
              <a:buAutoNum type="circleNumDbPlain" startAt="5"/>
            </a:pPr>
            <a:r>
              <a:rPr lang="ja-JP" altLang="ja-JP" dirty="0" smtClean="0">
                <a:effectLst/>
              </a:rPr>
              <a:t>欧州</a:t>
            </a:r>
            <a:r>
              <a:rPr lang="ja-JP" altLang="ja-JP" dirty="0">
                <a:effectLst/>
              </a:rPr>
              <a:t>議会の議席数を現行の</a:t>
            </a:r>
            <a:r>
              <a:rPr lang="en-US" altLang="ja-JP" dirty="0">
                <a:effectLst/>
              </a:rPr>
              <a:t>785</a:t>
            </a:r>
            <a:r>
              <a:rPr lang="ja-JP" altLang="ja-JP" dirty="0">
                <a:effectLst/>
              </a:rPr>
              <a:t>議席から</a:t>
            </a:r>
            <a:r>
              <a:rPr lang="ja-JP" altLang="ja-JP" dirty="0" smtClean="0">
                <a:effectLst/>
              </a:rPr>
              <a:t>削減</a:t>
            </a:r>
            <a:endParaRPr lang="ja-JP" altLang="ja-JP" dirty="0">
              <a:effectLst/>
            </a:endParaRPr>
          </a:p>
        </p:txBody>
      </p:sp>
    </p:spTree>
    <p:extLst>
      <p:ext uri="{BB962C8B-B14F-4D97-AF65-F5344CB8AC3E}">
        <p14:creationId xmlns:p14="http://schemas.microsoft.com/office/powerpoint/2010/main" val="4191330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リスボン条約</a:t>
            </a:r>
            <a:r>
              <a:rPr kumimoji="1" lang="en-US" altLang="ja-JP" dirty="0" smtClean="0"/>
              <a:t/>
            </a:r>
            <a:br>
              <a:rPr kumimoji="1" lang="en-US" altLang="ja-JP" dirty="0" smtClean="0"/>
            </a:br>
            <a:r>
              <a:rPr lang="en-US" altLang="ja-JP" sz="2400" dirty="0">
                <a:effectLst/>
              </a:rPr>
              <a:t>2009</a:t>
            </a:r>
            <a:r>
              <a:rPr lang="ja-JP" altLang="ja-JP" sz="2400" dirty="0">
                <a:effectLst/>
              </a:rPr>
              <a:t>年</a:t>
            </a:r>
            <a:r>
              <a:rPr lang="en-US" altLang="ja-JP" sz="2400" dirty="0">
                <a:effectLst/>
              </a:rPr>
              <a:t>12</a:t>
            </a:r>
            <a:r>
              <a:rPr lang="ja-JP" altLang="ja-JP" sz="2400" dirty="0">
                <a:effectLst/>
              </a:rPr>
              <a:t>月</a:t>
            </a:r>
            <a:r>
              <a:rPr lang="en-US" altLang="ja-JP" sz="2400" dirty="0">
                <a:effectLst/>
              </a:rPr>
              <a:t>1</a:t>
            </a:r>
            <a:r>
              <a:rPr lang="ja-JP" altLang="ja-JP" sz="2400" dirty="0">
                <a:effectLst/>
              </a:rPr>
              <a:t>日</a:t>
            </a:r>
            <a:endParaRPr kumimoji="1" lang="ja-JP" altLang="en-US" sz="2400" dirty="0"/>
          </a:p>
        </p:txBody>
      </p:sp>
      <p:sp>
        <p:nvSpPr>
          <p:cNvPr id="3" name="コンテンツ プレースホルダー 2"/>
          <p:cNvSpPr>
            <a:spLocks noGrp="1"/>
          </p:cNvSpPr>
          <p:nvPr>
            <p:ph idx="1"/>
          </p:nvPr>
        </p:nvSpPr>
        <p:spPr/>
        <p:txBody>
          <a:bodyPr/>
          <a:lstStyle/>
          <a:p>
            <a:pPr marL="514350" indent="-514350">
              <a:buFont typeface="+mj-ea"/>
              <a:buAutoNum type="circleNumDbPlain" startAt="9"/>
            </a:pPr>
            <a:r>
              <a:rPr lang="ja-JP" altLang="ja-JP" dirty="0" smtClean="0">
                <a:effectLst/>
              </a:rPr>
              <a:t>欧州</a:t>
            </a:r>
            <a:r>
              <a:rPr lang="ja-JP" altLang="ja-JP" dirty="0">
                <a:effectLst/>
              </a:rPr>
              <a:t>委員会提出の法案に</a:t>
            </a:r>
            <a:r>
              <a:rPr lang="en-US" altLang="ja-JP" dirty="0">
                <a:effectLst/>
              </a:rPr>
              <a:t>3</a:t>
            </a:r>
            <a:r>
              <a:rPr lang="ja-JP" altLang="ja-JP" dirty="0">
                <a:effectLst/>
              </a:rPr>
              <a:t>分の</a:t>
            </a:r>
            <a:r>
              <a:rPr lang="en-US" altLang="ja-JP" dirty="0">
                <a:effectLst/>
              </a:rPr>
              <a:t>1</a:t>
            </a:r>
            <a:r>
              <a:rPr lang="ja-JP" altLang="ja-JP" dirty="0">
                <a:effectLst/>
              </a:rPr>
              <a:t>以上の加盟国議会が反対した場合、法案の見直しが</a:t>
            </a:r>
            <a:r>
              <a:rPr lang="ja-JP" altLang="ja-JP" dirty="0" smtClean="0">
                <a:effectLst/>
              </a:rPr>
              <a:t>可能</a:t>
            </a:r>
            <a:endParaRPr lang="en-US" altLang="ja-JP" dirty="0" smtClean="0">
              <a:effectLst/>
            </a:endParaRPr>
          </a:p>
          <a:p>
            <a:pPr marL="514350" indent="-514350">
              <a:buFont typeface="+mj-ea"/>
              <a:buAutoNum type="circleNumDbPlain" startAt="9"/>
            </a:pPr>
            <a:r>
              <a:rPr lang="ja-JP" altLang="ja-JP" dirty="0" smtClean="0">
                <a:effectLst/>
              </a:rPr>
              <a:t>人権</a:t>
            </a:r>
            <a:r>
              <a:rPr lang="ja-JP" altLang="ja-JP" dirty="0">
                <a:effectLst/>
              </a:rPr>
              <a:t>保障規定などを定めた「欧州基本権憲章」の順守義務などである</a:t>
            </a:r>
            <a:r>
              <a:rPr lang="ja-JP" altLang="ja-JP" dirty="0" smtClean="0">
                <a:effectLst/>
              </a:rPr>
              <a:t>。</a:t>
            </a:r>
            <a:endParaRPr lang="en-US" altLang="ja-JP" dirty="0" smtClean="0">
              <a:effectLst/>
            </a:endParaRPr>
          </a:p>
          <a:p>
            <a:pPr marL="0" indent="0">
              <a:buNone/>
            </a:pPr>
            <a:endParaRPr lang="en-US" altLang="ja-JP" dirty="0">
              <a:effectLst/>
            </a:endParaRPr>
          </a:p>
          <a:p>
            <a:pPr marL="0" indent="0" algn="r">
              <a:buNone/>
            </a:pPr>
            <a:r>
              <a:rPr lang="ja-JP" altLang="ja-JP" sz="2000" dirty="0" smtClean="0">
                <a:effectLst/>
              </a:rPr>
              <a:t>（</a:t>
            </a:r>
            <a:r>
              <a:rPr lang="ja-JP" altLang="ja-JP" sz="2000" dirty="0">
                <a:effectLst/>
              </a:rPr>
              <a:t>『知恵蔵</a:t>
            </a:r>
            <a:r>
              <a:rPr lang="en-US" altLang="ja-JP" sz="2000" dirty="0">
                <a:effectLst/>
              </a:rPr>
              <a:t>2013</a:t>
            </a:r>
            <a:r>
              <a:rPr lang="ja-JP" altLang="ja-JP" sz="2000" dirty="0">
                <a:effectLst/>
              </a:rPr>
              <a:t>』より加筆）</a:t>
            </a:r>
          </a:p>
          <a:p>
            <a:endParaRPr kumimoji="1" lang="ja-JP" altLang="en-US" dirty="0"/>
          </a:p>
        </p:txBody>
      </p:sp>
    </p:spTree>
    <p:extLst>
      <p:ext uri="{BB962C8B-B14F-4D97-AF65-F5344CB8AC3E}">
        <p14:creationId xmlns:p14="http://schemas.microsoft.com/office/powerpoint/2010/main" val="4191330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cstate="print"/>
          <a:srcRect/>
          <a:stretch>
            <a:fillRect/>
          </a:stretch>
        </p:blipFill>
        <p:spPr bwMode="auto">
          <a:xfrm>
            <a:off x="2411413"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395288" y="0"/>
            <a:ext cx="8229600" cy="1143000"/>
          </a:xfrm>
        </p:spPr>
        <p:txBody>
          <a:bodyPr/>
          <a:lstStyle/>
          <a:p>
            <a:pPr eaLnBrk="1" hangingPunct="1"/>
            <a:r>
              <a:rPr lang="en-US" altLang="ja-JP" smtClean="0"/>
              <a:t>EU</a:t>
            </a:r>
            <a:r>
              <a:rPr lang="ja-JP" altLang="en-US" smtClean="0"/>
              <a:t>（欧州連合）</a:t>
            </a:r>
          </a:p>
        </p:txBody>
      </p:sp>
      <p:pic>
        <p:nvPicPr>
          <p:cNvPr id="7170" name="Picture 2" descr="「一つのヨーロッパ」を目指す歴史的な大実験（２）"/>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46"/>
            <a:ext cx="5981700"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994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ja-JP" altLang="en-US" smtClean="0"/>
              <a:t>ユーロ誕生の影響</a:t>
            </a:r>
          </a:p>
        </p:txBody>
      </p:sp>
      <p:sp>
        <p:nvSpPr>
          <p:cNvPr id="98307" name="Rectangle 3"/>
          <p:cNvSpPr>
            <a:spLocks noGrp="1" noChangeArrowheads="1"/>
          </p:cNvSpPr>
          <p:nvPr>
            <p:ph type="body" idx="1"/>
          </p:nvPr>
        </p:nvSpPr>
        <p:spPr>
          <a:xfrm>
            <a:off x="250825" y="1412875"/>
            <a:ext cx="8353425" cy="4924425"/>
          </a:xfrm>
        </p:spPr>
        <p:txBody>
          <a:bodyPr/>
          <a:lstStyle/>
          <a:p>
            <a:pPr marL="609600" indent="-609600" eaLnBrk="1" hangingPunct="1">
              <a:lnSpc>
                <a:spcPct val="130000"/>
              </a:lnSpc>
              <a:buFont typeface="Wingdings" pitchFamily="2" charset="2"/>
              <a:buAutoNum type="arabicPeriod"/>
              <a:defRPr/>
            </a:pPr>
            <a:r>
              <a:rPr lang="ja-JP" altLang="en-US" sz="2800" b="1" smtClean="0"/>
              <a:t>ユーロ圏の活性化</a:t>
            </a:r>
          </a:p>
          <a:p>
            <a:pPr marL="990600" lvl="1" indent="-533400" eaLnBrk="1" hangingPunct="1">
              <a:lnSpc>
                <a:spcPct val="130000"/>
              </a:lnSpc>
              <a:defRPr/>
            </a:pPr>
            <a:r>
              <a:rPr lang="ja-JP" altLang="en-US" sz="2000" b="1" smtClean="0"/>
              <a:t>為替リスクの消滅と為替取引コストの大幅削減</a:t>
            </a:r>
          </a:p>
          <a:p>
            <a:pPr marL="990600" lvl="1" indent="-533400" eaLnBrk="1" hangingPunct="1">
              <a:lnSpc>
                <a:spcPct val="130000"/>
              </a:lnSpc>
              <a:defRPr/>
            </a:pPr>
            <a:r>
              <a:rPr lang="ja-JP" altLang="en-US" sz="2000" b="1" smtClean="0"/>
              <a:t>域内における貿易・投資が活性化、企業活動の競争促進</a:t>
            </a:r>
          </a:p>
          <a:p>
            <a:pPr marL="990600" lvl="1" indent="-533400" eaLnBrk="1" hangingPunct="1">
              <a:lnSpc>
                <a:spcPct val="130000"/>
              </a:lnSpc>
              <a:defRPr/>
            </a:pPr>
            <a:r>
              <a:rPr lang="ja-JP" altLang="en-US" sz="2000" b="1" smtClean="0"/>
              <a:t>内需主導による経済成長の促進⇒域内貿易比率</a:t>
            </a:r>
            <a:r>
              <a:rPr lang="en-US" altLang="ja-JP" sz="2000" b="1" smtClean="0"/>
              <a:t>62.1%(</a:t>
            </a:r>
            <a:r>
              <a:rPr lang="en-US" altLang="ja-JP" sz="2000" b="1" smtClean="0">
                <a:latin typeface="Arial"/>
              </a:rPr>
              <a:t>‘</a:t>
            </a:r>
            <a:r>
              <a:rPr lang="en-US" altLang="ja-JP" sz="2000" b="1" smtClean="0"/>
              <a:t>99)</a:t>
            </a:r>
          </a:p>
          <a:p>
            <a:pPr marL="609600" indent="-609600" eaLnBrk="1" hangingPunct="1">
              <a:lnSpc>
                <a:spcPct val="130000"/>
              </a:lnSpc>
              <a:buFont typeface="Wingdings" pitchFamily="2" charset="2"/>
              <a:buAutoNum type="arabicPeriod"/>
              <a:defRPr/>
            </a:pPr>
            <a:r>
              <a:rPr lang="ja-JP" altLang="en-US" sz="2800" b="1" smtClean="0"/>
              <a:t>ユーロの基軸通貨化の可能性</a:t>
            </a:r>
          </a:p>
          <a:p>
            <a:pPr marL="990600" lvl="1" indent="-533400" eaLnBrk="1" hangingPunct="1">
              <a:lnSpc>
                <a:spcPct val="130000"/>
              </a:lnSpc>
              <a:defRPr/>
            </a:pPr>
            <a:r>
              <a:rPr lang="ja-JP" altLang="en-US" sz="2000" b="1" smtClean="0"/>
              <a:t>ユーロ圏は米国にほぼ匹敵する規模</a:t>
            </a:r>
          </a:p>
          <a:p>
            <a:pPr marL="990600" lvl="1" indent="-533400" eaLnBrk="1" hangingPunct="1">
              <a:lnSpc>
                <a:spcPct val="130000"/>
              </a:lnSpc>
              <a:defRPr/>
            </a:pPr>
            <a:r>
              <a:rPr lang="ja-JP" altLang="en-US" sz="2000" b="1" smtClean="0"/>
              <a:t>米ドルに次ぐ基軸通貨となる可能性は高い</a:t>
            </a:r>
          </a:p>
          <a:p>
            <a:pPr marL="609600" indent="-609600" eaLnBrk="1" hangingPunct="1">
              <a:lnSpc>
                <a:spcPct val="130000"/>
              </a:lnSpc>
              <a:buFont typeface="Wingdings" pitchFamily="2" charset="2"/>
              <a:buAutoNum type="arabicPeriod"/>
              <a:defRPr/>
            </a:pPr>
            <a:r>
              <a:rPr lang="ja-JP" altLang="en-US" sz="2800" b="1" smtClean="0"/>
              <a:t>政治統合の一層の推進</a:t>
            </a:r>
          </a:p>
          <a:p>
            <a:pPr marL="990600" lvl="1" indent="-533400" eaLnBrk="1" hangingPunct="1">
              <a:lnSpc>
                <a:spcPct val="130000"/>
              </a:lnSpc>
              <a:defRPr/>
            </a:pPr>
            <a:r>
              <a:rPr lang="ja-JP" altLang="en-US" sz="2000" b="1" smtClean="0"/>
              <a:t>通貨は一国の経済社会の重要なシンボルの一つ</a:t>
            </a:r>
          </a:p>
          <a:p>
            <a:pPr marL="990600" lvl="1" indent="-533400" eaLnBrk="1" hangingPunct="1">
              <a:lnSpc>
                <a:spcPct val="130000"/>
              </a:lnSpc>
              <a:defRPr/>
            </a:pPr>
            <a:r>
              <a:rPr lang="ja-JP" altLang="en-US" sz="2000" b="1" smtClean="0"/>
              <a:t>ユーロ導入が欧州政治統合への土台に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barn(inHorizontal)">
                                      <p:cBhvr>
                                        <p:cTn id="7" dur="500"/>
                                        <p:tgtEl>
                                          <p:spTgt spid="98307">
                                            <p:txEl>
                                              <p:pRg st="0" end="0"/>
                                            </p:txEl>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98307">
                                            <p:txEl>
                                              <p:pRg st="1" end="1"/>
                                            </p:txEl>
                                          </p:spTgt>
                                        </p:tgtEl>
                                        <p:attrNameLst>
                                          <p:attrName>style.visibility</p:attrName>
                                        </p:attrNameLst>
                                      </p:cBhvr>
                                      <p:to>
                                        <p:strVal val="visible"/>
                                      </p:to>
                                    </p:set>
                                    <p:animEffect transition="in" filter="barn(inHorizontal)">
                                      <p:cBhvr>
                                        <p:cTn id="10" dur="500"/>
                                        <p:tgtEl>
                                          <p:spTgt spid="98307">
                                            <p:txEl>
                                              <p:pRg st="1" end="1"/>
                                            </p:txEl>
                                          </p:spTgt>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98307">
                                            <p:txEl>
                                              <p:pRg st="2" end="2"/>
                                            </p:txEl>
                                          </p:spTgt>
                                        </p:tgtEl>
                                        <p:attrNameLst>
                                          <p:attrName>style.visibility</p:attrName>
                                        </p:attrNameLst>
                                      </p:cBhvr>
                                      <p:to>
                                        <p:strVal val="visible"/>
                                      </p:to>
                                    </p:set>
                                    <p:animEffect transition="in" filter="barn(inHorizontal)">
                                      <p:cBhvr>
                                        <p:cTn id="13" dur="500"/>
                                        <p:tgtEl>
                                          <p:spTgt spid="98307">
                                            <p:txEl>
                                              <p:pRg st="2" end="2"/>
                                            </p:txEl>
                                          </p:spTgt>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98307">
                                            <p:txEl>
                                              <p:pRg st="3" end="3"/>
                                            </p:txEl>
                                          </p:spTgt>
                                        </p:tgtEl>
                                        <p:attrNameLst>
                                          <p:attrName>style.visibility</p:attrName>
                                        </p:attrNameLst>
                                      </p:cBhvr>
                                      <p:to>
                                        <p:strVal val="visible"/>
                                      </p:to>
                                    </p:set>
                                    <p:animEffect transition="in" filter="barn(inHorizontal)">
                                      <p:cBhvr>
                                        <p:cTn id="16" dur="500"/>
                                        <p:tgtEl>
                                          <p:spTgt spid="9830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8307">
                                            <p:txEl>
                                              <p:pRg st="4" end="4"/>
                                            </p:txEl>
                                          </p:spTgt>
                                        </p:tgtEl>
                                        <p:attrNameLst>
                                          <p:attrName>style.visibility</p:attrName>
                                        </p:attrNameLst>
                                      </p:cBhvr>
                                      <p:to>
                                        <p:strVal val="visible"/>
                                      </p:to>
                                    </p:set>
                                    <p:animEffect transition="in" filter="barn(inHorizontal)">
                                      <p:cBhvr>
                                        <p:cTn id="21" dur="500"/>
                                        <p:tgtEl>
                                          <p:spTgt spid="98307">
                                            <p:txEl>
                                              <p:pRg st="4" end="4"/>
                                            </p:txEl>
                                          </p:spTgt>
                                        </p:tgtEl>
                                      </p:cBhvr>
                                    </p:animEffect>
                                  </p:childTnLst>
                                </p:cTn>
                              </p:par>
                              <p:par>
                                <p:cTn id="22" presetID="16" presetClass="entr" presetSubtype="26" fill="hold" grpId="0" nodeType="withEffect">
                                  <p:stCondLst>
                                    <p:cond delay="0"/>
                                  </p:stCondLst>
                                  <p:childTnLst>
                                    <p:set>
                                      <p:cBhvr>
                                        <p:cTn id="23" dur="1" fill="hold">
                                          <p:stCondLst>
                                            <p:cond delay="0"/>
                                          </p:stCondLst>
                                        </p:cTn>
                                        <p:tgtEl>
                                          <p:spTgt spid="98307">
                                            <p:txEl>
                                              <p:pRg st="5" end="5"/>
                                            </p:txEl>
                                          </p:spTgt>
                                        </p:tgtEl>
                                        <p:attrNameLst>
                                          <p:attrName>style.visibility</p:attrName>
                                        </p:attrNameLst>
                                      </p:cBhvr>
                                      <p:to>
                                        <p:strVal val="visible"/>
                                      </p:to>
                                    </p:set>
                                    <p:animEffect transition="in" filter="barn(inHorizontal)">
                                      <p:cBhvr>
                                        <p:cTn id="24" dur="500"/>
                                        <p:tgtEl>
                                          <p:spTgt spid="98307">
                                            <p:txEl>
                                              <p:pRg st="5" end="5"/>
                                            </p:txEl>
                                          </p:spTgt>
                                        </p:tgtEl>
                                      </p:cBhvr>
                                    </p:animEffect>
                                  </p:childTnLst>
                                </p:cTn>
                              </p:par>
                              <p:par>
                                <p:cTn id="25" presetID="16" presetClass="entr" presetSubtype="26" fill="hold" grpId="0" nodeType="withEffect">
                                  <p:stCondLst>
                                    <p:cond delay="0"/>
                                  </p:stCondLst>
                                  <p:childTnLst>
                                    <p:set>
                                      <p:cBhvr>
                                        <p:cTn id="26" dur="1" fill="hold">
                                          <p:stCondLst>
                                            <p:cond delay="0"/>
                                          </p:stCondLst>
                                        </p:cTn>
                                        <p:tgtEl>
                                          <p:spTgt spid="98307">
                                            <p:txEl>
                                              <p:pRg st="6" end="6"/>
                                            </p:txEl>
                                          </p:spTgt>
                                        </p:tgtEl>
                                        <p:attrNameLst>
                                          <p:attrName>style.visibility</p:attrName>
                                        </p:attrNameLst>
                                      </p:cBhvr>
                                      <p:to>
                                        <p:strVal val="visible"/>
                                      </p:to>
                                    </p:set>
                                    <p:animEffect transition="in" filter="barn(inHorizontal)">
                                      <p:cBhvr>
                                        <p:cTn id="27" dur="500"/>
                                        <p:tgtEl>
                                          <p:spTgt spid="9830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98307">
                                            <p:txEl>
                                              <p:pRg st="7" end="7"/>
                                            </p:txEl>
                                          </p:spTgt>
                                        </p:tgtEl>
                                        <p:attrNameLst>
                                          <p:attrName>style.visibility</p:attrName>
                                        </p:attrNameLst>
                                      </p:cBhvr>
                                      <p:to>
                                        <p:strVal val="visible"/>
                                      </p:to>
                                    </p:set>
                                    <p:animEffect transition="in" filter="barn(inHorizontal)">
                                      <p:cBhvr>
                                        <p:cTn id="32" dur="500"/>
                                        <p:tgtEl>
                                          <p:spTgt spid="98307">
                                            <p:txEl>
                                              <p:pRg st="7" end="7"/>
                                            </p:txEl>
                                          </p:spTgt>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98307">
                                            <p:txEl>
                                              <p:pRg st="8" end="8"/>
                                            </p:txEl>
                                          </p:spTgt>
                                        </p:tgtEl>
                                        <p:attrNameLst>
                                          <p:attrName>style.visibility</p:attrName>
                                        </p:attrNameLst>
                                      </p:cBhvr>
                                      <p:to>
                                        <p:strVal val="visible"/>
                                      </p:to>
                                    </p:set>
                                    <p:animEffect transition="in" filter="barn(inHorizontal)">
                                      <p:cBhvr>
                                        <p:cTn id="35" dur="500"/>
                                        <p:tgtEl>
                                          <p:spTgt spid="98307">
                                            <p:txEl>
                                              <p:pRg st="8" end="8"/>
                                            </p:txEl>
                                          </p:spTgt>
                                        </p:tgtEl>
                                      </p:cBhvr>
                                    </p:animEffect>
                                  </p:childTnLst>
                                </p:cTn>
                              </p:par>
                              <p:par>
                                <p:cTn id="36" presetID="16" presetClass="entr" presetSubtype="26" fill="hold" grpId="0" nodeType="withEffect">
                                  <p:stCondLst>
                                    <p:cond delay="0"/>
                                  </p:stCondLst>
                                  <p:childTnLst>
                                    <p:set>
                                      <p:cBhvr>
                                        <p:cTn id="37" dur="1" fill="hold">
                                          <p:stCondLst>
                                            <p:cond delay="0"/>
                                          </p:stCondLst>
                                        </p:cTn>
                                        <p:tgtEl>
                                          <p:spTgt spid="98307">
                                            <p:txEl>
                                              <p:pRg st="9" end="9"/>
                                            </p:txEl>
                                          </p:spTgt>
                                        </p:tgtEl>
                                        <p:attrNameLst>
                                          <p:attrName>style.visibility</p:attrName>
                                        </p:attrNameLst>
                                      </p:cBhvr>
                                      <p:to>
                                        <p:strVal val="visible"/>
                                      </p:to>
                                    </p:set>
                                    <p:animEffect transition="in" filter="barn(inHorizontal)">
                                      <p:cBhvr>
                                        <p:cTn id="38" dur="500"/>
                                        <p:tgtEl>
                                          <p:spTgt spid="983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79388" y="274638"/>
            <a:ext cx="8507412" cy="1143000"/>
          </a:xfrm>
        </p:spPr>
        <p:txBody>
          <a:bodyPr/>
          <a:lstStyle/>
          <a:p>
            <a:pPr eaLnBrk="1" hangingPunct="1">
              <a:defRPr/>
            </a:pPr>
            <a:r>
              <a:rPr lang="ja-JP" altLang="en-US" sz="4000" smtClean="0"/>
              <a:t>ユーロの国際通貨・金融体制への影響</a:t>
            </a:r>
          </a:p>
        </p:txBody>
      </p:sp>
      <p:sp>
        <p:nvSpPr>
          <p:cNvPr id="100355" name="Rectangle 3"/>
          <p:cNvSpPr>
            <a:spLocks noGrp="1" noChangeArrowheads="1"/>
          </p:cNvSpPr>
          <p:nvPr>
            <p:ph type="body" idx="1"/>
          </p:nvPr>
        </p:nvSpPr>
        <p:spPr>
          <a:xfrm>
            <a:off x="457200" y="1600200"/>
            <a:ext cx="8435975" cy="4924425"/>
          </a:xfrm>
        </p:spPr>
        <p:txBody>
          <a:bodyPr/>
          <a:lstStyle/>
          <a:p>
            <a:pPr marL="381000" indent="-381000" eaLnBrk="1" hangingPunct="1">
              <a:lnSpc>
                <a:spcPct val="80000"/>
              </a:lnSpc>
              <a:buSzTx/>
              <a:buFont typeface="Wingdings" pitchFamily="2" charset="2"/>
              <a:buAutoNum type="arabicPeriod"/>
              <a:defRPr/>
            </a:pPr>
            <a:r>
              <a:rPr lang="ja-JP" altLang="en-US" sz="2800" smtClean="0"/>
              <a:t>ユーロの基軸通貨化</a:t>
            </a:r>
          </a:p>
          <a:p>
            <a:pPr marL="865188" lvl="1" indent="-342900" eaLnBrk="1" hangingPunct="1">
              <a:lnSpc>
                <a:spcPct val="80000"/>
              </a:lnSpc>
              <a:buFontTx/>
              <a:buNone/>
              <a:defRPr/>
            </a:pPr>
            <a:r>
              <a:rPr lang="ja-JP" altLang="en-US" sz="2400" smtClean="0"/>
              <a:t>→ドルに比肩する基軸通貨となる可能性は大きい</a:t>
            </a:r>
          </a:p>
          <a:p>
            <a:pPr marL="865188" lvl="1" indent="-342900" eaLnBrk="1" hangingPunct="1">
              <a:lnSpc>
                <a:spcPct val="80000"/>
              </a:lnSpc>
              <a:buClr>
                <a:schemeClr val="hlink"/>
              </a:buClr>
              <a:buFont typeface="Wingdings" pitchFamily="2" charset="2"/>
              <a:buChar char="n"/>
              <a:defRPr/>
            </a:pPr>
            <a:r>
              <a:rPr lang="ja-JP" altLang="en-US" sz="2400" smtClean="0"/>
              <a:t>ユーロ安定－信頼される通貨となること</a:t>
            </a:r>
          </a:p>
          <a:p>
            <a:pPr marL="865188" lvl="1" indent="-342900" eaLnBrk="1" hangingPunct="1">
              <a:lnSpc>
                <a:spcPct val="80000"/>
              </a:lnSpc>
              <a:buClr>
                <a:schemeClr val="hlink"/>
              </a:buClr>
              <a:buFont typeface="Wingdings" pitchFamily="2" charset="2"/>
              <a:buChar char="n"/>
              <a:defRPr/>
            </a:pPr>
            <a:r>
              <a:rPr lang="ja-JP" altLang="en-US" sz="2400" smtClean="0"/>
              <a:t>欧州金融市場の一層の整備</a:t>
            </a:r>
          </a:p>
          <a:p>
            <a:pPr marL="381000" indent="-381000" eaLnBrk="1" hangingPunct="1">
              <a:lnSpc>
                <a:spcPct val="80000"/>
              </a:lnSpc>
              <a:buSzTx/>
              <a:buFont typeface="Wingdings" pitchFamily="2" charset="2"/>
              <a:buAutoNum type="arabicPeriod"/>
              <a:defRPr/>
            </a:pPr>
            <a:r>
              <a:rPr lang="ja-JP" altLang="en-US" sz="2800" smtClean="0"/>
              <a:t>主要国際通貨間の為替安定</a:t>
            </a:r>
          </a:p>
          <a:p>
            <a:pPr marL="865188" lvl="1" indent="-342900" eaLnBrk="1" hangingPunct="1">
              <a:lnSpc>
                <a:spcPct val="80000"/>
              </a:lnSpc>
              <a:buClr>
                <a:schemeClr val="hlink"/>
              </a:buClr>
              <a:buFont typeface="Wingdings" pitchFamily="2" charset="2"/>
              <a:buChar char="n"/>
              <a:defRPr/>
            </a:pPr>
            <a:r>
              <a:rPr lang="ja-JP" altLang="en-US" sz="2400" smtClean="0"/>
              <a:t>ドルへの過剰依存→アジア通貨危機の一因</a:t>
            </a:r>
          </a:p>
          <a:p>
            <a:pPr marL="865188" lvl="1" indent="-342900" eaLnBrk="1" hangingPunct="1">
              <a:lnSpc>
                <a:spcPct val="80000"/>
              </a:lnSpc>
              <a:buClr>
                <a:schemeClr val="hlink"/>
              </a:buClr>
              <a:buFont typeface="Wingdings" pitchFamily="2" charset="2"/>
              <a:buChar char="n"/>
              <a:defRPr/>
            </a:pPr>
            <a:r>
              <a:rPr lang="ja-JP" altLang="en-US" sz="2400" smtClean="0"/>
              <a:t>円、ドル、ユーロ間の為替安定</a:t>
            </a:r>
          </a:p>
          <a:p>
            <a:pPr marL="381000" indent="-381000" eaLnBrk="1" hangingPunct="1">
              <a:lnSpc>
                <a:spcPct val="80000"/>
              </a:lnSpc>
              <a:buFont typeface="Wingdings" pitchFamily="2" charset="2"/>
              <a:buNone/>
              <a:defRPr/>
            </a:pPr>
            <a:r>
              <a:rPr lang="ja-JP" altLang="en-US" sz="2800" smtClean="0"/>
              <a:t>          　</a:t>
            </a:r>
            <a:r>
              <a:rPr lang="ja-JP" altLang="en-US" sz="2400" smtClean="0"/>
              <a:t>→国際通貨・金融体制の安定に寄与</a:t>
            </a:r>
          </a:p>
          <a:p>
            <a:pPr marL="381000" indent="-381000" eaLnBrk="1" hangingPunct="1">
              <a:lnSpc>
                <a:spcPct val="80000"/>
              </a:lnSpc>
              <a:buSzTx/>
              <a:buFont typeface="Wingdings" pitchFamily="2" charset="2"/>
              <a:buAutoNum type="arabicPeriod" startAt="3"/>
              <a:defRPr/>
            </a:pPr>
            <a:r>
              <a:rPr lang="ja-JP" altLang="en-US" sz="2800" smtClean="0"/>
              <a:t>日本への影響</a:t>
            </a:r>
          </a:p>
          <a:p>
            <a:pPr marL="865188" lvl="1" indent="-342900" eaLnBrk="1" hangingPunct="1">
              <a:lnSpc>
                <a:spcPct val="80000"/>
              </a:lnSpc>
              <a:buClr>
                <a:schemeClr val="hlink"/>
              </a:buClr>
              <a:buFont typeface="Wingdings" pitchFamily="2" charset="2"/>
              <a:buChar char="n"/>
              <a:defRPr/>
            </a:pPr>
            <a:r>
              <a:rPr lang="ja-JP" altLang="en-US" sz="2400" smtClean="0"/>
              <a:t>円の国際化⇔金融市場の整備</a:t>
            </a:r>
          </a:p>
          <a:p>
            <a:pPr marL="1311275" lvl="2" indent="-304800" eaLnBrk="1" hangingPunct="1">
              <a:lnSpc>
                <a:spcPct val="80000"/>
              </a:lnSpc>
              <a:buFont typeface="Wingdings" pitchFamily="2" charset="2"/>
              <a:buChar char="n"/>
              <a:defRPr/>
            </a:pPr>
            <a:r>
              <a:rPr lang="ja-JP" altLang="en-US" sz="2000" smtClean="0"/>
              <a:t>短気金融市場の拡充。</a:t>
            </a:r>
          </a:p>
          <a:p>
            <a:pPr marL="1311275" lvl="2" indent="-304800" eaLnBrk="1" hangingPunct="1">
              <a:lnSpc>
                <a:spcPct val="80000"/>
              </a:lnSpc>
              <a:buFont typeface="Wingdings" pitchFamily="2" charset="2"/>
              <a:buChar char="n"/>
              <a:defRPr/>
            </a:pPr>
            <a:r>
              <a:rPr lang="ja-JP" altLang="en-US" sz="2000" smtClean="0"/>
              <a:t>海外の投資家による日本国債への投資</a:t>
            </a:r>
          </a:p>
          <a:p>
            <a:pPr marL="1311275" lvl="2" indent="-304800" eaLnBrk="1" hangingPunct="1">
              <a:lnSpc>
                <a:spcPct val="80000"/>
              </a:lnSpc>
              <a:buFont typeface="Wingdings" pitchFamily="2" charset="2"/>
              <a:buChar char="n"/>
              <a:defRPr/>
            </a:pPr>
            <a:r>
              <a:rPr lang="ja-JP" altLang="en-US" sz="2000" smtClean="0"/>
              <a:t>貿易・資本取引における円の使用促進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diamond(in)">
                                      <p:cBhvr>
                                        <p:cTn id="7" dur="1000"/>
                                        <p:tgtEl>
                                          <p:spTgt spid="100355">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0355">
                                            <p:txEl>
                                              <p:pRg st="1" end="1"/>
                                            </p:txEl>
                                          </p:spTgt>
                                        </p:tgtEl>
                                        <p:attrNameLst>
                                          <p:attrName>style.visibility</p:attrName>
                                        </p:attrNameLst>
                                      </p:cBhvr>
                                      <p:to>
                                        <p:strVal val="visible"/>
                                      </p:to>
                                    </p:set>
                                    <p:animEffect transition="in" filter="diamond(in)">
                                      <p:cBhvr>
                                        <p:cTn id="10" dur="1000"/>
                                        <p:tgtEl>
                                          <p:spTgt spid="100355">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00355">
                                            <p:txEl>
                                              <p:pRg st="2" end="2"/>
                                            </p:txEl>
                                          </p:spTgt>
                                        </p:tgtEl>
                                        <p:attrNameLst>
                                          <p:attrName>style.visibility</p:attrName>
                                        </p:attrNameLst>
                                      </p:cBhvr>
                                      <p:to>
                                        <p:strVal val="visible"/>
                                      </p:to>
                                    </p:set>
                                    <p:animEffect transition="in" filter="diamond(in)">
                                      <p:cBhvr>
                                        <p:cTn id="13" dur="1000"/>
                                        <p:tgtEl>
                                          <p:spTgt spid="100355">
                                            <p:txEl>
                                              <p:pRg st="2" end="2"/>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00355">
                                            <p:txEl>
                                              <p:pRg st="3" end="3"/>
                                            </p:txEl>
                                          </p:spTgt>
                                        </p:tgtEl>
                                        <p:attrNameLst>
                                          <p:attrName>style.visibility</p:attrName>
                                        </p:attrNameLst>
                                      </p:cBhvr>
                                      <p:to>
                                        <p:strVal val="visible"/>
                                      </p:to>
                                    </p:set>
                                    <p:animEffect transition="in" filter="diamond(in)">
                                      <p:cBhvr>
                                        <p:cTn id="16" dur="1000"/>
                                        <p:tgtEl>
                                          <p:spTgt spid="10035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00355">
                                            <p:txEl>
                                              <p:pRg st="4" end="4"/>
                                            </p:txEl>
                                          </p:spTgt>
                                        </p:tgtEl>
                                        <p:attrNameLst>
                                          <p:attrName>style.visibility</p:attrName>
                                        </p:attrNameLst>
                                      </p:cBhvr>
                                      <p:to>
                                        <p:strVal val="visible"/>
                                      </p:to>
                                    </p:set>
                                    <p:animEffect transition="in" filter="diamond(in)">
                                      <p:cBhvr>
                                        <p:cTn id="21" dur="1000"/>
                                        <p:tgtEl>
                                          <p:spTgt spid="100355">
                                            <p:txEl>
                                              <p:pRg st="4" end="4"/>
                                            </p:txEl>
                                          </p:spTgt>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100355">
                                            <p:txEl>
                                              <p:pRg st="5" end="5"/>
                                            </p:txEl>
                                          </p:spTgt>
                                        </p:tgtEl>
                                        <p:attrNameLst>
                                          <p:attrName>style.visibility</p:attrName>
                                        </p:attrNameLst>
                                      </p:cBhvr>
                                      <p:to>
                                        <p:strVal val="visible"/>
                                      </p:to>
                                    </p:set>
                                    <p:animEffect transition="in" filter="diamond(in)">
                                      <p:cBhvr>
                                        <p:cTn id="24" dur="1000"/>
                                        <p:tgtEl>
                                          <p:spTgt spid="100355">
                                            <p:txEl>
                                              <p:pRg st="5" end="5"/>
                                            </p:txEl>
                                          </p:spTgt>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100355">
                                            <p:txEl>
                                              <p:pRg st="6" end="6"/>
                                            </p:txEl>
                                          </p:spTgt>
                                        </p:tgtEl>
                                        <p:attrNameLst>
                                          <p:attrName>style.visibility</p:attrName>
                                        </p:attrNameLst>
                                      </p:cBhvr>
                                      <p:to>
                                        <p:strVal val="visible"/>
                                      </p:to>
                                    </p:set>
                                    <p:animEffect transition="in" filter="diamond(in)">
                                      <p:cBhvr>
                                        <p:cTn id="27" dur="1000"/>
                                        <p:tgtEl>
                                          <p:spTgt spid="10035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00355">
                                            <p:txEl>
                                              <p:pRg st="7" end="7"/>
                                            </p:txEl>
                                          </p:spTgt>
                                        </p:tgtEl>
                                        <p:attrNameLst>
                                          <p:attrName>style.visibility</p:attrName>
                                        </p:attrNameLst>
                                      </p:cBhvr>
                                      <p:to>
                                        <p:strVal val="visible"/>
                                      </p:to>
                                    </p:set>
                                    <p:animEffect transition="in" filter="diamond(in)">
                                      <p:cBhvr>
                                        <p:cTn id="32" dur="1000"/>
                                        <p:tgtEl>
                                          <p:spTgt spid="10035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00355">
                                            <p:txEl>
                                              <p:pRg st="8" end="8"/>
                                            </p:txEl>
                                          </p:spTgt>
                                        </p:tgtEl>
                                        <p:attrNameLst>
                                          <p:attrName>style.visibility</p:attrName>
                                        </p:attrNameLst>
                                      </p:cBhvr>
                                      <p:to>
                                        <p:strVal val="visible"/>
                                      </p:to>
                                    </p:set>
                                    <p:animEffect transition="in" filter="diamond(in)">
                                      <p:cBhvr>
                                        <p:cTn id="37" dur="1000"/>
                                        <p:tgtEl>
                                          <p:spTgt spid="100355">
                                            <p:txEl>
                                              <p:pRg st="8" end="8"/>
                                            </p:txEl>
                                          </p:spTgt>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00355">
                                            <p:txEl>
                                              <p:pRg st="9" end="9"/>
                                            </p:txEl>
                                          </p:spTgt>
                                        </p:tgtEl>
                                        <p:attrNameLst>
                                          <p:attrName>style.visibility</p:attrName>
                                        </p:attrNameLst>
                                      </p:cBhvr>
                                      <p:to>
                                        <p:strVal val="visible"/>
                                      </p:to>
                                    </p:set>
                                    <p:animEffect transition="in" filter="diamond(in)">
                                      <p:cBhvr>
                                        <p:cTn id="40" dur="1000"/>
                                        <p:tgtEl>
                                          <p:spTgt spid="100355">
                                            <p:txEl>
                                              <p:pRg st="9" end="9"/>
                                            </p:txEl>
                                          </p:spTgt>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100355">
                                            <p:txEl>
                                              <p:pRg st="10" end="10"/>
                                            </p:txEl>
                                          </p:spTgt>
                                        </p:tgtEl>
                                        <p:attrNameLst>
                                          <p:attrName>style.visibility</p:attrName>
                                        </p:attrNameLst>
                                      </p:cBhvr>
                                      <p:to>
                                        <p:strVal val="visible"/>
                                      </p:to>
                                    </p:set>
                                    <p:animEffect transition="in" filter="diamond(in)">
                                      <p:cBhvr>
                                        <p:cTn id="43" dur="1000"/>
                                        <p:tgtEl>
                                          <p:spTgt spid="100355">
                                            <p:txEl>
                                              <p:pRg st="10" end="10"/>
                                            </p:txEl>
                                          </p:spTgt>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100355">
                                            <p:txEl>
                                              <p:pRg st="11" end="11"/>
                                            </p:txEl>
                                          </p:spTgt>
                                        </p:tgtEl>
                                        <p:attrNameLst>
                                          <p:attrName>style.visibility</p:attrName>
                                        </p:attrNameLst>
                                      </p:cBhvr>
                                      <p:to>
                                        <p:strVal val="visible"/>
                                      </p:to>
                                    </p:set>
                                    <p:animEffect transition="in" filter="diamond(in)">
                                      <p:cBhvr>
                                        <p:cTn id="46" dur="1000"/>
                                        <p:tgtEl>
                                          <p:spTgt spid="100355">
                                            <p:txEl>
                                              <p:pRg st="11" end="11"/>
                                            </p:txEl>
                                          </p:spTgt>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100355">
                                            <p:txEl>
                                              <p:pRg st="12" end="12"/>
                                            </p:txEl>
                                          </p:spTgt>
                                        </p:tgtEl>
                                        <p:attrNameLst>
                                          <p:attrName>style.visibility</p:attrName>
                                        </p:attrNameLst>
                                      </p:cBhvr>
                                      <p:to>
                                        <p:strVal val="visible"/>
                                      </p:to>
                                    </p:set>
                                    <p:animEffect transition="in" filter="diamond(in)">
                                      <p:cBhvr>
                                        <p:cTn id="49" dur="1000"/>
                                        <p:tgtEl>
                                          <p:spTgt spid="10035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a:spLocks noChangeArrowheads="1"/>
          </p:cNvSpPr>
          <p:nvPr/>
        </p:nvSpPr>
        <p:spPr bwMode="auto">
          <a:xfrm>
            <a:off x="8466892" y="0"/>
            <a:ext cx="677108" cy="6357958"/>
          </a:xfrm>
          <a:prstGeom prst="rect">
            <a:avLst/>
          </a:prstGeom>
          <a:noFill/>
          <a:ln w="9525">
            <a:noFill/>
            <a:miter lim="800000"/>
            <a:headEnd/>
            <a:tailEnd/>
          </a:ln>
        </p:spPr>
        <p:txBody>
          <a:bodyPr vert="eaVert" wrap="square">
            <a:spAutoFit/>
          </a:bodyPr>
          <a:lstStyle/>
          <a:p>
            <a:r>
              <a:rPr lang="ja-JP" altLang="en-US" sz="3200" dirty="0"/>
              <a:t>日本経済</a:t>
            </a:r>
            <a:r>
              <a:rPr lang="ja-JP" altLang="en-US" sz="3200" dirty="0" smtClean="0"/>
              <a:t>新聞２０１</a:t>
            </a:r>
            <a:r>
              <a:rPr lang="en-US" altLang="ja-JP" sz="3200" dirty="0" smtClean="0"/>
              <a:t>2</a:t>
            </a:r>
            <a:r>
              <a:rPr lang="ja-JP" altLang="en-US" sz="3200" dirty="0" smtClean="0"/>
              <a:t>年５月</a:t>
            </a:r>
            <a:r>
              <a:rPr lang="en-US" altLang="ja-JP" sz="3200" dirty="0" smtClean="0"/>
              <a:t>13</a:t>
            </a:r>
            <a:r>
              <a:rPr lang="ja-JP" altLang="en-US" sz="3200" dirty="0" smtClean="0"/>
              <a:t>日</a:t>
            </a:r>
            <a:endParaRPr lang="ja-JP" altLang="en-US" sz="3200" dirty="0"/>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01" r="2977" b="33917"/>
          <a:stretch/>
        </p:blipFill>
        <p:spPr bwMode="auto">
          <a:xfrm>
            <a:off x="1907704" y="-22840"/>
            <a:ext cx="6490577" cy="69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372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271034"/>
            <a:ext cx="8801632" cy="632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lang="ja-JP" altLang="en-US" sz="4000" smtClean="0"/>
              <a:t>ユーロ当初不参加国</a:t>
            </a:r>
            <a:br>
              <a:rPr lang="ja-JP" altLang="en-US" sz="4000" smtClean="0"/>
            </a:br>
            <a:r>
              <a:rPr lang="ja-JP" altLang="en-US" sz="4000" smtClean="0"/>
              <a:t>（</a:t>
            </a:r>
            <a:r>
              <a:rPr lang="en-US" altLang="ja-JP" sz="4000" smtClean="0"/>
              <a:t>4</a:t>
            </a:r>
            <a:r>
              <a:rPr lang="ja-JP" altLang="en-US" sz="4000" smtClean="0"/>
              <a:t>ヶ国の立場）</a:t>
            </a:r>
          </a:p>
        </p:txBody>
      </p:sp>
      <p:graphicFrame>
        <p:nvGraphicFramePr>
          <p:cNvPr id="97354" name="Group 74"/>
          <p:cNvGraphicFramePr>
            <a:graphicFrameLocks noGrp="1"/>
          </p:cNvGraphicFramePr>
          <p:nvPr>
            <p:ph sz="half" idx="2"/>
          </p:nvPr>
        </p:nvGraphicFramePr>
        <p:xfrm>
          <a:off x="323850" y="1628775"/>
          <a:ext cx="8640763" cy="3931920"/>
        </p:xfrm>
        <a:graphic>
          <a:graphicData uri="http://schemas.openxmlformats.org/drawingml/2006/table">
            <a:tbl>
              <a:tblPr/>
              <a:tblGrid>
                <a:gridCol w="1757363"/>
                <a:gridCol w="6883400"/>
              </a:tblGrid>
              <a:tr h="1081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en-US" altLang="ja-JP" sz="2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charset="-128"/>
                        </a:rPr>
                        <a:t> </a:t>
                      </a:r>
                      <a:r>
                        <a:rPr kumimoji="1" lang="ja-JP" altLang="en-US" sz="2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charset="-128"/>
                        </a:rPr>
                        <a:t>英　国</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24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a typeface="ＭＳ Ｐゴシック" charset="-128"/>
                        </a:rPr>
                        <a:t>ユーロは英国にとっても有益であるが、欧州大陸諸国との景気サイクルのずれ等の理由から、まだ参加する体制は整っていない。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9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デンマーク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国内世論の動向を見極めつつ将来の参加の可能性を探る。</a:t>
                      </a:r>
                      <a:r>
                        <a:rPr kumimoji="1" lang="en-US" altLang="ja-JP"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99</a:t>
                      </a:r>
                      <a:r>
                        <a:rPr kumimoji="1" lang="ja-JP" alt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年</a:t>
                      </a:r>
                      <a:r>
                        <a:rPr kumimoji="1" lang="en-US" altLang="ja-JP"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1</a:t>
                      </a:r>
                      <a:r>
                        <a:rPr kumimoji="1" lang="ja-JP" alt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月から は</a:t>
                      </a:r>
                      <a:r>
                        <a:rPr kumimoji="1" lang="en-US" altLang="ja-JP"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ERM2</a:t>
                      </a:r>
                      <a:r>
                        <a:rPr kumimoji="1" lang="ja-JP" alt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（為替相場メカニズム：自国通貨とユーロとの間で為替相場を一定の範囲で連動させるシステム）に参加。</a:t>
                      </a:r>
                      <a:r>
                        <a:rPr kumimoji="1" lang="ja-JP" alt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39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スウェーデン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1" lang="ja-JP" alt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総選挙及び国民投票によって決定すべき問題</a:t>
                      </a:r>
                    </a:p>
                    <a:p>
                      <a:pPr marL="457200" marR="0" lvl="1" indent="0" algn="l" defTabSz="914400" rtl="0" eaLnBrk="1" fontAlgn="base" latinLnBrk="0" hangingPunct="1">
                        <a:lnSpc>
                          <a:spcPct val="100000"/>
                        </a:lnSpc>
                        <a:spcBef>
                          <a:spcPct val="20000"/>
                        </a:spcBef>
                        <a:spcAft>
                          <a:spcPct val="0"/>
                        </a:spcAft>
                        <a:buClr>
                          <a:schemeClr val="tx1"/>
                        </a:buClr>
                        <a:buSzTx/>
                        <a:buFontTx/>
                        <a:buChar char="–"/>
                        <a:tabLst/>
                      </a:pPr>
                      <a:r>
                        <a:rPr kumimoji="1" lang="ja-JP" alt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政府としてユーロ導入に向けた準備作業は継続</a:t>
                      </a:r>
                    </a:p>
                    <a:p>
                      <a:pPr marL="457200" marR="0" lvl="1" indent="0" algn="l" defTabSz="914400" rtl="0" eaLnBrk="1" fontAlgn="base" latinLnBrk="0" hangingPunct="1">
                        <a:lnSpc>
                          <a:spcPct val="100000"/>
                        </a:lnSpc>
                        <a:spcBef>
                          <a:spcPct val="20000"/>
                        </a:spcBef>
                        <a:spcAft>
                          <a:spcPct val="0"/>
                        </a:spcAft>
                        <a:buClr>
                          <a:schemeClr val="tx1"/>
                        </a:buClr>
                        <a:buSzTx/>
                        <a:buFontTx/>
                        <a:buChar char="–"/>
                        <a:tabLst/>
                      </a:pPr>
                      <a:r>
                        <a:rPr kumimoji="1" lang="ja-JP" alt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世論ではユーロ参加賛成が</a:t>
                      </a:r>
                      <a:r>
                        <a:rPr kumimoji="1" lang="en-US" altLang="ja-JP"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50</a:t>
                      </a:r>
                      <a:r>
                        <a:rPr kumimoji="1" lang="ja-JP" alt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ea typeface="ＭＳ Ｐゴシック" charset="-128"/>
                        </a:rPr>
                        <a:t>％を越えてきたところ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defRPr/>
            </a:pPr>
            <a:r>
              <a:rPr lang="ja-JP" altLang="en-US" dirty="0" smtClean="0"/>
              <a:t>ユーロ誕生後に残された課題</a:t>
            </a:r>
          </a:p>
        </p:txBody>
      </p:sp>
      <p:sp>
        <p:nvSpPr>
          <p:cNvPr id="99331" name="Rectangle 3"/>
          <p:cNvSpPr>
            <a:spLocks noGrp="1" noChangeArrowheads="1"/>
          </p:cNvSpPr>
          <p:nvPr>
            <p:ph type="body" idx="1"/>
          </p:nvPr>
        </p:nvSpPr>
        <p:spPr/>
        <p:txBody>
          <a:bodyPr/>
          <a:lstStyle/>
          <a:p>
            <a:pPr marL="609600" indent="-609600" eaLnBrk="1" hangingPunct="1">
              <a:buFont typeface="Wingdings" pitchFamily="2" charset="2"/>
              <a:buAutoNum type="arabicPeriod"/>
              <a:defRPr/>
            </a:pPr>
            <a:r>
              <a:rPr lang="ja-JP" altLang="en-US" sz="2800" dirty="0" smtClean="0"/>
              <a:t>各国独自の金融・為替政策の消滅</a:t>
            </a:r>
          </a:p>
          <a:p>
            <a:pPr marL="990600" lvl="1" indent="-533400" eaLnBrk="1" hangingPunct="1">
              <a:buFont typeface="Wingdings" pitchFamily="2" charset="2"/>
              <a:buChar char="n"/>
              <a:defRPr/>
            </a:pPr>
            <a:r>
              <a:rPr lang="ja-JP" altLang="en-US" sz="2400" dirty="0" smtClean="0"/>
              <a:t>各国の景気調整機能の消滅</a:t>
            </a:r>
          </a:p>
          <a:p>
            <a:pPr marL="990600" lvl="1" indent="-533400" eaLnBrk="1" hangingPunct="1">
              <a:buFontTx/>
              <a:buNone/>
              <a:defRPr/>
            </a:pPr>
            <a:r>
              <a:rPr lang="ja-JP" altLang="en-US" sz="2400" dirty="0" smtClean="0"/>
              <a:t>　　　　→局地的な経済不況に対し各国政府及び</a:t>
            </a:r>
            <a:r>
              <a:rPr lang="en-US" altLang="ja-JP" sz="2400" dirty="0" smtClean="0"/>
              <a:t>ECB</a:t>
            </a:r>
            <a:r>
              <a:rPr lang="ja-JP" altLang="en-US" sz="2400" dirty="0" smtClean="0"/>
              <a:t>がどう対処するか</a:t>
            </a:r>
          </a:p>
          <a:p>
            <a:pPr marL="609600" indent="-609600" eaLnBrk="1" hangingPunct="1">
              <a:buFont typeface="Wingdings" pitchFamily="2" charset="2"/>
              <a:buAutoNum type="arabicPeriod"/>
              <a:defRPr/>
            </a:pPr>
            <a:r>
              <a:rPr lang="ja-JP" altLang="en-US" sz="2800" dirty="0" smtClean="0"/>
              <a:t>緊縮的な財政運営</a:t>
            </a:r>
          </a:p>
          <a:p>
            <a:pPr marL="990600" lvl="1" indent="-533400" eaLnBrk="1" hangingPunct="1">
              <a:buFont typeface="Wingdings" pitchFamily="2" charset="2"/>
              <a:buChar char="n"/>
              <a:defRPr/>
            </a:pPr>
            <a:r>
              <a:rPr lang="ja-JP" altLang="en-US" sz="2400" dirty="0" smtClean="0"/>
              <a:t>欧州経済がデフレ的傾向を持つ懸念</a:t>
            </a:r>
          </a:p>
          <a:p>
            <a:pPr marL="990600" lvl="1" indent="-533400" eaLnBrk="1" hangingPunct="1">
              <a:buFont typeface="Wingdings" pitchFamily="2" charset="2"/>
              <a:buChar char="n"/>
              <a:defRPr/>
            </a:pPr>
            <a:r>
              <a:rPr lang="ja-JP" altLang="en-US" sz="2400" dirty="0" smtClean="0"/>
              <a:t>成長・雇用を重視する各国政府が財政規律を遵守できるか</a:t>
            </a:r>
          </a:p>
          <a:p>
            <a:pPr marL="609600" indent="-609600" eaLnBrk="1" hangingPunct="1">
              <a:buFont typeface="Wingdings" pitchFamily="2" charset="2"/>
              <a:buAutoNum type="arabicPeriod"/>
              <a:defRPr/>
            </a:pPr>
            <a:r>
              <a:rPr lang="ja-JP" altLang="en-US" sz="2800" dirty="0" smtClean="0"/>
              <a:t>構造問題への取り組み</a:t>
            </a:r>
          </a:p>
          <a:p>
            <a:pPr marL="990600" lvl="1" indent="-533400" eaLnBrk="1" hangingPunct="1">
              <a:buFont typeface="Wingdings" pitchFamily="2" charset="2"/>
              <a:buChar char="n"/>
              <a:defRPr/>
            </a:pPr>
            <a:r>
              <a:rPr lang="ja-JP" altLang="en-US" sz="2400" dirty="0" smtClean="0"/>
              <a:t>硬直的な労働市場の改善、各国税制の調整等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slide(fromBottom)">
                                      <p:cBhvr>
                                        <p:cTn id="7" dur="500"/>
                                        <p:tgtEl>
                                          <p:spTgt spid="99331">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99331">
                                            <p:txEl>
                                              <p:pRg st="1" end="1"/>
                                            </p:txEl>
                                          </p:spTgt>
                                        </p:tgtEl>
                                        <p:attrNameLst>
                                          <p:attrName>style.visibility</p:attrName>
                                        </p:attrNameLst>
                                      </p:cBhvr>
                                      <p:to>
                                        <p:strVal val="visible"/>
                                      </p:to>
                                    </p:set>
                                    <p:animEffect transition="in" filter="slide(fromBottom)">
                                      <p:cBhvr>
                                        <p:cTn id="10" dur="500"/>
                                        <p:tgtEl>
                                          <p:spTgt spid="99331">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99331">
                                            <p:txEl>
                                              <p:pRg st="2" end="2"/>
                                            </p:txEl>
                                          </p:spTgt>
                                        </p:tgtEl>
                                        <p:attrNameLst>
                                          <p:attrName>style.visibility</p:attrName>
                                        </p:attrNameLst>
                                      </p:cBhvr>
                                      <p:to>
                                        <p:strVal val="visible"/>
                                      </p:to>
                                    </p:set>
                                    <p:animEffect transition="in" filter="slide(fromBottom)">
                                      <p:cBhvr>
                                        <p:cTn id="13" dur="500"/>
                                        <p:tgtEl>
                                          <p:spTgt spid="9933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99331">
                                            <p:txEl>
                                              <p:pRg st="3" end="3"/>
                                            </p:txEl>
                                          </p:spTgt>
                                        </p:tgtEl>
                                        <p:attrNameLst>
                                          <p:attrName>style.visibility</p:attrName>
                                        </p:attrNameLst>
                                      </p:cBhvr>
                                      <p:to>
                                        <p:strVal val="visible"/>
                                      </p:to>
                                    </p:set>
                                    <p:animEffect transition="in" filter="slide(fromBottom)">
                                      <p:cBhvr>
                                        <p:cTn id="18" dur="500"/>
                                        <p:tgtEl>
                                          <p:spTgt spid="99331">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9331">
                                            <p:txEl>
                                              <p:pRg st="4" end="4"/>
                                            </p:txEl>
                                          </p:spTgt>
                                        </p:tgtEl>
                                        <p:attrNameLst>
                                          <p:attrName>style.visibility</p:attrName>
                                        </p:attrNameLst>
                                      </p:cBhvr>
                                      <p:to>
                                        <p:strVal val="visible"/>
                                      </p:to>
                                    </p:set>
                                    <p:animEffect transition="in" filter="slide(fromBottom)">
                                      <p:cBhvr>
                                        <p:cTn id="21" dur="500"/>
                                        <p:tgtEl>
                                          <p:spTgt spid="99331">
                                            <p:txEl>
                                              <p:pRg st="4" end="4"/>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99331">
                                            <p:txEl>
                                              <p:pRg st="5" end="5"/>
                                            </p:txEl>
                                          </p:spTgt>
                                        </p:tgtEl>
                                        <p:attrNameLst>
                                          <p:attrName>style.visibility</p:attrName>
                                        </p:attrNameLst>
                                      </p:cBhvr>
                                      <p:to>
                                        <p:strVal val="visible"/>
                                      </p:to>
                                    </p:set>
                                    <p:animEffect transition="in" filter="slide(fromBottom)">
                                      <p:cBhvr>
                                        <p:cTn id="24" dur="500"/>
                                        <p:tgtEl>
                                          <p:spTgt spid="99331">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99331">
                                            <p:txEl>
                                              <p:pRg st="6" end="6"/>
                                            </p:txEl>
                                          </p:spTgt>
                                        </p:tgtEl>
                                        <p:attrNameLst>
                                          <p:attrName>style.visibility</p:attrName>
                                        </p:attrNameLst>
                                      </p:cBhvr>
                                      <p:to>
                                        <p:strVal val="visible"/>
                                      </p:to>
                                    </p:set>
                                    <p:animEffect transition="in" filter="slide(fromBottom)">
                                      <p:cBhvr>
                                        <p:cTn id="29" dur="500"/>
                                        <p:tgtEl>
                                          <p:spTgt spid="99331">
                                            <p:txEl>
                                              <p:pRg st="6" end="6"/>
                                            </p:txEl>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99331">
                                            <p:txEl>
                                              <p:pRg st="7" end="7"/>
                                            </p:txEl>
                                          </p:spTgt>
                                        </p:tgtEl>
                                        <p:attrNameLst>
                                          <p:attrName>style.visibility</p:attrName>
                                        </p:attrNameLst>
                                      </p:cBhvr>
                                      <p:to>
                                        <p:strVal val="visible"/>
                                      </p:to>
                                    </p:set>
                                    <p:animEffect transition="in" filter="slide(fromBottom)">
                                      <p:cBhvr>
                                        <p:cTn id="32" dur="500"/>
                                        <p:tgtEl>
                                          <p:spTgt spid="993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755650" y="4221163"/>
            <a:ext cx="2632075" cy="1066800"/>
          </a:xfrm>
          <a:prstGeom prst="rect">
            <a:avLst/>
          </a:prstGeom>
          <a:noFill/>
          <a:ln w="9525">
            <a:noFill/>
            <a:miter lim="800000"/>
            <a:headEnd/>
            <a:tailEnd/>
          </a:ln>
        </p:spPr>
        <p:txBody>
          <a:bodyPr wrap="none">
            <a:spAutoFit/>
          </a:bodyPr>
          <a:lstStyle/>
          <a:p>
            <a:r>
              <a:rPr lang="ja-JP" altLang="en-US" sz="3200" b="1"/>
              <a:t>日本経済新聞</a:t>
            </a:r>
            <a:br>
              <a:rPr lang="ja-JP" altLang="en-US" sz="3200" b="1"/>
            </a:br>
            <a:r>
              <a:rPr lang="en-US" altLang="ja-JP" sz="3200" b="1"/>
              <a:t>2006/5/15</a:t>
            </a:r>
          </a:p>
        </p:txBody>
      </p:sp>
      <p:pic>
        <p:nvPicPr>
          <p:cNvPr id="51203" name="Picture 4" descr="8A7D4DC8"/>
          <p:cNvPicPr>
            <a:picLocks noChangeAspect="1" noChangeArrowheads="1"/>
          </p:cNvPicPr>
          <p:nvPr/>
        </p:nvPicPr>
        <p:blipFill>
          <a:blip r:embed="rId3" cstate="print">
            <a:lum bright="10000" contrast="30000"/>
          </a:blip>
          <a:srcRect/>
          <a:stretch>
            <a:fillRect/>
          </a:stretch>
        </p:blipFill>
        <p:spPr bwMode="auto">
          <a:xfrm>
            <a:off x="4071934" y="0"/>
            <a:ext cx="3429024" cy="6952783"/>
          </a:xfrm>
          <a:prstGeom prst="rect">
            <a:avLst/>
          </a:prstGeom>
          <a:noFill/>
          <a:ln w="38100">
            <a:solidFill>
              <a:srgbClr val="0000FF"/>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BE89082"/>
          <p:cNvPicPr>
            <a:picLocks noChangeAspect="1" noChangeArrowheads="1"/>
          </p:cNvPicPr>
          <p:nvPr/>
        </p:nvPicPr>
        <p:blipFill>
          <a:blip r:embed="rId3" cstate="print">
            <a:lum bright="12000" contrast="30000"/>
          </a:blip>
          <a:srcRect l="1825"/>
          <a:stretch>
            <a:fillRect/>
          </a:stretch>
        </p:blipFill>
        <p:spPr bwMode="auto">
          <a:xfrm>
            <a:off x="3786188" y="14288"/>
            <a:ext cx="4529137" cy="6843712"/>
          </a:xfrm>
          <a:prstGeom prst="rect">
            <a:avLst/>
          </a:prstGeom>
          <a:noFill/>
          <a:ln w="9525">
            <a:noFill/>
            <a:miter lim="800000"/>
            <a:headEnd/>
            <a:tailEnd/>
          </a:ln>
        </p:spPr>
      </p:pic>
      <p:sp>
        <p:nvSpPr>
          <p:cNvPr id="47107" name="Text Box 5"/>
          <p:cNvSpPr txBox="1">
            <a:spLocks noChangeArrowheads="1"/>
          </p:cNvSpPr>
          <p:nvPr/>
        </p:nvSpPr>
        <p:spPr bwMode="auto">
          <a:xfrm>
            <a:off x="357188" y="1857375"/>
            <a:ext cx="2622550" cy="1066800"/>
          </a:xfrm>
          <a:prstGeom prst="rect">
            <a:avLst/>
          </a:prstGeom>
          <a:noFill/>
          <a:ln w="9525">
            <a:noFill/>
            <a:miter lim="800000"/>
            <a:headEnd/>
            <a:tailEnd/>
          </a:ln>
        </p:spPr>
        <p:txBody>
          <a:bodyPr wrap="none">
            <a:spAutoFit/>
          </a:bodyPr>
          <a:lstStyle/>
          <a:p>
            <a:r>
              <a:rPr lang="ja-JP" altLang="en-US" sz="3200" b="1"/>
              <a:t>日本経済新聞</a:t>
            </a:r>
            <a:br>
              <a:rPr lang="ja-JP" altLang="en-US" sz="3200" b="1"/>
            </a:br>
            <a:r>
              <a:rPr lang="en-US" altLang="ja-JP" sz="3200" b="1"/>
              <a:t>2005/5/24</a:t>
            </a:r>
          </a:p>
        </p:txBody>
      </p:sp>
      <p:sp>
        <p:nvSpPr>
          <p:cNvPr id="47108" name="テキスト ボックス 5"/>
          <p:cNvSpPr txBox="1">
            <a:spLocks noChangeArrowheads="1"/>
          </p:cNvSpPr>
          <p:nvPr/>
        </p:nvSpPr>
        <p:spPr bwMode="auto">
          <a:xfrm>
            <a:off x="428625" y="4929188"/>
            <a:ext cx="2824163" cy="584200"/>
          </a:xfrm>
          <a:prstGeom prst="rect">
            <a:avLst/>
          </a:prstGeom>
          <a:noFill/>
          <a:ln w="9525">
            <a:noFill/>
            <a:miter lim="800000"/>
            <a:headEnd/>
            <a:tailEnd/>
          </a:ln>
        </p:spPr>
        <p:txBody>
          <a:bodyPr wrap="none">
            <a:spAutoFit/>
          </a:bodyPr>
          <a:lstStyle/>
          <a:p>
            <a:r>
              <a:rPr lang="ja-JP" altLang="en-US"/>
              <a:t>現在３３のＦＴＡ，関税同盟等を</a:t>
            </a:r>
            <a:endParaRPr lang="en-US" altLang="ja-JP"/>
          </a:p>
          <a:p>
            <a:r>
              <a:rPr lang="ja-JP" altLang="en-US"/>
              <a:t>締結</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D4AD7597"/>
          <p:cNvPicPr>
            <a:picLocks noChangeAspect="1" noChangeArrowheads="1"/>
          </p:cNvPicPr>
          <p:nvPr/>
        </p:nvPicPr>
        <p:blipFill>
          <a:blip r:embed="rId3" cstate="print">
            <a:lum bright="10000" contrast="30000"/>
          </a:blip>
          <a:srcRect l="2635" t="3343"/>
          <a:stretch>
            <a:fillRect/>
          </a:stretch>
        </p:blipFill>
        <p:spPr bwMode="auto">
          <a:xfrm>
            <a:off x="3428992" y="0"/>
            <a:ext cx="3929090" cy="6913992"/>
          </a:xfrm>
          <a:prstGeom prst="rect">
            <a:avLst/>
          </a:prstGeom>
          <a:noFill/>
          <a:ln w="9525">
            <a:noFill/>
            <a:miter lim="800000"/>
            <a:headEnd/>
            <a:tailEnd/>
          </a:ln>
        </p:spPr>
      </p:pic>
      <p:sp>
        <p:nvSpPr>
          <p:cNvPr id="48131" name="Text Box 5"/>
          <p:cNvSpPr txBox="1">
            <a:spLocks noChangeArrowheads="1"/>
          </p:cNvSpPr>
          <p:nvPr/>
        </p:nvSpPr>
        <p:spPr bwMode="auto">
          <a:xfrm>
            <a:off x="179388" y="4384675"/>
            <a:ext cx="2622550" cy="1066800"/>
          </a:xfrm>
          <a:prstGeom prst="rect">
            <a:avLst/>
          </a:prstGeom>
          <a:noFill/>
          <a:ln w="9525">
            <a:noFill/>
            <a:miter lim="800000"/>
            <a:headEnd/>
            <a:tailEnd/>
          </a:ln>
        </p:spPr>
        <p:txBody>
          <a:bodyPr wrap="none">
            <a:spAutoFit/>
          </a:bodyPr>
          <a:lstStyle/>
          <a:p>
            <a:r>
              <a:rPr lang="ja-JP" altLang="en-US" sz="3200" b="1"/>
              <a:t>日本経済新聞</a:t>
            </a:r>
            <a:br>
              <a:rPr lang="ja-JP" altLang="en-US" sz="3200" b="1"/>
            </a:br>
            <a:r>
              <a:rPr lang="en-US" altLang="ja-JP" sz="3200" b="1"/>
              <a:t>2006/4/27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00298" y="71414"/>
            <a:ext cx="4714908" cy="6786586"/>
            <a:chOff x="3643306" y="785794"/>
            <a:chExt cx="3541776" cy="4800042"/>
          </a:xfrm>
        </p:grpSpPr>
        <p:pic>
          <p:nvPicPr>
            <p:cNvPr id="5" name="図 4" descr="EU040.jpg"/>
            <p:cNvPicPr>
              <a:picLocks noChangeAspect="1"/>
            </p:cNvPicPr>
            <p:nvPr/>
          </p:nvPicPr>
          <p:blipFill>
            <a:blip r:embed="rId3" cstate="print"/>
            <a:srcRect l="2835"/>
            <a:stretch>
              <a:fillRect/>
            </a:stretch>
          </p:blipFill>
          <p:spPr>
            <a:xfrm rot="5400000">
              <a:off x="4149595" y="279505"/>
              <a:ext cx="2529197" cy="3541776"/>
            </a:xfrm>
            <a:prstGeom prst="rect">
              <a:avLst/>
            </a:prstGeom>
          </p:spPr>
        </p:pic>
        <p:pic>
          <p:nvPicPr>
            <p:cNvPr id="6" name="図 5" descr="EU2041.jpg"/>
            <p:cNvPicPr>
              <a:picLocks noChangeAspect="1"/>
            </p:cNvPicPr>
            <p:nvPr/>
          </p:nvPicPr>
          <p:blipFill>
            <a:blip r:embed="rId4" cstate="print">
              <a:lum bright="10000" contrast="10000"/>
            </a:blip>
            <a:stretch>
              <a:fillRect/>
            </a:stretch>
          </p:blipFill>
          <p:spPr>
            <a:xfrm rot="5400000">
              <a:off x="3978586" y="2379340"/>
              <a:ext cx="2871216" cy="3541776"/>
            </a:xfrm>
            <a:prstGeom prst="rect">
              <a:avLst/>
            </a:prstGeom>
          </p:spPr>
        </p:pic>
      </p:grpSp>
      <p:sp>
        <p:nvSpPr>
          <p:cNvPr id="7" name="テキスト ボックス 6"/>
          <p:cNvSpPr txBox="1"/>
          <p:nvPr/>
        </p:nvSpPr>
        <p:spPr>
          <a:xfrm>
            <a:off x="7990170" y="714356"/>
            <a:ext cx="615553" cy="4337085"/>
          </a:xfrm>
          <a:prstGeom prst="rect">
            <a:avLst/>
          </a:prstGeom>
          <a:noFill/>
        </p:spPr>
        <p:txBody>
          <a:bodyPr vert="eaVert" wrap="none" rtlCol="0">
            <a:spAutoFit/>
          </a:bodyPr>
          <a:lstStyle/>
          <a:p>
            <a:r>
              <a:rPr kumimoji="1" lang="ja-JP" altLang="en-US" sz="2800" dirty="0" smtClean="0"/>
              <a:t>読売新聞２００７年１月３日</a:t>
            </a:r>
            <a:endParaRPr kumimoji="1" lang="ja-JP" altLang="en-US" sz="2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501090" y="214290"/>
            <a:ext cx="785786" cy="6083320"/>
          </a:xfrm>
        </p:spPr>
        <p:txBody>
          <a:bodyPr vert="eaVert">
            <a:normAutofit/>
          </a:bodyPr>
          <a:lstStyle/>
          <a:p>
            <a:r>
              <a:rPr kumimoji="1" lang="ja-JP" altLang="en-US" sz="3200" dirty="0" smtClean="0"/>
              <a:t>日本</a:t>
            </a:r>
            <a:r>
              <a:rPr lang="ja-JP" altLang="en-US" sz="3200" dirty="0" smtClean="0"/>
              <a:t>経済新聞２０１０年５月</a:t>
            </a:r>
            <a:r>
              <a:rPr lang="en-US" altLang="ja-JP" sz="3200" dirty="0" smtClean="0"/>
              <a:t>16</a:t>
            </a:r>
            <a:r>
              <a:rPr lang="ja-JP" altLang="en-US" sz="3200" dirty="0" smtClean="0"/>
              <a:t>日</a:t>
            </a:r>
            <a:endParaRPr kumimoji="1" lang="ja-JP" altLang="en-US" sz="3200" dirty="0"/>
          </a:p>
        </p:txBody>
      </p:sp>
      <p:pic>
        <p:nvPicPr>
          <p:cNvPr id="3074" name="Picture 2"/>
          <p:cNvPicPr>
            <a:picLocks noGrp="1" noChangeAspect="1" noChangeArrowheads="1"/>
          </p:cNvPicPr>
          <p:nvPr>
            <p:ph idx="1"/>
          </p:nvPr>
        </p:nvPicPr>
        <p:blipFill>
          <a:blip r:embed="rId3" cstate="print"/>
          <a:srcRect l="33844" t="1578" r="4648" b="44756"/>
          <a:stretch>
            <a:fillRect/>
          </a:stretch>
        </p:blipFill>
        <p:spPr bwMode="auto">
          <a:xfrm>
            <a:off x="4214810" y="214290"/>
            <a:ext cx="4391336" cy="5143536"/>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52973" t="55244" r="2529" b="699"/>
          <a:stretch>
            <a:fillRect/>
          </a:stretch>
        </p:blipFill>
        <p:spPr bwMode="auto">
          <a:xfrm>
            <a:off x="142844" y="1857364"/>
            <a:ext cx="3386079" cy="4500594"/>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11831" t="833" r="66156" b="66371"/>
          <a:stretch>
            <a:fillRect/>
          </a:stretch>
        </p:blipFill>
        <p:spPr bwMode="auto">
          <a:xfrm>
            <a:off x="3428992" y="2428868"/>
            <a:ext cx="2071702" cy="414340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ギリシャショック</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lang="en-US" altLang="ja-JP" dirty="0" smtClean="0"/>
              <a:t>2001</a:t>
            </a:r>
            <a:r>
              <a:rPr lang="ja-JP" altLang="en-US" dirty="0"/>
              <a:t>年</a:t>
            </a:r>
            <a:r>
              <a:rPr lang="en-US" altLang="ja-JP" dirty="0"/>
              <a:t>1</a:t>
            </a:r>
            <a:r>
              <a:rPr lang="ja-JP" altLang="en-US" dirty="0" smtClean="0"/>
              <a:t>月：ギリシャ　ユーロ圏入り</a:t>
            </a:r>
            <a:endParaRPr lang="en-US" altLang="ja-JP" dirty="0" smtClean="0"/>
          </a:p>
          <a:p>
            <a:r>
              <a:rPr lang="en-US" altLang="ja-JP" dirty="0" smtClean="0"/>
              <a:t>2009</a:t>
            </a:r>
            <a:r>
              <a:rPr lang="ja-JP" altLang="en-US" dirty="0"/>
              <a:t>年</a:t>
            </a:r>
            <a:r>
              <a:rPr lang="en-US" altLang="ja-JP" dirty="0"/>
              <a:t>10</a:t>
            </a:r>
            <a:r>
              <a:rPr lang="ja-JP" altLang="en-US" dirty="0" smtClean="0"/>
              <a:t>月：パパンドレウ政権⇒前政権</a:t>
            </a:r>
            <a:r>
              <a:rPr lang="ja-JP" altLang="en-US" dirty="0"/>
              <a:t>の</a:t>
            </a:r>
            <a:r>
              <a:rPr lang="ja-JP" altLang="en-US" dirty="0" smtClean="0"/>
              <a:t>赤字隠し発覚</a:t>
            </a:r>
            <a:endParaRPr lang="en-US" altLang="ja-JP" dirty="0" smtClean="0"/>
          </a:p>
          <a:p>
            <a:pPr marL="0" indent="0">
              <a:buNone/>
            </a:pPr>
            <a:r>
              <a:rPr lang="ja-JP" altLang="en-US" dirty="0"/>
              <a:t>　</a:t>
            </a:r>
            <a:r>
              <a:rPr lang="ja-JP" altLang="en-US" dirty="0" smtClean="0"/>
              <a:t>　財政赤字　</a:t>
            </a:r>
            <a:r>
              <a:rPr lang="en-US" altLang="ja-JP" dirty="0" smtClean="0"/>
              <a:t>GDP</a:t>
            </a:r>
            <a:r>
              <a:rPr lang="ja-JP" altLang="en-US" dirty="0" smtClean="0"/>
              <a:t>４％程度が実は</a:t>
            </a:r>
            <a:r>
              <a:rPr lang="en-US" altLang="ja-JP" dirty="0" smtClean="0"/>
              <a:t>13</a:t>
            </a:r>
            <a:r>
              <a:rPr lang="ja-JP" altLang="en-US" dirty="0" smtClean="0"/>
              <a:t>％、債務残高</a:t>
            </a:r>
            <a:r>
              <a:rPr lang="en-US" altLang="ja-JP" dirty="0" smtClean="0"/>
              <a:t>GDP</a:t>
            </a:r>
            <a:r>
              <a:rPr lang="ja-JP" altLang="en-US" dirty="0" smtClean="0"/>
              <a:t>の</a:t>
            </a:r>
            <a:r>
              <a:rPr lang="en-US" altLang="ja-JP" dirty="0" smtClean="0"/>
              <a:t>113%</a:t>
            </a:r>
          </a:p>
          <a:p>
            <a:pPr marL="0" indent="0">
              <a:buNone/>
            </a:pPr>
            <a:r>
              <a:rPr lang="ja-JP" altLang="en-US" dirty="0"/>
              <a:t>　</a:t>
            </a:r>
            <a:r>
              <a:rPr lang="ja-JP" altLang="en-US" dirty="0" smtClean="0"/>
              <a:t>　格付機関の格下げ</a:t>
            </a:r>
            <a:endParaRPr lang="en-US" altLang="ja-JP" dirty="0" smtClean="0"/>
          </a:p>
          <a:p>
            <a:r>
              <a:rPr lang="en-US" altLang="ja-JP" dirty="0" smtClean="0"/>
              <a:t>2010</a:t>
            </a:r>
            <a:r>
              <a:rPr lang="ja-JP" altLang="en-US" dirty="0" smtClean="0"/>
              <a:t>年１月：財政再建策⇒ゼネスト勃発（</a:t>
            </a:r>
            <a:r>
              <a:rPr lang="en-US" altLang="ja-JP" dirty="0" smtClean="0"/>
              <a:t>275</a:t>
            </a:r>
            <a:r>
              <a:rPr lang="ja-JP" altLang="en-US" dirty="0" smtClean="0"/>
              <a:t>万人）</a:t>
            </a:r>
            <a:endParaRPr lang="en-US" altLang="ja-JP" dirty="0" smtClean="0"/>
          </a:p>
          <a:p>
            <a:pPr lvl="1">
              <a:buFont typeface="Wingdings" pitchFamily="2" charset="2"/>
              <a:buChar char="p"/>
            </a:pPr>
            <a:r>
              <a:rPr lang="ja-JP" altLang="en-US" dirty="0" smtClean="0"/>
              <a:t>５月：</a:t>
            </a:r>
            <a:r>
              <a:rPr lang="en-US" altLang="ja-JP" dirty="0" smtClean="0"/>
              <a:t>EU</a:t>
            </a:r>
            <a:r>
              <a:rPr lang="ja-JP" altLang="en-US" dirty="0" smtClean="0"/>
              <a:t>および</a:t>
            </a:r>
            <a:r>
              <a:rPr lang="en-US" altLang="ja-JP" dirty="0" smtClean="0"/>
              <a:t>IMF</a:t>
            </a:r>
            <a:r>
              <a:rPr lang="ja-JP" altLang="en-US" dirty="0" smtClean="0"/>
              <a:t>に融資要請（</a:t>
            </a:r>
            <a:r>
              <a:rPr lang="en-US" altLang="ja-JP" dirty="0" smtClean="0"/>
              <a:t>1100</a:t>
            </a:r>
            <a:r>
              <a:rPr lang="ja-JP" altLang="en-US" dirty="0" smtClean="0"/>
              <a:t>億ユーロ）</a:t>
            </a:r>
            <a:endParaRPr lang="en-US" altLang="ja-JP" dirty="0"/>
          </a:p>
          <a:p>
            <a:pPr lvl="1">
              <a:buFont typeface="Wingdings" pitchFamily="2" charset="2"/>
              <a:buChar char="p"/>
            </a:pPr>
            <a:r>
              <a:rPr lang="ja-JP" altLang="en-US" dirty="0" smtClean="0"/>
              <a:t>メルケル</a:t>
            </a:r>
            <a:r>
              <a:rPr lang="ja-JP" altLang="en-US" dirty="0"/>
              <a:t>独</a:t>
            </a:r>
            <a:r>
              <a:rPr lang="ja-JP" altLang="en-US" dirty="0" smtClean="0"/>
              <a:t>首相－財政赤字削減要請⇒ゼネスト拡大</a:t>
            </a:r>
            <a:endParaRPr lang="en-US" altLang="ja-JP" dirty="0" smtClean="0"/>
          </a:p>
          <a:p>
            <a:r>
              <a:rPr lang="en-US" altLang="ja-JP" dirty="0" smtClean="0"/>
              <a:t>2011</a:t>
            </a:r>
            <a:r>
              <a:rPr lang="ja-JP" altLang="en-US" dirty="0" smtClean="0"/>
              <a:t>年</a:t>
            </a:r>
            <a:r>
              <a:rPr lang="en-US" altLang="ja-JP" dirty="0" smtClean="0"/>
              <a:t>10</a:t>
            </a:r>
            <a:r>
              <a:rPr lang="ja-JP" altLang="en-US" dirty="0" smtClean="0"/>
              <a:t>月デフォルトの危険性－ソブリンショック</a:t>
            </a:r>
            <a:endParaRPr lang="en-US" altLang="ja-JP" dirty="0" smtClean="0"/>
          </a:p>
          <a:p>
            <a:pPr marL="0" indent="0">
              <a:buNone/>
            </a:pPr>
            <a:r>
              <a:rPr lang="ja-JP" altLang="en-US" dirty="0"/>
              <a:t>融資</a:t>
            </a:r>
            <a:r>
              <a:rPr lang="ja-JP" altLang="en-US" dirty="0" smtClean="0"/>
              <a:t>受け入れ＝さらなる緊縮財政⇒スト・デモ、⇒信任投票</a:t>
            </a:r>
            <a:endParaRPr lang="en-US" altLang="ja-JP" dirty="0" smtClean="0"/>
          </a:p>
          <a:p>
            <a:r>
              <a:rPr lang="en-US" altLang="ja-JP" dirty="0" smtClean="0"/>
              <a:t>2012</a:t>
            </a:r>
            <a:r>
              <a:rPr lang="ja-JP" altLang="en-US" dirty="0" smtClean="0"/>
              <a:t>年</a:t>
            </a:r>
            <a:r>
              <a:rPr lang="en-US" altLang="ja-JP" dirty="0" smtClean="0"/>
              <a:t>5</a:t>
            </a:r>
            <a:r>
              <a:rPr lang="ja-JP" altLang="en-US" dirty="0" smtClean="0"/>
              <a:t>月総選挙：</a:t>
            </a:r>
            <a:r>
              <a:rPr lang="ja-JP" altLang="en-US" dirty="0"/>
              <a:t>パパンドレウ</a:t>
            </a:r>
            <a:r>
              <a:rPr lang="ja-JP" altLang="en-US" dirty="0" smtClean="0"/>
              <a:t>政権崩壊</a:t>
            </a:r>
            <a:endParaRPr lang="en-US" altLang="ja-JP" dirty="0" smtClean="0"/>
          </a:p>
          <a:p>
            <a:pPr lvl="1">
              <a:buFont typeface="Wingdings" pitchFamily="2" charset="2"/>
              <a:buChar char="p"/>
            </a:pPr>
            <a:r>
              <a:rPr lang="ja-JP" altLang="en-US" dirty="0" smtClean="0"/>
              <a:t>左翼政権連立ならず－再選挙：民主</a:t>
            </a:r>
            <a:r>
              <a:rPr lang="zh-TW" altLang="en-US" dirty="0" smtClean="0"/>
              <a:t>左派</a:t>
            </a:r>
            <a:r>
              <a:rPr lang="zh-TW" altLang="en-US" dirty="0"/>
              <a:t>連立政権</a:t>
            </a:r>
            <a:endParaRPr lang="en-US" altLang="ja-JP" dirty="0" smtClean="0"/>
          </a:p>
        </p:txBody>
      </p:sp>
    </p:spTree>
    <p:extLst>
      <p:ext uri="{BB962C8B-B14F-4D97-AF65-F5344CB8AC3E}">
        <p14:creationId xmlns:p14="http://schemas.microsoft.com/office/powerpoint/2010/main" val="33989406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ギリシャの今後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継続的な融資＋緊縮財政⇒財政再建</a:t>
            </a:r>
            <a:endParaRPr kumimoji="1" lang="en-US" altLang="ja-JP" dirty="0" smtClean="0"/>
          </a:p>
          <a:p>
            <a:pPr lvl="1"/>
            <a:r>
              <a:rPr kumimoji="1" lang="ja-JP" altLang="en-US" dirty="0" smtClean="0"/>
              <a:t>ゼネスト、デモ？</a:t>
            </a:r>
            <a:endParaRPr kumimoji="1" lang="en-US" altLang="ja-JP" dirty="0" smtClean="0"/>
          </a:p>
          <a:p>
            <a:r>
              <a:rPr kumimoji="1" lang="ja-JP" altLang="en-US" dirty="0" smtClean="0"/>
              <a:t>ユーロ離脱</a:t>
            </a:r>
            <a:endParaRPr kumimoji="1" lang="en-US" altLang="ja-JP" dirty="0" smtClean="0"/>
          </a:p>
          <a:p>
            <a:pPr lvl="1"/>
            <a:r>
              <a:rPr lang="ja-JP" altLang="en-US" dirty="0" smtClean="0"/>
              <a:t>ドラクマ復活⇒ハイパーインフレ</a:t>
            </a:r>
            <a:endParaRPr lang="en-US" altLang="ja-JP" dirty="0" smtClean="0"/>
          </a:p>
          <a:p>
            <a:r>
              <a:rPr kumimoji="1" lang="ja-JP" altLang="en-US" dirty="0" smtClean="0"/>
              <a:t>デフォルト（債務不履行）</a:t>
            </a:r>
            <a:endParaRPr kumimoji="1" lang="en-US" altLang="ja-JP" dirty="0" smtClean="0"/>
          </a:p>
          <a:p>
            <a:pPr lvl="1"/>
            <a:r>
              <a:rPr lang="ja-JP" altLang="en-US" dirty="0"/>
              <a:t>他国に</a:t>
            </a:r>
            <a:r>
              <a:rPr lang="ja-JP" altLang="en-US" dirty="0" smtClean="0"/>
              <a:t>普及⇒世界恐慌？</a:t>
            </a:r>
            <a:endParaRPr lang="en-US" altLang="ja-JP" dirty="0" smtClean="0"/>
          </a:p>
          <a:p>
            <a:pPr lvl="1"/>
            <a:r>
              <a:rPr kumimoji="1" lang="en-US" altLang="ja-JP" dirty="0" smtClean="0"/>
              <a:t>IMF</a:t>
            </a:r>
            <a:r>
              <a:rPr kumimoji="1" lang="ja-JP" altLang="en-US" dirty="0" err="1" smtClean="0"/>
              <a:t>、</a:t>
            </a:r>
            <a:r>
              <a:rPr kumimoji="1" lang="en-US" altLang="ja-JP" dirty="0" smtClean="0"/>
              <a:t>EU</a:t>
            </a:r>
            <a:r>
              <a:rPr kumimoji="1" lang="ja-JP" altLang="en-US" dirty="0" smtClean="0"/>
              <a:t>による管理国家？</a:t>
            </a:r>
            <a:endParaRPr kumimoji="1" lang="en-US" altLang="ja-JP" dirty="0" smtClean="0"/>
          </a:p>
          <a:p>
            <a:pPr marL="457200" lvl="1" indent="0">
              <a:buNone/>
            </a:pPr>
            <a:endParaRPr kumimoji="1" lang="ja-JP" altLang="en-US" dirty="0"/>
          </a:p>
        </p:txBody>
      </p:sp>
    </p:spTree>
    <p:extLst>
      <p:ext uri="{BB962C8B-B14F-4D97-AF65-F5344CB8AC3E}">
        <p14:creationId xmlns:p14="http://schemas.microsoft.com/office/powerpoint/2010/main" val="1225364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323850" y="1628775"/>
            <a:ext cx="8153400" cy="4419600"/>
          </a:xfrm>
        </p:spPr>
        <p:txBody>
          <a:bodyPr/>
          <a:lstStyle/>
          <a:p>
            <a:pPr eaLnBrk="1" hangingPunct="1">
              <a:lnSpc>
                <a:spcPct val="110000"/>
              </a:lnSpc>
            </a:pPr>
            <a:r>
              <a:rPr lang="ja-JP" altLang="en-US" smtClean="0"/>
              <a:t>マルチラテラル（多角的関係）</a:t>
            </a:r>
          </a:p>
          <a:p>
            <a:pPr lvl="1" eaLnBrk="1" hangingPunct="1">
              <a:lnSpc>
                <a:spcPct val="110000"/>
              </a:lnSpc>
            </a:pPr>
            <a:r>
              <a:rPr lang="en-US" altLang="ja-JP" smtClean="0"/>
              <a:t>GATT⇒</a:t>
            </a:r>
            <a:r>
              <a:rPr lang="ja-JP" altLang="en-US" smtClean="0"/>
              <a:t>ＷＴＯ</a:t>
            </a:r>
          </a:p>
          <a:p>
            <a:pPr eaLnBrk="1" hangingPunct="1">
              <a:lnSpc>
                <a:spcPct val="110000"/>
              </a:lnSpc>
            </a:pPr>
            <a:r>
              <a:rPr lang="ja-JP" altLang="en-US" smtClean="0"/>
              <a:t>リージョナル（地域統合）</a:t>
            </a:r>
          </a:p>
          <a:p>
            <a:pPr lvl="1" eaLnBrk="1" hangingPunct="1">
              <a:lnSpc>
                <a:spcPct val="110000"/>
              </a:lnSpc>
            </a:pPr>
            <a:r>
              <a:rPr lang="ja-JP" altLang="en-US" smtClean="0"/>
              <a:t>地域経済圏：</a:t>
            </a:r>
            <a:r>
              <a:rPr lang="en-US" altLang="ja-JP" smtClean="0"/>
              <a:t>EU,NAFTA,APEC,</a:t>
            </a:r>
            <a:r>
              <a:rPr lang="ja-JP" altLang="en-US" smtClean="0"/>
              <a:t>ﾒﾙｺｽｰﾙ　</a:t>
            </a:r>
            <a:r>
              <a:rPr lang="en-US" altLang="ja-JP" smtClean="0"/>
              <a:t>etc</a:t>
            </a:r>
          </a:p>
          <a:p>
            <a:pPr lvl="1" eaLnBrk="1" hangingPunct="1">
              <a:lnSpc>
                <a:spcPct val="110000"/>
              </a:lnSpc>
            </a:pPr>
            <a:r>
              <a:rPr lang="ja-JP" altLang="en-US" smtClean="0"/>
              <a:t>局地経済圏：華南経済圏</a:t>
            </a:r>
            <a:r>
              <a:rPr lang="en-US" altLang="ja-JP" smtClean="0"/>
              <a:t>,</a:t>
            </a:r>
            <a:r>
              <a:rPr lang="ja-JP" altLang="en-US" smtClean="0"/>
              <a:t>成長のﾄﾗｲｱﾝｸﾞﾙ </a:t>
            </a:r>
            <a:r>
              <a:rPr lang="en-US" altLang="ja-JP" smtClean="0"/>
              <a:t>etc</a:t>
            </a:r>
          </a:p>
          <a:p>
            <a:pPr eaLnBrk="1" hangingPunct="1">
              <a:lnSpc>
                <a:spcPct val="110000"/>
              </a:lnSpc>
            </a:pPr>
            <a:r>
              <a:rPr lang="ja-JP" altLang="en-US" smtClean="0"/>
              <a:t>バイラテラル（２国間関係）</a:t>
            </a:r>
          </a:p>
          <a:p>
            <a:pPr lvl="1" eaLnBrk="1" hangingPunct="1">
              <a:lnSpc>
                <a:spcPct val="110000"/>
              </a:lnSpc>
            </a:pPr>
            <a:r>
              <a:rPr lang="ja-JP" altLang="en-US" smtClean="0"/>
              <a:t>日米構造協議、包括経済協議、ｽｰﾊﾟｰ</a:t>
            </a:r>
            <a:r>
              <a:rPr lang="en-US" altLang="ja-JP" smtClean="0"/>
              <a:t>301</a:t>
            </a:r>
            <a:r>
              <a:rPr lang="ja-JP" altLang="en-US" smtClean="0"/>
              <a:t>条</a:t>
            </a:r>
            <a:r>
              <a:rPr lang="en-US" altLang="ja-JP" smtClean="0"/>
              <a:t>etc</a:t>
            </a:r>
          </a:p>
        </p:txBody>
      </p:sp>
      <p:sp>
        <p:nvSpPr>
          <p:cNvPr id="30723" name="Rectangle 3"/>
          <p:cNvSpPr>
            <a:spLocks noGrp="1" noChangeArrowheads="1"/>
          </p:cNvSpPr>
          <p:nvPr>
            <p:ph type="title"/>
          </p:nvPr>
        </p:nvSpPr>
        <p:spPr/>
        <p:txBody>
          <a:bodyPr/>
          <a:lstStyle/>
          <a:p>
            <a:pPr eaLnBrk="1" hangingPunct="1"/>
            <a:r>
              <a:rPr lang="ja-JP" altLang="en-US" smtClean="0"/>
              <a:t>近年の国際通商システムの</a:t>
            </a:r>
            <a:br>
              <a:rPr lang="ja-JP" altLang="en-US" smtClean="0"/>
            </a:br>
            <a:r>
              <a:rPr lang="ja-JP" altLang="en-US" smtClean="0"/>
              <a:t>フレームワーク</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欧州危機の本質</a:t>
            </a:r>
            <a:r>
              <a:rPr kumimoji="1" lang="en-US" altLang="ja-JP" dirty="0" smtClean="0"/>
              <a:t/>
            </a:r>
            <a:br>
              <a:rPr kumimoji="1" lang="en-US" altLang="ja-JP" dirty="0" smtClean="0"/>
            </a:br>
            <a:r>
              <a:rPr lang="ja-JP" altLang="en-US" sz="3600" dirty="0" smtClean="0"/>
              <a:t>（日本経済新聞</a:t>
            </a:r>
            <a:r>
              <a:rPr lang="en-US" altLang="ja-JP" sz="3600" dirty="0" smtClean="0"/>
              <a:t>2012</a:t>
            </a:r>
            <a:r>
              <a:rPr lang="ja-JP" altLang="en-US" sz="3600" dirty="0" smtClean="0"/>
              <a:t>年７月</a:t>
            </a:r>
            <a:r>
              <a:rPr lang="en-US" altLang="ja-JP" sz="3600" dirty="0" smtClean="0"/>
              <a:t>24</a:t>
            </a:r>
            <a:r>
              <a:rPr lang="ja-JP" altLang="en-US" sz="3600" dirty="0" smtClean="0"/>
              <a:t>日夕刊）</a:t>
            </a:r>
            <a:endParaRPr kumimoji="1" lang="ja-JP" altLang="en-US" sz="3600" dirty="0"/>
          </a:p>
        </p:txBody>
      </p:sp>
      <p:sp>
        <p:nvSpPr>
          <p:cNvPr id="3" name="コンテンツ プレースホルダー 2"/>
          <p:cNvSpPr>
            <a:spLocks noGrp="1"/>
          </p:cNvSpPr>
          <p:nvPr>
            <p:ph idx="1"/>
          </p:nvPr>
        </p:nvSpPr>
        <p:spPr>
          <a:xfrm>
            <a:off x="457200" y="1600200"/>
            <a:ext cx="8229600" cy="3340968"/>
          </a:xfrm>
        </p:spPr>
        <p:style>
          <a:lnRef idx="2">
            <a:schemeClr val="dk1">
              <a:shade val="50000"/>
            </a:schemeClr>
          </a:lnRef>
          <a:fillRef idx="1">
            <a:schemeClr val="dk1"/>
          </a:fillRef>
          <a:effectRef idx="0">
            <a:schemeClr val="dk1"/>
          </a:effectRef>
          <a:fontRef idx="minor">
            <a:schemeClr val="lt1"/>
          </a:fontRef>
        </p:style>
        <p:txBody>
          <a:bodyPr/>
          <a:lstStyle/>
          <a:p>
            <a:pPr marL="514350" indent="-514350">
              <a:buFont typeface="+mj-lt"/>
              <a:buAutoNum type="arabicPeriod"/>
            </a:pPr>
            <a:r>
              <a:rPr lang="ja-JP" altLang="en-US" dirty="0"/>
              <a:t>国際競争力も経済財政政策も異なる複数の国が単一通貨を使用するという</a:t>
            </a:r>
            <a:r>
              <a:rPr lang="ja-JP" altLang="en-US" dirty="0" smtClean="0"/>
              <a:t>矛盾</a:t>
            </a:r>
            <a:endParaRPr lang="en-US" altLang="ja-JP" dirty="0" smtClean="0"/>
          </a:p>
          <a:p>
            <a:pPr marL="514350" indent="-514350">
              <a:buFont typeface="+mj-lt"/>
              <a:buAutoNum type="arabicPeriod"/>
            </a:pPr>
            <a:r>
              <a:rPr lang="en-US" altLang="ja-JP" dirty="0" smtClean="0"/>
              <a:t>2008</a:t>
            </a:r>
            <a:r>
              <a:rPr lang="ja-JP" altLang="en-US" dirty="0" smtClean="0"/>
              <a:t>年</a:t>
            </a:r>
            <a:r>
              <a:rPr lang="ja-JP" altLang="en-US" dirty="0"/>
              <a:t>の金融危機以後、先進国全般で財政赤字を拡大したのに有効な総需要を創出できず、成長戦略の確立に</a:t>
            </a:r>
            <a:r>
              <a:rPr lang="ja-JP" altLang="en-US" dirty="0" smtClean="0"/>
              <a:t>失敗</a:t>
            </a:r>
            <a:endParaRPr lang="ja-JP" altLang="en-US" dirty="0"/>
          </a:p>
          <a:p>
            <a:pPr marL="514350" indent="-514350">
              <a:buFont typeface="+mj-lt"/>
              <a:buAutoNum type="arabicPeriod"/>
            </a:pPr>
            <a:r>
              <a:rPr lang="ja-JP" altLang="en-US" dirty="0" smtClean="0"/>
              <a:t>同時期</a:t>
            </a:r>
            <a:r>
              <a:rPr lang="ja-JP" altLang="en-US" dirty="0"/>
              <a:t>の金融制度改革の</a:t>
            </a:r>
            <a:r>
              <a:rPr lang="ja-JP" altLang="en-US" dirty="0" smtClean="0"/>
              <a:t>不徹底</a:t>
            </a:r>
            <a:endParaRPr kumimoji="1" lang="ja-JP" altLang="en-US" dirty="0"/>
          </a:p>
        </p:txBody>
      </p:sp>
      <p:sp>
        <p:nvSpPr>
          <p:cNvPr id="4" name="テキスト ボックス 3"/>
          <p:cNvSpPr txBox="1"/>
          <p:nvPr/>
        </p:nvSpPr>
        <p:spPr>
          <a:xfrm>
            <a:off x="467544" y="5373216"/>
            <a:ext cx="8208912" cy="461665"/>
          </a:xfrm>
          <a:prstGeom prst="rect">
            <a:avLst/>
          </a:prstGeom>
          <a:noFill/>
        </p:spPr>
        <p:txBody>
          <a:bodyPr wrap="square" rtlCol="0">
            <a:spAutoFit/>
          </a:bodyPr>
          <a:lstStyle/>
          <a:p>
            <a:r>
              <a:rPr kumimoji="1" lang="en-US" altLang="ja-JP" sz="2400" b="1" dirty="0" smtClean="0"/>
              <a:t>PIIGS</a:t>
            </a:r>
            <a:r>
              <a:rPr kumimoji="1" lang="ja-JP" altLang="en-US" sz="2400" b="1" dirty="0" smtClean="0"/>
              <a:t>：ポルトガル、イタリア、アイルランド、ギリシャ、スペイン</a:t>
            </a:r>
            <a:endParaRPr kumimoji="1" lang="ja-JP" altLang="en-US" sz="2400" b="1" dirty="0"/>
          </a:p>
        </p:txBody>
      </p:sp>
    </p:spTree>
    <p:extLst>
      <p:ext uri="{BB962C8B-B14F-4D97-AF65-F5344CB8AC3E}">
        <p14:creationId xmlns:p14="http://schemas.microsoft.com/office/powerpoint/2010/main" val="9643738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ユーロ導入によりギリシャ危機が欧州に波及（２）"/>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5124"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3912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1500166" y="1357298"/>
            <a:ext cx="7339034" cy="5500702"/>
          </a:xfrm>
        </p:spPr>
        <p:txBody>
          <a:bodyPr>
            <a:normAutofit/>
          </a:bodyPr>
          <a:lstStyle/>
          <a:p>
            <a:pPr marL="609600" indent="-609600">
              <a:lnSpc>
                <a:spcPct val="90000"/>
              </a:lnSpc>
              <a:defRPr/>
            </a:pPr>
            <a:r>
              <a:rPr lang="ja-JP" altLang="en-US" sz="2400" b="1" dirty="0" smtClean="0"/>
              <a:t>人ロ</a:t>
            </a:r>
            <a:r>
              <a:rPr lang="en-US" altLang="ja-JP" sz="2400" b="1" dirty="0" smtClean="0"/>
              <a:t>:</a:t>
            </a:r>
            <a:r>
              <a:rPr lang="en-US" sz="2400" b="1" dirty="0" smtClean="0"/>
              <a:t> 4.45</a:t>
            </a:r>
            <a:r>
              <a:rPr lang="ja-JP" altLang="en-US" sz="2400" b="1" dirty="0" smtClean="0"/>
              <a:t>億人</a:t>
            </a:r>
          </a:p>
          <a:p>
            <a:pPr marL="609600" indent="-609600">
              <a:lnSpc>
                <a:spcPct val="90000"/>
              </a:lnSpc>
              <a:defRPr/>
            </a:pPr>
            <a:r>
              <a:rPr lang="en-US" altLang="ja-JP" sz="2400" b="1" dirty="0" smtClean="0"/>
              <a:t>GDP:</a:t>
            </a:r>
            <a:r>
              <a:rPr lang="en-US" sz="2400" b="1" dirty="0" smtClean="0"/>
              <a:t> 16.3</a:t>
            </a:r>
            <a:r>
              <a:rPr lang="ja-JP" altLang="en-US" sz="2400" b="1" dirty="0" smtClean="0"/>
              <a:t>兆（</a:t>
            </a:r>
            <a:r>
              <a:rPr lang="en-US" altLang="ja-JP" sz="2400" b="1" dirty="0" smtClean="0"/>
              <a:t>’07)</a:t>
            </a:r>
            <a:r>
              <a:rPr lang="ja-JP" altLang="en-US" sz="2400" b="1" dirty="0" smtClean="0"/>
              <a:t>←</a:t>
            </a:r>
            <a:r>
              <a:rPr lang="en-US" altLang="ja-JP" sz="2400" b="1" dirty="0" smtClean="0"/>
              <a:t>10.4</a:t>
            </a:r>
            <a:r>
              <a:rPr lang="ja-JP" altLang="en-US" sz="2400" b="1" dirty="0" smtClean="0"/>
              <a:t>兆ドル（</a:t>
            </a:r>
            <a:r>
              <a:rPr lang="en-US" altLang="ja-JP" sz="2400" b="1" dirty="0" smtClean="0"/>
              <a:t>’</a:t>
            </a:r>
            <a:r>
              <a:rPr lang="ja-JP" altLang="en-US" sz="2400" b="1" dirty="0" smtClean="0"/>
              <a:t>９９）</a:t>
            </a:r>
          </a:p>
          <a:p>
            <a:pPr marL="609600" indent="-609600" eaLnBrk="1" hangingPunct="1">
              <a:lnSpc>
                <a:spcPct val="90000"/>
              </a:lnSpc>
              <a:defRPr/>
            </a:pPr>
            <a:r>
              <a:rPr lang="ja-JP" altLang="en-US" sz="2400" b="1" dirty="0" smtClean="0"/>
              <a:t>目的</a:t>
            </a:r>
          </a:p>
          <a:p>
            <a:pPr marL="990600" lvl="1" indent="-533400" eaLnBrk="1" hangingPunct="1">
              <a:lnSpc>
                <a:spcPct val="90000"/>
              </a:lnSpc>
              <a:buSzTx/>
              <a:buFont typeface="Wingdings" pitchFamily="2" charset="2"/>
              <a:buAutoNum type="circleNumDbPlain"/>
              <a:defRPr/>
            </a:pPr>
            <a:r>
              <a:rPr lang="ja-JP" altLang="en-US" sz="2000" b="1" dirty="0" smtClean="0"/>
              <a:t>商品・サービスの貿易障壁の撤廃</a:t>
            </a:r>
          </a:p>
          <a:p>
            <a:pPr marL="990600" lvl="1" indent="-533400" eaLnBrk="1" hangingPunct="1">
              <a:lnSpc>
                <a:spcPct val="90000"/>
              </a:lnSpc>
              <a:buSzTx/>
              <a:buFont typeface="Wingdings" pitchFamily="2" charset="2"/>
              <a:buAutoNum type="circleNumDbPlain"/>
              <a:defRPr/>
            </a:pPr>
            <a:r>
              <a:rPr lang="ja-JP" altLang="en-US" sz="2000" b="1" dirty="0" smtClean="0"/>
              <a:t>公正な競争条件を促進</a:t>
            </a:r>
          </a:p>
          <a:p>
            <a:pPr marL="990600" lvl="1" indent="-533400" eaLnBrk="1" hangingPunct="1">
              <a:lnSpc>
                <a:spcPct val="90000"/>
              </a:lnSpc>
              <a:buSzTx/>
              <a:buFont typeface="Wingdings" pitchFamily="2" charset="2"/>
              <a:buAutoNum type="circleNumDbPlain"/>
              <a:defRPr/>
            </a:pPr>
            <a:r>
              <a:rPr lang="ja-JP" altLang="en-US" sz="2000" b="1" dirty="0" smtClean="0"/>
              <a:t>投資機会の拡大</a:t>
            </a:r>
          </a:p>
          <a:p>
            <a:pPr marL="990600" lvl="1" indent="-533400" eaLnBrk="1" hangingPunct="1">
              <a:lnSpc>
                <a:spcPct val="90000"/>
              </a:lnSpc>
              <a:buSzTx/>
              <a:buFont typeface="Wingdings" pitchFamily="2" charset="2"/>
              <a:buAutoNum type="circleNumDbPlain"/>
              <a:defRPr/>
            </a:pPr>
            <a:r>
              <a:rPr lang="ja-JP" altLang="en-US" sz="2000" b="1" dirty="0" smtClean="0"/>
              <a:t>知的所有権の保護</a:t>
            </a:r>
          </a:p>
          <a:p>
            <a:pPr marL="990600" lvl="1" indent="-533400" eaLnBrk="1" hangingPunct="1">
              <a:lnSpc>
                <a:spcPct val="90000"/>
              </a:lnSpc>
              <a:buSzTx/>
              <a:buFont typeface="Wingdings" pitchFamily="2" charset="2"/>
              <a:buAutoNum type="circleNumDbPlain"/>
              <a:defRPr/>
            </a:pPr>
            <a:r>
              <a:rPr lang="ja-JP" altLang="en-US" sz="2000" b="1" dirty="0" smtClean="0"/>
              <a:t>紛争解決処理の手続きの確立</a:t>
            </a:r>
          </a:p>
          <a:p>
            <a:pPr marL="990600" lvl="1" indent="-533400" eaLnBrk="1" hangingPunct="1">
              <a:lnSpc>
                <a:spcPct val="90000"/>
              </a:lnSpc>
              <a:buSzTx/>
              <a:buFont typeface="Wingdings" pitchFamily="2" charset="2"/>
              <a:buAutoNum type="circleNumDbPlain"/>
              <a:defRPr/>
            </a:pPr>
            <a:r>
              <a:rPr lang="en-US" altLang="ja-JP" sz="2000" b="1" dirty="0" smtClean="0"/>
              <a:t>3</a:t>
            </a:r>
            <a:r>
              <a:rPr lang="ja-JP" altLang="en-US" sz="2000" b="1" dirty="0" smtClean="0"/>
              <a:t>国間、地域間、多国間の協力推進</a:t>
            </a:r>
          </a:p>
          <a:p>
            <a:pPr marL="609600" indent="-609600" eaLnBrk="1" hangingPunct="1">
              <a:lnSpc>
                <a:spcPct val="90000"/>
              </a:lnSpc>
              <a:buSzTx/>
              <a:defRPr/>
            </a:pPr>
            <a:r>
              <a:rPr lang="ja-JP" altLang="en-US" sz="2400" b="1" dirty="0" smtClean="0"/>
              <a:t>効果</a:t>
            </a:r>
          </a:p>
          <a:p>
            <a:pPr>
              <a:buNone/>
            </a:pPr>
            <a:r>
              <a:rPr lang="ja-JP" altLang="en-US" sz="2800" dirty="0" smtClean="0">
                <a:latin typeface="+mn-ea"/>
              </a:rPr>
              <a:t>①市場アクセス（域内貿易創造）</a:t>
            </a:r>
          </a:p>
          <a:p>
            <a:pPr>
              <a:buNone/>
            </a:pPr>
            <a:r>
              <a:rPr lang="ja-JP" altLang="en-US" sz="2800" dirty="0" smtClean="0">
                <a:latin typeface="+mn-ea"/>
              </a:rPr>
              <a:t>②競争促進、③規模の経済性</a:t>
            </a:r>
          </a:p>
          <a:p>
            <a:pPr>
              <a:buNone/>
            </a:pPr>
            <a:r>
              <a:rPr lang="zh-TW" altLang="en-US" sz="2800" dirty="0" smtClean="0">
                <a:latin typeface="+mn-ea"/>
              </a:rPr>
              <a:t>④</a:t>
            </a:r>
            <a:r>
              <a:rPr lang="ja-JP" altLang="en-US" sz="2800" dirty="0" smtClean="0">
                <a:latin typeface="+mn-ea"/>
              </a:rPr>
              <a:t>投資転換、⑤域内貿易</a:t>
            </a:r>
            <a:endParaRPr lang="ja-JP" altLang="en-US" sz="5400" b="1" dirty="0" smtClean="0">
              <a:latin typeface="+mn-ea"/>
            </a:endParaRPr>
          </a:p>
        </p:txBody>
      </p:sp>
      <p:sp>
        <p:nvSpPr>
          <p:cNvPr id="80898" name="Rectangle 2"/>
          <p:cNvSpPr>
            <a:spLocks noGrp="1" noChangeArrowheads="1"/>
          </p:cNvSpPr>
          <p:nvPr>
            <p:ph type="title"/>
          </p:nvPr>
        </p:nvSpPr>
        <p:spPr/>
        <p:txBody>
          <a:bodyPr/>
          <a:lstStyle/>
          <a:p>
            <a:pPr eaLnBrk="1" hangingPunct="1">
              <a:defRPr/>
            </a:pPr>
            <a:r>
              <a:rPr lang="ja-JP" altLang="en-US" sz="3200" dirty="0" smtClean="0"/>
              <a:t>ＮＡＦＴＡ（北米自由貿易協定）</a:t>
            </a:r>
            <a:br>
              <a:rPr lang="ja-JP" altLang="en-US" sz="3200" dirty="0" smtClean="0"/>
            </a:br>
            <a:r>
              <a:rPr lang="en-US" altLang="ja-JP" sz="2800" dirty="0" smtClean="0"/>
              <a:t>North America Free Trade Agreement</a:t>
            </a:r>
            <a:r>
              <a:rPr lang="en-US" altLang="ja-JP" sz="3200"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plus(in)">
                                      <p:cBhvr>
                                        <p:cTn id="7" dur="500"/>
                                        <p:tgtEl>
                                          <p:spTgt spid="80899">
                                            <p:txEl>
                                              <p:pRg st="0" end="0"/>
                                            </p:txEl>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80899">
                                            <p:txEl>
                                              <p:pRg st="1" end="1"/>
                                            </p:txEl>
                                          </p:spTgt>
                                        </p:tgtEl>
                                        <p:attrNameLst>
                                          <p:attrName>style.visibility</p:attrName>
                                        </p:attrNameLst>
                                      </p:cBhvr>
                                      <p:to>
                                        <p:strVal val="visible"/>
                                      </p:to>
                                    </p:set>
                                    <p:animEffect transition="in" filter="plus(in)">
                                      <p:cBhvr>
                                        <p:cTn id="10" dur="500"/>
                                        <p:tgtEl>
                                          <p:spTgt spid="808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80899">
                                            <p:txEl>
                                              <p:pRg st="2" end="2"/>
                                            </p:txEl>
                                          </p:spTgt>
                                        </p:tgtEl>
                                        <p:attrNameLst>
                                          <p:attrName>style.visibility</p:attrName>
                                        </p:attrNameLst>
                                      </p:cBhvr>
                                      <p:to>
                                        <p:strVal val="visible"/>
                                      </p:to>
                                    </p:set>
                                    <p:animEffect transition="in" filter="plus(in)">
                                      <p:cBhvr>
                                        <p:cTn id="15" dur="500"/>
                                        <p:tgtEl>
                                          <p:spTgt spid="80899">
                                            <p:txEl>
                                              <p:pRg st="2" end="2"/>
                                            </p:txEl>
                                          </p:spTgt>
                                        </p:tgtEl>
                                      </p:cBhvr>
                                    </p:animEffect>
                                  </p:childTnLst>
                                </p:cTn>
                              </p:par>
                              <p:par>
                                <p:cTn id="16" presetID="13" presetClass="entr" presetSubtype="16" fill="hold" grpId="0" nodeType="withEffect">
                                  <p:stCondLst>
                                    <p:cond delay="0"/>
                                  </p:stCondLst>
                                  <p:childTnLst>
                                    <p:set>
                                      <p:cBhvr>
                                        <p:cTn id="17" dur="1" fill="hold">
                                          <p:stCondLst>
                                            <p:cond delay="0"/>
                                          </p:stCondLst>
                                        </p:cTn>
                                        <p:tgtEl>
                                          <p:spTgt spid="80899">
                                            <p:txEl>
                                              <p:pRg st="3" end="3"/>
                                            </p:txEl>
                                          </p:spTgt>
                                        </p:tgtEl>
                                        <p:attrNameLst>
                                          <p:attrName>style.visibility</p:attrName>
                                        </p:attrNameLst>
                                      </p:cBhvr>
                                      <p:to>
                                        <p:strVal val="visible"/>
                                      </p:to>
                                    </p:set>
                                    <p:animEffect transition="in" filter="plus(in)">
                                      <p:cBhvr>
                                        <p:cTn id="18" dur="500"/>
                                        <p:tgtEl>
                                          <p:spTgt spid="80899">
                                            <p:txEl>
                                              <p:pRg st="3" end="3"/>
                                            </p:txEl>
                                          </p:spTgt>
                                        </p:tgtEl>
                                      </p:cBhvr>
                                    </p:animEffect>
                                  </p:childTnLst>
                                </p:cTn>
                              </p:par>
                              <p:par>
                                <p:cTn id="19" presetID="13" presetClass="entr" presetSubtype="16" fill="hold" grpId="0" nodeType="withEffect">
                                  <p:stCondLst>
                                    <p:cond delay="0"/>
                                  </p:stCondLst>
                                  <p:childTnLst>
                                    <p:set>
                                      <p:cBhvr>
                                        <p:cTn id="20" dur="1" fill="hold">
                                          <p:stCondLst>
                                            <p:cond delay="0"/>
                                          </p:stCondLst>
                                        </p:cTn>
                                        <p:tgtEl>
                                          <p:spTgt spid="80899">
                                            <p:txEl>
                                              <p:pRg st="4" end="4"/>
                                            </p:txEl>
                                          </p:spTgt>
                                        </p:tgtEl>
                                        <p:attrNameLst>
                                          <p:attrName>style.visibility</p:attrName>
                                        </p:attrNameLst>
                                      </p:cBhvr>
                                      <p:to>
                                        <p:strVal val="visible"/>
                                      </p:to>
                                    </p:set>
                                    <p:animEffect transition="in" filter="plus(in)">
                                      <p:cBhvr>
                                        <p:cTn id="21" dur="500"/>
                                        <p:tgtEl>
                                          <p:spTgt spid="80899">
                                            <p:txEl>
                                              <p:pRg st="4" end="4"/>
                                            </p:txEl>
                                          </p:spTgt>
                                        </p:tgtEl>
                                      </p:cBhvr>
                                    </p:animEffect>
                                  </p:childTnLst>
                                </p:cTn>
                              </p:par>
                              <p:par>
                                <p:cTn id="22" presetID="13" presetClass="entr" presetSubtype="16" fill="hold" grpId="0" nodeType="withEffect">
                                  <p:stCondLst>
                                    <p:cond delay="0"/>
                                  </p:stCondLst>
                                  <p:childTnLst>
                                    <p:set>
                                      <p:cBhvr>
                                        <p:cTn id="23" dur="1" fill="hold">
                                          <p:stCondLst>
                                            <p:cond delay="0"/>
                                          </p:stCondLst>
                                        </p:cTn>
                                        <p:tgtEl>
                                          <p:spTgt spid="80899">
                                            <p:txEl>
                                              <p:pRg st="5" end="5"/>
                                            </p:txEl>
                                          </p:spTgt>
                                        </p:tgtEl>
                                        <p:attrNameLst>
                                          <p:attrName>style.visibility</p:attrName>
                                        </p:attrNameLst>
                                      </p:cBhvr>
                                      <p:to>
                                        <p:strVal val="visible"/>
                                      </p:to>
                                    </p:set>
                                    <p:animEffect transition="in" filter="plus(in)">
                                      <p:cBhvr>
                                        <p:cTn id="24" dur="500"/>
                                        <p:tgtEl>
                                          <p:spTgt spid="80899">
                                            <p:txEl>
                                              <p:pRg st="5" end="5"/>
                                            </p:txEl>
                                          </p:spTgt>
                                        </p:tgtEl>
                                      </p:cBhvr>
                                    </p:animEffect>
                                  </p:childTnLst>
                                </p:cTn>
                              </p:par>
                              <p:par>
                                <p:cTn id="25" presetID="13" presetClass="entr" presetSubtype="16" fill="hold" grpId="0" nodeType="withEffect">
                                  <p:stCondLst>
                                    <p:cond delay="0"/>
                                  </p:stCondLst>
                                  <p:childTnLst>
                                    <p:set>
                                      <p:cBhvr>
                                        <p:cTn id="26" dur="1" fill="hold">
                                          <p:stCondLst>
                                            <p:cond delay="0"/>
                                          </p:stCondLst>
                                        </p:cTn>
                                        <p:tgtEl>
                                          <p:spTgt spid="80899">
                                            <p:txEl>
                                              <p:pRg st="6" end="6"/>
                                            </p:txEl>
                                          </p:spTgt>
                                        </p:tgtEl>
                                        <p:attrNameLst>
                                          <p:attrName>style.visibility</p:attrName>
                                        </p:attrNameLst>
                                      </p:cBhvr>
                                      <p:to>
                                        <p:strVal val="visible"/>
                                      </p:to>
                                    </p:set>
                                    <p:animEffect transition="in" filter="plus(in)">
                                      <p:cBhvr>
                                        <p:cTn id="27" dur="500"/>
                                        <p:tgtEl>
                                          <p:spTgt spid="80899">
                                            <p:txEl>
                                              <p:pRg st="6" end="6"/>
                                            </p:txEl>
                                          </p:spTgt>
                                        </p:tgtEl>
                                      </p:cBhvr>
                                    </p:animEffect>
                                  </p:childTnLst>
                                </p:cTn>
                              </p:par>
                              <p:par>
                                <p:cTn id="28" presetID="13" presetClass="entr" presetSubtype="16" fill="hold" grpId="0" nodeType="withEffect">
                                  <p:stCondLst>
                                    <p:cond delay="0"/>
                                  </p:stCondLst>
                                  <p:childTnLst>
                                    <p:set>
                                      <p:cBhvr>
                                        <p:cTn id="29" dur="1" fill="hold">
                                          <p:stCondLst>
                                            <p:cond delay="0"/>
                                          </p:stCondLst>
                                        </p:cTn>
                                        <p:tgtEl>
                                          <p:spTgt spid="80899">
                                            <p:txEl>
                                              <p:pRg st="7" end="7"/>
                                            </p:txEl>
                                          </p:spTgt>
                                        </p:tgtEl>
                                        <p:attrNameLst>
                                          <p:attrName>style.visibility</p:attrName>
                                        </p:attrNameLst>
                                      </p:cBhvr>
                                      <p:to>
                                        <p:strVal val="visible"/>
                                      </p:to>
                                    </p:set>
                                    <p:animEffect transition="in" filter="plus(in)">
                                      <p:cBhvr>
                                        <p:cTn id="30" dur="500"/>
                                        <p:tgtEl>
                                          <p:spTgt spid="80899">
                                            <p:txEl>
                                              <p:pRg st="7" end="7"/>
                                            </p:txEl>
                                          </p:spTgt>
                                        </p:tgtEl>
                                      </p:cBhvr>
                                    </p:animEffect>
                                  </p:childTnLst>
                                </p:cTn>
                              </p:par>
                              <p:par>
                                <p:cTn id="31" presetID="13" presetClass="entr" presetSubtype="16" fill="hold" grpId="0" nodeType="withEffect">
                                  <p:stCondLst>
                                    <p:cond delay="0"/>
                                  </p:stCondLst>
                                  <p:childTnLst>
                                    <p:set>
                                      <p:cBhvr>
                                        <p:cTn id="32" dur="1" fill="hold">
                                          <p:stCondLst>
                                            <p:cond delay="0"/>
                                          </p:stCondLst>
                                        </p:cTn>
                                        <p:tgtEl>
                                          <p:spTgt spid="80899">
                                            <p:txEl>
                                              <p:pRg st="8" end="8"/>
                                            </p:txEl>
                                          </p:spTgt>
                                        </p:tgtEl>
                                        <p:attrNameLst>
                                          <p:attrName>style.visibility</p:attrName>
                                        </p:attrNameLst>
                                      </p:cBhvr>
                                      <p:to>
                                        <p:strVal val="visible"/>
                                      </p:to>
                                    </p:set>
                                    <p:animEffect transition="in" filter="plus(in)">
                                      <p:cBhvr>
                                        <p:cTn id="33" dur="500"/>
                                        <p:tgtEl>
                                          <p:spTgt spid="80899">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grpId="0" nodeType="clickEffect">
                                  <p:stCondLst>
                                    <p:cond delay="0"/>
                                  </p:stCondLst>
                                  <p:childTnLst>
                                    <p:set>
                                      <p:cBhvr>
                                        <p:cTn id="37" dur="1" fill="hold">
                                          <p:stCondLst>
                                            <p:cond delay="0"/>
                                          </p:stCondLst>
                                        </p:cTn>
                                        <p:tgtEl>
                                          <p:spTgt spid="80899">
                                            <p:txEl>
                                              <p:pRg st="9" end="9"/>
                                            </p:txEl>
                                          </p:spTgt>
                                        </p:tgtEl>
                                        <p:attrNameLst>
                                          <p:attrName>style.visibility</p:attrName>
                                        </p:attrNameLst>
                                      </p:cBhvr>
                                      <p:to>
                                        <p:strVal val="visible"/>
                                      </p:to>
                                    </p:set>
                                    <p:animEffect transition="in" filter="plus(in)">
                                      <p:cBhvr>
                                        <p:cTn id="38" dur="500"/>
                                        <p:tgtEl>
                                          <p:spTgt spid="808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58" name="Rectangle 166"/>
          <p:cNvSpPr>
            <a:spLocks noGrp="1" noChangeArrowheads="1"/>
          </p:cNvSpPr>
          <p:nvPr>
            <p:ph type="title"/>
          </p:nvPr>
        </p:nvSpPr>
        <p:spPr>
          <a:xfrm>
            <a:off x="928662" y="228600"/>
            <a:ext cx="7910538" cy="1219200"/>
          </a:xfrm>
        </p:spPr>
        <p:txBody>
          <a:bodyPr>
            <a:normAutofit/>
          </a:bodyPr>
          <a:lstStyle/>
          <a:p>
            <a:pPr>
              <a:defRPr/>
            </a:pPr>
            <a:r>
              <a:rPr lang="ja-JP" altLang="en-US" sz="4400" dirty="0" smtClean="0">
                <a:latin typeface="+mn-ea"/>
              </a:rPr>
              <a:t>市場アクセス（域内貿易創造）</a:t>
            </a:r>
            <a:endParaRPr lang="ja-JP" altLang="ja-JP" dirty="0" smtClean="0"/>
          </a:p>
        </p:txBody>
      </p:sp>
      <p:graphicFrame>
        <p:nvGraphicFramePr>
          <p:cNvPr id="213164" name="Group 172"/>
          <p:cNvGraphicFramePr>
            <a:graphicFrameLocks noGrp="1"/>
          </p:cNvGraphicFramePr>
          <p:nvPr>
            <p:ph type="tbl" idx="1"/>
          </p:nvPr>
        </p:nvGraphicFramePr>
        <p:xfrm>
          <a:off x="1214414" y="1600200"/>
          <a:ext cx="7624786" cy="4687571"/>
        </p:xfrm>
        <a:graphic>
          <a:graphicData uri="http://schemas.openxmlformats.org/drawingml/2006/table">
            <a:tbl>
              <a:tblPr/>
              <a:tblGrid>
                <a:gridCol w="1811643"/>
                <a:gridCol w="1688724"/>
                <a:gridCol w="1374806"/>
                <a:gridCol w="1374807"/>
                <a:gridCol w="1374806"/>
              </a:tblGrid>
              <a:tr h="1014413">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charset="-128"/>
                          <a:ea typeface="ＭＳ Ｐゴシック" charset="-128"/>
                        </a:rPr>
                        <a:t>　</a:t>
                      </a:r>
                      <a:endParaRPr kumimoji="1" lang="ja-JP" altLang="en-US" sz="1600" b="0" i="0" u="none" strike="noStrike" cap="none" normalizeH="0" baseline="0" dirty="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即時撤廃</a:t>
                      </a:r>
                      <a:endParaRPr kumimoji="1"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ＭＳ Ｐゴシック" charset="-128"/>
                          <a:ea typeface="ＭＳ Ｐゴシック" charset="-128"/>
                        </a:rPr>
                        <a:t>1998</a:t>
                      </a: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年撤廃</a:t>
                      </a:r>
                      <a:endParaRPr kumimoji="1"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ＭＳ Ｐゴシック" charset="-128"/>
                          <a:ea typeface="ＭＳ Ｐゴシック" charset="-128"/>
                        </a:rPr>
                        <a:t>2003</a:t>
                      </a: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年撤廃</a:t>
                      </a:r>
                      <a:endParaRPr kumimoji="1"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ＭＳ Ｐゴシック" charset="-128"/>
                          <a:ea typeface="ＭＳ Ｐゴシック" charset="-128"/>
                        </a:rPr>
                        <a:t>2008</a:t>
                      </a: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年撤廃</a:t>
                      </a:r>
                      <a:endParaRPr kumimoji="1"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7075">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メキシコ</a:t>
                      </a:r>
                      <a:endParaRPr kumimoji="1" lang="ja-JP" altLang="en-US" sz="2000" b="0" i="0" u="none" strike="noStrike" cap="none" normalizeH="0" baseline="0" dirty="0" smtClean="0">
                        <a:ln>
                          <a:noFill/>
                        </a:ln>
                        <a:solidFill>
                          <a:schemeClr val="tx1"/>
                        </a:solidFill>
                        <a:effectLst/>
                        <a:latin typeface="ＭＳ Ｐゴシック" charset="-128"/>
                        <a:ea typeface="ＭＳ Ｐゴシック" charset="-128"/>
                      </a:endParaRPr>
                    </a:p>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⇒米</a:t>
                      </a:r>
                      <a:endParaRPr kumimoji="1" lang="ja-JP" altLang="en-US" sz="2400" b="0" i="0" u="none" strike="noStrike" cap="none" normalizeH="0" baseline="0" dirty="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84%</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8%</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7%</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1%</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2825">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米</a:t>
                      </a:r>
                    </a:p>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⇒メキシコ</a:t>
                      </a:r>
                      <a:endParaRPr kumimoji="1"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43%</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18%</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38%</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1%</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4413">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カナダ</a:t>
                      </a:r>
                    </a:p>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⇒メキシコ</a:t>
                      </a:r>
                      <a:endParaRPr kumimoji="1"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41%</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19%</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38%</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1%</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7075">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メキシコ</a:t>
                      </a:r>
                    </a:p>
                    <a:p>
                      <a:pPr marL="342900" marR="0" lvl="0" indent="-342900" algn="l" defTabSz="914400" rtl="0" eaLnBrk="1" fontAlgn="t" latinLnBrk="0" hangingPunct="1">
                        <a:lnSpc>
                          <a:spcPct val="100000"/>
                        </a:lnSpc>
                        <a:spcBef>
                          <a:spcPct val="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ＭＳ Ｐゴシック" charset="-128"/>
                          <a:ea typeface="ＭＳ Ｐゴシック" charset="-128"/>
                        </a:rPr>
                        <a:t>⇒カナダ</a:t>
                      </a:r>
                      <a:endParaRPr kumimoji="1"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79%</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8%</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ＭＳ Ｐゴシック" charset="-128"/>
                          <a:ea typeface="ＭＳ Ｐゴシック" charset="-128"/>
                        </a:rPr>
                        <a:t>12%</a:t>
                      </a:r>
                      <a:endParaRPr kumimoji="1" lang="en-US" altLang="ja-JP" sz="36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ＭＳ Ｐゴシック" charset="-128"/>
                          <a:ea typeface="ＭＳ Ｐゴシック" charset="-128"/>
                        </a:rPr>
                        <a:t>1%</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116" name="Group 276"/>
          <p:cNvGraphicFramePr>
            <a:graphicFrameLocks noGrp="1"/>
          </p:cNvGraphicFramePr>
          <p:nvPr/>
        </p:nvGraphicFramePr>
        <p:xfrm>
          <a:off x="179388" y="1844675"/>
          <a:ext cx="8569325" cy="4357688"/>
        </p:xfrm>
        <a:graphic>
          <a:graphicData uri="http://schemas.openxmlformats.org/drawingml/2006/table">
            <a:tbl>
              <a:tblPr/>
              <a:tblGrid>
                <a:gridCol w="865187"/>
                <a:gridCol w="865188"/>
                <a:gridCol w="865187"/>
                <a:gridCol w="863600"/>
                <a:gridCol w="866775"/>
                <a:gridCol w="865188"/>
                <a:gridCol w="844550"/>
                <a:gridCol w="842962"/>
                <a:gridCol w="846138"/>
                <a:gridCol w="844550"/>
              </a:tblGrid>
              <a:tr h="863600">
                <a:tc gridSpan="6">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dirty="0" smtClean="0">
                          <a:ln>
                            <a:noFill/>
                          </a:ln>
                          <a:solidFill>
                            <a:schemeClr val="tx1"/>
                          </a:solidFill>
                          <a:effectLst/>
                          <a:latin typeface="ＭＳ Ｐゴシック" charset="-128"/>
                          <a:ea typeface="ＭＳ Ｐゴシック" charset="-128"/>
                        </a:rPr>
                        <a:t>平均増加率（％）</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域内・域外貿易比率（％）</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682625">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1985</a:t>
                      </a: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a:t>
                      </a: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1990</a:t>
                      </a: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年</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1990</a:t>
                      </a: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a:t>
                      </a: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1999</a:t>
                      </a: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年</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1990</a:t>
                      </a: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年</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1999</a:t>
                      </a: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年</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6826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域内</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域外</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世界</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域内</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E0E3"/>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域外</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世界</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域内</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域外</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域内</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E0E3"/>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ＭＳ Ｐゴシック" charset="-128"/>
                          <a:ea typeface="ＭＳ Ｐゴシック" charset="-128"/>
                        </a:rPr>
                        <a:t>域外</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4213">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9.6</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11.9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10.9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10.7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4.7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7.5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41.4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58.6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53.9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ＭＳ Ｐゴシック" charset="-128"/>
                          <a:ea typeface="ＭＳ Ｐゴシック" charset="-128"/>
                        </a:rPr>
                        <a:t>46.1</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44625">
                <a:tc gridSpan="6">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ＭＳ 明朝" charset="-128"/>
                          <a:ea typeface="ＭＳ 明朝" charset="-128"/>
                        </a:rPr>
                        <a:t>（資料）日本貿易振興会「ジェトロ貿易白書 </a:t>
                      </a:r>
                      <a:r>
                        <a:rPr kumimoji="1" lang="en-US" altLang="ja-JP" sz="1200" b="0" i="0" u="none" strike="noStrike" cap="none" normalizeH="0" baseline="0" dirty="0" smtClean="0">
                          <a:ln>
                            <a:noFill/>
                          </a:ln>
                          <a:solidFill>
                            <a:schemeClr val="tx1"/>
                          </a:solidFill>
                          <a:effectLst/>
                          <a:latin typeface="ＭＳ 明朝" charset="-128"/>
                          <a:ea typeface="ＭＳ 明朝" charset="-128"/>
                        </a:rPr>
                        <a:t>2000</a:t>
                      </a:r>
                      <a:r>
                        <a:rPr kumimoji="1" lang="ja-JP" altLang="en-US" sz="1200" b="0" i="0" u="none" strike="noStrike" cap="none" normalizeH="0" baseline="0" dirty="0" smtClean="0">
                          <a:ln>
                            <a:noFill/>
                          </a:ln>
                          <a:solidFill>
                            <a:schemeClr val="tx1"/>
                          </a:solidFill>
                          <a:effectLst/>
                          <a:latin typeface="ＭＳ 明朝" charset="-128"/>
                          <a:ea typeface="ＭＳ 明朝" charset="-128"/>
                        </a:rPr>
                        <a:t>年版」より作成。</a:t>
                      </a:r>
                      <a:endParaRPr kumimoji="1" lang="ja-JP" altLang="en-US" sz="2000" b="0" i="0" u="none" strike="noStrike" cap="none" normalizeH="0" baseline="0" dirty="0" smtClean="0">
                        <a:ln>
                          <a:noFill/>
                        </a:ln>
                        <a:solidFill>
                          <a:schemeClr val="tx1"/>
                        </a:solidFill>
                        <a:effectLst/>
                        <a:latin typeface="Arial" charset="0"/>
                        <a:ea typeface="ＭＳ Ｐゴシック" charset="-128"/>
                      </a:endParaRPr>
                    </a:p>
                  </a:txBody>
                  <a:tcPr anchor="b"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dirty="0" smtClean="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smtClean="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smtClean="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smtClean="0">
                        <a:ln>
                          <a:noFill/>
                        </a:ln>
                        <a:solidFill>
                          <a:schemeClr val="tx1"/>
                        </a:solidFill>
                        <a:effectLst/>
                        <a:latin typeface="Arial" charset="0"/>
                        <a:ea typeface="ＭＳ Ｐゴシック" charset="-128"/>
                      </a:endParaRPr>
                    </a:p>
                  </a:txBody>
                  <a:tcPr anchor="b"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54322" name="Rectangle 254"/>
          <p:cNvSpPr>
            <a:spLocks noGrp="1" noChangeArrowheads="1"/>
          </p:cNvSpPr>
          <p:nvPr>
            <p:ph type="title"/>
          </p:nvPr>
        </p:nvSpPr>
        <p:spPr/>
        <p:txBody>
          <a:bodyPr>
            <a:normAutofit/>
          </a:bodyPr>
          <a:lstStyle/>
          <a:p>
            <a:pPr eaLnBrk="1" hangingPunct="1"/>
            <a:r>
              <a:rPr lang="ja-JP" altLang="en-US" smtClean="0">
                <a:solidFill>
                  <a:schemeClr val="tx1"/>
                </a:solidFill>
              </a:rPr>
              <a:t>ＮＡＦＴＡの域内・域外貿易</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5"/>
          <p:cNvGraphicFramePr>
            <a:graphicFrameLocks noGrp="1" noChangeAspect="1"/>
          </p:cNvGraphicFramePr>
          <p:nvPr>
            <p:ph idx="1"/>
          </p:nvPr>
        </p:nvGraphicFramePr>
        <p:xfrm>
          <a:off x="250825" y="1697038"/>
          <a:ext cx="8382000" cy="4876800"/>
        </p:xfrm>
        <a:graphic>
          <a:graphicData uri="http://schemas.openxmlformats.org/presentationml/2006/ole">
            <mc:AlternateContent xmlns:mc="http://schemas.openxmlformats.org/markup-compatibility/2006">
              <mc:Choice xmlns:v="urn:schemas-microsoft-com:vml" Requires="v">
                <p:oleObj spid="_x0000_s4112" name="グラフ" r:id="rId5" imgW="5238790" imgH="3047840" progId="Excel.Sheet.8">
                  <p:embed/>
                </p:oleObj>
              </mc:Choice>
              <mc:Fallback>
                <p:oleObj name="グラフ" r:id="rId5" imgW="5238790" imgH="3047840" progId="Excel.Shee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3343" t="7422" b="3972"/>
                      <a:stretch>
                        <a:fillRect/>
                      </a:stretch>
                    </p:blipFill>
                    <p:spPr bwMode="auto">
                      <a:xfrm>
                        <a:off x="250825" y="1697038"/>
                        <a:ext cx="8382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Rectangle 6"/>
          <p:cNvSpPr>
            <a:spLocks noGrp="1" noChangeArrowheads="1"/>
          </p:cNvSpPr>
          <p:nvPr>
            <p:ph type="title"/>
          </p:nvPr>
        </p:nvSpPr>
        <p:spPr/>
        <p:txBody>
          <a:bodyPr>
            <a:normAutofit/>
          </a:bodyPr>
          <a:lstStyle/>
          <a:p>
            <a:pPr eaLnBrk="1" hangingPunct="1"/>
            <a:r>
              <a:rPr lang="ja-JP" altLang="en-US" smtClean="0"/>
              <a:t>世界</a:t>
            </a:r>
            <a:r>
              <a:rPr lang="en-US" altLang="ja-JP" smtClean="0"/>
              <a:t>FDI</a:t>
            </a:r>
            <a:r>
              <a:rPr lang="ja-JP" altLang="en-US" smtClean="0"/>
              <a:t>に占める</a:t>
            </a:r>
            <a:r>
              <a:rPr lang="en-US" altLang="ja-JP" smtClean="0"/>
              <a:t>NAFTA</a:t>
            </a:r>
            <a:r>
              <a:rPr lang="ja-JP" altLang="en-US" smtClean="0"/>
              <a:t>のシェア</a:t>
            </a:r>
          </a:p>
        </p:txBody>
      </p:sp>
      <p:sp>
        <p:nvSpPr>
          <p:cNvPr id="4100" name="Line 8"/>
          <p:cNvSpPr>
            <a:spLocks noChangeShapeType="1"/>
          </p:cNvSpPr>
          <p:nvPr/>
        </p:nvSpPr>
        <p:spPr bwMode="auto">
          <a:xfrm flipV="1">
            <a:off x="3851275" y="1700213"/>
            <a:ext cx="0" cy="3600450"/>
          </a:xfrm>
          <a:prstGeom prst="line">
            <a:avLst/>
          </a:prstGeom>
          <a:noFill/>
          <a:ln w="38100">
            <a:solidFill>
              <a:schemeClr val="tx1"/>
            </a:solidFill>
            <a:round/>
            <a:headEnd/>
            <a:tailEnd/>
          </a:ln>
        </p:spPr>
        <p:txBody>
          <a:bodyPr/>
          <a:lstStyle/>
          <a:p>
            <a:endParaRPr lang="ja-JP" altLang="en-US"/>
          </a:p>
        </p:txBody>
      </p:sp>
      <p:sp>
        <p:nvSpPr>
          <p:cNvPr id="4101" name="Text Box 9"/>
          <p:cNvSpPr txBox="1">
            <a:spLocks noChangeArrowheads="1"/>
          </p:cNvSpPr>
          <p:nvPr/>
        </p:nvSpPr>
        <p:spPr bwMode="auto">
          <a:xfrm>
            <a:off x="3040063" y="1289050"/>
            <a:ext cx="1419225" cy="366713"/>
          </a:xfrm>
          <a:prstGeom prst="rect">
            <a:avLst/>
          </a:prstGeom>
          <a:noFill/>
          <a:ln w="9525">
            <a:noFill/>
            <a:miter lim="800000"/>
            <a:headEnd/>
            <a:tailEnd/>
          </a:ln>
        </p:spPr>
        <p:txBody>
          <a:bodyPr wrap="none">
            <a:spAutoFit/>
          </a:bodyPr>
          <a:lstStyle/>
          <a:p>
            <a:r>
              <a:rPr lang="en-US" altLang="ja-JP" sz="1800" b="1"/>
              <a:t>NAFTA</a:t>
            </a:r>
            <a:r>
              <a:rPr lang="ja-JP" altLang="en-US" sz="1800" b="1"/>
              <a:t>発効</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5"/>
          <p:cNvGraphicFramePr>
            <a:graphicFrameLocks noGrp="1" noChangeAspect="1"/>
          </p:cNvGraphicFramePr>
          <p:nvPr>
            <p:ph idx="1"/>
          </p:nvPr>
        </p:nvGraphicFramePr>
        <p:xfrm>
          <a:off x="457200" y="1614488"/>
          <a:ext cx="8228013" cy="4259262"/>
        </p:xfrm>
        <a:graphic>
          <a:graphicData uri="http://schemas.openxmlformats.org/presentationml/2006/ole">
            <mc:AlternateContent xmlns:mc="http://schemas.openxmlformats.org/markup-compatibility/2006">
              <mc:Choice xmlns:v="urn:schemas-microsoft-com:vml" Requires="v">
                <p:oleObj spid="_x0000_s5136" name="グラフ" r:id="rId5" imgW="8906015" imgH="4610020" progId="Excel.Sheet.8">
                  <p:embed/>
                </p:oleObj>
              </mc:Choice>
              <mc:Fallback>
                <p:oleObj name="グラフ" r:id="rId5" imgW="8906015" imgH="4610020" progId="Excel.Shee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978" t="3842" r="2579" b="5287"/>
                      <a:stretch>
                        <a:fillRect/>
                      </a:stretch>
                    </p:blipFill>
                    <p:spPr bwMode="auto">
                      <a:xfrm>
                        <a:off x="457200" y="1614488"/>
                        <a:ext cx="8228013" cy="425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6"/>
          <p:cNvSpPr>
            <a:spLocks noGrp="1" noChangeArrowheads="1"/>
          </p:cNvSpPr>
          <p:nvPr>
            <p:ph type="title"/>
          </p:nvPr>
        </p:nvSpPr>
        <p:spPr/>
        <p:txBody>
          <a:bodyPr>
            <a:normAutofit/>
          </a:bodyPr>
          <a:lstStyle/>
          <a:p>
            <a:pPr eaLnBrk="1" hangingPunct="1"/>
            <a:r>
              <a:rPr lang="ja-JP" altLang="en-US" smtClean="0"/>
              <a:t>米国の対メキシコ直接投資の推移</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コンテンツ プレースホルダ 2"/>
          <p:cNvSpPr>
            <a:spLocks noGrp="1"/>
          </p:cNvSpPr>
          <p:nvPr>
            <p:ph idx="1"/>
          </p:nvPr>
        </p:nvSpPr>
        <p:spPr/>
        <p:txBody>
          <a:bodyPr>
            <a:normAutofit/>
          </a:bodyPr>
          <a:lstStyle/>
          <a:p>
            <a:pPr eaLnBrk="1" hangingPunct="1"/>
            <a:r>
              <a:rPr lang="en-US" altLang="ja-JP" sz="3200" dirty="0" smtClean="0"/>
              <a:t>NAFTA</a:t>
            </a:r>
            <a:r>
              <a:rPr lang="ja-JP" altLang="en-US" sz="3200" dirty="0" smtClean="0"/>
              <a:t>域内の貿易の拡大</a:t>
            </a:r>
            <a:endParaRPr lang="en-US" altLang="ja-JP" sz="3200" dirty="0" smtClean="0"/>
          </a:p>
          <a:p>
            <a:pPr lvl="1" eaLnBrk="1" hangingPunct="1"/>
            <a:r>
              <a:rPr lang="ja-JP" altLang="en-US" sz="2800" dirty="0" smtClean="0"/>
              <a:t>米国の輸出（</a:t>
            </a:r>
            <a:r>
              <a:rPr lang="en-US" altLang="ja-JP" sz="2800" dirty="0" smtClean="0"/>
              <a:t> 1993</a:t>
            </a:r>
            <a:r>
              <a:rPr lang="ja-JP" altLang="en-US" sz="2800" dirty="0" smtClean="0"/>
              <a:t>年～</a:t>
            </a:r>
            <a:r>
              <a:rPr lang="en-US" altLang="ja-JP" sz="2800" dirty="0" smtClean="0"/>
              <a:t>2004</a:t>
            </a:r>
            <a:r>
              <a:rPr lang="ja-JP" altLang="en-US" sz="2800" dirty="0" smtClean="0"/>
              <a:t>年）</a:t>
            </a:r>
            <a:endParaRPr lang="en-US" altLang="ja-JP" sz="2800" dirty="0" smtClean="0"/>
          </a:p>
          <a:p>
            <a:pPr lvl="2" eaLnBrk="1" hangingPunct="1"/>
            <a:r>
              <a:rPr lang="ja-JP" altLang="en-US" sz="2800" dirty="0" smtClean="0"/>
              <a:t>メキシコへの輸出額：約</a:t>
            </a:r>
            <a:r>
              <a:rPr lang="en-US" altLang="ja-JP" sz="2800" dirty="0" smtClean="0"/>
              <a:t>166</a:t>
            </a:r>
            <a:r>
              <a:rPr lang="ja-JP" altLang="en-US" sz="2800" dirty="0" smtClean="0"/>
              <a:t>％増</a:t>
            </a:r>
            <a:endParaRPr lang="en-US" altLang="ja-JP" sz="2800" dirty="0" smtClean="0"/>
          </a:p>
          <a:p>
            <a:pPr lvl="2" eaLnBrk="1" hangingPunct="1"/>
            <a:r>
              <a:rPr lang="ja-JP" altLang="en-US" sz="2800" dirty="0" smtClean="0"/>
              <a:t>カナダへの輸出額：約</a:t>
            </a:r>
            <a:r>
              <a:rPr lang="en-US" altLang="ja-JP" sz="2800" dirty="0" smtClean="0"/>
              <a:t>89</a:t>
            </a:r>
            <a:r>
              <a:rPr lang="ja-JP" altLang="en-US" sz="2800" dirty="0" smtClean="0"/>
              <a:t>％増</a:t>
            </a:r>
            <a:endParaRPr lang="en-US" altLang="ja-JP" sz="2800" dirty="0" smtClean="0"/>
          </a:p>
          <a:p>
            <a:pPr lvl="2" eaLnBrk="1" hangingPunct="1"/>
            <a:r>
              <a:rPr lang="ja-JP" altLang="en-US" sz="2800" dirty="0" smtClean="0"/>
              <a:t>米国の輸出額全体：約</a:t>
            </a:r>
            <a:r>
              <a:rPr lang="en-US" altLang="ja-JP" sz="2800" dirty="0" smtClean="0"/>
              <a:t>76</a:t>
            </a:r>
            <a:r>
              <a:rPr lang="ja-JP" altLang="en-US" sz="2800" dirty="0" smtClean="0"/>
              <a:t>％増</a:t>
            </a:r>
            <a:endParaRPr lang="en-US" altLang="ja-JP" sz="2800" dirty="0" smtClean="0"/>
          </a:p>
          <a:p>
            <a:pPr lvl="1" eaLnBrk="1" hangingPunct="1"/>
            <a:r>
              <a:rPr lang="ja-JP" altLang="en-US" sz="2800" dirty="0" smtClean="0"/>
              <a:t>米国の輸入（</a:t>
            </a:r>
            <a:r>
              <a:rPr lang="en-US" altLang="ja-JP" sz="2800" dirty="0" smtClean="0"/>
              <a:t> 1993</a:t>
            </a:r>
            <a:r>
              <a:rPr lang="ja-JP" altLang="en-US" sz="2800" dirty="0" smtClean="0"/>
              <a:t>年～</a:t>
            </a:r>
            <a:r>
              <a:rPr lang="en-US" altLang="ja-JP" sz="2800" dirty="0" smtClean="0"/>
              <a:t>2004</a:t>
            </a:r>
            <a:r>
              <a:rPr lang="ja-JP" altLang="en-US" sz="2800" dirty="0" smtClean="0"/>
              <a:t>年）</a:t>
            </a:r>
            <a:endParaRPr lang="en-US" altLang="ja-JP" sz="2800" dirty="0" smtClean="0"/>
          </a:p>
          <a:p>
            <a:pPr lvl="2" eaLnBrk="1" hangingPunct="1"/>
            <a:r>
              <a:rPr lang="ja-JP" altLang="en-US" sz="2800" dirty="0" smtClean="0"/>
              <a:t>メキシコからの輸入額：約</a:t>
            </a:r>
            <a:r>
              <a:rPr lang="en-US" altLang="ja-JP" sz="2800" dirty="0" smtClean="0"/>
              <a:t>290</a:t>
            </a:r>
            <a:r>
              <a:rPr lang="ja-JP" altLang="en-US" sz="2800" dirty="0" smtClean="0"/>
              <a:t>％増</a:t>
            </a:r>
            <a:endParaRPr lang="en-US" altLang="ja-JP" sz="2800" dirty="0" smtClean="0"/>
          </a:p>
          <a:p>
            <a:pPr lvl="2" eaLnBrk="1" hangingPunct="1"/>
            <a:r>
              <a:rPr lang="ja-JP" altLang="en-US" sz="2800" dirty="0" smtClean="0"/>
              <a:t>カナダからの輸入額：約</a:t>
            </a:r>
            <a:r>
              <a:rPr lang="en-US" altLang="ja-JP" sz="2800" dirty="0" smtClean="0"/>
              <a:t>130</a:t>
            </a:r>
            <a:r>
              <a:rPr lang="ja-JP" altLang="en-US" sz="2800" dirty="0" smtClean="0"/>
              <a:t>％増</a:t>
            </a:r>
            <a:endParaRPr lang="en-US" altLang="ja-JP" sz="2800" dirty="0" smtClean="0"/>
          </a:p>
          <a:p>
            <a:pPr lvl="2" eaLnBrk="1" hangingPunct="1"/>
            <a:r>
              <a:rPr lang="ja-JP" altLang="en-US" sz="2800" dirty="0" smtClean="0"/>
              <a:t>米国の輸入額全体：約</a:t>
            </a:r>
            <a:r>
              <a:rPr lang="en-US" altLang="ja-JP" sz="2800" dirty="0" smtClean="0"/>
              <a:t>153</a:t>
            </a:r>
            <a:r>
              <a:rPr lang="ja-JP" altLang="en-US" sz="2800" dirty="0" smtClean="0"/>
              <a:t>％増となっている。</a:t>
            </a:r>
          </a:p>
        </p:txBody>
      </p:sp>
      <p:sp>
        <p:nvSpPr>
          <p:cNvPr id="55298" name="タイトル 1"/>
          <p:cNvSpPr>
            <a:spLocks noGrp="1"/>
          </p:cNvSpPr>
          <p:nvPr>
            <p:ph type="title"/>
          </p:nvPr>
        </p:nvSpPr>
        <p:spPr/>
        <p:txBody>
          <a:bodyPr/>
          <a:lstStyle/>
          <a:p>
            <a:pPr eaLnBrk="1" hangingPunct="1"/>
            <a:r>
              <a:rPr lang="en-US" altLang="ja-JP" b="1" u="sng" dirty="0" smtClean="0"/>
              <a:t>NAFTA</a:t>
            </a:r>
            <a:r>
              <a:rPr lang="ja-JP" altLang="en-US" b="1" u="sng" dirty="0" smtClean="0"/>
              <a:t>の影響</a:t>
            </a:r>
            <a:endParaRPr lang="ja-JP" alt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idx="1"/>
          </p:nvPr>
        </p:nvSpPr>
        <p:spPr>
          <a:xfrm>
            <a:off x="2195513" y="1341438"/>
            <a:ext cx="6948487" cy="5257800"/>
          </a:xfrm>
        </p:spPr>
        <p:txBody>
          <a:bodyPr>
            <a:normAutofit/>
          </a:bodyPr>
          <a:lstStyle/>
          <a:p>
            <a:pPr marL="609600" indent="-609600" eaLnBrk="1" hangingPunct="1">
              <a:buFont typeface="Wingdings" pitchFamily="2" charset="2"/>
              <a:buAutoNum type="circleNumDbPlain"/>
              <a:defRPr/>
            </a:pPr>
            <a:r>
              <a:rPr lang="ja-JP" altLang="en-US" sz="2800" smtClean="0"/>
              <a:t>効果の偏在</a:t>
            </a:r>
          </a:p>
          <a:p>
            <a:pPr marL="990600" lvl="1" indent="-533400" eaLnBrk="1" hangingPunct="1">
              <a:buFont typeface="Wingdings" pitchFamily="2" charset="2"/>
              <a:buChar char="n"/>
              <a:defRPr/>
            </a:pPr>
            <a:r>
              <a:rPr lang="ja-JP" altLang="en-US" sz="2400" smtClean="0"/>
              <a:t>メキシコ</a:t>
            </a:r>
            <a:r>
              <a:rPr lang="en-US" altLang="ja-JP" sz="2400" smtClean="0"/>
              <a:t>:</a:t>
            </a:r>
            <a:r>
              <a:rPr lang="ja-JP" altLang="en-US" sz="2400" smtClean="0"/>
              <a:t>雇用増</a:t>
            </a:r>
          </a:p>
          <a:p>
            <a:pPr marL="990600" lvl="1" indent="-533400" eaLnBrk="1" hangingPunct="1">
              <a:buFont typeface="Wingdings" pitchFamily="2" charset="2"/>
              <a:buChar char="n"/>
              <a:defRPr/>
            </a:pPr>
            <a:r>
              <a:rPr lang="ja-JP" altLang="en-US" sz="2400" smtClean="0"/>
              <a:t>米国</a:t>
            </a:r>
            <a:r>
              <a:rPr lang="en-US" altLang="ja-JP" sz="2400" smtClean="0"/>
              <a:t>:</a:t>
            </a:r>
            <a:r>
              <a:rPr lang="ja-JP" altLang="en-US" sz="2400" smtClean="0"/>
              <a:t>比較劣位産業の衰退、失業不安</a:t>
            </a:r>
          </a:p>
          <a:p>
            <a:pPr marL="609600" indent="-609600" eaLnBrk="1" hangingPunct="1">
              <a:buFont typeface="Wingdings" pitchFamily="2" charset="2"/>
              <a:buAutoNum type="circleNumDbPlain"/>
              <a:defRPr/>
            </a:pPr>
            <a:r>
              <a:rPr lang="ja-JP" altLang="en-US" sz="2800" smtClean="0"/>
              <a:t>環境問題</a:t>
            </a:r>
          </a:p>
          <a:p>
            <a:pPr marL="990600" lvl="1" indent="-533400" eaLnBrk="1" hangingPunct="1">
              <a:buFont typeface="Wingdings" pitchFamily="2" charset="2"/>
              <a:buChar char="n"/>
              <a:defRPr/>
            </a:pPr>
            <a:r>
              <a:rPr lang="ja-JP" altLang="en-US" sz="2400" smtClean="0"/>
              <a:t>メキシコの公害問題</a:t>
            </a:r>
          </a:p>
          <a:p>
            <a:pPr marL="609600" indent="-609600" eaLnBrk="1" hangingPunct="1">
              <a:buFont typeface="Wingdings" pitchFamily="2" charset="2"/>
              <a:buAutoNum type="circleNumDbPlain"/>
              <a:defRPr/>
            </a:pPr>
            <a:r>
              <a:rPr lang="ja-JP" altLang="en-US" sz="2800" smtClean="0"/>
              <a:t>規制緩和策の運用</a:t>
            </a:r>
          </a:p>
          <a:p>
            <a:pPr marL="990600" lvl="1" indent="-533400" eaLnBrk="1" hangingPunct="1">
              <a:buFont typeface="Wingdings" pitchFamily="2" charset="2"/>
              <a:buChar char="n"/>
              <a:defRPr/>
            </a:pPr>
            <a:r>
              <a:rPr lang="ja-JP" altLang="en-US" sz="2400" smtClean="0"/>
              <a:t>原産地規制、関税の段階的削減</a:t>
            </a:r>
          </a:p>
          <a:p>
            <a:pPr marL="990600" lvl="1" indent="-533400" eaLnBrk="1" hangingPunct="1">
              <a:buFont typeface="Wingdings" pitchFamily="2" charset="2"/>
              <a:buChar char="n"/>
              <a:defRPr/>
            </a:pPr>
            <a:r>
              <a:rPr lang="ja-JP" altLang="en-US" sz="2400" smtClean="0"/>
              <a:t>マキラドーラの撤廃</a:t>
            </a:r>
          </a:p>
          <a:p>
            <a:pPr marL="990600" lvl="1" indent="-533400" eaLnBrk="1" hangingPunct="1">
              <a:buFont typeface="Wingdings" pitchFamily="2" charset="2"/>
              <a:buChar char="n"/>
              <a:defRPr/>
            </a:pPr>
            <a:r>
              <a:rPr lang="ja-JP" altLang="en-US" sz="2400" smtClean="0"/>
              <a:t>選択的セーフガード</a:t>
            </a:r>
          </a:p>
          <a:p>
            <a:pPr marL="609600" indent="-609600" eaLnBrk="1" hangingPunct="1">
              <a:buFont typeface="Wingdings" pitchFamily="2" charset="2"/>
              <a:buAutoNum type="circleNumDbPlain"/>
              <a:defRPr/>
            </a:pPr>
            <a:r>
              <a:rPr lang="ja-JP" altLang="en-US" sz="2800" smtClean="0"/>
              <a:t>メキシコの経営環境</a:t>
            </a:r>
          </a:p>
          <a:p>
            <a:pPr marL="990600" lvl="1" indent="-533400" eaLnBrk="1" hangingPunct="1">
              <a:buFont typeface="Wingdings" pitchFamily="2" charset="2"/>
              <a:buChar char="n"/>
              <a:defRPr/>
            </a:pPr>
            <a:r>
              <a:rPr lang="ja-JP" altLang="en-US" sz="2400" smtClean="0"/>
              <a:t>賃金上昇、治安悪化、労働争議の表面化</a:t>
            </a:r>
          </a:p>
        </p:txBody>
      </p:sp>
      <p:sp>
        <p:nvSpPr>
          <p:cNvPr id="162818" name="Rectangle 2"/>
          <p:cNvSpPr>
            <a:spLocks noGrp="1" noChangeArrowheads="1"/>
          </p:cNvSpPr>
          <p:nvPr>
            <p:ph type="title"/>
          </p:nvPr>
        </p:nvSpPr>
        <p:spPr/>
        <p:txBody>
          <a:bodyPr/>
          <a:lstStyle/>
          <a:p>
            <a:pPr eaLnBrk="1" hangingPunct="1">
              <a:defRPr/>
            </a:pPr>
            <a:r>
              <a:rPr lang="en-US" altLang="ja-JP" smtClean="0"/>
              <a:t>NAFTA</a:t>
            </a:r>
            <a:r>
              <a:rPr lang="ja-JP" altLang="en-US" smtClean="0"/>
              <a:t>の課題</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plus(in)">
                                      <p:cBhvr>
                                        <p:cTn id="7" dur="500"/>
                                        <p:tgtEl>
                                          <p:spTgt spid="162819">
                                            <p:txEl>
                                              <p:pRg st="0" end="0"/>
                                            </p:txEl>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62819">
                                            <p:txEl>
                                              <p:pRg st="1" end="1"/>
                                            </p:txEl>
                                          </p:spTgt>
                                        </p:tgtEl>
                                        <p:attrNameLst>
                                          <p:attrName>style.visibility</p:attrName>
                                        </p:attrNameLst>
                                      </p:cBhvr>
                                      <p:to>
                                        <p:strVal val="visible"/>
                                      </p:to>
                                    </p:set>
                                    <p:animEffect transition="in" filter="plus(in)">
                                      <p:cBhvr>
                                        <p:cTn id="10" dur="500"/>
                                        <p:tgtEl>
                                          <p:spTgt spid="162819">
                                            <p:txEl>
                                              <p:pRg st="1" end="1"/>
                                            </p:txEl>
                                          </p:spTgt>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162819">
                                            <p:txEl>
                                              <p:pRg st="2" end="2"/>
                                            </p:txEl>
                                          </p:spTgt>
                                        </p:tgtEl>
                                        <p:attrNameLst>
                                          <p:attrName>style.visibility</p:attrName>
                                        </p:attrNameLst>
                                      </p:cBhvr>
                                      <p:to>
                                        <p:strVal val="visible"/>
                                      </p:to>
                                    </p:set>
                                    <p:animEffect transition="in" filter="plus(in)">
                                      <p:cBhvr>
                                        <p:cTn id="13" dur="500"/>
                                        <p:tgtEl>
                                          <p:spTgt spid="1628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62819">
                                            <p:txEl>
                                              <p:pRg st="3" end="3"/>
                                            </p:txEl>
                                          </p:spTgt>
                                        </p:tgtEl>
                                        <p:attrNameLst>
                                          <p:attrName>style.visibility</p:attrName>
                                        </p:attrNameLst>
                                      </p:cBhvr>
                                      <p:to>
                                        <p:strVal val="visible"/>
                                      </p:to>
                                    </p:set>
                                    <p:animEffect transition="in" filter="plus(in)">
                                      <p:cBhvr>
                                        <p:cTn id="18" dur="500"/>
                                        <p:tgtEl>
                                          <p:spTgt spid="162819">
                                            <p:txEl>
                                              <p:pRg st="3" end="3"/>
                                            </p:txEl>
                                          </p:spTgt>
                                        </p:tgtEl>
                                      </p:cBhvr>
                                    </p:animEffect>
                                  </p:childTnLst>
                                </p:cTn>
                              </p:par>
                              <p:par>
                                <p:cTn id="19" presetID="13" presetClass="entr" presetSubtype="16" fill="hold" grpId="0" nodeType="withEffect">
                                  <p:stCondLst>
                                    <p:cond delay="0"/>
                                  </p:stCondLst>
                                  <p:childTnLst>
                                    <p:set>
                                      <p:cBhvr>
                                        <p:cTn id="20" dur="1" fill="hold">
                                          <p:stCondLst>
                                            <p:cond delay="0"/>
                                          </p:stCondLst>
                                        </p:cTn>
                                        <p:tgtEl>
                                          <p:spTgt spid="162819">
                                            <p:txEl>
                                              <p:pRg st="4" end="4"/>
                                            </p:txEl>
                                          </p:spTgt>
                                        </p:tgtEl>
                                        <p:attrNameLst>
                                          <p:attrName>style.visibility</p:attrName>
                                        </p:attrNameLst>
                                      </p:cBhvr>
                                      <p:to>
                                        <p:strVal val="visible"/>
                                      </p:to>
                                    </p:set>
                                    <p:animEffect transition="in" filter="plus(in)">
                                      <p:cBhvr>
                                        <p:cTn id="21" dur="500"/>
                                        <p:tgtEl>
                                          <p:spTgt spid="16281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162819">
                                            <p:txEl>
                                              <p:pRg st="5" end="5"/>
                                            </p:txEl>
                                          </p:spTgt>
                                        </p:tgtEl>
                                        <p:attrNameLst>
                                          <p:attrName>style.visibility</p:attrName>
                                        </p:attrNameLst>
                                      </p:cBhvr>
                                      <p:to>
                                        <p:strVal val="visible"/>
                                      </p:to>
                                    </p:set>
                                    <p:animEffect transition="in" filter="plus(in)">
                                      <p:cBhvr>
                                        <p:cTn id="26" dur="500"/>
                                        <p:tgtEl>
                                          <p:spTgt spid="162819">
                                            <p:txEl>
                                              <p:pRg st="5" end="5"/>
                                            </p:txEl>
                                          </p:spTgt>
                                        </p:tgtEl>
                                      </p:cBhvr>
                                    </p:animEffect>
                                  </p:childTnLst>
                                </p:cTn>
                              </p:par>
                              <p:par>
                                <p:cTn id="27" presetID="13" presetClass="entr" presetSubtype="16" fill="hold" grpId="0" nodeType="withEffect">
                                  <p:stCondLst>
                                    <p:cond delay="0"/>
                                  </p:stCondLst>
                                  <p:childTnLst>
                                    <p:set>
                                      <p:cBhvr>
                                        <p:cTn id="28" dur="1" fill="hold">
                                          <p:stCondLst>
                                            <p:cond delay="0"/>
                                          </p:stCondLst>
                                        </p:cTn>
                                        <p:tgtEl>
                                          <p:spTgt spid="162819">
                                            <p:txEl>
                                              <p:pRg st="6" end="6"/>
                                            </p:txEl>
                                          </p:spTgt>
                                        </p:tgtEl>
                                        <p:attrNameLst>
                                          <p:attrName>style.visibility</p:attrName>
                                        </p:attrNameLst>
                                      </p:cBhvr>
                                      <p:to>
                                        <p:strVal val="visible"/>
                                      </p:to>
                                    </p:set>
                                    <p:animEffect transition="in" filter="plus(in)">
                                      <p:cBhvr>
                                        <p:cTn id="29" dur="500"/>
                                        <p:tgtEl>
                                          <p:spTgt spid="162819">
                                            <p:txEl>
                                              <p:pRg st="6" end="6"/>
                                            </p:txEl>
                                          </p:spTgt>
                                        </p:tgtEl>
                                      </p:cBhvr>
                                    </p:animEffect>
                                  </p:childTnLst>
                                </p:cTn>
                              </p:par>
                              <p:par>
                                <p:cTn id="30" presetID="13" presetClass="entr" presetSubtype="16" fill="hold" grpId="0" nodeType="withEffect">
                                  <p:stCondLst>
                                    <p:cond delay="0"/>
                                  </p:stCondLst>
                                  <p:childTnLst>
                                    <p:set>
                                      <p:cBhvr>
                                        <p:cTn id="31" dur="1" fill="hold">
                                          <p:stCondLst>
                                            <p:cond delay="0"/>
                                          </p:stCondLst>
                                        </p:cTn>
                                        <p:tgtEl>
                                          <p:spTgt spid="162819">
                                            <p:txEl>
                                              <p:pRg st="7" end="7"/>
                                            </p:txEl>
                                          </p:spTgt>
                                        </p:tgtEl>
                                        <p:attrNameLst>
                                          <p:attrName>style.visibility</p:attrName>
                                        </p:attrNameLst>
                                      </p:cBhvr>
                                      <p:to>
                                        <p:strVal val="visible"/>
                                      </p:to>
                                    </p:set>
                                    <p:animEffect transition="in" filter="plus(in)">
                                      <p:cBhvr>
                                        <p:cTn id="32" dur="500"/>
                                        <p:tgtEl>
                                          <p:spTgt spid="162819">
                                            <p:txEl>
                                              <p:pRg st="7" end="7"/>
                                            </p:txEl>
                                          </p:spTgt>
                                        </p:tgtEl>
                                      </p:cBhvr>
                                    </p:animEffect>
                                  </p:childTnLst>
                                </p:cTn>
                              </p:par>
                              <p:par>
                                <p:cTn id="33" presetID="13" presetClass="entr" presetSubtype="16" fill="hold" grpId="0" nodeType="withEffect">
                                  <p:stCondLst>
                                    <p:cond delay="0"/>
                                  </p:stCondLst>
                                  <p:childTnLst>
                                    <p:set>
                                      <p:cBhvr>
                                        <p:cTn id="34" dur="1" fill="hold">
                                          <p:stCondLst>
                                            <p:cond delay="0"/>
                                          </p:stCondLst>
                                        </p:cTn>
                                        <p:tgtEl>
                                          <p:spTgt spid="162819">
                                            <p:txEl>
                                              <p:pRg st="8" end="8"/>
                                            </p:txEl>
                                          </p:spTgt>
                                        </p:tgtEl>
                                        <p:attrNameLst>
                                          <p:attrName>style.visibility</p:attrName>
                                        </p:attrNameLst>
                                      </p:cBhvr>
                                      <p:to>
                                        <p:strVal val="visible"/>
                                      </p:to>
                                    </p:set>
                                    <p:animEffect transition="in" filter="plus(in)">
                                      <p:cBhvr>
                                        <p:cTn id="35" dur="500"/>
                                        <p:tgtEl>
                                          <p:spTgt spid="162819">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162819">
                                            <p:txEl>
                                              <p:pRg st="9" end="9"/>
                                            </p:txEl>
                                          </p:spTgt>
                                        </p:tgtEl>
                                        <p:attrNameLst>
                                          <p:attrName>style.visibility</p:attrName>
                                        </p:attrNameLst>
                                      </p:cBhvr>
                                      <p:to>
                                        <p:strVal val="visible"/>
                                      </p:to>
                                    </p:set>
                                    <p:animEffect transition="in" filter="plus(in)">
                                      <p:cBhvr>
                                        <p:cTn id="40" dur="500"/>
                                        <p:tgtEl>
                                          <p:spTgt spid="162819">
                                            <p:txEl>
                                              <p:pRg st="9" end="9"/>
                                            </p:txEl>
                                          </p:spTgt>
                                        </p:tgtEl>
                                      </p:cBhvr>
                                    </p:animEffect>
                                  </p:childTnLst>
                                </p:cTn>
                              </p:par>
                              <p:par>
                                <p:cTn id="41" presetID="13" presetClass="entr" presetSubtype="16" fill="hold" grpId="0" nodeType="withEffect">
                                  <p:stCondLst>
                                    <p:cond delay="0"/>
                                  </p:stCondLst>
                                  <p:childTnLst>
                                    <p:set>
                                      <p:cBhvr>
                                        <p:cTn id="42" dur="1" fill="hold">
                                          <p:stCondLst>
                                            <p:cond delay="0"/>
                                          </p:stCondLst>
                                        </p:cTn>
                                        <p:tgtEl>
                                          <p:spTgt spid="162819">
                                            <p:txEl>
                                              <p:pRg st="10" end="10"/>
                                            </p:txEl>
                                          </p:spTgt>
                                        </p:tgtEl>
                                        <p:attrNameLst>
                                          <p:attrName>style.visibility</p:attrName>
                                        </p:attrNameLst>
                                      </p:cBhvr>
                                      <p:to>
                                        <p:strVal val="visible"/>
                                      </p:to>
                                    </p:set>
                                    <p:animEffect transition="in" filter="plus(in)">
                                      <p:cBhvr>
                                        <p:cTn id="43" dur="500"/>
                                        <p:tgtEl>
                                          <p:spTgt spid="1628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C:\Users\Kishimoto.T\Pictures\2007NEWS\米国FTA反対109.jpg"/>
          <p:cNvPicPr>
            <a:picLocks noChangeAspect="1" noChangeArrowheads="1"/>
          </p:cNvPicPr>
          <p:nvPr/>
        </p:nvPicPr>
        <p:blipFill>
          <a:blip r:embed="rId3" cstate="print"/>
          <a:srcRect t="4772" r="51416" b="14111"/>
          <a:stretch>
            <a:fillRect/>
          </a:stretch>
        </p:blipFill>
        <p:spPr bwMode="auto">
          <a:xfrm>
            <a:off x="3428992" y="142852"/>
            <a:ext cx="3214710" cy="6572296"/>
          </a:xfrm>
          <a:prstGeom prst="rect">
            <a:avLst/>
          </a:prstGeom>
          <a:noFill/>
        </p:spPr>
      </p:pic>
      <p:sp>
        <p:nvSpPr>
          <p:cNvPr id="5" name="テキスト ボックス 4"/>
          <p:cNvSpPr txBox="1"/>
          <p:nvPr/>
        </p:nvSpPr>
        <p:spPr>
          <a:xfrm>
            <a:off x="7959237" y="285728"/>
            <a:ext cx="615553" cy="5158592"/>
          </a:xfrm>
          <a:prstGeom prst="rect">
            <a:avLst/>
          </a:prstGeom>
          <a:noFill/>
        </p:spPr>
        <p:txBody>
          <a:bodyPr vert="eaVert" wrap="none" rtlCol="0">
            <a:spAutoFit/>
          </a:bodyPr>
          <a:lstStyle/>
          <a:p>
            <a:r>
              <a:rPr kumimoji="1" lang="ja-JP" altLang="en-US" sz="2800" dirty="0" smtClean="0"/>
              <a:t>日本経済新聞２００７年６月</a:t>
            </a:r>
            <a:r>
              <a:rPr kumimoji="1" lang="en-US" altLang="ja-JP" sz="2800" dirty="0" smtClean="0"/>
              <a:t>28</a:t>
            </a:r>
            <a:r>
              <a:rPr kumimoji="1" lang="ja-JP" altLang="en-US" sz="2800" dirty="0" smtClean="0"/>
              <a:t>日</a:t>
            </a:r>
            <a:endParaRPr kumimoji="1" lang="ja-JP" alt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TAmap"/>
          <p:cNvPicPr>
            <a:picLocks noChangeAspect="1" noChangeArrowheads="1"/>
          </p:cNvPicPr>
          <p:nvPr/>
        </p:nvPicPr>
        <p:blipFill>
          <a:blip r:embed="rId3" cstate="print"/>
          <a:srcRect/>
          <a:stretch>
            <a:fillRect/>
          </a:stretch>
        </p:blipFill>
        <p:spPr bwMode="auto">
          <a:xfrm>
            <a:off x="0" y="0"/>
            <a:ext cx="9144000" cy="6459538"/>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eaLnBrk="1" hangingPunct="1"/>
            <a:r>
              <a:rPr lang="ja-JP" altLang="en-US" sz="3600" smtClean="0"/>
              <a:t>南米南部共同市場（メルコスール）</a:t>
            </a:r>
            <a:br>
              <a:rPr lang="ja-JP" altLang="en-US" sz="3600" smtClean="0"/>
            </a:br>
            <a:r>
              <a:rPr lang="ja-JP" altLang="en-US" sz="3600" smtClean="0"/>
              <a:t> </a:t>
            </a:r>
            <a:r>
              <a:rPr lang="en-US" altLang="ja-JP" sz="3600" smtClean="0"/>
              <a:t>Mercado Comun del Sur </a:t>
            </a:r>
          </a:p>
        </p:txBody>
      </p:sp>
      <p:sp>
        <p:nvSpPr>
          <p:cNvPr id="57347" name="Rectangle 3"/>
          <p:cNvSpPr>
            <a:spLocks noGrp="1" noChangeArrowheads="1"/>
          </p:cNvSpPr>
          <p:nvPr>
            <p:ph idx="1"/>
          </p:nvPr>
        </p:nvSpPr>
        <p:spPr>
          <a:xfrm>
            <a:off x="142844" y="1714464"/>
            <a:ext cx="5286412" cy="5143536"/>
          </a:xfrm>
        </p:spPr>
        <p:txBody>
          <a:bodyPr/>
          <a:lstStyle/>
          <a:p>
            <a:pPr marL="361950" indent="-361950" eaLnBrk="1" hangingPunct="1">
              <a:lnSpc>
                <a:spcPct val="80000"/>
              </a:lnSpc>
              <a:tabLst>
                <a:tab pos="361950" algn="l"/>
              </a:tabLst>
            </a:pPr>
            <a:r>
              <a:rPr lang="ja-JP" altLang="en-US" sz="2800" dirty="0" smtClean="0"/>
              <a:t>設立：</a:t>
            </a:r>
            <a:r>
              <a:rPr lang="en-US" altLang="ja-JP" sz="2800" dirty="0" smtClean="0"/>
              <a:t>1995</a:t>
            </a:r>
            <a:r>
              <a:rPr lang="ja-JP" altLang="en-US" sz="2800" dirty="0" smtClean="0"/>
              <a:t>年</a:t>
            </a:r>
          </a:p>
          <a:p>
            <a:pPr marL="361950" indent="-361950" eaLnBrk="1" hangingPunct="1">
              <a:lnSpc>
                <a:spcPct val="80000"/>
              </a:lnSpc>
              <a:tabLst>
                <a:tab pos="361950" algn="l"/>
              </a:tabLst>
            </a:pPr>
            <a:r>
              <a:rPr lang="ja-JP" altLang="en-US" sz="2800" dirty="0" smtClean="0"/>
              <a:t>目的：ＥＵ型の自由貿易市場の創設（関税同盟）</a:t>
            </a:r>
          </a:p>
          <a:p>
            <a:pPr marL="361950" indent="-361950" eaLnBrk="1" hangingPunct="1">
              <a:lnSpc>
                <a:spcPct val="80000"/>
              </a:lnSpc>
              <a:tabLst>
                <a:tab pos="361950" algn="l"/>
              </a:tabLst>
            </a:pPr>
            <a:r>
              <a:rPr lang="ja-JP" altLang="en-US" sz="2800" dirty="0" smtClean="0"/>
              <a:t>人口－</a:t>
            </a:r>
            <a:r>
              <a:rPr lang="en-US" altLang="ja-JP" sz="2800" dirty="0" smtClean="0"/>
              <a:t>2</a:t>
            </a:r>
            <a:r>
              <a:rPr lang="ja-JP" altLang="en-US" sz="2800" dirty="0" smtClean="0"/>
              <a:t>億</a:t>
            </a:r>
            <a:r>
              <a:rPr lang="en-US" altLang="ja-JP" sz="2800" dirty="0" smtClean="0"/>
              <a:t>1000</a:t>
            </a:r>
            <a:r>
              <a:rPr lang="ja-JP" altLang="en-US" sz="2800" dirty="0" smtClean="0"/>
              <a:t>万人、</a:t>
            </a:r>
          </a:p>
          <a:p>
            <a:pPr marL="361950" indent="-361950" eaLnBrk="1" hangingPunct="1">
              <a:lnSpc>
                <a:spcPct val="80000"/>
              </a:lnSpc>
              <a:tabLst>
                <a:tab pos="361950" algn="l"/>
              </a:tabLst>
            </a:pPr>
            <a:r>
              <a:rPr lang="ja-JP" altLang="en-US" sz="2800" dirty="0" smtClean="0"/>
              <a:t>域内</a:t>
            </a:r>
            <a:r>
              <a:rPr lang="en-US" altLang="ja-JP" sz="2800" dirty="0" smtClean="0"/>
              <a:t>GDP</a:t>
            </a:r>
            <a:r>
              <a:rPr lang="ja-JP" altLang="en-US" sz="2800" dirty="0" smtClean="0"/>
              <a:t>合計約</a:t>
            </a:r>
            <a:r>
              <a:rPr lang="en-US" altLang="ja-JP" sz="2800" dirty="0" smtClean="0"/>
              <a:t>8049</a:t>
            </a:r>
            <a:r>
              <a:rPr lang="ja-JP" altLang="en-US" sz="2800" dirty="0" smtClean="0"/>
              <a:t>億ドル</a:t>
            </a:r>
            <a:r>
              <a:rPr lang="en-US" altLang="ja-JP" sz="2800" dirty="0" smtClean="0"/>
              <a:t>(2002)</a:t>
            </a:r>
          </a:p>
          <a:p>
            <a:pPr marL="361950" indent="-361950" eaLnBrk="1" hangingPunct="1">
              <a:lnSpc>
                <a:spcPct val="80000"/>
              </a:lnSpc>
              <a:tabLst>
                <a:tab pos="361950" algn="l"/>
              </a:tabLst>
            </a:pPr>
            <a:r>
              <a:rPr lang="ja-JP" altLang="en-US" sz="2800" dirty="0" smtClean="0"/>
              <a:t>加盟国：アルゼンチン，ブラジル，パラグアイ，ウルグアイ</a:t>
            </a:r>
          </a:p>
          <a:p>
            <a:pPr marL="361950" indent="-361950" eaLnBrk="1" hangingPunct="1">
              <a:lnSpc>
                <a:spcPct val="80000"/>
              </a:lnSpc>
              <a:tabLst>
                <a:tab pos="361950" algn="l"/>
              </a:tabLst>
            </a:pPr>
            <a:r>
              <a:rPr lang="ja-JP" altLang="en-US" sz="2800" dirty="0" smtClean="0"/>
              <a:t>準加盟：チリ，ボリビア，ペルー</a:t>
            </a:r>
          </a:p>
          <a:p>
            <a:pPr marL="361950" indent="-361950" eaLnBrk="1" hangingPunct="1">
              <a:lnSpc>
                <a:spcPct val="80000"/>
              </a:lnSpc>
              <a:tabLst>
                <a:tab pos="361950" algn="l"/>
              </a:tabLst>
            </a:pPr>
            <a:r>
              <a:rPr lang="ja-JP" altLang="en-US" sz="2800" dirty="0" smtClean="0"/>
              <a:t>対外関係：</a:t>
            </a:r>
            <a:r>
              <a:rPr lang="en-US" altLang="ja-JP" sz="2800" dirty="0" smtClean="0"/>
              <a:t>2003</a:t>
            </a:r>
            <a:r>
              <a:rPr lang="ja-JP" altLang="en-US" sz="2800" dirty="0" smtClean="0"/>
              <a:t>年</a:t>
            </a:r>
            <a:r>
              <a:rPr lang="en-US" altLang="ja-JP" sz="2800" dirty="0" smtClean="0"/>
              <a:t>12</a:t>
            </a:r>
            <a:r>
              <a:rPr lang="ja-JP" altLang="en-US" sz="2800" dirty="0" smtClean="0"/>
              <a:t>月アンデス共同体と</a:t>
            </a:r>
            <a:r>
              <a:rPr lang="en-US" altLang="ja-JP" sz="2800" dirty="0" smtClean="0"/>
              <a:t>FTA</a:t>
            </a:r>
            <a:r>
              <a:rPr lang="ja-JP" altLang="en-US" sz="2800" dirty="0" smtClean="0"/>
              <a:t>協定</a:t>
            </a:r>
          </a:p>
        </p:txBody>
      </p:sp>
      <p:pic>
        <p:nvPicPr>
          <p:cNvPr id="57348" name="Picture 4"/>
          <p:cNvPicPr>
            <a:picLocks noChangeAspect="1" noChangeArrowheads="1"/>
          </p:cNvPicPr>
          <p:nvPr/>
        </p:nvPicPr>
        <p:blipFill>
          <a:blip r:embed="rId3" cstate="print"/>
          <a:srcRect/>
          <a:stretch>
            <a:fillRect/>
          </a:stretch>
        </p:blipFill>
        <p:spPr bwMode="auto">
          <a:xfrm>
            <a:off x="5357818" y="1500174"/>
            <a:ext cx="3590055" cy="511492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ja-JP" altLang="en-US" sz="3600" smtClean="0"/>
              <a:t>南米南部共同市場（メルコスール）</a:t>
            </a:r>
            <a:br>
              <a:rPr lang="ja-JP" altLang="en-US" sz="3600" smtClean="0"/>
            </a:br>
            <a:r>
              <a:rPr lang="ja-JP" altLang="en-US" sz="3600" smtClean="0"/>
              <a:t> </a:t>
            </a:r>
            <a:r>
              <a:rPr lang="en-US" altLang="ja-JP" sz="3600" smtClean="0"/>
              <a:t>Mercado Comun del Sur</a:t>
            </a:r>
          </a:p>
        </p:txBody>
      </p:sp>
      <p:sp>
        <p:nvSpPr>
          <p:cNvPr id="58371" name="Rectangle 3"/>
          <p:cNvSpPr>
            <a:spLocks noGrp="1" noChangeArrowheads="1"/>
          </p:cNvSpPr>
          <p:nvPr>
            <p:ph idx="1"/>
          </p:nvPr>
        </p:nvSpPr>
        <p:spPr>
          <a:xfrm>
            <a:off x="285721" y="1700808"/>
            <a:ext cx="8324880" cy="4871464"/>
          </a:xfrm>
        </p:spPr>
        <p:txBody>
          <a:bodyPr>
            <a:normAutofit/>
          </a:bodyPr>
          <a:lstStyle/>
          <a:p>
            <a:pPr marL="357188" indent="-357188" eaLnBrk="1" hangingPunct="1">
              <a:lnSpc>
                <a:spcPct val="80000"/>
              </a:lnSpc>
              <a:buFont typeface="Wingdings" pitchFamily="2" charset="2"/>
              <a:buAutoNum type="circleNumDbPlain"/>
            </a:pPr>
            <a:r>
              <a:rPr lang="ja-JP" altLang="en-US" sz="3200" dirty="0" smtClean="0"/>
              <a:t>域内関税の原則撤廃：域内関税は原則として撤廃。但し、保護品目を承認</a:t>
            </a:r>
          </a:p>
          <a:p>
            <a:pPr marL="357188" indent="-357188" eaLnBrk="1" hangingPunct="1">
              <a:lnSpc>
                <a:spcPct val="80000"/>
              </a:lnSpc>
              <a:buFont typeface="Wingdings" pitchFamily="2" charset="2"/>
              <a:buAutoNum type="circleNumDbPlain"/>
            </a:pPr>
            <a:r>
              <a:rPr lang="ja-JP" altLang="en-US" sz="3200" dirty="0" smtClean="0"/>
              <a:t>対外共通関税：全品目（約</a:t>
            </a:r>
            <a:r>
              <a:rPr lang="en-US" altLang="ja-JP" sz="3200" dirty="0" smtClean="0"/>
              <a:t>9,000</a:t>
            </a:r>
            <a:r>
              <a:rPr lang="ja-JP" altLang="en-US" sz="3200" dirty="0" smtClean="0"/>
              <a:t>品目）の約</a:t>
            </a:r>
            <a:r>
              <a:rPr lang="en-US" altLang="ja-JP" sz="3200" dirty="0" smtClean="0"/>
              <a:t>85</a:t>
            </a:r>
            <a:r>
              <a:rPr lang="ja-JP" altLang="en-US" sz="3200" dirty="0" smtClean="0"/>
              <a:t>％に対外共通関税率（</a:t>
            </a:r>
            <a:r>
              <a:rPr lang="en-US" altLang="ja-JP" sz="3200" dirty="0" smtClean="0"/>
              <a:t>0</a:t>
            </a:r>
            <a:r>
              <a:rPr lang="ja-JP" altLang="en-US" sz="3200" dirty="0" smtClean="0"/>
              <a:t>～</a:t>
            </a:r>
            <a:r>
              <a:rPr lang="en-US" altLang="ja-JP" sz="3200" dirty="0" smtClean="0"/>
              <a:t>20</a:t>
            </a:r>
            <a:r>
              <a:rPr lang="ja-JP" altLang="en-US" sz="3200" dirty="0" smtClean="0"/>
              <a:t>％）を適</a:t>
            </a:r>
          </a:p>
          <a:p>
            <a:pPr marL="357188" indent="-357188" eaLnBrk="1" hangingPunct="1">
              <a:lnSpc>
                <a:spcPct val="80000"/>
              </a:lnSpc>
              <a:buFont typeface="Wingdings" pitchFamily="2" charset="2"/>
              <a:buAutoNum type="circleNumDbPlain"/>
            </a:pPr>
            <a:r>
              <a:rPr lang="ja-JP" altLang="en-US" sz="3200" dirty="0" smtClean="0"/>
              <a:t>原産地証明：現地調達率は原則</a:t>
            </a:r>
            <a:r>
              <a:rPr lang="en-US" altLang="ja-JP" sz="3200" dirty="0" smtClean="0"/>
              <a:t>60</a:t>
            </a:r>
            <a:r>
              <a:rPr lang="ja-JP" altLang="en-US" sz="3200" dirty="0" smtClean="0"/>
              <a:t>％</a:t>
            </a:r>
          </a:p>
          <a:p>
            <a:pPr marL="357188" indent="-357188" eaLnBrk="1" hangingPunct="1">
              <a:lnSpc>
                <a:spcPct val="80000"/>
              </a:lnSpc>
              <a:buFont typeface="Wingdings" pitchFamily="2" charset="2"/>
              <a:buAutoNum type="circleNumDbPlain"/>
            </a:pPr>
            <a:r>
              <a:rPr lang="ja-JP" altLang="en-US" sz="3200" dirty="0" smtClean="0"/>
              <a:t>紛争処理手続き：貿易委員会（</a:t>
            </a:r>
            <a:r>
              <a:rPr lang="en-US" altLang="ja-JP" sz="3200" dirty="0" smtClean="0"/>
              <a:t>CCM</a:t>
            </a:r>
            <a:r>
              <a:rPr lang="ja-JP" altLang="en-US" sz="3200" dirty="0" smtClean="0"/>
              <a:t>）、常設裁判所を設置 </a:t>
            </a:r>
          </a:p>
          <a:p>
            <a:pPr marL="357188" indent="-357188" eaLnBrk="1" hangingPunct="1">
              <a:lnSpc>
                <a:spcPct val="80000"/>
              </a:lnSpc>
              <a:buFont typeface="Wingdings" pitchFamily="2" charset="2"/>
              <a:buAutoNum type="circleNumDbPlain"/>
            </a:pPr>
            <a:r>
              <a:rPr lang="ja-JP" altLang="en-US" sz="3200" dirty="0" smtClean="0"/>
              <a:t>民主主義条項：民主主義体制が失われた場合、協定上の権利及び義務が中断される</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ja-JP" altLang="en-US" sz="3600" dirty="0"/>
              <a:t>米州自由貿易地域（ＦＴＡＡ）</a:t>
            </a:r>
            <a:endParaRPr lang="en-US" altLang="ja-JP" sz="3600" dirty="0" smtClean="0"/>
          </a:p>
        </p:txBody>
      </p:sp>
      <p:sp>
        <p:nvSpPr>
          <p:cNvPr id="58371" name="Rectangle 3"/>
          <p:cNvSpPr>
            <a:spLocks noGrp="1" noChangeArrowheads="1"/>
          </p:cNvSpPr>
          <p:nvPr>
            <p:ph idx="1"/>
          </p:nvPr>
        </p:nvSpPr>
        <p:spPr>
          <a:xfrm>
            <a:off x="285721" y="1981200"/>
            <a:ext cx="8324880" cy="4591072"/>
          </a:xfrm>
        </p:spPr>
        <p:txBody>
          <a:bodyPr/>
          <a:lstStyle/>
          <a:p>
            <a:pPr>
              <a:lnSpc>
                <a:spcPct val="80000"/>
              </a:lnSpc>
              <a:buFont typeface="Wingdings" pitchFamily="2" charset="2"/>
              <a:buChar char="u"/>
            </a:pPr>
            <a:r>
              <a:rPr lang="en-US" altLang="ja-JP" dirty="0"/>
              <a:t>1994</a:t>
            </a:r>
            <a:r>
              <a:rPr lang="ja-JP" altLang="en-US" dirty="0"/>
              <a:t>年</a:t>
            </a:r>
            <a:r>
              <a:rPr lang="en-US" altLang="ja-JP" dirty="0"/>
              <a:t>12</a:t>
            </a:r>
            <a:r>
              <a:rPr lang="ja-JP" altLang="en-US" dirty="0" smtClean="0"/>
              <a:t>月第</a:t>
            </a:r>
            <a:r>
              <a:rPr lang="en-US" altLang="ja-JP" dirty="0" smtClean="0"/>
              <a:t>1</a:t>
            </a:r>
            <a:r>
              <a:rPr lang="ja-JP" altLang="en-US" dirty="0"/>
              <a:t>回米州首脳会議（米州地域</a:t>
            </a:r>
            <a:r>
              <a:rPr lang="en-US" altLang="ja-JP" dirty="0"/>
              <a:t>34</a:t>
            </a:r>
            <a:r>
              <a:rPr lang="ja-JP" altLang="en-US" dirty="0"/>
              <a:t>ヶ</a:t>
            </a:r>
            <a:r>
              <a:rPr lang="ja-JP" altLang="en-US" dirty="0" smtClean="0"/>
              <a:t>国）</a:t>
            </a:r>
            <a:endParaRPr lang="en-US" altLang="ja-JP" dirty="0" smtClean="0"/>
          </a:p>
          <a:p>
            <a:pPr lvl="1">
              <a:lnSpc>
                <a:spcPct val="80000"/>
              </a:lnSpc>
              <a:buFont typeface="Wingdings" pitchFamily="2" charset="2"/>
              <a:buChar char="l"/>
            </a:pPr>
            <a:r>
              <a:rPr lang="ja-JP" altLang="en-US" sz="2400" dirty="0" smtClean="0"/>
              <a:t>南北</a:t>
            </a:r>
            <a:r>
              <a:rPr lang="ja-JP" altLang="en-US" sz="2400" dirty="0"/>
              <a:t>米州全域を含む自由貿易地域を創設する</a:t>
            </a:r>
            <a:r>
              <a:rPr lang="ja-JP" altLang="en-US" sz="2400" dirty="0" smtClean="0"/>
              <a:t>構想提唱</a:t>
            </a:r>
            <a:endParaRPr lang="en-US" altLang="ja-JP" sz="2400" dirty="0" smtClean="0"/>
          </a:p>
          <a:p>
            <a:pPr lvl="2">
              <a:lnSpc>
                <a:spcPct val="80000"/>
              </a:lnSpc>
              <a:buFont typeface="Wingdings" pitchFamily="2" charset="2"/>
              <a:buChar char="Ø"/>
            </a:pPr>
            <a:r>
              <a:rPr lang="ja-JP" altLang="en-US" sz="2000" dirty="0"/>
              <a:t>加盟</a:t>
            </a:r>
            <a:r>
              <a:rPr lang="en-US" altLang="ja-JP" sz="2000" dirty="0"/>
              <a:t>34</a:t>
            </a:r>
            <a:r>
              <a:rPr lang="ja-JP" altLang="en-US" sz="2000" dirty="0"/>
              <a:t>カ国、</a:t>
            </a:r>
            <a:r>
              <a:rPr lang="ja-JP" altLang="en-US" sz="2000" dirty="0" smtClean="0"/>
              <a:t>人口</a:t>
            </a:r>
            <a:r>
              <a:rPr lang="en-US" altLang="ja-JP" sz="2000" dirty="0" smtClean="0"/>
              <a:t>8</a:t>
            </a:r>
            <a:r>
              <a:rPr lang="ja-JP" altLang="en-US" sz="2000" dirty="0"/>
              <a:t>億人、</a:t>
            </a:r>
            <a:r>
              <a:rPr lang="en-US" altLang="ja-JP" sz="2000" dirty="0" smtClean="0"/>
              <a:t>GDP12</a:t>
            </a:r>
            <a:r>
              <a:rPr lang="ja-JP" altLang="en-US" sz="2000" dirty="0"/>
              <a:t>兆</a:t>
            </a:r>
            <a:r>
              <a:rPr lang="ja-JP" altLang="en-US" sz="2000" dirty="0" smtClean="0"/>
              <a:t>ドル</a:t>
            </a:r>
            <a:endParaRPr lang="en-US" altLang="ja-JP" sz="2000" dirty="0"/>
          </a:p>
          <a:p>
            <a:pPr lvl="1">
              <a:lnSpc>
                <a:spcPct val="80000"/>
              </a:lnSpc>
              <a:buFont typeface="Wingdings" pitchFamily="2" charset="2"/>
              <a:buChar char="l"/>
            </a:pPr>
            <a:r>
              <a:rPr lang="en-US" altLang="ja-JP" dirty="0" smtClean="0"/>
              <a:t>2005</a:t>
            </a:r>
            <a:r>
              <a:rPr lang="ja-JP" altLang="en-US" dirty="0"/>
              <a:t>年までにＦＴＡＡ</a:t>
            </a:r>
            <a:r>
              <a:rPr lang="ja-JP" altLang="en-US" dirty="0" smtClean="0"/>
              <a:t>発足へ→中断</a:t>
            </a:r>
            <a:endParaRPr lang="en-US" altLang="ja-JP" dirty="0" smtClean="0"/>
          </a:p>
          <a:p>
            <a:pPr marL="273050" indent="-273050">
              <a:lnSpc>
                <a:spcPct val="80000"/>
              </a:lnSpc>
              <a:buFont typeface="Wingdings" pitchFamily="2" charset="2"/>
              <a:buChar char="u"/>
            </a:pPr>
            <a:r>
              <a:rPr lang="ja-JP" altLang="en-US" sz="2400" dirty="0" smtClean="0"/>
              <a:t>対立要件</a:t>
            </a:r>
            <a:endParaRPr lang="en-US" altLang="ja-JP" sz="2400" dirty="0" smtClean="0"/>
          </a:p>
          <a:p>
            <a:pPr lvl="1">
              <a:lnSpc>
                <a:spcPct val="80000"/>
              </a:lnSpc>
              <a:buFont typeface="Wingdings" pitchFamily="2" charset="2"/>
              <a:buChar char="l"/>
            </a:pPr>
            <a:r>
              <a:rPr lang="ja-JP" altLang="en-US" sz="2400" dirty="0" smtClean="0"/>
              <a:t>ＮＡＦＴＡ諸国</a:t>
            </a:r>
            <a:endParaRPr lang="en-US" altLang="ja-JP" sz="2400" dirty="0" smtClean="0"/>
          </a:p>
          <a:p>
            <a:pPr marL="548640" lvl="2" indent="0">
              <a:lnSpc>
                <a:spcPct val="80000"/>
              </a:lnSpc>
              <a:buNone/>
            </a:pPr>
            <a:r>
              <a:rPr lang="ja-JP" altLang="en-US" sz="2000" dirty="0" smtClean="0"/>
              <a:t>米州各国が個別に協定に参加、「ＮＡＦＴＡ拡大方式」を提唱</a:t>
            </a:r>
          </a:p>
          <a:p>
            <a:pPr marL="605155" indent="-342900">
              <a:lnSpc>
                <a:spcPct val="80000"/>
              </a:lnSpc>
              <a:buFont typeface="Wingdings" pitchFamily="2" charset="2"/>
              <a:buChar char="l"/>
            </a:pPr>
            <a:r>
              <a:rPr lang="ja-JP" altLang="en-US" sz="2400" dirty="0" smtClean="0"/>
              <a:t>メルコスール諸国</a:t>
            </a:r>
            <a:endParaRPr lang="en-US" altLang="ja-JP" sz="2400" dirty="0" smtClean="0"/>
          </a:p>
          <a:p>
            <a:pPr marL="536575" lvl="1" indent="0">
              <a:lnSpc>
                <a:spcPct val="80000"/>
              </a:lnSpc>
              <a:buNone/>
            </a:pPr>
            <a:r>
              <a:rPr lang="ja-JP" altLang="en-US" sz="2000" dirty="0" smtClean="0"/>
              <a:t>ＮＡＦＴＡやメルコスールなどの各地域統合機関の間で協定を結び，</a:t>
            </a:r>
            <a:endParaRPr lang="en-US" altLang="ja-JP" sz="2000" dirty="0" smtClean="0"/>
          </a:p>
          <a:p>
            <a:pPr marL="536575" lvl="1" indent="0">
              <a:lnSpc>
                <a:spcPct val="80000"/>
              </a:lnSpc>
              <a:buNone/>
            </a:pPr>
            <a:r>
              <a:rPr lang="ja-JP" altLang="en-US" sz="2000" dirty="0" smtClean="0"/>
              <a:t>ＦＴＡＡを設立するという「ブロック方式」を提唱</a:t>
            </a:r>
            <a:endParaRPr lang="en-US" altLang="ja-JP" sz="2000" dirty="0" smtClean="0"/>
          </a:p>
          <a:p>
            <a:pPr marL="536575" lvl="1" indent="0">
              <a:lnSpc>
                <a:spcPct val="80000"/>
              </a:lnSpc>
              <a:buNone/>
            </a:pPr>
            <a:r>
              <a:rPr lang="ja-JP" altLang="en-US" dirty="0"/>
              <a:t>－ラテンアメリカ統合連合（</a:t>
            </a:r>
            <a:r>
              <a:rPr lang="en-US" altLang="ja-JP" dirty="0" smtClean="0"/>
              <a:t>ALAD</a:t>
            </a:r>
            <a:r>
              <a:rPr lang="ja-JP" altLang="en-US" dirty="0" smtClean="0"/>
              <a:t>Ｉ）、アンデス</a:t>
            </a:r>
            <a:r>
              <a:rPr lang="ja-JP" altLang="en-US" dirty="0"/>
              <a:t>共同体，中米</a:t>
            </a:r>
            <a:r>
              <a:rPr lang="ja-JP" altLang="en-US" dirty="0" smtClean="0"/>
              <a:t>共同市場</a:t>
            </a:r>
            <a:r>
              <a:rPr lang="en-US" altLang="ja-JP" dirty="0" smtClean="0"/>
              <a:t>,</a:t>
            </a:r>
          </a:p>
          <a:p>
            <a:pPr marL="536575" lvl="1" indent="0">
              <a:lnSpc>
                <a:spcPct val="80000"/>
              </a:lnSpc>
              <a:buNone/>
            </a:pPr>
            <a:r>
              <a:rPr lang="ja-JP" altLang="en-US" dirty="0"/>
              <a:t>　</a:t>
            </a:r>
            <a:r>
              <a:rPr lang="ja-JP" altLang="en-US" dirty="0" smtClean="0"/>
              <a:t>　カリブ</a:t>
            </a:r>
            <a:r>
              <a:rPr lang="ja-JP" altLang="en-US" dirty="0"/>
              <a:t>共同体など</a:t>
            </a:r>
            <a:r>
              <a:rPr lang="ja-JP" altLang="en-US" sz="2000" dirty="0" smtClean="0"/>
              <a:t>。</a:t>
            </a:r>
          </a:p>
        </p:txBody>
      </p:sp>
    </p:spTree>
    <p:extLst>
      <p:ext uri="{BB962C8B-B14F-4D97-AF65-F5344CB8AC3E}">
        <p14:creationId xmlns:p14="http://schemas.microsoft.com/office/powerpoint/2010/main" val="415940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pPr eaLnBrk="1" hangingPunct="1"/>
            <a:r>
              <a:rPr lang="en-US" altLang="ja-JP" smtClean="0"/>
              <a:t>Asia-Pacific Economic Cooperation (APEC) </a:t>
            </a:r>
          </a:p>
        </p:txBody>
      </p:sp>
      <p:sp>
        <p:nvSpPr>
          <p:cNvPr id="59395" name="Rectangle 3"/>
          <p:cNvSpPr>
            <a:spLocks noGrp="1" noChangeArrowheads="1"/>
          </p:cNvSpPr>
          <p:nvPr>
            <p:ph idx="1"/>
          </p:nvPr>
        </p:nvSpPr>
        <p:spPr>
          <a:xfrm>
            <a:off x="0" y="1285860"/>
            <a:ext cx="9144000" cy="5311790"/>
          </a:xfrm>
        </p:spPr>
        <p:txBody>
          <a:bodyPr>
            <a:normAutofit/>
          </a:bodyPr>
          <a:lstStyle/>
          <a:p>
            <a:pPr marL="533400" indent="-533400" eaLnBrk="1" hangingPunct="1"/>
            <a:r>
              <a:rPr lang="ja-JP" altLang="en-US" sz="2800" b="1" dirty="0" smtClean="0"/>
              <a:t>アジア太平洋経済協力</a:t>
            </a:r>
          </a:p>
          <a:p>
            <a:pPr marL="533400" indent="-533400" eaLnBrk="1" hangingPunct="1"/>
            <a:r>
              <a:rPr lang="ja-JP" altLang="en-US" sz="2800" b="1" dirty="0" smtClean="0"/>
              <a:t>発足：１９８９年</a:t>
            </a:r>
            <a:r>
              <a:rPr lang="en-US" altLang="ja-JP" sz="2800" b="1" dirty="0" smtClean="0"/>
              <a:t>12</a:t>
            </a:r>
            <a:r>
              <a:rPr lang="ja-JP" altLang="en-US" sz="2800" b="1" dirty="0" smtClean="0"/>
              <a:t>カ国</a:t>
            </a:r>
          </a:p>
          <a:p>
            <a:pPr marL="533400" indent="-533400" eaLnBrk="1" hangingPunct="1"/>
            <a:r>
              <a:rPr lang="ja-JP" altLang="en-US" sz="2800" b="1" dirty="0" smtClean="0"/>
              <a:t>加盟国（現在</a:t>
            </a:r>
            <a:r>
              <a:rPr lang="en-US" altLang="ja-JP" sz="2800" b="1" dirty="0" smtClean="0"/>
              <a:t>21</a:t>
            </a:r>
            <a:r>
              <a:rPr lang="ja-JP" altLang="en-US" sz="2800" b="1" dirty="0" smtClean="0"/>
              <a:t>カ国　緑字は発足時）</a:t>
            </a:r>
          </a:p>
          <a:p>
            <a:pPr marL="1169988" lvl="1" indent="-457200" eaLnBrk="1" hangingPunct="1"/>
            <a:r>
              <a:rPr lang="ja-JP" altLang="en-US" sz="2400" b="1" dirty="0" smtClean="0"/>
              <a:t>アセアン（</a:t>
            </a:r>
            <a:r>
              <a:rPr lang="ja-JP" altLang="en-US" sz="2400" b="1" dirty="0" smtClean="0">
                <a:solidFill>
                  <a:srgbClr val="99FF33"/>
                </a:solidFill>
              </a:rPr>
              <a:t>フィリピン、インドネシア、マレイシア、タイ、</a:t>
            </a:r>
            <a:br>
              <a:rPr lang="ja-JP" altLang="en-US" sz="2400" b="1" dirty="0" smtClean="0">
                <a:solidFill>
                  <a:srgbClr val="99FF33"/>
                </a:solidFill>
              </a:rPr>
            </a:br>
            <a:r>
              <a:rPr lang="ja-JP" altLang="en-US" sz="2400" b="1" dirty="0" smtClean="0">
                <a:solidFill>
                  <a:srgbClr val="99FF33"/>
                </a:solidFill>
              </a:rPr>
              <a:t>シンガポール、ブルネイ</a:t>
            </a:r>
            <a:r>
              <a:rPr lang="ja-JP" altLang="en-US" sz="2400" b="1" dirty="0" smtClean="0"/>
              <a:t>、ベトナム）</a:t>
            </a:r>
          </a:p>
          <a:p>
            <a:pPr marL="1169988" lvl="1" indent="-457200" eaLnBrk="1" hangingPunct="1"/>
            <a:r>
              <a:rPr lang="ja-JP" altLang="en-US" sz="2400" b="1" dirty="0" smtClean="0"/>
              <a:t>米州（</a:t>
            </a:r>
            <a:r>
              <a:rPr lang="ja-JP" altLang="en-US" sz="2400" b="1" dirty="0" smtClean="0">
                <a:solidFill>
                  <a:srgbClr val="99FF33"/>
                </a:solidFill>
              </a:rPr>
              <a:t>米国、カナダ</a:t>
            </a:r>
            <a:r>
              <a:rPr lang="ja-JP" altLang="en-US" sz="2400" b="1" dirty="0" smtClean="0"/>
              <a:t>、メキシコ、チリ、ペルー）</a:t>
            </a:r>
          </a:p>
          <a:p>
            <a:pPr marL="1169988" lvl="1" indent="-457200" eaLnBrk="1" hangingPunct="1"/>
            <a:r>
              <a:rPr lang="ja-JP" altLang="en-US" sz="2400" b="1" dirty="0" smtClean="0"/>
              <a:t>オセアニア（</a:t>
            </a:r>
            <a:r>
              <a:rPr lang="ja-JP" altLang="en-US" sz="2400" b="1" dirty="0" smtClean="0">
                <a:solidFill>
                  <a:srgbClr val="99FF33"/>
                </a:solidFill>
              </a:rPr>
              <a:t>オーストラリア、ニュー・ジーランド</a:t>
            </a:r>
            <a:r>
              <a:rPr lang="ja-JP" altLang="en-US" sz="2400" b="1" dirty="0" smtClean="0"/>
              <a:t>、</a:t>
            </a:r>
            <a:br>
              <a:rPr lang="ja-JP" altLang="en-US" sz="2400" b="1" dirty="0" smtClean="0"/>
            </a:br>
            <a:r>
              <a:rPr lang="ja-JP" altLang="en-US" sz="2400" b="1" dirty="0" smtClean="0"/>
              <a:t>パプア・ニューギニア）</a:t>
            </a:r>
          </a:p>
          <a:p>
            <a:pPr marL="1169988" lvl="1" indent="-457200" eaLnBrk="1" hangingPunct="1"/>
            <a:r>
              <a:rPr lang="ja-JP" altLang="en-US" sz="2400" b="1" dirty="0" smtClean="0"/>
              <a:t>他のアジア（</a:t>
            </a:r>
            <a:r>
              <a:rPr lang="ja-JP" altLang="en-US" sz="2400" b="1" dirty="0" smtClean="0">
                <a:solidFill>
                  <a:srgbClr val="99FF33"/>
                </a:solidFill>
              </a:rPr>
              <a:t>日本、韓国</a:t>
            </a:r>
            <a:r>
              <a:rPr lang="ja-JP" altLang="en-US" sz="2400" b="1" dirty="0" smtClean="0"/>
              <a:t>、中国、香港、台湾、ロシア）</a:t>
            </a:r>
          </a:p>
          <a:p>
            <a:pPr marL="533400" indent="-533400" eaLnBrk="1" hangingPunct="1"/>
            <a:r>
              <a:rPr lang="ja-JP" altLang="en-US" sz="2800" b="1" dirty="0" smtClean="0"/>
              <a:t>目的：「開かれた地域主義」</a:t>
            </a:r>
          </a:p>
          <a:p>
            <a:pPr marL="533400" indent="-533400" eaLnBrk="1" hangingPunct="1"/>
            <a:endParaRPr lang="ja-JP" altLang="en-US" sz="2800" b="1" dirty="0" smtClean="0"/>
          </a:p>
          <a:p>
            <a:pPr marL="533400" indent="-533400" eaLnBrk="1" hangingPunct="1"/>
            <a:endParaRPr lang="ja-JP" altLang="en-US" sz="2800" b="1" dirty="0" smtClean="0"/>
          </a:p>
          <a:p>
            <a:pPr marL="533400" indent="-533400" eaLnBrk="1" hangingPunct="1"/>
            <a:endParaRPr lang="en-US" altLang="ja-JP" sz="2800" dirty="0" smtClean="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pPr eaLnBrk="1" hangingPunct="1"/>
            <a:r>
              <a:rPr lang="en-US" altLang="ja-JP" sz="4000" smtClean="0">
                <a:solidFill>
                  <a:srgbClr val="99FF33"/>
                </a:solidFill>
              </a:rPr>
              <a:t/>
            </a:r>
            <a:br>
              <a:rPr lang="en-US" altLang="ja-JP" sz="4000" smtClean="0">
                <a:solidFill>
                  <a:srgbClr val="99FF33"/>
                </a:solidFill>
              </a:rPr>
            </a:br>
            <a:r>
              <a:rPr lang="en-US" altLang="ja-JP" sz="4000" smtClean="0">
                <a:solidFill>
                  <a:srgbClr val="99FF33"/>
                </a:solidFill>
              </a:rPr>
              <a:t>APEC</a:t>
            </a:r>
            <a:r>
              <a:rPr lang="ja-JP" altLang="en-US" sz="4000" smtClean="0">
                <a:solidFill>
                  <a:srgbClr val="99FF33"/>
                </a:solidFill>
              </a:rPr>
              <a:t>の基本理念</a:t>
            </a:r>
            <a:r>
              <a:rPr lang="ja-JP" altLang="en-US" sz="3600" smtClean="0">
                <a:solidFill>
                  <a:srgbClr val="99FF33"/>
                </a:solidFill>
              </a:rPr>
              <a:t/>
            </a:r>
            <a:br>
              <a:rPr lang="ja-JP" altLang="en-US" sz="3600" smtClean="0">
                <a:solidFill>
                  <a:srgbClr val="99FF33"/>
                </a:solidFill>
              </a:rPr>
            </a:br>
            <a:r>
              <a:rPr lang="ja-JP" altLang="en-US" sz="3600" smtClean="0">
                <a:solidFill>
                  <a:srgbClr val="99FF33"/>
                </a:solidFill>
              </a:rPr>
              <a:t>（ソウル</a:t>
            </a:r>
            <a:r>
              <a:rPr lang="en-US" altLang="ja-JP" sz="3600" smtClean="0">
                <a:solidFill>
                  <a:srgbClr val="99FF33"/>
                </a:solidFill>
              </a:rPr>
              <a:t>APEC</a:t>
            </a:r>
            <a:r>
              <a:rPr lang="ja-JP" altLang="en-US" sz="3600" smtClean="0">
                <a:solidFill>
                  <a:srgbClr val="99FF33"/>
                </a:solidFill>
              </a:rPr>
              <a:t>宣言（</a:t>
            </a:r>
            <a:r>
              <a:rPr lang="en-US" altLang="ja-JP" sz="3600" smtClean="0">
                <a:solidFill>
                  <a:srgbClr val="99FF33"/>
                </a:solidFill>
              </a:rPr>
              <a:t>91</a:t>
            </a:r>
            <a:r>
              <a:rPr lang="ja-JP" altLang="en-US" sz="3600" smtClean="0">
                <a:solidFill>
                  <a:srgbClr val="99FF33"/>
                </a:solidFill>
              </a:rPr>
              <a:t>年）より）</a:t>
            </a:r>
            <a:br>
              <a:rPr lang="ja-JP" altLang="en-US" sz="3600" smtClean="0">
                <a:solidFill>
                  <a:srgbClr val="99FF33"/>
                </a:solidFill>
              </a:rPr>
            </a:br>
            <a:endParaRPr lang="ja-JP" altLang="en-US" sz="3600" smtClean="0">
              <a:solidFill>
                <a:srgbClr val="99FF33"/>
              </a:solidFill>
            </a:endParaRPr>
          </a:p>
        </p:txBody>
      </p:sp>
      <p:sp>
        <p:nvSpPr>
          <p:cNvPr id="60419" name="Rectangle 3"/>
          <p:cNvSpPr>
            <a:spLocks noGrp="1" noChangeArrowheads="1"/>
          </p:cNvSpPr>
          <p:nvPr>
            <p:ph idx="1"/>
          </p:nvPr>
        </p:nvSpPr>
        <p:spPr>
          <a:xfrm>
            <a:off x="0" y="1773238"/>
            <a:ext cx="8642350" cy="4419600"/>
          </a:xfrm>
        </p:spPr>
        <p:txBody>
          <a:bodyPr/>
          <a:lstStyle/>
          <a:p>
            <a:pPr eaLnBrk="1" hangingPunct="1">
              <a:buFont typeface="Wingdings" pitchFamily="2" charset="2"/>
              <a:buChar char="u"/>
            </a:pPr>
            <a:r>
              <a:rPr lang="ja-JP" altLang="en-US" sz="3500" dirty="0" smtClean="0">
                <a:solidFill>
                  <a:schemeClr val="accent2"/>
                </a:solidFill>
              </a:rPr>
              <a:t>目　的　</a:t>
            </a:r>
            <a:r>
              <a:rPr lang="ja-JP" altLang="en-US" sz="2800" b="1" dirty="0" smtClean="0"/>
              <a:t>「開かれた地域主義」</a:t>
            </a:r>
          </a:p>
          <a:p>
            <a:pPr lvl="1" eaLnBrk="1" hangingPunct="1">
              <a:buFont typeface="Wingdings" pitchFamily="2" charset="2"/>
              <a:buChar char="u"/>
            </a:pPr>
            <a:r>
              <a:rPr lang="ja-JP" altLang="en-US" sz="2600" dirty="0" smtClean="0"/>
              <a:t>地域の成長と発展を持続し、もって世界経済の成長と発展に貢献 </a:t>
            </a:r>
          </a:p>
          <a:p>
            <a:pPr lvl="1" eaLnBrk="1" hangingPunct="1">
              <a:buFont typeface="Wingdings" pitchFamily="2" charset="2"/>
              <a:buChar char="u"/>
            </a:pPr>
            <a:r>
              <a:rPr lang="ja-JP" altLang="en-US" sz="2600" dirty="0" smtClean="0"/>
              <a:t>経済的相互依存関係の進展に起因する積極的利益の増進</a:t>
            </a:r>
          </a:p>
          <a:p>
            <a:pPr lvl="1" eaLnBrk="1" hangingPunct="1">
              <a:buFont typeface="Wingdings" pitchFamily="2" charset="2"/>
              <a:buChar char="u"/>
            </a:pPr>
            <a:r>
              <a:rPr lang="ja-JP" altLang="en-US" sz="2600" dirty="0" smtClean="0"/>
              <a:t>開かれた多角的貿易体制の推進・強化</a:t>
            </a:r>
          </a:p>
          <a:p>
            <a:pPr lvl="1" eaLnBrk="1" hangingPunct="1">
              <a:buFont typeface="Wingdings" pitchFamily="2" charset="2"/>
              <a:buChar char="u"/>
            </a:pPr>
            <a:r>
              <a:rPr lang="ja-JP" altLang="en-US" sz="2600" dirty="0" smtClean="0"/>
              <a:t>モノ・サービスの貿易・投資における障壁の削減</a:t>
            </a:r>
            <a:r>
              <a:rPr lang="ja-JP" altLang="en-US" sz="3100" dirty="0" smtClean="0"/>
              <a:t/>
            </a:r>
            <a:br>
              <a:rPr lang="ja-JP" altLang="en-US" sz="3100" dirty="0" smtClean="0"/>
            </a:br>
            <a:r>
              <a:rPr lang="ja-JP" altLang="en-US" sz="3100" dirty="0" smtClean="0"/>
              <a:t/>
            </a:r>
            <a:br>
              <a:rPr lang="ja-JP" altLang="en-US" sz="3100" dirty="0" smtClean="0"/>
            </a:br>
            <a:endParaRPr lang="ja-JP" altLang="en-US" sz="3100" dirty="0" smtClean="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301625"/>
            <a:ext cx="7772400" cy="966788"/>
          </a:xfrm>
        </p:spPr>
        <p:txBody>
          <a:bodyPr/>
          <a:lstStyle/>
          <a:p>
            <a:pPr eaLnBrk="1" hangingPunct="1"/>
            <a:r>
              <a:rPr lang="en-US" altLang="ja-JP" smtClean="0">
                <a:solidFill>
                  <a:srgbClr val="99FF33"/>
                </a:solidFill>
              </a:rPr>
              <a:t>APEC</a:t>
            </a:r>
            <a:r>
              <a:rPr lang="ja-JP" altLang="en-US" smtClean="0">
                <a:solidFill>
                  <a:srgbClr val="99FF33"/>
                </a:solidFill>
              </a:rPr>
              <a:t>の基本理念</a:t>
            </a:r>
            <a:endParaRPr lang="ja-JP" altLang="en-US" sz="4000" smtClean="0">
              <a:solidFill>
                <a:srgbClr val="99FF33"/>
              </a:solidFill>
            </a:endParaRPr>
          </a:p>
        </p:txBody>
      </p:sp>
      <p:sp>
        <p:nvSpPr>
          <p:cNvPr id="61443" name="Rectangle 3"/>
          <p:cNvSpPr>
            <a:spLocks noGrp="1" noChangeArrowheads="1"/>
          </p:cNvSpPr>
          <p:nvPr>
            <p:ph idx="1"/>
          </p:nvPr>
        </p:nvSpPr>
        <p:spPr>
          <a:xfrm>
            <a:off x="500034" y="1557338"/>
            <a:ext cx="7958166" cy="5086372"/>
          </a:xfrm>
        </p:spPr>
        <p:txBody>
          <a:bodyPr>
            <a:normAutofit/>
          </a:bodyPr>
          <a:lstStyle/>
          <a:p>
            <a:pPr eaLnBrk="1" hangingPunct="1">
              <a:lnSpc>
                <a:spcPct val="80000"/>
              </a:lnSpc>
              <a:buSzPct val="90000"/>
              <a:buFont typeface="Wingdings" pitchFamily="2" charset="2"/>
              <a:buChar char="u"/>
            </a:pPr>
            <a:r>
              <a:rPr lang="ja-JP" altLang="en-US" sz="3100" dirty="0" smtClean="0">
                <a:solidFill>
                  <a:srgbClr val="66FFCC"/>
                </a:solidFill>
              </a:rPr>
              <a:t>原　則</a:t>
            </a:r>
          </a:p>
          <a:p>
            <a:pPr lvl="1" eaLnBrk="1" hangingPunct="1">
              <a:lnSpc>
                <a:spcPct val="80000"/>
              </a:lnSpc>
              <a:buSzPct val="90000"/>
              <a:buFont typeface="Wingdings" pitchFamily="2" charset="2"/>
              <a:buChar char="u"/>
            </a:pPr>
            <a:r>
              <a:rPr lang="ja-JP" altLang="en-US" sz="2600" dirty="0" smtClean="0"/>
              <a:t>経済発展段階や社会制度の相違を勘案し、かつ発展途上経済の必要性に然るべく配慮した、相互利益の原則</a:t>
            </a:r>
          </a:p>
          <a:p>
            <a:pPr lvl="1" eaLnBrk="1" hangingPunct="1">
              <a:lnSpc>
                <a:spcPct val="80000"/>
              </a:lnSpc>
              <a:buSzPct val="90000"/>
              <a:buFont typeface="Wingdings" pitchFamily="2" charset="2"/>
              <a:buChar char="u"/>
            </a:pPr>
            <a:r>
              <a:rPr lang="ja-JP" altLang="en-US" sz="2600" dirty="0" smtClean="0"/>
              <a:t>参加メンバーの意見を等しく尊重した、開かれた対話とコンセンサス作りへのコミットメント</a:t>
            </a:r>
          </a:p>
          <a:p>
            <a:pPr eaLnBrk="1" hangingPunct="1">
              <a:lnSpc>
                <a:spcPct val="80000"/>
              </a:lnSpc>
              <a:buSzPct val="90000"/>
              <a:buFont typeface="Wingdings" pitchFamily="2" charset="2"/>
              <a:buChar char="u"/>
            </a:pPr>
            <a:r>
              <a:rPr lang="ja-JP" altLang="en-US" sz="3100" dirty="0" smtClean="0">
                <a:solidFill>
                  <a:srgbClr val="66FFCC"/>
                </a:solidFill>
              </a:rPr>
              <a:t>新規参加基準</a:t>
            </a:r>
          </a:p>
          <a:p>
            <a:pPr lvl="1" eaLnBrk="1" hangingPunct="1">
              <a:lnSpc>
                <a:spcPct val="80000"/>
              </a:lnSpc>
              <a:buSzPct val="90000"/>
              <a:buFont typeface="Wingdings" pitchFamily="2" charset="2"/>
              <a:buChar char="u"/>
            </a:pPr>
            <a:r>
              <a:rPr lang="ja-JP" altLang="en-US" sz="2600" dirty="0" smtClean="0"/>
              <a:t>アジア太平洋地域に存在する経済であること</a:t>
            </a:r>
          </a:p>
          <a:p>
            <a:pPr lvl="1" eaLnBrk="1" hangingPunct="1">
              <a:lnSpc>
                <a:spcPct val="80000"/>
              </a:lnSpc>
              <a:buSzPct val="90000"/>
              <a:buFont typeface="Wingdings" pitchFamily="2" charset="2"/>
              <a:buChar char="u"/>
            </a:pPr>
            <a:r>
              <a:rPr lang="ja-JP" altLang="en-US" sz="2600" dirty="0" smtClean="0"/>
              <a:t>アジア太平洋地域において強固な経済的繋がりを有していること</a:t>
            </a:r>
          </a:p>
          <a:p>
            <a:pPr lvl="1" eaLnBrk="1" hangingPunct="1">
              <a:lnSpc>
                <a:spcPct val="80000"/>
              </a:lnSpc>
              <a:buSzPct val="90000"/>
              <a:buFont typeface="Wingdings" pitchFamily="2" charset="2"/>
              <a:buChar char="u"/>
            </a:pPr>
            <a:r>
              <a:rPr lang="en-US" altLang="ja-JP" sz="2600" dirty="0" smtClean="0"/>
              <a:t>APEC</a:t>
            </a:r>
            <a:r>
              <a:rPr lang="ja-JP" altLang="en-US" sz="2600" dirty="0" smtClean="0"/>
              <a:t>の目的及び原則を受け入れること</a:t>
            </a:r>
          </a:p>
          <a:p>
            <a:pPr lvl="1" eaLnBrk="1" hangingPunct="1">
              <a:lnSpc>
                <a:spcPct val="80000"/>
              </a:lnSpc>
              <a:buSzPct val="90000"/>
              <a:buFont typeface="Wingdings" pitchFamily="2" charset="2"/>
              <a:buChar char="u"/>
            </a:pPr>
            <a:r>
              <a:rPr lang="ja-JP" altLang="en-US" sz="2600" dirty="0" smtClean="0"/>
              <a:t>全てのメンバーのコンセンサスがあること</a:t>
            </a:r>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fontScale="90000"/>
          </a:bodyPr>
          <a:lstStyle/>
          <a:p>
            <a:pPr eaLnBrk="1" hangingPunct="1"/>
            <a:r>
              <a:rPr lang="ja-JP" altLang="en-US" smtClean="0">
                <a:solidFill>
                  <a:srgbClr val="99FF33"/>
                </a:solidFill>
              </a:rPr>
              <a:t>ＡＰＥＣ ボゴール宣言</a:t>
            </a:r>
            <a:br>
              <a:rPr lang="ja-JP" altLang="en-US" smtClean="0">
                <a:solidFill>
                  <a:srgbClr val="99FF33"/>
                </a:solidFill>
              </a:rPr>
            </a:br>
            <a:r>
              <a:rPr lang="en-US" altLang="ja-JP" smtClean="0">
                <a:solidFill>
                  <a:srgbClr val="99FF33"/>
                </a:solidFill>
              </a:rPr>
              <a:t>(</a:t>
            </a:r>
            <a:r>
              <a:rPr lang="en-US" altLang="ja-JP" smtClean="0">
                <a:solidFill>
                  <a:srgbClr val="99FF33"/>
                </a:solidFill>
                <a:latin typeface="Arial" charset="0"/>
              </a:rPr>
              <a:t>’</a:t>
            </a:r>
            <a:r>
              <a:rPr lang="en-US" altLang="ja-JP" smtClean="0">
                <a:solidFill>
                  <a:srgbClr val="99FF33"/>
                </a:solidFill>
              </a:rPr>
              <a:t>94. 11.15 </a:t>
            </a:r>
            <a:r>
              <a:rPr lang="ja-JP" altLang="en-US" smtClean="0">
                <a:solidFill>
                  <a:srgbClr val="99FF33"/>
                </a:solidFill>
              </a:rPr>
              <a:t>ジャカルタ</a:t>
            </a:r>
            <a:r>
              <a:rPr lang="en-US" altLang="ja-JP" smtClean="0">
                <a:solidFill>
                  <a:srgbClr val="99FF33"/>
                </a:solidFill>
              </a:rPr>
              <a:t>)</a:t>
            </a:r>
          </a:p>
        </p:txBody>
      </p:sp>
      <p:sp>
        <p:nvSpPr>
          <p:cNvPr id="62467" name="Rectangle 3"/>
          <p:cNvSpPr>
            <a:spLocks noGrp="1" noChangeArrowheads="1"/>
          </p:cNvSpPr>
          <p:nvPr>
            <p:ph idx="1"/>
          </p:nvPr>
        </p:nvSpPr>
        <p:spPr>
          <a:xfrm>
            <a:off x="323850" y="1989138"/>
            <a:ext cx="8534400" cy="4495800"/>
          </a:xfrm>
        </p:spPr>
        <p:txBody>
          <a:bodyPr>
            <a:normAutofit fontScale="92500"/>
          </a:bodyPr>
          <a:lstStyle/>
          <a:p>
            <a:pPr eaLnBrk="1" hangingPunct="1">
              <a:lnSpc>
                <a:spcPct val="120000"/>
              </a:lnSpc>
            </a:pPr>
            <a:r>
              <a:rPr lang="ja-JP" altLang="en-US" sz="2800" b="1" dirty="0" smtClean="0"/>
              <a:t>開放的な多角的貿易体制の強化、貿易・投資の自由化促進、開発協力の強化で協力</a:t>
            </a:r>
          </a:p>
          <a:p>
            <a:pPr eaLnBrk="1" hangingPunct="1">
              <a:lnSpc>
                <a:spcPct val="120000"/>
              </a:lnSpc>
            </a:pPr>
            <a:r>
              <a:rPr lang="ja-JP" altLang="en-US" sz="2800" b="1" dirty="0" smtClean="0"/>
              <a:t>自由で開かれた貿易・投資を、</a:t>
            </a:r>
            <a:r>
              <a:rPr lang="ja-JP" altLang="en-US" sz="2800" b="1" dirty="0" smtClean="0">
                <a:solidFill>
                  <a:srgbClr val="66FFCC"/>
                </a:solidFill>
              </a:rPr>
              <a:t>先進国は</a:t>
            </a:r>
            <a:r>
              <a:rPr lang="en-US" altLang="ja-JP" sz="2800" b="1" dirty="0" smtClean="0">
                <a:solidFill>
                  <a:srgbClr val="66FFCC"/>
                </a:solidFill>
              </a:rPr>
              <a:t>2010</a:t>
            </a:r>
            <a:r>
              <a:rPr lang="ja-JP" altLang="en-US" sz="2800" b="1" dirty="0" smtClean="0">
                <a:solidFill>
                  <a:srgbClr val="66FFCC"/>
                </a:solidFill>
              </a:rPr>
              <a:t>年、　　途上国は</a:t>
            </a:r>
            <a:r>
              <a:rPr lang="en-US" altLang="ja-JP" sz="2800" b="1" dirty="0" smtClean="0">
                <a:solidFill>
                  <a:srgbClr val="66FFCC"/>
                </a:solidFill>
              </a:rPr>
              <a:t>2020</a:t>
            </a:r>
            <a:r>
              <a:rPr lang="ja-JP" altLang="en-US" sz="2800" b="1" dirty="0" smtClean="0">
                <a:solidFill>
                  <a:srgbClr val="66FFCC"/>
                </a:solidFill>
              </a:rPr>
              <a:t>年まで</a:t>
            </a:r>
            <a:r>
              <a:rPr lang="ja-JP" altLang="en-US" sz="2800" b="1" dirty="0" smtClean="0"/>
              <a:t>に達成</a:t>
            </a:r>
          </a:p>
          <a:p>
            <a:pPr eaLnBrk="1" hangingPunct="1">
              <a:lnSpc>
                <a:spcPct val="120000"/>
              </a:lnSpc>
            </a:pPr>
            <a:r>
              <a:rPr lang="ja-JP" altLang="en-US" sz="2800" b="1" dirty="0" smtClean="0"/>
              <a:t>投資原則など貿易・投資円滑化プログラムを拡充</a:t>
            </a:r>
          </a:p>
          <a:p>
            <a:pPr eaLnBrk="1" hangingPunct="1">
              <a:lnSpc>
                <a:spcPct val="120000"/>
              </a:lnSpc>
            </a:pPr>
            <a:r>
              <a:rPr lang="ja-JP" altLang="en-US" sz="2800" b="1" dirty="0" smtClean="0"/>
              <a:t>人材養成、中小企業振興、経済ｲﾝﾌﾗ改善などで協力</a:t>
            </a:r>
          </a:p>
          <a:p>
            <a:pPr eaLnBrk="1" hangingPunct="1">
              <a:lnSpc>
                <a:spcPct val="120000"/>
              </a:lnSpc>
            </a:pPr>
            <a:r>
              <a:rPr lang="ja-JP" altLang="en-US" sz="2800" b="1" dirty="0" smtClean="0"/>
              <a:t>紛争調停サービスの可能性を検討</a:t>
            </a:r>
          </a:p>
          <a:p>
            <a:pPr eaLnBrk="1" hangingPunct="1">
              <a:lnSpc>
                <a:spcPct val="120000"/>
              </a:lnSpc>
            </a:pPr>
            <a:r>
              <a:rPr lang="ja-JP" altLang="en-US" sz="2800" b="1" dirty="0" smtClean="0"/>
              <a:t>貿易・投資の自由化プロセスを直ちに開始</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pPr eaLnBrk="1" hangingPunct="1"/>
            <a:r>
              <a:rPr lang="ja-JP" altLang="en-US" b="1" smtClean="0">
                <a:solidFill>
                  <a:srgbClr val="99FF33"/>
                </a:solidFill>
              </a:rPr>
              <a:t>ＡＰＥＣ首脳宣言の骨子</a:t>
            </a:r>
            <a:br>
              <a:rPr lang="ja-JP" altLang="en-US" b="1" smtClean="0">
                <a:solidFill>
                  <a:srgbClr val="99FF33"/>
                </a:solidFill>
              </a:rPr>
            </a:br>
            <a:r>
              <a:rPr lang="ja-JP" altLang="en-US" sz="4000" b="1" smtClean="0">
                <a:solidFill>
                  <a:srgbClr val="99FF33"/>
                </a:solidFill>
              </a:rPr>
              <a:t>（</a:t>
            </a:r>
            <a:r>
              <a:rPr lang="ja-JP" altLang="en-US" sz="4000" b="1" smtClean="0">
                <a:solidFill>
                  <a:srgbClr val="99FF33"/>
                </a:solidFill>
                <a:latin typeface="Arial" charset="0"/>
              </a:rPr>
              <a:t>’</a:t>
            </a:r>
            <a:r>
              <a:rPr lang="en-US" altLang="ja-JP" sz="4000" b="1" smtClean="0">
                <a:solidFill>
                  <a:srgbClr val="99FF33"/>
                </a:solidFill>
              </a:rPr>
              <a:t>99</a:t>
            </a:r>
            <a:r>
              <a:rPr lang="ja-JP" altLang="en-US" sz="4000" b="1" smtClean="0">
                <a:solidFill>
                  <a:srgbClr val="99FF33"/>
                </a:solidFill>
              </a:rPr>
              <a:t>　オークランド）</a:t>
            </a:r>
          </a:p>
        </p:txBody>
      </p:sp>
      <p:sp>
        <p:nvSpPr>
          <p:cNvPr id="63491" name="Rectangle 3"/>
          <p:cNvSpPr>
            <a:spLocks noGrp="1" noChangeArrowheads="1"/>
          </p:cNvSpPr>
          <p:nvPr>
            <p:ph idx="1"/>
          </p:nvPr>
        </p:nvSpPr>
        <p:spPr>
          <a:xfrm>
            <a:off x="142844" y="1928802"/>
            <a:ext cx="8772556" cy="4429156"/>
          </a:xfrm>
          <a:ln>
            <a:noFill/>
          </a:ln>
        </p:spPr>
        <p:txBody>
          <a:bodyPr anchor="ctr"/>
          <a:lstStyle/>
          <a:p>
            <a:pPr eaLnBrk="1" hangingPunct="1">
              <a:lnSpc>
                <a:spcPct val="70000"/>
              </a:lnSpc>
              <a:buFont typeface="Wingdings" pitchFamily="2" charset="2"/>
              <a:buChar char="l"/>
            </a:pPr>
            <a:r>
              <a:rPr lang="ja-JP" altLang="en-US" b="1" dirty="0" smtClean="0"/>
              <a:t>域内経済は回復へ。一層の構造改革が重要</a:t>
            </a:r>
          </a:p>
          <a:p>
            <a:pPr eaLnBrk="1" hangingPunct="1">
              <a:lnSpc>
                <a:spcPct val="70000"/>
              </a:lnSpc>
              <a:buFont typeface="Wingdings" pitchFamily="2" charset="2"/>
              <a:buChar char="l"/>
            </a:pPr>
            <a:endParaRPr lang="ja-JP" altLang="en-US" b="1" dirty="0" smtClean="0"/>
          </a:p>
          <a:p>
            <a:pPr eaLnBrk="1" hangingPunct="1">
              <a:lnSpc>
                <a:spcPct val="70000"/>
              </a:lnSpc>
              <a:buFont typeface="Wingdings" pitchFamily="2" charset="2"/>
              <a:buChar char="l"/>
            </a:pPr>
            <a:r>
              <a:rPr lang="ja-JP" altLang="en-US" b="1" dirty="0" smtClean="0"/>
              <a:t>危機の再発防止のため金融市場の強化</a:t>
            </a:r>
          </a:p>
          <a:p>
            <a:pPr eaLnBrk="1" hangingPunct="1">
              <a:lnSpc>
                <a:spcPct val="70000"/>
              </a:lnSpc>
              <a:buFont typeface="Wingdings" pitchFamily="2" charset="2"/>
              <a:buChar char="l"/>
            </a:pPr>
            <a:endParaRPr lang="ja-JP" altLang="en-US" b="1" dirty="0" smtClean="0"/>
          </a:p>
          <a:p>
            <a:pPr eaLnBrk="1" hangingPunct="1">
              <a:lnSpc>
                <a:spcPct val="80000"/>
              </a:lnSpc>
              <a:buFont typeface="Wingdings" pitchFamily="2" charset="2"/>
              <a:buChar char="l"/>
            </a:pPr>
            <a:r>
              <a:rPr lang="ja-JP" altLang="en-US" b="1" dirty="0" smtClean="0"/>
              <a:t>貿易自由化の期限を定めたボゴール宣言を再確認</a:t>
            </a:r>
          </a:p>
          <a:p>
            <a:pPr eaLnBrk="1" hangingPunct="1">
              <a:lnSpc>
                <a:spcPct val="70000"/>
              </a:lnSpc>
              <a:buFont typeface="Wingdings" pitchFamily="2" charset="2"/>
              <a:buChar char="l"/>
            </a:pPr>
            <a:endParaRPr lang="ja-JP" altLang="en-US" b="1" dirty="0" smtClean="0"/>
          </a:p>
          <a:p>
            <a:pPr eaLnBrk="1" hangingPunct="1">
              <a:lnSpc>
                <a:spcPct val="80000"/>
              </a:lnSpc>
              <a:buFont typeface="Wingdings" pitchFamily="2" charset="2"/>
              <a:buChar char="l"/>
            </a:pPr>
            <a:r>
              <a:rPr lang="ja-JP" altLang="en-US" b="1" dirty="0" smtClean="0"/>
              <a:t>ＷＴＯ次期交渉は幅広い分野で三年以内の妥結目指す</a:t>
            </a:r>
            <a:r>
              <a:rPr lang="ja-JP" altLang="en-US" sz="2800" b="1" dirty="0" smtClean="0"/>
              <a:t> </a:t>
            </a:r>
          </a:p>
          <a:p>
            <a:pPr eaLnBrk="1" hangingPunct="1"/>
            <a:endParaRPr lang="ja-JP" altLang="en-US" sz="2800" b="1" dirty="0" smtClean="0"/>
          </a:p>
          <a:p>
            <a:pPr eaLnBrk="1" hangingPunct="1"/>
            <a:endParaRPr lang="en-US" altLang="ja-JP" sz="2800" dirty="0" smtClean="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ja-JP" sz="4000" b="1" smtClean="0"/>
              <a:t>AFTA</a:t>
            </a:r>
            <a:r>
              <a:rPr lang="ja-JP" altLang="en-US" sz="4000" b="1" smtClean="0"/>
              <a:t>（</a:t>
            </a:r>
            <a:r>
              <a:rPr lang="en-US" altLang="ja-JP" sz="4000" b="1" smtClean="0"/>
              <a:t>ASEAN </a:t>
            </a:r>
            <a:r>
              <a:rPr lang="ja-JP" altLang="en-US" sz="4000" b="1" smtClean="0"/>
              <a:t>自由貿易地域　</a:t>
            </a:r>
            <a:r>
              <a:rPr lang="en-US" altLang="ja-JP" sz="4000" b="1" smtClean="0"/>
              <a:t>ASEAN Free Trade Area</a:t>
            </a:r>
            <a:r>
              <a:rPr lang="ja-JP" altLang="en-US" sz="4000" b="1" smtClean="0"/>
              <a:t>）</a:t>
            </a:r>
            <a:endParaRPr lang="ja-JP" altLang="en-US" sz="4000" smtClean="0"/>
          </a:p>
        </p:txBody>
      </p:sp>
      <p:sp>
        <p:nvSpPr>
          <p:cNvPr id="64515" name="Rectangle 3"/>
          <p:cNvSpPr>
            <a:spLocks noGrp="1" noChangeArrowheads="1"/>
          </p:cNvSpPr>
          <p:nvPr>
            <p:ph type="body" idx="1"/>
          </p:nvPr>
        </p:nvSpPr>
        <p:spPr/>
        <p:txBody>
          <a:bodyPr/>
          <a:lstStyle/>
          <a:p>
            <a:pPr eaLnBrk="1" hangingPunct="1">
              <a:lnSpc>
                <a:spcPct val="80000"/>
              </a:lnSpc>
              <a:buFontTx/>
              <a:buAutoNum type="arabicPeriod"/>
            </a:pPr>
            <a:r>
              <a:rPr lang="ja-JP" altLang="en-US" sz="2000" smtClean="0"/>
              <a:t>経緯</a:t>
            </a:r>
          </a:p>
          <a:p>
            <a:pPr eaLnBrk="1" hangingPunct="1">
              <a:lnSpc>
                <a:spcPct val="80000"/>
              </a:lnSpc>
            </a:pPr>
            <a:r>
              <a:rPr lang="en-US" altLang="ja-JP" sz="2000" smtClean="0"/>
              <a:t>1992 </a:t>
            </a:r>
            <a:r>
              <a:rPr lang="ja-JP" altLang="en-US" sz="2000" smtClean="0"/>
              <a:t>年</a:t>
            </a:r>
            <a:r>
              <a:rPr lang="en-US" altLang="ja-JP" sz="2000" smtClean="0"/>
              <a:t>ASEAN</a:t>
            </a:r>
            <a:r>
              <a:rPr lang="ja-JP" altLang="en-US" sz="2000" smtClean="0"/>
              <a:t>域内の自由貿易構想として合意（</a:t>
            </a:r>
            <a:r>
              <a:rPr lang="en-US" altLang="ja-JP" sz="2000" smtClean="0"/>
              <a:t>2010 </a:t>
            </a:r>
            <a:r>
              <a:rPr lang="ja-JP" altLang="en-US" sz="2000" smtClean="0"/>
              <a:t>年までに</a:t>
            </a:r>
            <a:r>
              <a:rPr lang="en-US" altLang="ja-JP" sz="2000" smtClean="0"/>
              <a:t>AFTA </a:t>
            </a:r>
            <a:r>
              <a:rPr lang="ja-JP" altLang="en-US" sz="2000" smtClean="0"/>
              <a:t>を実現）。</a:t>
            </a:r>
          </a:p>
          <a:p>
            <a:pPr eaLnBrk="1" hangingPunct="1">
              <a:lnSpc>
                <a:spcPct val="80000"/>
              </a:lnSpc>
            </a:pPr>
            <a:r>
              <a:rPr lang="en-US" altLang="ja-JP" sz="2000" smtClean="0"/>
              <a:t>1993 </a:t>
            </a:r>
            <a:r>
              <a:rPr lang="ja-JP" altLang="en-US" sz="2000" smtClean="0"/>
              <a:t>年共通有効特恵関税（</a:t>
            </a:r>
            <a:r>
              <a:rPr lang="en-US" altLang="ja-JP" sz="2000" smtClean="0"/>
              <a:t>CEPT</a:t>
            </a:r>
            <a:r>
              <a:rPr lang="ja-JP" altLang="en-US" sz="2000" smtClean="0"/>
              <a:t>：</a:t>
            </a:r>
            <a:r>
              <a:rPr lang="en-US" altLang="ja-JP" sz="2000" smtClean="0"/>
              <a:t>Common Effective Preferential Tariff</a:t>
            </a:r>
            <a:r>
              <a:rPr lang="ja-JP" altLang="en-US" sz="2000" smtClean="0"/>
              <a:t>）開始。その後、</a:t>
            </a:r>
            <a:r>
              <a:rPr lang="en-US" altLang="ja-JP" sz="2000" smtClean="0"/>
              <a:t>1995</a:t>
            </a:r>
            <a:r>
              <a:rPr lang="ja-JP" altLang="en-US" sz="2000" smtClean="0"/>
              <a:t>年ＡＳＥＡＮ産業協力計画（</a:t>
            </a:r>
            <a:r>
              <a:rPr lang="en-US" altLang="ja-JP" sz="2000" smtClean="0"/>
              <a:t>AICO</a:t>
            </a:r>
            <a:r>
              <a:rPr lang="ja-JP" altLang="en-US" sz="2000" smtClean="0"/>
              <a:t>－自動車産業等の主導産業については、域内部品生産を国産部品とみなし、完成車の自由貿易を促進）実施</a:t>
            </a:r>
          </a:p>
          <a:p>
            <a:pPr eaLnBrk="1" hangingPunct="1">
              <a:lnSpc>
                <a:spcPct val="80000"/>
              </a:lnSpc>
              <a:buFontTx/>
              <a:buAutoNum type="arabicPeriod" startAt="2"/>
            </a:pPr>
            <a:r>
              <a:rPr lang="ja-JP" altLang="en-US" sz="2000" smtClean="0"/>
              <a:t>関税引き下げ</a:t>
            </a:r>
          </a:p>
          <a:p>
            <a:pPr eaLnBrk="1" hangingPunct="1">
              <a:lnSpc>
                <a:spcPct val="80000"/>
              </a:lnSpc>
            </a:pPr>
            <a:r>
              <a:rPr lang="ja-JP" altLang="en-US" sz="2000" smtClean="0"/>
              <a:t>原加盟６ヵ国（ブルネイ・ダルサラーム、インドネシア、マレーシア、フィリピン、シンガポール、タイ）－</a:t>
            </a:r>
            <a:r>
              <a:rPr lang="en-US" altLang="ja-JP" sz="2000" smtClean="0"/>
              <a:t>2002</a:t>
            </a:r>
            <a:r>
              <a:rPr lang="ja-JP" altLang="en-US" sz="2000" smtClean="0"/>
              <a:t>年に</a:t>
            </a:r>
            <a:r>
              <a:rPr lang="en-US" altLang="ja-JP" sz="2000" smtClean="0"/>
              <a:t>CEPT</a:t>
            </a:r>
            <a:r>
              <a:rPr lang="ja-JP" altLang="en-US" sz="2000" smtClean="0"/>
              <a:t>を</a:t>
            </a:r>
            <a:r>
              <a:rPr lang="en-US" altLang="ja-JP" sz="2000" smtClean="0"/>
              <a:t>0</a:t>
            </a:r>
            <a:r>
              <a:rPr lang="ja-JP" altLang="en-US" sz="2000" smtClean="0"/>
              <a:t>～</a:t>
            </a:r>
            <a:r>
              <a:rPr lang="en-US" altLang="ja-JP" sz="2000" smtClean="0"/>
              <a:t>5%</a:t>
            </a:r>
            <a:r>
              <a:rPr lang="ja-JP" altLang="en-US" sz="2000" smtClean="0"/>
              <a:t>に実施（</a:t>
            </a:r>
            <a:r>
              <a:rPr lang="ja-JP" altLang="en-US" sz="2000" smtClean="0">
                <a:latin typeface="Arial" charset="0"/>
              </a:rPr>
              <a:t>’</a:t>
            </a:r>
            <a:r>
              <a:rPr lang="en-US" altLang="ja-JP" sz="2000" smtClean="0"/>
              <a:t>93</a:t>
            </a:r>
            <a:r>
              <a:rPr lang="ja-JP" altLang="en-US" sz="2000" smtClean="0"/>
              <a:t>年</a:t>
            </a:r>
            <a:r>
              <a:rPr lang="en-US" altLang="ja-JP" sz="2000" smtClean="0"/>
              <a:t>12.76%⇒</a:t>
            </a:r>
            <a:r>
              <a:rPr lang="en-US" altLang="ja-JP" sz="2000" smtClean="0">
                <a:latin typeface="Arial" charset="0"/>
              </a:rPr>
              <a:t>’</a:t>
            </a:r>
            <a:r>
              <a:rPr lang="en-US" altLang="ja-JP" sz="2000" smtClean="0"/>
              <a:t>02</a:t>
            </a:r>
            <a:r>
              <a:rPr lang="ja-JP" altLang="en-US" sz="2000" smtClean="0"/>
              <a:t>年</a:t>
            </a:r>
            <a:r>
              <a:rPr lang="en-US" altLang="ja-JP" sz="2000" smtClean="0"/>
              <a:t>2.89%</a:t>
            </a:r>
            <a:r>
              <a:rPr lang="ja-JP" altLang="en-US" sz="2000" smtClean="0"/>
              <a:t>）</a:t>
            </a:r>
          </a:p>
          <a:p>
            <a:pPr eaLnBrk="1" hangingPunct="1">
              <a:lnSpc>
                <a:spcPct val="80000"/>
              </a:lnSpc>
            </a:pPr>
            <a:r>
              <a:rPr lang="ja-JP" altLang="en-US" sz="2000" smtClean="0"/>
              <a:t>新規加盟国（ベトナム、ラオス、ミャンマー、カンボジア）－</a:t>
            </a:r>
            <a:r>
              <a:rPr lang="en-US" altLang="ja-JP" sz="2000" smtClean="0"/>
              <a:t>2007</a:t>
            </a:r>
            <a:r>
              <a:rPr lang="ja-JP" altLang="en-US" sz="2000" smtClean="0"/>
              <a:t>年にまでに実施</a:t>
            </a:r>
          </a:p>
          <a:p>
            <a:pPr eaLnBrk="1" hangingPunct="1">
              <a:lnSpc>
                <a:spcPct val="80000"/>
              </a:lnSpc>
              <a:buFontTx/>
              <a:buAutoNum type="arabicPeriod" startAt="3"/>
            </a:pPr>
            <a:r>
              <a:rPr lang="ja-JP" altLang="en-US" sz="2000" smtClean="0"/>
              <a:t>日系企業の対応</a:t>
            </a:r>
          </a:p>
          <a:p>
            <a:pPr eaLnBrk="1" hangingPunct="1">
              <a:lnSpc>
                <a:spcPct val="80000"/>
              </a:lnSpc>
            </a:pPr>
            <a:r>
              <a:rPr lang="ja-JP" altLang="en-US" sz="2000" smtClean="0"/>
              <a:t>トヨタ：ピックアップトラック　日本⇒タイ</a:t>
            </a:r>
          </a:p>
          <a:p>
            <a:pPr eaLnBrk="1" hangingPunct="1">
              <a:lnSpc>
                <a:spcPct val="80000"/>
              </a:lnSpc>
            </a:pPr>
            <a:r>
              <a:rPr lang="ja-JP" altLang="en-US" sz="2000" smtClean="0"/>
              <a:t>ホンダ：小型車シティ　インドネシア、フィリピン⇒タイ</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468313" y="4292600"/>
            <a:ext cx="2632075" cy="1066800"/>
          </a:xfrm>
          <a:prstGeom prst="rect">
            <a:avLst/>
          </a:prstGeom>
          <a:noFill/>
          <a:ln w="9525">
            <a:noFill/>
            <a:miter lim="800000"/>
            <a:headEnd/>
            <a:tailEnd/>
          </a:ln>
        </p:spPr>
        <p:txBody>
          <a:bodyPr wrap="none">
            <a:spAutoFit/>
          </a:bodyPr>
          <a:lstStyle/>
          <a:p>
            <a:r>
              <a:rPr lang="ja-JP" altLang="en-US" sz="3200" b="1" dirty="0"/>
              <a:t>日本経済新聞</a:t>
            </a:r>
            <a:br>
              <a:rPr lang="ja-JP" altLang="en-US" sz="3200" b="1" dirty="0"/>
            </a:br>
            <a:r>
              <a:rPr lang="en-US" altLang="ja-JP" sz="3200" b="1" dirty="0"/>
              <a:t>2006/5/17</a:t>
            </a:r>
          </a:p>
        </p:txBody>
      </p:sp>
      <p:pic>
        <p:nvPicPr>
          <p:cNvPr id="65539" name="Picture 5" descr="7D51D81F"/>
          <p:cNvPicPr>
            <a:picLocks noChangeAspect="1" noChangeArrowheads="1"/>
          </p:cNvPicPr>
          <p:nvPr/>
        </p:nvPicPr>
        <p:blipFill>
          <a:blip r:embed="rId3" cstate="print">
            <a:lum bright="12000" contrast="6000"/>
          </a:blip>
          <a:srcRect l="5548" r="4932" b="2203"/>
          <a:stretch>
            <a:fillRect/>
          </a:stretch>
        </p:blipFill>
        <p:spPr bwMode="auto">
          <a:xfrm>
            <a:off x="3571868" y="37589"/>
            <a:ext cx="3233580" cy="6820411"/>
          </a:xfrm>
          <a:prstGeom prst="rect">
            <a:avLst/>
          </a:prstGeom>
          <a:noFill/>
          <a:ln w="76200">
            <a:solidFill>
              <a:srgbClr val="0000FF"/>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ja-JP" dirty="0" smtClean="0"/>
              <a:t>FTA</a:t>
            </a:r>
            <a:r>
              <a:rPr lang="ja-JP" altLang="en-US" dirty="0" smtClean="0"/>
              <a:t>の発効件数の推移</a:t>
            </a:r>
          </a:p>
        </p:txBody>
      </p:sp>
      <p:pic>
        <p:nvPicPr>
          <p:cNvPr id="6146" name="Picture 2" descr="http://www.wto.org/images/rta12_chart_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96752"/>
            <a:ext cx="8592889" cy="544216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331640" y="6458871"/>
            <a:ext cx="2232249" cy="307777"/>
          </a:xfrm>
          <a:prstGeom prst="rect">
            <a:avLst/>
          </a:prstGeom>
          <a:noFill/>
        </p:spPr>
        <p:txBody>
          <a:bodyPr wrap="square" rtlCol="0">
            <a:spAutoFit/>
          </a:bodyPr>
          <a:lstStyle/>
          <a:p>
            <a:r>
              <a:rPr lang="en-US" altLang="ja-JP" sz="1400" dirty="0"/>
              <a:t>(</a:t>
            </a:r>
            <a:r>
              <a:rPr lang="ja-JP" altLang="en-US" sz="1400" dirty="0" smtClean="0"/>
              <a:t>累積届出</a:t>
            </a:r>
            <a:r>
              <a:rPr lang="en-US" altLang="ja-JP" sz="1400" dirty="0" smtClean="0"/>
              <a:t>RTA</a:t>
            </a:r>
            <a:r>
              <a:rPr lang="ja-JP" altLang="en-US" sz="1400" dirty="0" smtClean="0"/>
              <a:t>数</a:t>
            </a:r>
            <a:r>
              <a:rPr lang="en-US" altLang="ja-JP" sz="1400" dirty="0" smtClean="0"/>
              <a:t>)</a:t>
            </a:r>
            <a:endParaRPr kumimoji="1" lang="ja-JP" altLang="en-US" sz="1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C:\Users\Kishimoto.T\Pictures\2008NEWS\2008貿易論\東アジアＦＴＡ006.jpg"/>
          <p:cNvPicPr>
            <a:picLocks noChangeAspect="1" noChangeArrowheads="1"/>
          </p:cNvPicPr>
          <p:nvPr/>
        </p:nvPicPr>
        <p:blipFill>
          <a:blip r:embed="rId3" cstate="print">
            <a:lum bright="10000" contrast="20000"/>
          </a:blip>
          <a:srcRect t="4167" b="2083"/>
          <a:stretch>
            <a:fillRect/>
          </a:stretch>
        </p:blipFill>
        <p:spPr bwMode="auto">
          <a:xfrm>
            <a:off x="4786314" y="0"/>
            <a:ext cx="3571900" cy="6521112"/>
          </a:xfrm>
          <a:prstGeom prst="rect">
            <a:avLst/>
          </a:prstGeom>
          <a:noFill/>
        </p:spPr>
      </p:pic>
      <p:sp>
        <p:nvSpPr>
          <p:cNvPr id="3" name="Text Box 4"/>
          <p:cNvSpPr txBox="1">
            <a:spLocks noChangeArrowheads="1"/>
          </p:cNvSpPr>
          <p:nvPr/>
        </p:nvSpPr>
        <p:spPr bwMode="auto">
          <a:xfrm>
            <a:off x="8466965" y="0"/>
            <a:ext cx="677108" cy="6572272"/>
          </a:xfrm>
          <a:prstGeom prst="rect">
            <a:avLst/>
          </a:prstGeom>
          <a:noFill/>
          <a:ln w="9525">
            <a:noFill/>
            <a:miter lim="800000"/>
            <a:headEnd/>
            <a:tailEnd/>
          </a:ln>
        </p:spPr>
        <p:txBody>
          <a:bodyPr vert="eaVert" wrap="square">
            <a:spAutoFit/>
          </a:bodyPr>
          <a:lstStyle/>
          <a:p>
            <a:r>
              <a:rPr lang="ja-JP" altLang="en-US" sz="3200" b="1" dirty="0"/>
              <a:t>日本経済</a:t>
            </a:r>
            <a:r>
              <a:rPr lang="ja-JP" altLang="en-US" sz="3200" b="1" dirty="0" smtClean="0"/>
              <a:t>新聞２００８年８月</a:t>
            </a:r>
            <a:r>
              <a:rPr lang="en-US" altLang="ja-JP" sz="3200" b="1" dirty="0" smtClean="0"/>
              <a:t>29</a:t>
            </a:r>
            <a:r>
              <a:rPr lang="ja-JP" altLang="en-US" sz="3200" b="1" dirty="0" smtClean="0"/>
              <a:t>日</a:t>
            </a:r>
            <a:endParaRPr lang="en-US" altLang="ja-JP" sz="3200" b="1" dirty="0"/>
          </a:p>
        </p:txBody>
      </p:sp>
      <p:pic>
        <p:nvPicPr>
          <p:cNvPr id="4" name="Picture 2" descr="C:\Users\Kishimoto.T\Pictures\2008NEWS\2008貿易論\東アジアＦＴＡ006.jpg"/>
          <p:cNvPicPr>
            <a:picLocks noChangeAspect="1" noChangeArrowheads="1"/>
          </p:cNvPicPr>
          <p:nvPr/>
        </p:nvPicPr>
        <p:blipFill>
          <a:blip r:embed="rId3" cstate="print">
            <a:lum bright="10000" contrast="20000"/>
          </a:blip>
          <a:srcRect l="46895" t="27788" r="20000" b="48590"/>
          <a:stretch>
            <a:fillRect/>
          </a:stretch>
        </p:blipFill>
        <p:spPr bwMode="auto">
          <a:xfrm>
            <a:off x="1428728" y="0"/>
            <a:ext cx="2643206" cy="3672754"/>
          </a:xfrm>
          <a:prstGeom prst="rect">
            <a:avLst/>
          </a:prstGeom>
          <a:noFill/>
        </p:spPr>
      </p:pic>
      <p:pic>
        <p:nvPicPr>
          <p:cNvPr id="5" name="Picture 2" descr="C:\Users\Kishimoto.T\Pictures\2008NEWS\2008貿易論\東アジアＦＴＡ006.jpg"/>
          <p:cNvPicPr>
            <a:picLocks noChangeAspect="1" noChangeArrowheads="1"/>
          </p:cNvPicPr>
          <p:nvPr/>
        </p:nvPicPr>
        <p:blipFill>
          <a:blip r:embed="rId3" cstate="print">
            <a:lum bright="10000" contrast="20000"/>
          </a:blip>
          <a:srcRect l="48000" t="51410" r="2000" b="25996"/>
          <a:stretch>
            <a:fillRect/>
          </a:stretch>
        </p:blipFill>
        <p:spPr bwMode="auto">
          <a:xfrm>
            <a:off x="1000100" y="3777593"/>
            <a:ext cx="3500462" cy="3080407"/>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defRPr/>
            </a:pPr>
            <a:r>
              <a:rPr lang="ja-JP" altLang="en-US" smtClean="0"/>
              <a:t>日本の</a:t>
            </a:r>
            <a:r>
              <a:rPr lang="en-US" altLang="ja-JP" smtClean="0"/>
              <a:t>FTA </a:t>
            </a:r>
          </a:p>
        </p:txBody>
      </p:sp>
      <p:sp>
        <p:nvSpPr>
          <p:cNvPr id="66563" name="Rectangle 3"/>
          <p:cNvSpPr>
            <a:spLocks noGrp="1" noChangeArrowheads="1"/>
          </p:cNvSpPr>
          <p:nvPr>
            <p:ph type="body" idx="1"/>
          </p:nvPr>
        </p:nvSpPr>
        <p:spPr/>
        <p:txBody>
          <a:bodyPr/>
          <a:lstStyle/>
          <a:p>
            <a:pPr eaLnBrk="1" hangingPunct="1"/>
            <a:r>
              <a:rPr lang="en-US" altLang="ja-JP" dirty="0" smtClean="0"/>
              <a:t>EPA/FTA</a:t>
            </a:r>
            <a:r>
              <a:rPr lang="ja-JP" altLang="en-US" dirty="0" err="1" smtClean="0"/>
              <a:t>って</a:t>
            </a:r>
            <a:r>
              <a:rPr lang="ja-JP" altLang="en-US" dirty="0" smtClean="0"/>
              <a:t>何？</a:t>
            </a:r>
          </a:p>
          <a:p>
            <a:pPr eaLnBrk="1" hangingPunct="1">
              <a:buFont typeface="Wingdings" pitchFamily="2" charset="2"/>
              <a:buNone/>
            </a:pPr>
            <a:endParaRPr lang="ja-JP" altLang="en-US" dirty="0" smtClean="0"/>
          </a:p>
          <a:p>
            <a:pPr eaLnBrk="1" hangingPunct="1"/>
            <a:r>
              <a:rPr lang="en-US" altLang="ja-JP" dirty="0" smtClean="0"/>
              <a:t>EPA/FTA</a:t>
            </a:r>
            <a:r>
              <a:rPr lang="ja-JP" altLang="en-US" dirty="0" smtClean="0"/>
              <a:t>のメリットとは</a:t>
            </a:r>
          </a:p>
          <a:p>
            <a:pPr eaLnBrk="1" hangingPunct="1"/>
            <a:endParaRPr lang="ja-JP" altLang="en-US" dirty="0" smtClean="0"/>
          </a:p>
          <a:p>
            <a:pPr eaLnBrk="1" hangingPunct="1">
              <a:buFont typeface="Wingdings" pitchFamily="2" charset="2"/>
              <a:buNone/>
            </a:pPr>
            <a:r>
              <a:rPr lang="ja-JP" altLang="en-US" dirty="0" smtClean="0"/>
              <a:t/>
            </a:r>
            <a:br>
              <a:rPr lang="ja-JP" altLang="en-US" dirty="0" smtClean="0"/>
            </a:br>
            <a:endParaRPr lang="ja-JP" alt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r>
              <a:rPr lang="ja-JP" altLang="en-US" smtClean="0"/>
              <a:t>ＦＴＡ（自由貿易協定）</a:t>
            </a:r>
          </a:p>
        </p:txBody>
      </p:sp>
      <p:sp>
        <p:nvSpPr>
          <p:cNvPr id="67587" name="Rectangle 3"/>
          <p:cNvSpPr>
            <a:spLocks noGrp="1" noChangeArrowheads="1"/>
          </p:cNvSpPr>
          <p:nvPr>
            <p:ph type="body" idx="1"/>
          </p:nvPr>
        </p:nvSpPr>
        <p:spPr/>
        <p:txBody>
          <a:bodyPr/>
          <a:lstStyle/>
          <a:p>
            <a:pPr eaLnBrk="1" hangingPunct="1">
              <a:lnSpc>
                <a:spcPct val="90000"/>
              </a:lnSpc>
            </a:pPr>
            <a:r>
              <a:rPr lang="ja-JP" altLang="en-US" dirty="0" smtClean="0"/>
              <a:t>日本・シンガポール新時代経済連携協定</a:t>
            </a:r>
          </a:p>
          <a:p>
            <a:pPr eaLnBrk="1" hangingPunct="1">
              <a:lnSpc>
                <a:spcPct val="90000"/>
              </a:lnSpc>
            </a:pPr>
            <a:r>
              <a:rPr lang="en-US" altLang="ja-JP" dirty="0" smtClean="0"/>
              <a:t>2002</a:t>
            </a:r>
            <a:r>
              <a:rPr lang="ja-JP" altLang="en-US" dirty="0" smtClean="0"/>
              <a:t>年</a:t>
            </a:r>
            <a:r>
              <a:rPr lang="en-US" altLang="ja-JP" dirty="0" smtClean="0"/>
              <a:t>1</a:t>
            </a:r>
            <a:r>
              <a:rPr lang="ja-JP" altLang="en-US" dirty="0" smtClean="0"/>
              <a:t>月</a:t>
            </a:r>
            <a:r>
              <a:rPr lang="en-US" altLang="ja-JP" dirty="0" smtClean="0"/>
              <a:t>13</a:t>
            </a:r>
            <a:r>
              <a:rPr lang="ja-JP" altLang="en-US" dirty="0" smtClean="0"/>
              <a:t>日調印</a:t>
            </a:r>
          </a:p>
          <a:p>
            <a:pPr eaLnBrk="1" hangingPunct="1">
              <a:lnSpc>
                <a:spcPct val="90000"/>
              </a:lnSpc>
            </a:pPr>
            <a:r>
              <a:rPr lang="ja-JP" altLang="en-US" dirty="0" smtClean="0"/>
              <a:t>関税撤廃</a:t>
            </a:r>
          </a:p>
          <a:p>
            <a:pPr lvl="1" eaLnBrk="1" hangingPunct="1">
              <a:lnSpc>
                <a:spcPct val="90000"/>
              </a:lnSpc>
            </a:pPr>
            <a:r>
              <a:rPr lang="ja-JP" altLang="en-US" dirty="0" smtClean="0"/>
              <a:t>日本がシンガポールからの新たな関税撤廃　</a:t>
            </a:r>
            <a:r>
              <a:rPr lang="en-US" altLang="ja-JP" dirty="0" smtClean="0"/>
              <a:t>3851</a:t>
            </a:r>
            <a:r>
              <a:rPr lang="ja-JP" altLang="en-US" dirty="0" smtClean="0"/>
              <a:t>品目、シンガポールへは全品目関税撤廃</a:t>
            </a:r>
          </a:p>
          <a:p>
            <a:pPr lvl="2" eaLnBrk="1" hangingPunct="1">
              <a:lnSpc>
                <a:spcPct val="90000"/>
              </a:lnSpc>
            </a:pPr>
            <a:r>
              <a:rPr lang="ja-JP" altLang="en-US" dirty="0" smtClean="0"/>
              <a:t>シンガポールからの輸入額</a:t>
            </a:r>
            <a:r>
              <a:rPr lang="en-US" altLang="ja-JP" dirty="0" smtClean="0"/>
              <a:t>94%</a:t>
            </a:r>
            <a:r>
              <a:rPr lang="ja-JP" altLang="en-US" dirty="0" smtClean="0"/>
              <a:t>（従来</a:t>
            </a:r>
            <a:r>
              <a:rPr lang="en-US" altLang="ja-JP" dirty="0" smtClean="0"/>
              <a:t>84%)</a:t>
            </a:r>
          </a:p>
          <a:p>
            <a:pPr lvl="2" eaLnBrk="1" hangingPunct="1">
              <a:lnSpc>
                <a:spcPct val="90000"/>
              </a:lnSpc>
            </a:pPr>
            <a:r>
              <a:rPr lang="ja-JP" altLang="en-US" dirty="0" smtClean="0"/>
              <a:t>残存関税品目：農水産物、一部石油化学製品</a:t>
            </a:r>
          </a:p>
          <a:p>
            <a:pPr eaLnBrk="1" hangingPunct="1">
              <a:lnSpc>
                <a:spcPct val="90000"/>
              </a:lnSpc>
            </a:pPr>
            <a:r>
              <a:rPr lang="ja-JP" altLang="en-US" dirty="0" smtClean="0"/>
              <a:t>サービス、投資、人材移動のなどの自由化</a:t>
            </a:r>
          </a:p>
          <a:p>
            <a:pPr eaLnBrk="1" hangingPunct="1">
              <a:lnSpc>
                <a:spcPct val="90000"/>
              </a:lnSpc>
            </a:pPr>
            <a:r>
              <a:rPr lang="ja-JP" altLang="en-US" dirty="0" smtClean="0"/>
              <a:t>貿易促進措置</a:t>
            </a:r>
          </a:p>
          <a:p>
            <a:pPr lvl="2" eaLnBrk="1" hangingPunct="1">
              <a:lnSpc>
                <a:spcPct val="90000"/>
              </a:lnSpc>
              <a:buFontTx/>
              <a:buNone/>
            </a:pPr>
            <a:endParaRPr lang="en-US" altLang="ja-JP"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p:cNvPicPr>
            <a:picLocks noChangeAspect="1" noChangeArrowheads="1"/>
          </p:cNvPicPr>
          <p:nvPr/>
        </p:nvPicPr>
        <p:blipFill>
          <a:blip r:embed="rId3" cstate="print"/>
          <a:srcRect l="22826" t="14485" r="38776" b="16113"/>
          <a:stretch>
            <a:fillRect/>
          </a:stretch>
        </p:blipFill>
        <p:spPr bwMode="auto">
          <a:xfrm>
            <a:off x="3924300" y="0"/>
            <a:ext cx="4681538" cy="6769100"/>
          </a:xfrm>
          <a:prstGeom prst="rect">
            <a:avLst/>
          </a:prstGeom>
          <a:noFill/>
          <a:ln w="57150" cmpd="thinThick">
            <a:solidFill>
              <a:srgbClr val="0000FF"/>
            </a:solidFill>
            <a:miter lim="800000"/>
            <a:headEnd/>
            <a:tailEnd/>
          </a:ln>
        </p:spPr>
      </p:pic>
      <p:sp>
        <p:nvSpPr>
          <p:cNvPr id="68611" name="Text Box 9"/>
          <p:cNvSpPr txBox="1">
            <a:spLocks noChangeArrowheads="1"/>
          </p:cNvSpPr>
          <p:nvPr/>
        </p:nvSpPr>
        <p:spPr bwMode="auto">
          <a:xfrm>
            <a:off x="0" y="404813"/>
            <a:ext cx="3779838" cy="1066800"/>
          </a:xfrm>
          <a:prstGeom prst="rect">
            <a:avLst/>
          </a:prstGeom>
          <a:noFill/>
          <a:ln w="9525">
            <a:noFill/>
            <a:miter lim="800000"/>
            <a:headEnd/>
            <a:tailEnd/>
          </a:ln>
        </p:spPr>
        <p:txBody>
          <a:bodyPr>
            <a:spAutoFit/>
          </a:bodyPr>
          <a:lstStyle/>
          <a:p>
            <a:pPr algn="ctr"/>
            <a:r>
              <a:rPr lang="ja-JP" altLang="en-US" sz="3200" b="1"/>
              <a:t>メキシコ</a:t>
            </a:r>
            <a:r>
              <a:rPr lang="en-US" altLang="ja-JP" sz="3200" b="1"/>
              <a:t>FTA</a:t>
            </a:r>
            <a:r>
              <a:rPr lang="ja-JP" altLang="en-US" sz="3200" b="1"/>
              <a:t>発効</a:t>
            </a:r>
          </a:p>
          <a:p>
            <a:pPr algn="ctr"/>
            <a:r>
              <a:rPr lang="en-US" altLang="ja-JP" sz="3200" b="1"/>
              <a:t>2005/4/1</a:t>
            </a:r>
          </a:p>
        </p:txBody>
      </p:sp>
      <p:sp>
        <p:nvSpPr>
          <p:cNvPr id="68612" name="Text Box 10"/>
          <p:cNvSpPr txBox="1">
            <a:spLocks noChangeArrowheads="1"/>
          </p:cNvSpPr>
          <p:nvPr/>
        </p:nvSpPr>
        <p:spPr bwMode="auto">
          <a:xfrm>
            <a:off x="376238" y="5321300"/>
            <a:ext cx="2317750" cy="946150"/>
          </a:xfrm>
          <a:prstGeom prst="rect">
            <a:avLst/>
          </a:prstGeom>
          <a:noFill/>
          <a:ln w="9525">
            <a:noFill/>
            <a:miter lim="800000"/>
            <a:headEnd/>
            <a:tailEnd/>
          </a:ln>
        </p:spPr>
        <p:txBody>
          <a:bodyPr wrap="none">
            <a:spAutoFit/>
          </a:bodyPr>
          <a:lstStyle/>
          <a:p>
            <a:r>
              <a:rPr lang="ja-JP" altLang="en-US" sz="2800" b="1"/>
              <a:t>日本経済新聞</a:t>
            </a:r>
            <a:br>
              <a:rPr lang="ja-JP" altLang="en-US" sz="2800" b="1"/>
            </a:br>
            <a:r>
              <a:rPr lang="en-US" altLang="ja-JP" sz="2800" b="1"/>
              <a:t>2005/3/30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1484784"/>
            <a:ext cx="8784976" cy="3773016"/>
          </a:xfrm>
        </p:spPr>
        <p:txBody>
          <a:bodyPr>
            <a:normAutofit fontScale="70000" lnSpcReduction="20000"/>
          </a:bodyPr>
          <a:lstStyle/>
          <a:p>
            <a:pPr marL="514350" indent="-514350">
              <a:buFont typeface="+mj-ea"/>
              <a:buAutoNum type="circleNumDbPlain"/>
            </a:pPr>
            <a:r>
              <a:rPr lang="ja-JP" altLang="en-US" dirty="0" smtClean="0"/>
              <a:t>関税等</a:t>
            </a:r>
            <a:endParaRPr lang="en-US" altLang="ja-JP" dirty="0" smtClean="0"/>
          </a:p>
          <a:p>
            <a:pPr marL="914400" lvl="1" indent="-514350">
              <a:buFont typeface="Wingdings" pitchFamily="2" charset="2"/>
              <a:buChar char="l"/>
            </a:pPr>
            <a:r>
              <a:rPr lang="ja-JP" altLang="en-US" dirty="0" smtClean="0">
                <a:solidFill>
                  <a:srgbClr val="C00000"/>
                </a:solidFill>
              </a:rPr>
              <a:t>日メキシコ双方</a:t>
            </a:r>
            <a:r>
              <a:rPr lang="en-US" altLang="ja-JP" dirty="0" smtClean="0">
                <a:solidFill>
                  <a:srgbClr val="C00000"/>
                </a:solidFill>
              </a:rPr>
              <a:t>10</a:t>
            </a:r>
            <a:r>
              <a:rPr lang="ja-JP" altLang="en-US" dirty="0" smtClean="0">
                <a:solidFill>
                  <a:srgbClr val="C00000"/>
                </a:solidFill>
              </a:rPr>
              <a:t>年以内にほぼ全ての鉱工業品関税を撤廃</a:t>
            </a:r>
            <a:r>
              <a:rPr lang="ja-JP" altLang="en-US" dirty="0" smtClean="0"/>
              <a:t>。</a:t>
            </a:r>
            <a:endParaRPr lang="en-US" altLang="ja-JP" dirty="0" smtClean="0"/>
          </a:p>
          <a:p>
            <a:pPr marL="914400" lvl="1" indent="-514350">
              <a:buFont typeface="Wingdings" pitchFamily="2" charset="2"/>
              <a:buChar char="l"/>
            </a:pPr>
            <a:r>
              <a:rPr lang="ja-JP" altLang="en-US" dirty="0" smtClean="0"/>
              <a:t>メキシコ側は自動車輸入に無税枠を設け、</a:t>
            </a:r>
            <a:r>
              <a:rPr lang="en-US" altLang="ja-JP" dirty="0" smtClean="0"/>
              <a:t>7</a:t>
            </a:r>
            <a:r>
              <a:rPr lang="ja-JP" altLang="en-US" dirty="0" smtClean="0"/>
              <a:t>年目から完全自由化。鉄鋼は</a:t>
            </a:r>
            <a:r>
              <a:rPr lang="en-US" altLang="ja-JP" dirty="0" smtClean="0"/>
              <a:t>10</a:t>
            </a:r>
            <a:r>
              <a:rPr lang="ja-JP" altLang="en-US" dirty="0" smtClean="0"/>
              <a:t>年以内に段階的撤廃。また、政府調達市場を開放、インフラや治安の改善、出入国手続きの円滑化、知的財産権の保護</a:t>
            </a:r>
            <a:endParaRPr lang="en-US" altLang="ja-JP" dirty="0" smtClean="0"/>
          </a:p>
          <a:p>
            <a:pPr marL="914400" lvl="1" indent="-514350">
              <a:buFont typeface="Wingdings" pitchFamily="2" charset="2"/>
              <a:buChar char="l"/>
            </a:pPr>
            <a:r>
              <a:rPr lang="ja-JP" altLang="en-US" dirty="0" smtClean="0"/>
              <a:t>日本側は、農産品において豚肉、オレンジジュース、牛肉、鶏肉、オレンジ生果輸入に特恵輸入枠を設定。</a:t>
            </a:r>
            <a:endParaRPr lang="en-US" altLang="ja-JP" dirty="0" smtClean="0"/>
          </a:p>
          <a:p>
            <a:pPr marL="514350" indent="-514350">
              <a:buFont typeface="+mj-ea"/>
              <a:buAutoNum type="circleNumDbPlain"/>
            </a:pPr>
            <a:r>
              <a:rPr lang="ja-JP" altLang="en-US" dirty="0" smtClean="0"/>
              <a:t>現地生産、輸出</a:t>
            </a:r>
            <a:endParaRPr lang="en-US" altLang="ja-JP" dirty="0" smtClean="0"/>
          </a:p>
          <a:p>
            <a:pPr marL="914400" lvl="1" indent="-514350">
              <a:buFont typeface="Wingdings" pitchFamily="2" charset="2"/>
              <a:buChar char="l"/>
            </a:pPr>
            <a:r>
              <a:rPr lang="ja-JP" altLang="en-US" dirty="0" smtClean="0"/>
              <a:t>トヨタ、ホンダなどメキシコで現地生産している自動車メーカーが既存の前年生産台数の</a:t>
            </a:r>
            <a:r>
              <a:rPr lang="en-US" altLang="ja-JP" dirty="0" smtClean="0"/>
              <a:t>10</a:t>
            </a:r>
            <a:r>
              <a:rPr lang="ja-JP" altLang="en-US" dirty="0" smtClean="0"/>
              <a:t>％に加え</a:t>
            </a:r>
            <a:r>
              <a:rPr lang="en-US" altLang="ja-JP" dirty="0" smtClean="0"/>
              <a:t>EPA</a:t>
            </a:r>
            <a:r>
              <a:rPr lang="ja-JP" altLang="en-US" dirty="0" smtClean="0"/>
              <a:t>枠で</a:t>
            </a:r>
            <a:r>
              <a:rPr lang="en-US" altLang="ja-JP" dirty="0" smtClean="0"/>
              <a:t>5</a:t>
            </a:r>
            <a:r>
              <a:rPr lang="ja-JP" altLang="en-US" dirty="0" smtClean="0"/>
              <a:t>％を追加</a:t>
            </a:r>
            <a:endParaRPr lang="en-US" altLang="ja-JP" dirty="0" smtClean="0"/>
          </a:p>
          <a:p>
            <a:pPr marL="914400" lvl="1" indent="-514350">
              <a:buFont typeface="Wingdings" pitchFamily="2" charset="2"/>
              <a:buChar char="l"/>
            </a:pPr>
            <a:r>
              <a:rPr lang="ja-JP" altLang="en-US" dirty="0" smtClean="0"/>
              <a:t>マツダ、スズキ、スバルなど現地生産していないメーカーも</a:t>
            </a:r>
            <a:r>
              <a:rPr lang="en-US" altLang="ja-JP" dirty="0" smtClean="0"/>
              <a:t>5</a:t>
            </a:r>
            <a:r>
              <a:rPr lang="ja-JP" altLang="en-US" dirty="0" smtClean="0"/>
              <a:t>％の枠を利用し、輸出拡大</a:t>
            </a:r>
            <a:endParaRPr kumimoji="1" lang="ja-JP" altLang="en-US" dirty="0"/>
          </a:p>
        </p:txBody>
      </p:sp>
      <p:sp>
        <p:nvSpPr>
          <p:cNvPr id="4" name="スライド番号プレースホルダ 3"/>
          <p:cNvSpPr>
            <a:spLocks noGrp="1"/>
          </p:cNvSpPr>
          <p:nvPr>
            <p:ph type="sldNum" sz="quarter" idx="12"/>
          </p:nvPr>
        </p:nvSpPr>
        <p:spPr/>
        <p:txBody>
          <a:bodyPr/>
          <a:lstStyle/>
          <a:p>
            <a:fld id="{229E7DC9-923B-42C6-BC26-0CF1C103458E}" type="slidenum">
              <a:rPr kumimoji="1" lang="ja-JP" altLang="en-US" smtClean="0"/>
              <a:pPr/>
              <a:t>64</a:t>
            </a:fld>
            <a:endParaRPr kumimoji="1" lang="ja-JP" altLang="en-US"/>
          </a:p>
        </p:txBody>
      </p:sp>
      <p:sp>
        <p:nvSpPr>
          <p:cNvPr id="2" name="タイトル 1"/>
          <p:cNvSpPr>
            <a:spLocks noGrp="1"/>
          </p:cNvSpPr>
          <p:nvPr>
            <p:ph type="title"/>
          </p:nvPr>
        </p:nvSpPr>
        <p:spPr>
          <a:xfrm>
            <a:off x="683568" y="692696"/>
            <a:ext cx="7772400" cy="457200"/>
          </a:xfrm>
        </p:spPr>
        <p:txBody>
          <a:bodyPr>
            <a:noAutofit/>
          </a:bodyPr>
          <a:lstStyle/>
          <a:p>
            <a:r>
              <a:rPr lang="ja-JP" altLang="en-US" sz="3200" dirty="0" smtClean="0">
                <a:solidFill>
                  <a:srgbClr val="00B050"/>
                </a:solidFill>
              </a:rPr>
              <a:t>日本・メキシコ経済連携協定	</a:t>
            </a:r>
            <a:r>
              <a:rPr lang="en-US" altLang="ja-JP" sz="3200" dirty="0" smtClean="0">
                <a:solidFill>
                  <a:srgbClr val="00B050"/>
                </a:solidFill>
              </a:rPr>
              <a:t/>
            </a:r>
            <a:br>
              <a:rPr lang="en-US" altLang="ja-JP" sz="3200" dirty="0" smtClean="0">
                <a:solidFill>
                  <a:srgbClr val="00B050"/>
                </a:solidFill>
              </a:rPr>
            </a:br>
            <a:r>
              <a:rPr lang="en-US" altLang="ja-JP" sz="3200" dirty="0" smtClean="0">
                <a:solidFill>
                  <a:srgbClr val="00B050"/>
                </a:solidFill>
              </a:rPr>
              <a:t>(2005</a:t>
            </a:r>
            <a:r>
              <a:rPr lang="ja-JP" altLang="en-US" sz="3200" dirty="0" smtClean="0">
                <a:solidFill>
                  <a:srgbClr val="00B050"/>
                </a:solidFill>
              </a:rPr>
              <a:t>年４月発効）</a:t>
            </a:r>
            <a:endParaRPr kumimoji="1" lang="ja-JP" altLang="en-US" sz="3200" dirty="0">
              <a:solidFill>
                <a:srgbClr val="00B050"/>
              </a:solidFill>
            </a:endParaRPr>
          </a:p>
        </p:txBody>
      </p:sp>
      <p:sp>
        <p:nvSpPr>
          <p:cNvPr id="5" name="テキスト ボックス 4"/>
          <p:cNvSpPr txBox="1"/>
          <p:nvPr/>
        </p:nvSpPr>
        <p:spPr>
          <a:xfrm>
            <a:off x="179512" y="5157192"/>
            <a:ext cx="8712968" cy="923330"/>
          </a:xfrm>
          <a:prstGeom prst="rect">
            <a:avLst/>
          </a:prstGeom>
          <a:noFill/>
          <a:ln>
            <a:solidFill>
              <a:schemeClr val="tx1"/>
            </a:solidFill>
          </a:ln>
        </p:spPr>
        <p:txBody>
          <a:bodyPr wrap="square" rtlCol="0">
            <a:spAutoFit/>
          </a:bodyPr>
          <a:lstStyle/>
          <a:p>
            <a:r>
              <a:rPr lang="ja-JP" altLang="en-US" dirty="0" smtClean="0"/>
              <a:t>日本にとって農業分野を含む初めての本格的な</a:t>
            </a:r>
            <a:r>
              <a:rPr lang="en-US" altLang="ja-JP" dirty="0" smtClean="0"/>
              <a:t>FTA</a:t>
            </a:r>
            <a:r>
              <a:rPr lang="ja-JP" altLang="en-US" dirty="0" err="1" smtClean="0"/>
              <a:t>。</a:t>
            </a:r>
            <a:r>
              <a:rPr lang="ja-JP" altLang="en-US" dirty="0" smtClean="0"/>
              <a:t>日本側の農産品の市場開放、</a:t>
            </a:r>
            <a:endParaRPr lang="en-US" altLang="ja-JP" dirty="0" smtClean="0"/>
          </a:p>
          <a:p>
            <a:r>
              <a:rPr lang="ja-JP" altLang="en-US" dirty="0" smtClean="0"/>
              <a:t>メキシコ側の鉄鋼・自動車の市場開放を巡って交渉が難航し、実質合意までに</a:t>
            </a:r>
            <a:r>
              <a:rPr lang="en-US" altLang="ja-JP" dirty="0" smtClean="0"/>
              <a:t>16</a:t>
            </a:r>
            <a:r>
              <a:rPr lang="ja-JP" altLang="en-US" dirty="0" smtClean="0"/>
              <a:t>カ月を要した。</a:t>
            </a:r>
            <a:endParaRPr kumimoji="1" lang="ja-JP" altLang="en-US" dirty="0"/>
          </a:p>
        </p:txBody>
      </p:sp>
    </p:spTree>
    <p:extLst>
      <p:ext uri="{BB962C8B-B14F-4D97-AF65-F5344CB8AC3E}">
        <p14:creationId xmlns:p14="http://schemas.microsoft.com/office/powerpoint/2010/main" val="25164379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673052BC"/>
          <p:cNvPicPr>
            <a:picLocks noChangeAspect="1" noChangeArrowheads="1"/>
          </p:cNvPicPr>
          <p:nvPr/>
        </p:nvPicPr>
        <p:blipFill>
          <a:blip r:embed="rId3" cstate="print">
            <a:lum bright="18000" contrast="6000"/>
          </a:blip>
          <a:srcRect l="3609" r="1804"/>
          <a:stretch>
            <a:fillRect/>
          </a:stretch>
        </p:blipFill>
        <p:spPr bwMode="auto">
          <a:xfrm>
            <a:off x="4787900" y="260350"/>
            <a:ext cx="3744913" cy="6337300"/>
          </a:xfrm>
          <a:prstGeom prst="rect">
            <a:avLst/>
          </a:prstGeom>
          <a:noFill/>
          <a:ln w="12700">
            <a:solidFill>
              <a:srgbClr val="0000FF"/>
            </a:solidFill>
            <a:miter lim="800000"/>
            <a:headEnd/>
            <a:tailEnd/>
          </a:ln>
        </p:spPr>
      </p:pic>
      <p:sp>
        <p:nvSpPr>
          <p:cNvPr id="69635" name="Text Box 5"/>
          <p:cNvSpPr txBox="1">
            <a:spLocks noChangeArrowheads="1"/>
          </p:cNvSpPr>
          <p:nvPr/>
        </p:nvSpPr>
        <p:spPr bwMode="auto">
          <a:xfrm>
            <a:off x="395288" y="765175"/>
            <a:ext cx="3779837" cy="1554163"/>
          </a:xfrm>
          <a:prstGeom prst="rect">
            <a:avLst/>
          </a:prstGeom>
          <a:noFill/>
          <a:ln w="9525">
            <a:noFill/>
            <a:miter lim="800000"/>
            <a:headEnd/>
            <a:tailEnd/>
          </a:ln>
        </p:spPr>
        <p:txBody>
          <a:bodyPr>
            <a:spAutoFit/>
          </a:bodyPr>
          <a:lstStyle/>
          <a:p>
            <a:pPr algn="ctr"/>
            <a:r>
              <a:rPr lang="ja-JP" altLang="en-US" sz="3200" b="1"/>
              <a:t>マレーシア</a:t>
            </a:r>
          </a:p>
          <a:p>
            <a:pPr algn="ctr"/>
            <a:r>
              <a:rPr lang="en-US" altLang="ja-JP" sz="3200" b="1"/>
              <a:t>FTA</a:t>
            </a:r>
            <a:r>
              <a:rPr lang="ja-JP" altLang="en-US" sz="3200" b="1"/>
              <a:t>調印</a:t>
            </a:r>
          </a:p>
          <a:p>
            <a:pPr algn="ctr"/>
            <a:r>
              <a:rPr lang="en-US" altLang="ja-JP" sz="3200" b="1"/>
              <a:t>2005/12/13</a:t>
            </a:r>
          </a:p>
        </p:txBody>
      </p:sp>
      <p:sp>
        <p:nvSpPr>
          <p:cNvPr id="69636" name="Text Box 6"/>
          <p:cNvSpPr txBox="1">
            <a:spLocks noChangeArrowheads="1"/>
          </p:cNvSpPr>
          <p:nvPr/>
        </p:nvSpPr>
        <p:spPr bwMode="auto">
          <a:xfrm>
            <a:off x="1042988" y="5013325"/>
            <a:ext cx="2327275" cy="946150"/>
          </a:xfrm>
          <a:prstGeom prst="rect">
            <a:avLst/>
          </a:prstGeom>
          <a:noFill/>
          <a:ln w="9525">
            <a:noFill/>
            <a:miter lim="800000"/>
            <a:headEnd/>
            <a:tailEnd/>
          </a:ln>
        </p:spPr>
        <p:txBody>
          <a:bodyPr wrap="none">
            <a:spAutoFit/>
          </a:bodyPr>
          <a:lstStyle/>
          <a:p>
            <a:r>
              <a:rPr lang="ja-JP" altLang="en-US" sz="2800" b="1"/>
              <a:t>日本経済新聞</a:t>
            </a:r>
            <a:br>
              <a:rPr lang="ja-JP" altLang="en-US" sz="2800" b="1"/>
            </a:br>
            <a:r>
              <a:rPr lang="en-US" altLang="ja-JP" sz="2800" b="1"/>
              <a:t>2005/12/14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defRPr/>
            </a:pPr>
            <a:r>
              <a:rPr lang="ja-JP" altLang="en-US" sz="4000" smtClean="0"/>
              <a:t>今後の経済連携協定の推進についての基本方針 </a:t>
            </a:r>
          </a:p>
        </p:txBody>
      </p:sp>
      <p:sp>
        <p:nvSpPr>
          <p:cNvPr id="70659" name="Rectangle 3"/>
          <p:cNvSpPr>
            <a:spLocks noGrp="1" noChangeArrowheads="1"/>
          </p:cNvSpPr>
          <p:nvPr>
            <p:ph type="body" idx="1"/>
          </p:nvPr>
        </p:nvSpPr>
        <p:spPr/>
        <p:txBody>
          <a:bodyPr/>
          <a:lstStyle/>
          <a:p>
            <a:pPr eaLnBrk="1" hangingPunct="1"/>
            <a:endParaRPr lang="ja-JP" altLang="ja-JP" smtClean="0"/>
          </a:p>
        </p:txBody>
      </p:sp>
      <p:pic>
        <p:nvPicPr>
          <p:cNvPr id="70660" name="Picture 4" descr="kyotei_0504_ページ_03"/>
          <p:cNvPicPr>
            <a:picLocks noChangeAspect="1" noChangeArrowheads="1"/>
          </p:cNvPicPr>
          <p:nvPr/>
        </p:nvPicPr>
        <p:blipFill>
          <a:blip r:embed="rId3" cstate="print">
            <a:lum contrast="36000"/>
            <a:grayscl/>
          </a:blip>
          <a:srcRect t="22169"/>
          <a:stretch>
            <a:fillRect/>
          </a:stretch>
        </p:blipFill>
        <p:spPr bwMode="auto">
          <a:xfrm>
            <a:off x="233363" y="1557338"/>
            <a:ext cx="8675687" cy="505142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323850" y="279400"/>
            <a:ext cx="8569325" cy="1143000"/>
          </a:xfrm>
        </p:spPr>
        <p:txBody>
          <a:bodyPr/>
          <a:lstStyle/>
          <a:p>
            <a:pPr eaLnBrk="1" hangingPunct="1">
              <a:defRPr/>
            </a:pPr>
            <a:r>
              <a:rPr lang="ja-JP" altLang="en-US" sz="4000" smtClean="0"/>
              <a:t>交渉相手国・地域の決定に関する基準 </a:t>
            </a:r>
          </a:p>
        </p:txBody>
      </p:sp>
      <p:sp>
        <p:nvSpPr>
          <p:cNvPr id="71683" name="Rectangle 3"/>
          <p:cNvSpPr>
            <a:spLocks noGrp="1" noChangeArrowheads="1"/>
          </p:cNvSpPr>
          <p:nvPr>
            <p:ph type="body" idx="1"/>
          </p:nvPr>
        </p:nvSpPr>
        <p:spPr/>
        <p:txBody>
          <a:bodyPr/>
          <a:lstStyle/>
          <a:p>
            <a:pPr indent="-254000" eaLnBrk="1" hangingPunct="1">
              <a:buFont typeface="Wingdings" pitchFamily="2" charset="2"/>
              <a:buNone/>
            </a:pPr>
            <a:r>
              <a:rPr lang="ja-JP" altLang="en-US" smtClean="0"/>
              <a:t>１．我が国にとり有益な国際環境の形成</a:t>
            </a:r>
          </a:p>
          <a:p>
            <a:pPr indent="-254000" eaLnBrk="1" hangingPunct="1">
              <a:buFont typeface="Wingdings" pitchFamily="2" charset="2"/>
              <a:buNone/>
            </a:pPr>
            <a:r>
              <a:rPr lang="ja-JP" altLang="en-US" smtClean="0"/>
              <a:t>２．我が国全体としての経済利益の確保</a:t>
            </a:r>
          </a:p>
          <a:p>
            <a:pPr indent="-254000" eaLnBrk="1" hangingPunct="1">
              <a:buFont typeface="Wingdings" pitchFamily="2" charset="2"/>
              <a:buNone/>
            </a:pPr>
            <a:r>
              <a:rPr lang="ja-JP" altLang="en-US" smtClean="0"/>
              <a:t>３．相手国・地域の状況、ＥＰＡ／ＦＴＡの</a:t>
            </a:r>
          </a:p>
          <a:p>
            <a:pPr indent="-254000" eaLnBrk="1" hangingPunct="1">
              <a:buFont typeface="Wingdings" pitchFamily="2" charset="2"/>
              <a:buNone/>
            </a:pPr>
            <a:r>
              <a:rPr lang="ja-JP" altLang="en-US" smtClean="0"/>
              <a:t>実現可能性</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defRPr/>
            </a:pPr>
            <a:r>
              <a:rPr lang="ja-JP" altLang="en-US" sz="4000" smtClean="0"/>
              <a:t>東アジア諸国とのＥＰＡ交渉における双方の主要関心事項 </a:t>
            </a:r>
          </a:p>
        </p:txBody>
      </p:sp>
      <p:pic>
        <p:nvPicPr>
          <p:cNvPr id="72707" name="Picture 4" descr="kyotei_0504_ページ_05"/>
          <p:cNvPicPr>
            <a:picLocks noGrp="1" noChangeAspect="1" noChangeArrowheads="1"/>
          </p:cNvPicPr>
          <p:nvPr>
            <p:ph type="body" idx="1"/>
          </p:nvPr>
        </p:nvPicPr>
        <p:blipFill>
          <a:blip r:embed="rId3" cstate="print">
            <a:grayscl/>
          </a:blip>
          <a:srcRect t="19576" b="10612"/>
          <a:stretch>
            <a:fillRect/>
          </a:stretch>
        </p:blipFill>
        <p:spPr>
          <a:xfrm>
            <a:off x="179388" y="1600200"/>
            <a:ext cx="8785225" cy="5227638"/>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8"/>
          <p:cNvSpPr txBox="1">
            <a:spLocks noChangeArrowheads="1"/>
          </p:cNvSpPr>
          <p:nvPr/>
        </p:nvSpPr>
        <p:spPr bwMode="auto">
          <a:xfrm>
            <a:off x="827088" y="6521450"/>
            <a:ext cx="8064500" cy="338554"/>
          </a:xfrm>
          <a:prstGeom prst="rect">
            <a:avLst/>
          </a:prstGeom>
          <a:solidFill>
            <a:schemeClr val="bg1"/>
          </a:solidFill>
          <a:ln w="9525">
            <a:noFill/>
            <a:miter lim="800000"/>
            <a:headEnd/>
            <a:tailEnd/>
          </a:ln>
        </p:spPr>
        <p:txBody>
          <a:bodyPr>
            <a:spAutoFit/>
          </a:bodyPr>
          <a:lstStyle/>
          <a:p>
            <a:pPr algn="r"/>
            <a:r>
              <a:rPr lang="ja-JP" altLang="en-US" dirty="0" smtClean="0"/>
              <a:t>農水省</a:t>
            </a:r>
            <a:r>
              <a:rPr lang="en-US" dirty="0" smtClean="0"/>
              <a:t>(</a:t>
            </a:r>
            <a:r>
              <a:rPr lang="en-US" altLang="ja-JP" dirty="0" smtClean="0"/>
              <a:t>2010</a:t>
            </a:r>
            <a:r>
              <a:rPr lang="en-US" dirty="0" smtClean="0"/>
              <a:t>)</a:t>
            </a:r>
            <a:r>
              <a:rPr lang="ja-JP" altLang="en-US" dirty="0" smtClean="0"/>
              <a:t>「</a:t>
            </a:r>
            <a:r>
              <a:rPr lang="en-US" altLang="ja-JP" b="1" dirty="0" smtClean="0"/>
              <a:t> EPA/FTA</a:t>
            </a:r>
            <a:r>
              <a:rPr lang="ja-JP" altLang="en-US" b="1" dirty="0" smtClean="0"/>
              <a:t>交渉の現状</a:t>
            </a:r>
            <a:r>
              <a:rPr lang="ja-JP" altLang="en-US" dirty="0" smtClean="0"/>
              <a:t>」</a:t>
            </a:r>
            <a:endParaRPr lang="ja-JP" altLang="en-US" dirty="0"/>
          </a:p>
        </p:txBody>
      </p:sp>
      <p:pic>
        <p:nvPicPr>
          <p:cNvPr id="254978" name="Picture 2"/>
          <p:cNvPicPr>
            <a:picLocks noChangeAspect="1" noChangeArrowheads="1"/>
          </p:cNvPicPr>
          <p:nvPr/>
        </p:nvPicPr>
        <p:blipFill>
          <a:blip r:embed="rId3" cstate="print"/>
          <a:srcRect l="14062" t="8750" r="14062" b="10000"/>
          <a:stretch>
            <a:fillRect/>
          </a:stretch>
        </p:blipFill>
        <p:spPr bwMode="auto">
          <a:xfrm>
            <a:off x="0" y="142852"/>
            <a:ext cx="8858312" cy="625859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表１　</a:t>
            </a:r>
            <a:r>
              <a:rPr lang="en-US" altLang="ja-JP" dirty="0"/>
              <a:t>RTA</a:t>
            </a:r>
            <a:r>
              <a:rPr lang="ja-JP" altLang="en-US" dirty="0"/>
              <a:t>の現状</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845643906"/>
              </p:ext>
            </p:extLst>
          </p:nvPr>
        </p:nvGraphicFramePr>
        <p:xfrm>
          <a:off x="395536" y="1340763"/>
          <a:ext cx="8208912" cy="4824540"/>
        </p:xfrm>
        <a:graphic>
          <a:graphicData uri="http://schemas.openxmlformats.org/drawingml/2006/table">
            <a:tbl>
              <a:tblPr/>
              <a:tblGrid>
                <a:gridCol w="3395309"/>
                <a:gridCol w="1719144"/>
                <a:gridCol w="2170419"/>
                <a:gridCol w="924040"/>
              </a:tblGrid>
              <a:tr h="689220">
                <a:tc>
                  <a:txBody>
                    <a:bodyPr/>
                    <a:lstStyle/>
                    <a:p>
                      <a:pPr algn="l" fontAlgn="ctr"/>
                      <a:r>
                        <a:rPr lang="ja-JP" altLang="en-US" sz="2000" b="1" i="0" u="none" strike="noStrike" dirty="0">
                          <a:solidFill>
                            <a:srgbClr val="000000"/>
                          </a:solidFill>
                          <a:effectLst/>
                          <a:latin typeface="ＭＳ Ｐゴシック"/>
                        </a:rPr>
                        <a:t>表１　</a:t>
                      </a:r>
                      <a:r>
                        <a:rPr lang="en-US" altLang="ja-JP" sz="2000" b="1" i="0" u="none" strike="noStrike" dirty="0">
                          <a:solidFill>
                            <a:srgbClr val="000000"/>
                          </a:solidFill>
                          <a:effectLst/>
                          <a:latin typeface="ＭＳ Ｐゴシック"/>
                        </a:rPr>
                        <a:t>RTA</a:t>
                      </a:r>
                      <a:r>
                        <a:rPr lang="ja-JP" altLang="en-US" sz="2000" b="1" i="0" u="none" strike="noStrike" dirty="0">
                          <a:solidFill>
                            <a:srgbClr val="000000"/>
                          </a:solidFill>
                          <a:effectLst/>
                          <a:latin typeface="ＭＳ Ｐゴシック"/>
                        </a:rPr>
                        <a:t>の現状</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ＭＳ Ｐゴシック"/>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ＭＳ Ｐゴシック"/>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ＭＳ Ｐゴシック"/>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r h="689220">
                <a:tc>
                  <a:txBody>
                    <a:bodyPr/>
                    <a:lstStyle/>
                    <a:p>
                      <a:pPr algn="l" fontAlgn="ctr"/>
                      <a:r>
                        <a:rPr lang="ja-JP" altLang="en-US" sz="2000" b="1" i="0" u="none" strike="noStrike">
                          <a:solidFill>
                            <a:srgbClr val="000000"/>
                          </a:solidFill>
                          <a:effectLst/>
                          <a:latin typeface="ＭＳ Ｐゴシック"/>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1" i="0" u="none" strike="noStrike">
                          <a:solidFill>
                            <a:srgbClr val="000000"/>
                          </a:solidFill>
                          <a:effectLst/>
                          <a:latin typeface="ＭＳ Ｐゴシック"/>
                        </a:rPr>
                        <a:t>  申請中の</a:t>
                      </a:r>
                      <a:r>
                        <a:rPr lang="en-US" sz="2000" b="1" i="0" u="none" strike="noStrike">
                          <a:solidFill>
                            <a:srgbClr val="000000"/>
                          </a:solidFill>
                          <a:effectLst/>
                          <a:latin typeface="ＭＳ Ｐゴシック"/>
                        </a:rPr>
                        <a:t>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1" i="0" u="none" strike="noStrike">
                          <a:solidFill>
                            <a:srgbClr val="000000"/>
                          </a:solidFill>
                          <a:effectLst/>
                          <a:latin typeface="ＭＳ Ｐゴシック"/>
                        </a:rPr>
                        <a:t>   実効している</a:t>
                      </a:r>
                      <a:r>
                        <a:rPr lang="en-US" altLang="ja-JP" sz="2000" b="1" i="0" u="none" strike="noStrike">
                          <a:solidFill>
                            <a:srgbClr val="000000"/>
                          </a:solidFill>
                          <a:effectLst/>
                          <a:latin typeface="ＭＳ Ｐゴシック"/>
                        </a:rPr>
                        <a:t>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1" i="0" u="none" strike="noStrike">
                          <a:solidFill>
                            <a:srgbClr val="000000"/>
                          </a:solidFill>
                          <a:effectLst/>
                          <a:latin typeface="ＭＳ Ｐゴシック"/>
                        </a:rPr>
                        <a:t>  総　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9220">
                <a:tc>
                  <a:txBody>
                    <a:bodyPr/>
                    <a:lstStyle/>
                    <a:p>
                      <a:pPr algn="l" fontAlgn="ctr"/>
                      <a:r>
                        <a:rPr lang="zh-TW" altLang="en-US" sz="2000" b="1" i="0" u="none" strike="noStrike">
                          <a:solidFill>
                            <a:srgbClr val="000000"/>
                          </a:solidFill>
                          <a:effectLst/>
                          <a:latin typeface="ＭＳ Ｐゴシック"/>
                        </a:rPr>
                        <a:t>  </a:t>
                      </a:r>
                      <a:r>
                        <a:rPr lang="en-US" altLang="zh-TW" sz="2000" b="1" i="0" u="none" strike="noStrike">
                          <a:solidFill>
                            <a:srgbClr val="000000"/>
                          </a:solidFill>
                          <a:effectLst/>
                          <a:latin typeface="ＭＳ Ｐゴシック"/>
                        </a:rPr>
                        <a:t>GATT</a:t>
                      </a:r>
                      <a:r>
                        <a:rPr lang="zh-TW" altLang="en-US" sz="2000" b="1" i="0" u="none" strike="noStrike">
                          <a:solidFill>
                            <a:srgbClr val="000000"/>
                          </a:solidFill>
                          <a:effectLst/>
                          <a:latin typeface="ＭＳ Ｐゴシック"/>
                        </a:rPr>
                        <a:t>第</a:t>
                      </a:r>
                      <a:r>
                        <a:rPr lang="en-US" altLang="zh-TW" sz="2000" b="1" i="0" u="none" strike="noStrike">
                          <a:solidFill>
                            <a:srgbClr val="000000"/>
                          </a:solidFill>
                          <a:effectLst/>
                          <a:latin typeface="ＭＳ Ｐゴシック"/>
                        </a:rPr>
                        <a:t>24</a:t>
                      </a:r>
                      <a:r>
                        <a:rPr lang="zh-TW" altLang="en-US" sz="2000" b="1" i="0" u="none" strike="noStrike">
                          <a:solidFill>
                            <a:srgbClr val="000000"/>
                          </a:solidFill>
                          <a:effectLst/>
                          <a:latin typeface="ＭＳ Ｐゴシック"/>
                        </a:rPr>
                        <a:t>条（自由貿易協定）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1</a:t>
                      </a:r>
                    </a:p>
                  </a:txBody>
                  <a:tcPr marL="9525" marR="4286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205</a:t>
                      </a:r>
                    </a:p>
                  </a:txBody>
                  <a:tcPr marL="9525" marR="5715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206</a:t>
                      </a:r>
                    </a:p>
                  </a:txBody>
                  <a:tcPr marL="9525" marR="1428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9220">
                <a:tc>
                  <a:txBody>
                    <a:bodyPr/>
                    <a:lstStyle/>
                    <a:p>
                      <a:pPr algn="l" fontAlgn="ctr"/>
                      <a:r>
                        <a:rPr lang="zh-CN" altLang="en-US" sz="2000" b="1" i="0" u="none" strike="noStrike" dirty="0">
                          <a:solidFill>
                            <a:srgbClr val="000000"/>
                          </a:solidFill>
                          <a:effectLst/>
                          <a:latin typeface="ＭＳ Ｐゴシック"/>
                        </a:rPr>
                        <a:t>　</a:t>
                      </a:r>
                      <a:r>
                        <a:rPr lang="en-US" altLang="zh-CN" sz="2000" b="1" i="0" u="none" strike="noStrike" dirty="0">
                          <a:solidFill>
                            <a:srgbClr val="000000"/>
                          </a:solidFill>
                          <a:effectLst/>
                          <a:latin typeface="ＭＳ Ｐゴシック"/>
                        </a:rPr>
                        <a:t>GATT</a:t>
                      </a:r>
                      <a:r>
                        <a:rPr lang="zh-CN" altLang="en-US" sz="2000" b="1" i="0" u="none" strike="noStrike" dirty="0">
                          <a:solidFill>
                            <a:srgbClr val="000000"/>
                          </a:solidFill>
                          <a:effectLst/>
                          <a:latin typeface="ＭＳ Ｐゴシック"/>
                        </a:rPr>
                        <a:t>第</a:t>
                      </a:r>
                      <a:r>
                        <a:rPr lang="en-US" altLang="zh-CN" sz="2000" b="1" i="0" u="none" strike="noStrike" dirty="0">
                          <a:solidFill>
                            <a:srgbClr val="000000"/>
                          </a:solidFill>
                          <a:effectLst/>
                          <a:latin typeface="ＭＳ Ｐゴシック"/>
                        </a:rPr>
                        <a:t>24</a:t>
                      </a:r>
                      <a:r>
                        <a:rPr lang="zh-CN" altLang="en-US" sz="2000" b="1" i="0" u="none" strike="noStrike" dirty="0">
                          <a:solidFill>
                            <a:srgbClr val="000000"/>
                          </a:solidFill>
                          <a:effectLst/>
                          <a:latin typeface="ＭＳ Ｐゴシック"/>
                        </a:rPr>
                        <a:t>条（関税同盟）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7</a:t>
                      </a:r>
                    </a:p>
                  </a:txBody>
                  <a:tcPr marL="9525" marR="4286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10</a:t>
                      </a:r>
                    </a:p>
                  </a:txBody>
                  <a:tcPr marL="9525" marR="5715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17</a:t>
                      </a:r>
                    </a:p>
                  </a:txBody>
                  <a:tcPr marL="9525" marR="1428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9220">
                <a:tc>
                  <a:txBody>
                    <a:bodyPr/>
                    <a:lstStyle/>
                    <a:p>
                      <a:pPr algn="l" fontAlgn="ctr"/>
                      <a:r>
                        <a:rPr lang="ja-JP" altLang="en-US" sz="2000" b="1" i="0" u="none" strike="noStrike">
                          <a:solidFill>
                            <a:srgbClr val="000000"/>
                          </a:solidFill>
                          <a:effectLst/>
                          <a:latin typeface="ＭＳ Ｐゴシック"/>
                        </a:rPr>
                        <a:t>  授権条項（</a:t>
                      </a:r>
                      <a:r>
                        <a:rPr lang="en-US" sz="2000" b="1" i="0" u="none" strike="noStrike">
                          <a:solidFill>
                            <a:srgbClr val="000000"/>
                          </a:solidFill>
                          <a:effectLst/>
                          <a:latin typeface="ＭＳ Ｐゴシック"/>
                        </a:rPr>
                        <a:t>Enabling Clause）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2</a:t>
                      </a:r>
                    </a:p>
                  </a:txBody>
                  <a:tcPr marL="9525" marR="4286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34</a:t>
                      </a:r>
                    </a:p>
                  </a:txBody>
                  <a:tcPr marL="9525" marR="5715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36</a:t>
                      </a:r>
                    </a:p>
                  </a:txBody>
                  <a:tcPr marL="9525" marR="1428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9220">
                <a:tc>
                  <a:txBody>
                    <a:bodyPr/>
                    <a:lstStyle/>
                    <a:p>
                      <a:pPr algn="l" fontAlgn="ctr"/>
                      <a:r>
                        <a:rPr lang="en-US" sz="2000" b="1" i="0" u="none" strike="noStrike">
                          <a:solidFill>
                            <a:srgbClr val="000000"/>
                          </a:solidFill>
                          <a:effectLst/>
                          <a:latin typeface="ＭＳ Ｐゴシック"/>
                        </a:rPr>
                        <a:t>  GATS</a:t>
                      </a:r>
                      <a:r>
                        <a:rPr lang="ja-JP" altLang="en-US" sz="2000" b="1" i="0" u="none" strike="noStrike">
                          <a:solidFill>
                            <a:srgbClr val="000000"/>
                          </a:solidFill>
                          <a:effectLst/>
                          <a:latin typeface="ＭＳ Ｐゴシック"/>
                        </a:rPr>
                        <a:t>第５条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4</a:t>
                      </a:r>
                    </a:p>
                  </a:txBody>
                  <a:tcPr marL="9525" marR="4286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112</a:t>
                      </a:r>
                    </a:p>
                  </a:txBody>
                  <a:tcPr marL="9525" marR="5715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116</a:t>
                      </a:r>
                    </a:p>
                  </a:txBody>
                  <a:tcPr marL="9525" marR="1428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9220">
                <a:tc>
                  <a:txBody>
                    <a:bodyPr/>
                    <a:lstStyle/>
                    <a:p>
                      <a:pPr algn="l" fontAlgn="ctr"/>
                      <a:r>
                        <a:rPr lang="ja-JP" altLang="en-US" sz="2000" b="1" i="0" u="none" strike="noStrike">
                          <a:solidFill>
                            <a:srgbClr val="000000"/>
                          </a:solidFill>
                          <a:effectLst/>
                          <a:latin typeface="ＭＳ Ｐゴシック"/>
                        </a:rPr>
                        <a:t>  総　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14</a:t>
                      </a:r>
                    </a:p>
                  </a:txBody>
                  <a:tcPr marL="9525" marR="4286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a:solidFill>
                            <a:srgbClr val="000000"/>
                          </a:solidFill>
                          <a:effectLst/>
                          <a:latin typeface="ＭＳ Ｐゴシック"/>
                        </a:rPr>
                        <a:t>  </a:t>
                      </a:r>
                      <a:r>
                        <a:rPr lang="en-US" altLang="ja-JP" sz="2000" b="1" i="0" u="none" strike="noStrike">
                          <a:solidFill>
                            <a:srgbClr val="000000"/>
                          </a:solidFill>
                          <a:effectLst/>
                          <a:latin typeface="ＭＳ Ｐゴシック"/>
                        </a:rPr>
                        <a:t>361</a:t>
                      </a:r>
                    </a:p>
                  </a:txBody>
                  <a:tcPr marL="9525" marR="5715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1" i="0" u="none" strike="noStrike" dirty="0">
                          <a:solidFill>
                            <a:srgbClr val="000000"/>
                          </a:solidFill>
                          <a:effectLst/>
                          <a:latin typeface="ＭＳ Ｐゴシック"/>
                        </a:rPr>
                        <a:t>  </a:t>
                      </a:r>
                      <a:r>
                        <a:rPr lang="en-US" altLang="ja-JP" sz="2000" b="1" i="0" u="none" strike="noStrike" dirty="0">
                          <a:solidFill>
                            <a:srgbClr val="000000"/>
                          </a:solidFill>
                          <a:effectLst/>
                          <a:latin typeface="ＭＳ Ｐゴシック"/>
                        </a:rPr>
                        <a:t>375</a:t>
                      </a:r>
                    </a:p>
                  </a:txBody>
                  <a:tcPr marL="9525" marR="1428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486693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6115229B"/>
          <p:cNvPicPr>
            <a:picLocks noChangeAspect="1" noChangeArrowheads="1"/>
          </p:cNvPicPr>
          <p:nvPr/>
        </p:nvPicPr>
        <p:blipFill>
          <a:blip r:embed="rId3" cstate="print">
            <a:lum bright="12000" contrast="12000"/>
          </a:blip>
          <a:srcRect/>
          <a:stretch>
            <a:fillRect/>
          </a:stretch>
        </p:blipFill>
        <p:spPr bwMode="auto">
          <a:xfrm>
            <a:off x="2124075" y="0"/>
            <a:ext cx="6802438" cy="6858000"/>
          </a:xfrm>
          <a:prstGeom prst="rect">
            <a:avLst/>
          </a:prstGeom>
          <a:noFill/>
          <a:ln w="9525">
            <a:noFill/>
            <a:miter lim="800000"/>
            <a:headEnd/>
            <a:tailEnd/>
          </a:ln>
        </p:spPr>
      </p:pic>
      <p:sp>
        <p:nvSpPr>
          <p:cNvPr id="74755" name="Text Box 5"/>
          <p:cNvSpPr txBox="1">
            <a:spLocks noChangeArrowheads="1"/>
          </p:cNvSpPr>
          <p:nvPr/>
        </p:nvSpPr>
        <p:spPr bwMode="auto">
          <a:xfrm>
            <a:off x="87313" y="4652963"/>
            <a:ext cx="2012950" cy="822325"/>
          </a:xfrm>
          <a:prstGeom prst="rect">
            <a:avLst/>
          </a:prstGeom>
          <a:noFill/>
          <a:ln w="9525">
            <a:noFill/>
            <a:miter lim="800000"/>
            <a:headEnd/>
            <a:tailEnd/>
          </a:ln>
        </p:spPr>
        <p:txBody>
          <a:bodyPr wrap="none">
            <a:spAutoFit/>
          </a:bodyPr>
          <a:lstStyle/>
          <a:p>
            <a:r>
              <a:rPr lang="ja-JP" altLang="en-US" sz="2400" b="1" dirty="0"/>
              <a:t>日本経済新聞</a:t>
            </a:r>
            <a:br>
              <a:rPr lang="ja-JP" altLang="en-US" sz="2400" b="1" dirty="0"/>
            </a:br>
            <a:r>
              <a:rPr lang="en-US" altLang="ja-JP" sz="2400" b="1" dirty="0"/>
              <a:t>2004/3/24</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C:\Users\Kishimoto.T\Pictures\2007NEWS\ＦＴＡ日豪022.jpg"/>
          <p:cNvPicPr>
            <a:picLocks noChangeAspect="1" noChangeArrowheads="1"/>
          </p:cNvPicPr>
          <p:nvPr/>
        </p:nvPicPr>
        <p:blipFill>
          <a:blip r:embed="rId3" cstate="print"/>
          <a:srcRect l="7872" t="2023" r="5531" b="28947"/>
          <a:stretch>
            <a:fillRect/>
          </a:stretch>
        </p:blipFill>
        <p:spPr bwMode="auto">
          <a:xfrm>
            <a:off x="3112151" y="0"/>
            <a:ext cx="5893614" cy="6643710"/>
          </a:xfrm>
          <a:prstGeom prst="rect">
            <a:avLst/>
          </a:prstGeom>
          <a:noFill/>
        </p:spPr>
      </p:pic>
      <p:sp>
        <p:nvSpPr>
          <p:cNvPr id="3" name="Text Box 5"/>
          <p:cNvSpPr txBox="1">
            <a:spLocks noChangeArrowheads="1"/>
          </p:cNvSpPr>
          <p:nvPr/>
        </p:nvSpPr>
        <p:spPr bwMode="auto">
          <a:xfrm>
            <a:off x="87313" y="4652963"/>
            <a:ext cx="2040943" cy="830997"/>
          </a:xfrm>
          <a:prstGeom prst="rect">
            <a:avLst/>
          </a:prstGeom>
          <a:noFill/>
          <a:ln w="9525">
            <a:noFill/>
            <a:miter lim="800000"/>
            <a:headEnd/>
            <a:tailEnd/>
          </a:ln>
        </p:spPr>
        <p:txBody>
          <a:bodyPr wrap="none">
            <a:spAutoFit/>
          </a:bodyPr>
          <a:lstStyle/>
          <a:p>
            <a:r>
              <a:rPr lang="ja-JP" altLang="en-US" sz="2400" b="1" dirty="0"/>
              <a:t>日本経済新聞</a:t>
            </a:r>
            <a:br>
              <a:rPr lang="ja-JP" altLang="en-US" sz="2400" b="1" dirty="0"/>
            </a:br>
            <a:r>
              <a:rPr lang="en-US" altLang="ja-JP" sz="2400" b="1" dirty="0" smtClean="0"/>
              <a:t>2007/4/24</a:t>
            </a:r>
            <a:endParaRPr lang="en-US" altLang="ja-JP" sz="2400"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C:\Users\Kishimoto.T\Pictures\2007NEWS\FTA副産物100.jpg"/>
          <p:cNvPicPr>
            <a:picLocks noChangeAspect="1" noChangeArrowheads="1"/>
          </p:cNvPicPr>
          <p:nvPr/>
        </p:nvPicPr>
        <p:blipFill>
          <a:blip r:embed="rId3" cstate="print"/>
          <a:srcRect l="4723" t="5010" r="36234" b="27353"/>
          <a:stretch>
            <a:fillRect/>
          </a:stretch>
        </p:blipFill>
        <p:spPr bwMode="auto">
          <a:xfrm>
            <a:off x="5072034" y="142852"/>
            <a:ext cx="4071966" cy="6596585"/>
          </a:xfrm>
          <a:prstGeom prst="rect">
            <a:avLst/>
          </a:prstGeom>
          <a:noFill/>
        </p:spPr>
      </p:pic>
      <p:sp>
        <p:nvSpPr>
          <p:cNvPr id="3" name="Text Box 5"/>
          <p:cNvSpPr txBox="1">
            <a:spLocks noChangeArrowheads="1"/>
          </p:cNvSpPr>
          <p:nvPr/>
        </p:nvSpPr>
        <p:spPr bwMode="auto">
          <a:xfrm>
            <a:off x="3000364" y="6027003"/>
            <a:ext cx="2040943" cy="830997"/>
          </a:xfrm>
          <a:prstGeom prst="rect">
            <a:avLst/>
          </a:prstGeom>
          <a:noFill/>
          <a:ln w="9525">
            <a:noFill/>
            <a:miter lim="800000"/>
            <a:headEnd/>
            <a:tailEnd/>
          </a:ln>
        </p:spPr>
        <p:txBody>
          <a:bodyPr wrap="none">
            <a:spAutoFit/>
          </a:bodyPr>
          <a:lstStyle/>
          <a:p>
            <a:r>
              <a:rPr lang="ja-JP" altLang="en-US" sz="2400" b="1" dirty="0"/>
              <a:t>日本経済新聞</a:t>
            </a:r>
            <a:br>
              <a:rPr lang="ja-JP" altLang="en-US" sz="2400" b="1" dirty="0"/>
            </a:br>
            <a:r>
              <a:rPr lang="en-US" altLang="ja-JP" sz="2400" b="1" dirty="0" smtClean="0"/>
              <a:t>2007/6/26</a:t>
            </a:r>
            <a:endParaRPr lang="en-US" altLang="ja-JP" sz="2400" b="1" dirty="0"/>
          </a:p>
        </p:txBody>
      </p:sp>
      <p:pic>
        <p:nvPicPr>
          <p:cNvPr id="409603" name="Picture 3" descr="C:\Users\Kishimoto.T\Pictures\2007NEWS\FTA原産地証明105.jpg"/>
          <p:cNvPicPr>
            <a:picLocks noChangeAspect="1" noChangeArrowheads="1"/>
          </p:cNvPicPr>
          <p:nvPr/>
        </p:nvPicPr>
        <p:blipFill>
          <a:blip r:embed="rId4" cstate="print"/>
          <a:srcRect r="24873" b="41667"/>
          <a:stretch>
            <a:fillRect/>
          </a:stretch>
        </p:blipFill>
        <p:spPr bwMode="auto">
          <a:xfrm>
            <a:off x="0" y="0"/>
            <a:ext cx="5143504" cy="592933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ja-JP" altLang="en-US" smtClean="0"/>
              <a:t>地域経済統合の効果　１</a:t>
            </a:r>
          </a:p>
        </p:txBody>
      </p:sp>
      <p:sp>
        <p:nvSpPr>
          <p:cNvPr id="75779" name="Rectangle 3"/>
          <p:cNvSpPr>
            <a:spLocks noGrp="1" noChangeArrowheads="1"/>
          </p:cNvSpPr>
          <p:nvPr>
            <p:ph type="body" idx="1"/>
          </p:nvPr>
        </p:nvSpPr>
        <p:spPr>
          <a:xfrm>
            <a:off x="468313" y="1752600"/>
            <a:ext cx="8675687" cy="4700588"/>
          </a:xfrm>
        </p:spPr>
        <p:txBody>
          <a:bodyPr/>
          <a:lstStyle/>
          <a:p>
            <a:pPr marL="571500" indent="-571500" eaLnBrk="1" hangingPunct="1">
              <a:buFont typeface="Wingdings" pitchFamily="2" charset="2"/>
              <a:buAutoNum type="arabicPeriod"/>
            </a:pPr>
            <a:r>
              <a:rPr lang="ja-JP" altLang="en-US" b="1" smtClean="0"/>
              <a:t>貿易創造効果</a:t>
            </a:r>
          </a:p>
          <a:p>
            <a:pPr marL="803275" lvl="1" indent="-52388" eaLnBrk="1" hangingPunct="1">
              <a:buFont typeface="Wingdings" pitchFamily="2" charset="2"/>
              <a:buNone/>
            </a:pPr>
            <a:r>
              <a:rPr lang="ja-JP" altLang="en-US" b="1" smtClean="0"/>
              <a:t>貿易障壁削減による域内貿易の活性化</a:t>
            </a:r>
          </a:p>
          <a:p>
            <a:pPr marL="803275" lvl="1" indent="-52388" eaLnBrk="1" hangingPunct="1">
              <a:buFont typeface="Wingdings" pitchFamily="2" charset="2"/>
              <a:buNone/>
            </a:pPr>
            <a:r>
              <a:rPr lang="ja-JP" altLang="en-US" b="1" smtClean="0"/>
              <a:t>⇒経済厚生向上</a:t>
            </a:r>
          </a:p>
          <a:p>
            <a:pPr marL="571500" indent="-571500" eaLnBrk="1" hangingPunct="1">
              <a:buFont typeface="Wingdings" pitchFamily="2" charset="2"/>
              <a:buAutoNum type="arabicPeriod"/>
            </a:pPr>
            <a:r>
              <a:rPr lang="ja-JP" altLang="en-US" b="1" smtClean="0"/>
              <a:t>貿易転換効果</a:t>
            </a:r>
          </a:p>
          <a:p>
            <a:pPr marL="803275" lvl="1" indent="-52388" eaLnBrk="1" hangingPunct="1">
              <a:buFont typeface="Wingdings" pitchFamily="2" charset="2"/>
              <a:buNone/>
            </a:pPr>
            <a:r>
              <a:rPr lang="ja-JP" altLang="en-US" b="1" smtClean="0"/>
              <a:t>貿易障壁撤廃により、域外の効率的（低コスト）生産国からの輸入が域内からの輸入に転換される効果</a:t>
            </a:r>
          </a:p>
          <a:p>
            <a:pPr marL="803275" lvl="1" indent="-52388" eaLnBrk="1" hangingPunct="1">
              <a:buFont typeface="Wingdings" pitchFamily="2" charset="2"/>
              <a:buNone/>
            </a:pPr>
            <a:r>
              <a:rPr lang="ja-JP" altLang="en-US" b="1" smtClean="0"/>
              <a:t>⇔域内資源の効率的利用が阻害</a:t>
            </a:r>
          </a:p>
          <a:p>
            <a:pPr marL="571500" indent="-571500" eaLnBrk="1" hangingPunct="1">
              <a:buFont typeface="Wingdings" pitchFamily="2" charset="2"/>
              <a:buNone/>
            </a:pPr>
            <a:endParaRPr lang="en-US" altLang="ja-JP" b="1"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250825" y="333375"/>
            <a:ext cx="8604250" cy="6191250"/>
          </a:xfrm>
        </p:spPr>
        <p:txBody>
          <a:bodyPr/>
          <a:lstStyle/>
          <a:p>
            <a:pPr marL="177800" indent="-177800" eaLnBrk="1" hangingPunct="1">
              <a:buFont typeface="Wingdings" pitchFamily="2" charset="2"/>
              <a:buAutoNum type="arabicPeriod" startAt="3"/>
              <a:tabLst>
                <a:tab pos="88900" algn="l"/>
                <a:tab pos="177800" algn="l"/>
              </a:tabLst>
            </a:pPr>
            <a:r>
              <a:rPr lang="ja-JP" altLang="en-US" b="1" smtClean="0"/>
              <a:t>交易条件の変化</a:t>
            </a:r>
          </a:p>
          <a:p>
            <a:pPr marL="177800" indent="-177800" eaLnBrk="1" hangingPunct="1">
              <a:tabLst>
                <a:tab pos="88900" algn="l"/>
                <a:tab pos="177800" algn="l"/>
              </a:tabLst>
            </a:pPr>
            <a:r>
              <a:rPr lang="ja-JP" altLang="en-US" b="1" smtClean="0"/>
              <a:t>共通関税の設定により、地域統合加盟国</a:t>
            </a:r>
            <a:br>
              <a:rPr lang="ja-JP" altLang="en-US" b="1" smtClean="0"/>
            </a:br>
            <a:r>
              <a:rPr lang="ja-JP" altLang="en-US" b="1" smtClean="0"/>
              <a:t>の購買力が強化され、域外からの輸入価格を押し下げる効果　⇒交易条件</a:t>
            </a:r>
            <a:r>
              <a:rPr lang="ja-JP" altLang="en-US" b="1" smtClean="0">
                <a:solidFill>
                  <a:srgbClr val="0000FF"/>
                </a:solidFill>
              </a:rPr>
              <a:t>好転</a:t>
            </a:r>
          </a:p>
          <a:p>
            <a:pPr marL="177800" indent="-177800" eaLnBrk="1" hangingPunct="1">
              <a:tabLst>
                <a:tab pos="88900" algn="l"/>
                <a:tab pos="177800" algn="l"/>
              </a:tabLst>
            </a:pPr>
            <a:r>
              <a:rPr lang="ja-JP" altLang="en-US" smtClean="0"/>
              <a:t>交易条件：</a:t>
            </a:r>
          </a:p>
          <a:p>
            <a:pPr marL="177800" indent="-177800" eaLnBrk="1" hangingPunct="1">
              <a:buFont typeface="Wingdings" pitchFamily="2" charset="2"/>
              <a:buNone/>
              <a:tabLst>
                <a:tab pos="88900" algn="l"/>
                <a:tab pos="177800" algn="l"/>
              </a:tabLst>
            </a:pPr>
            <a:r>
              <a:rPr lang="ja-JP" altLang="en-US" b="1" u="sng" smtClean="0"/>
              <a:t>一国の財貨と他国の財貨との数量的交換比率</a:t>
            </a:r>
            <a:endParaRPr lang="ja-JP" altLang="en-US" b="1" u="sng" smtClean="0">
              <a:solidFill>
                <a:srgbClr val="0000FF"/>
              </a:solidFill>
            </a:endParaRPr>
          </a:p>
          <a:p>
            <a:pPr marL="177800" indent="-177800" eaLnBrk="1" hangingPunct="1">
              <a:buFont typeface="Wingdings" pitchFamily="2" charset="2"/>
              <a:buNone/>
              <a:tabLst>
                <a:tab pos="88900" algn="l"/>
                <a:tab pos="177800" algn="l"/>
              </a:tabLst>
            </a:pPr>
            <a:r>
              <a:rPr lang="ja-JP" altLang="en-US" sz="2600" b="1" smtClean="0"/>
              <a:t>（１単位の輸出品で何単位の輸入品を購入できるかを示す）</a:t>
            </a:r>
          </a:p>
          <a:p>
            <a:pPr marL="177800" indent="-177800" eaLnBrk="1" hangingPunct="1">
              <a:buFont typeface="Wingdings" pitchFamily="2" charset="2"/>
              <a:buNone/>
              <a:tabLst>
                <a:tab pos="88900" algn="l"/>
                <a:tab pos="177800" algn="l"/>
              </a:tabLst>
            </a:pPr>
            <a:endParaRPr lang="ja-JP" altLang="en-US" sz="2600" b="1" smtClean="0"/>
          </a:p>
          <a:p>
            <a:pPr marL="177800" indent="-177800" eaLnBrk="1" hangingPunct="1">
              <a:buFont typeface="Wingdings" pitchFamily="2" charset="2"/>
              <a:buNone/>
              <a:tabLst>
                <a:tab pos="88900" algn="l"/>
                <a:tab pos="177800" algn="l"/>
              </a:tabLst>
            </a:pPr>
            <a:endParaRPr lang="ja-JP" altLang="en-US" sz="2600" b="1" smtClean="0"/>
          </a:p>
          <a:p>
            <a:pPr marL="177800" indent="-177800" eaLnBrk="1" hangingPunct="1">
              <a:tabLst>
                <a:tab pos="88900" algn="l"/>
                <a:tab pos="177800" algn="l"/>
              </a:tabLst>
            </a:pPr>
            <a:r>
              <a:rPr lang="ja-JP" altLang="en-US" sz="2600" smtClean="0"/>
              <a:t>分子の輸出物価指数が上がる場合と分母の輸入物価指数が下がる場合、つまり交易条件指数が高まるほど有利であり、反対に低下するほど不利になる。</a:t>
            </a:r>
            <a:r>
              <a:rPr lang="ja-JP" altLang="en-US" sz="2000" smtClean="0"/>
              <a:t> </a:t>
            </a:r>
          </a:p>
          <a:p>
            <a:pPr marL="177800" indent="-177800" eaLnBrk="1" hangingPunct="1">
              <a:buFont typeface="Wingdings" pitchFamily="2" charset="2"/>
              <a:buNone/>
              <a:tabLst>
                <a:tab pos="88900" algn="l"/>
                <a:tab pos="177800" algn="l"/>
              </a:tabLst>
            </a:pPr>
            <a:endParaRPr lang="ja-JP" altLang="en-US" sz="2600" b="1" smtClean="0"/>
          </a:p>
          <a:p>
            <a:pPr marL="177800" indent="-177800" eaLnBrk="1" hangingPunct="1">
              <a:buFont typeface="Wingdings" pitchFamily="2" charset="2"/>
              <a:buNone/>
              <a:tabLst>
                <a:tab pos="88900" algn="l"/>
                <a:tab pos="177800" algn="l"/>
              </a:tabLst>
            </a:pPr>
            <a:endParaRPr lang="en-US" altLang="ja-JP" sz="2600" b="1" u="sng" smtClean="0"/>
          </a:p>
        </p:txBody>
      </p:sp>
      <p:sp>
        <p:nvSpPr>
          <p:cNvPr id="76803" name="Text Box 24"/>
          <p:cNvSpPr txBox="1">
            <a:spLocks noChangeArrowheads="1"/>
          </p:cNvSpPr>
          <p:nvPr/>
        </p:nvSpPr>
        <p:spPr bwMode="auto">
          <a:xfrm>
            <a:off x="323850" y="4076700"/>
            <a:ext cx="8337550" cy="557213"/>
          </a:xfrm>
          <a:prstGeom prst="rect">
            <a:avLst/>
          </a:prstGeom>
          <a:noFill/>
          <a:ln w="38100">
            <a:solidFill>
              <a:srgbClr val="0000FF"/>
            </a:solidFill>
            <a:miter lim="800000"/>
            <a:headEnd/>
            <a:tailEnd/>
          </a:ln>
        </p:spPr>
        <p:txBody>
          <a:bodyPr>
            <a:spAutoFit/>
          </a:bodyPr>
          <a:lstStyle/>
          <a:p>
            <a:pPr algn="ctr">
              <a:spcBef>
                <a:spcPct val="20000"/>
              </a:spcBef>
              <a:buClr>
                <a:schemeClr val="tx2"/>
              </a:buClr>
              <a:buSzPct val="70000"/>
              <a:buFont typeface="Wingdings" pitchFamily="2" charset="2"/>
              <a:buNone/>
            </a:pPr>
            <a:r>
              <a:rPr lang="en-US" altLang="ja-JP" sz="2800"/>
              <a:t>[</a:t>
            </a:r>
            <a:r>
              <a:rPr lang="ja-JP" altLang="en-US" sz="2800"/>
              <a:t>交易条件指数</a:t>
            </a:r>
            <a:r>
              <a:rPr lang="en-US" altLang="ja-JP" sz="2800"/>
              <a:t>]=[</a:t>
            </a:r>
            <a:r>
              <a:rPr lang="ja-JP" altLang="en-US" sz="2800"/>
              <a:t>輸出物価指数</a:t>
            </a:r>
            <a:r>
              <a:rPr lang="en-US" altLang="ja-JP" sz="2800"/>
              <a:t>]/[</a:t>
            </a:r>
            <a:r>
              <a:rPr lang="ja-JP" altLang="en-US" sz="2800"/>
              <a:t>輸入物価指数</a:t>
            </a:r>
            <a:r>
              <a:rPr lang="en-US" altLang="ja-JP" sz="2800"/>
              <a:t>]</a:t>
            </a:r>
            <a:endParaRPr lang="en-US" altLang="ja-JP" sz="2800" b="1"/>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ja-JP" altLang="en-US" smtClean="0"/>
              <a:t>地域経済統合の効果　２</a:t>
            </a:r>
          </a:p>
        </p:txBody>
      </p:sp>
      <p:sp>
        <p:nvSpPr>
          <p:cNvPr id="77827" name="Rectangle 3"/>
          <p:cNvSpPr>
            <a:spLocks noGrp="1" noChangeArrowheads="1"/>
          </p:cNvSpPr>
          <p:nvPr>
            <p:ph type="body" idx="1"/>
          </p:nvPr>
        </p:nvSpPr>
        <p:spPr>
          <a:xfrm>
            <a:off x="1042988" y="1844675"/>
            <a:ext cx="7313612" cy="4608513"/>
          </a:xfrm>
        </p:spPr>
        <p:txBody>
          <a:bodyPr/>
          <a:lstStyle/>
          <a:p>
            <a:pPr marL="571500" indent="-571500" eaLnBrk="1" hangingPunct="1">
              <a:buFont typeface="Wingdings" pitchFamily="2" charset="2"/>
              <a:buAutoNum type="arabicPeriod" startAt="4"/>
            </a:pPr>
            <a:r>
              <a:rPr lang="ja-JP" altLang="en-US" smtClean="0"/>
              <a:t>市場拡大効果</a:t>
            </a:r>
          </a:p>
          <a:p>
            <a:pPr marL="966788" lvl="1" indent="-622300" eaLnBrk="1" hangingPunct="1">
              <a:buFont typeface="Wingdings" pitchFamily="2" charset="2"/>
              <a:buNone/>
            </a:pPr>
            <a:r>
              <a:rPr lang="ja-JP" altLang="en-US" smtClean="0"/>
              <a:t>地域統合による市場拡大効果</a:t>
            </a:r>
          </a:p>
          <a:p>
            <a:pPr marL="966788" lvl="1" indent="-622300" eaLnBrk="1" hangingPunct="1">
              <a:buFont typeface="Wingdings" pitchFamily="2" charset="2"/>
              <a:buNone/>
            </a:pPr>
            <a:r>
              <a:rPr lang="ja-JP" altLang="en-US" smtClean="0"/>
              <a:t>⇒規模の経済性、最適立地</a:t>
            </a:r>
          </a:p>
          <a:p>
            <a:pPr marL="571500" indent="-571500" eaLnBrk="1" hangingPunct="1">
              <a:buFont typeface="Wingdings" pitchFamily="2" charset="2"/>
              <a:buAutoNum type="arabicPeriod" startAt="5"/>
            </a:pPr>
            <a:r>
              <a:rPr lang="ja-JP" altLang="en-US" smtClean="0"/>
              <a:t>競争促進効果</a:t>
            </a:r>
          </a:p>
          <a:p>
            <a:pPr marL="966788" lvl="1" indent="-622300" eaLnBrk="1" hangingPunct="1">
              <a:buFont typeface="Wingdings" pitchFamily="2" charset="2"/>
              <a:buNone/>
            </a:pPr>
            <a:r>
              <a:rPr lang="ja-JP" altLang="en-US" smtClean="0"/>
              <a:t>市場統合により既存の寡占的な国内市場に競争がもたらされる</a:t>
            </a:r>
          </a:p>
          <a:p>
            <a:pPr marL="966788" lvl="1" indent="-622300" eaLnBrk="1" hangingPunct="1">
              <a:buFont typeface="Wingdings" pitchFamily="2" charset="2"/>
              <a:buNone/>
            </a:pPr>
            <a:r>
              <a:rPr lang="ja-JP" altLang="en-US" smtClean="0"/>
              <a:t>⇒寡占企業による価格支配力低下</a:t>
            </a:r>
          </a:p>
          <a:p>
            <a:pPr marL="571500" indent="-571500" eaLnBrk="1" hangingPunct="1">
              <a:buFont typeface="Wingdings" pitchFamily="2" charset="2"/>
              <a:buNone/>
            </a:pPr>
            <a:endParaRPr lang="en-US" altLang="ja-JP"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ja-JP" altLang="en-US" smtClean="0"/>
              <a:t>地域統合の経済的効果影響</a:t>
            </a:r>
          </a:p>
        </p:txBody>
      </p:sp>
      <p:graphicFrame>
        <p:nvGraphicFramePr>
          <p:cNvPr id="245912" name="Group 152"/>
          <p:cNvGraphicFramePr>
            <a:graphicFrameLocks noGrp="1"/>
          </p:cNvGraphicFramePr>
          <p:nvPr/>
        </p:nvGraphicFramePr>
        <p:xfrm>
          <a:off x="468313" y="1628775"/>
          <a:ext cx="8135937" cy="4753929"/>
        </p:xfrm>
        <a:graphic>
          <a:graphicData uri="http://schemas.openxmlformats.org/drawingml/2006/table">
            <a:tbl>
              <a:tblPr/>
              <a:tblGrid>
                <a:gridCol w="1936750"/>
                <a:gridCol w="2322512"/>
                <a:gridCol w="1939925"/>
                <a:gridCol w="1936750"/>
              </a:tblGrid>
              <a:tr h="7794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ja-JP" sz="5000" b="0" i="0" u="none" strike="noStrike" cap="none" normalizeH="0" baseline="0" smtClean="0">
                        <a:ln>
                          <a:noFill/>
                        </a:ln>
                        <a:solidFill>
                          <a:schemeClr val="tx1"/>
                        </a:solidFill>
                        <a:effectLst/>
                        <a:latin typeface="Arial" charset="0"/>
                        <a:ea typeface="ＭＳ Ｐゴシック" charset="-128"/>
                      </a:endParaRPr>
                    </a:p>
                  </a:txBody>
                  <a:tcPr anchor="ctr"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ja-JP" sz="5000" b="0" i="0" u="none" strike="noStrike" cap="none" normalizeH="0" baseline="0" smtClean="0">
                        <a:ln>
                          <a:noFill/>
                        </a:ln>
                        <a:solidFill>
                          <a:schemeClr val="tx1"/>
                        </a:solidFill>
                        <a:effectLst/>
                        <a:latin typeface="Arial" charset="0"/>
                        <a:ea typeface="ＭＳ Ｐゴシック" charset="-128"/>
                      </a:endParaRPr>
                    </a:p>
                  </a:txBody>
                  <a:tcPr anchor="ctr" horzOverflow="overflow">
                    <a:lnL>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統合参加国</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域外国</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1050">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静態的効果</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貿易創造効果</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　</a:t>
                      </a: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間接的</a:t>
                      </a: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endParaRPr kumimoji="1" lang="en-US" altLang="ja-JP"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9463">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貿易転換効果</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9463">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交易条件効果</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1050">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動態的効果</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市場拡大効果</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　</a:t>
                      </a: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間接的</a:t>
                      </a: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endParaRPr kumimoji="1" lang="en-US" altLang="ja-JP"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9463">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競争促進効果</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a:t>
                      </a:r>
                      <a:endParaRPr kumimoji="1" lang="ja-JP" altLang="en-US"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　</a:t>
                      </a: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r>
                        <a:rPr kumimoji="1" lang="ja-JP" altLang="en-US" sz="2500" b="1" i="0" u="none" strike="noStrike" cap="none" normalizeH="0" baseline="0" smtClean="0">
                          <a:ln>
                            <a:noFill/>
                          </a:ln>
                          <a:solidFill>
                            <a:schemeClr val="tx1"/>
                          </a:solidFill>
                          <a:effectLst/>
                          <a:latin typeface="ＭＳ Ｐゴシック" charset="-128"/>
                          <a:ea typeface="ＭＳ Ｐゴシック" charset="-128"/>
                        </a:rPr>
                        <a:t>間接的</a:t>
                      </a:r>
                      <a:r>
                        <a:rPr kumimoji="1" lang="en-US" altLang="ja-JP" sz="2500" b="1" i="0" u="none" strike="noStrike" cap="none" normalizeH="0" baseline="0" smtClean="0">
                          <a:ln>
                            <a:noFill/>
                          </a:ln>
                          <a:solidFill>
                            <a:schemeClr val="tx1"/>
                          </a:solidFill>
                          <a:effectLst/>
                          <a:latin typeface="ＭＳ Ｐゴシック" charset="-128"/>
                          <a:ea typeface="ＭＳ Ｐゴシック" charset="-128"/>
                        </a:rPr>
                        <a:t>)</a:t>
                      </a:r>
                      <a:endParaRPr kumimoji="1" lang="en-US" altLang="ja-JP" sz="4000" b="0"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924300" y="3357563"/>
            <a:ext cx="1295400" cy="719137"/>
          </a:xfrm>
          <a:prstGeom prst="rect">
            <a:avLst/>
          </a:prstGeom>
          <a:solidFill>
            <a:srgbClr val="C0C0C0">
              <a:alpha val="79999"/>
            </a:srgbClr>
          </a:solidFill>
          <a:ln w="28575">
            <a:solidFill>
              <a:schemeClr val="tx1"/>
            </a:solidFill>
            <a:miter lim="800000"/>
            <a:headEnd/>
            <a:tailEnd/>
          </a:ln>
        </p:spPr>
        <p:txBody>
          <a:bodyPr wrap="none" anchor="ctr"/>
          <a:lstStyle/>
          <a:p>
            <a:endParaRPr lang="ja-JP" altLang="en-US"/>
          </a:p>
        </p:txBody>
      </p:sp>
      <p:sp>
        <p:nvSpPr>
          <p:cNvPr id="150531" name="Rectangle 3" descr="市松模様 (大)"/>
          <p:cNvSpPr>
            <a:spLocks noChangeArrowheads="1"/>
          </p:cNvSpPr>
          <p:nvPr/>
        </p:nvSpPr>
        <p:spPr bwMode="auto">
          <a:xfrm>
            <a:off x="3924300" y="3716338"/>
            <a:ext cx="1295400" cy="360362"/>
          </a:xfrm>
          <a:prstGeom prst="rect">
            <a:avLst/>
          </a:prstGeom>
          <a:pattFill prst="lgCheck">
            <a:fgClr>
              <a:srgbClr val="00FFFF"/>
            </a:fgClr>
            <a:bgClr>
              <a:srgbClr val="FFFFFF"/>
            </a:bgClr>
          </a:pattFill>
          <a:ln w="38100" cap="rnd">
            <a:solidFill>
              <a:srgbClr val="00FFFF"/>
            </a:solidFill>
            <a:prstDash val="sysDot"/>
            <a:miter lim="800000"/>
            <a:headEnd/>
            <a:tailEnd/>
          </a:ln>
        </p:spPr>
        <p:txBody>
          <a:bodyPr wrap="none" anchor="ctr"/>
          <a:lstStyle/>
          <a:p>
            <a:pPr algn="ctr"/>
            <a:endParaRPr lang="ja-JP" altLang="ja-JP" sz="1800">
              <a:solidFill>
                <a:srgbClr val="00FFFF"/>
              </a:solidFill>
            </a:endParaRPr>
          </a:p>
        </p:txBody>
      </p:sp>
      <p:sp>
        <p:nvSpPr>
          <p:cNvPr id="150532" name="Rectangle 4"/>
          <p:cNvSpPr>
            <a:spLocks noChangeArrowheads="1"/>
          </p:cNvSpPr>
          <p:nvPr/>
        </p:nvSpPr>
        <p:spPr bwMode="auto">
          <a:xfrm>
            <a:off x="3924300" y="4076700"/>
            <a:ext cx="1295400" cy="1728788"/>
          </a:xfrm>
          <a:prstGeom prst="rect">
            <a:avLst/>
          </a:prstGeom>
          <a:solidFill>
            <a:srgbClr val="FF7C80">
              <a:alpha val="58038"/>
            </a:srgbClr>
          </a:solidFill>
          <a:ln w="9525" cap="rnd">
            <a:solidFill>
              <a:schemeClr val="tx1"/>
            </a:solidFill>
            <a:prstDash val="sysDot"/>
            <a:miter lim="800000"/>
            <a:headEnd/>
            <a:tailEnd/>
          </a:ln>
        </p:spPr>
        <p:txBody>
          <a:bodyPr wrap="none" anchor="ctr"/>
          <a:lstStyle/>
          <a:p>
            <a:pPr algn="ctr"/>
            <a:endParaRPr lang="ja-JP" altLang="ja-JP" sz="1800"/>
          </a:p>
        </p:txBody>
      </p:sp>
      <p:sp>
        <p:nvSpPr>
          <p:cNvPr id="150534" name="Rectangle 6"/>
          <p:cNvSpPr>
            <a:spLocks noChangeArrowheads="1"/>
          </p:cNvSpPr>
          <p:nvPr/>
        </p:nvSpPr>
        <p:spPr bwMode="auto">
          <a:xfrm>
            <a:off x="3419475" y="3716338"/>
            <a:ext cx="2305050" cy="2089150"/>
          </a:xfrm>
          <a:prstGeom prst="rect">
            <a:avLst/>
          </a:prstGeom>
          <a:solidFill>
            <a:srgbClr val="BBE0E3">
              <a:alpha val="41176"/>
            </a:srgbClr>
          </a:solidFill>
          <a:ln w="9525" cap="rnd">
            <a:solidFill>
              <a:schemeClr val="tx1"/>
            </a:solidFill>
            <a:prstDash val="sysDot"/>
            <a:miter lim="800000"/>
            <a:headEnd/>
            <a:tailEnd/>
          </a:ln>
        </p:spPr>
        <p:txBody>
          <a:bodyPr wrap="none" anchor="ctr"/>
          <a:lstStyle/>
          <a:p>
            <a:endParaRPr lang="ja-JP" altLang="en-US"/>
          </a:p>
        </p:txBody>
      </p:sp>
      <p:sp>
        <p:nvSpPr>
          <p:cNvPr id="79878" name="Rectangle 7"/>
          <p:cNvSpPr>
            <a:spLocks noChangeArrowheads="1"/>
          </p:cNvSpPr>
          <p:nvPr/>
        </p:nvSpPr>
        <p:spPr bwMode="auto">
          <a:xfrm>
            <a:off x="3419475" y="3716338"/>
            <a:ext cx="2305050" cy="2089150"/>
          </a:xfrm>
          <a:prstGeom prst="rect">
            <a:avLst/>
          </a:prstGeom>
          <a:noFill/>
          <a:ln w="12700">
            <a:solidFill>
              <a:schemeClr val="accent2"/>
            </a:solidFill>
            <a:prstDash val="sysDot"/>
            <a:miter lim="800000"/>
            <a:headEnd/>
            <a:tailEnd/>
          </a:ln>
        </p:spPr>
        <p:txBody>
          <a:bodyPr wrap="none" anchor="ctr"/>
          <a:lstStyle/>
          <a:p>
            <a:endParaRPr lang="ja-JP" altLang="en-US"/>
          </a:p>
        </p:txBody>
      </p:sp>
      <p:sp>
        <p:nvSpPr>
          <p:cNvPr id="79879" name="Rectangle 8"/>
          <p:cNvSpPr>
            <a:spLocks noChangeArrowheads="1"/>
          </p:cNvSpPr>
          <p:nvPr/>
        </p:nvSpPr>
        <p:spPr bwMode="auto">
          <a:xfrm>
            <a:off x="1835150" y="2852738"/>
            <a:ext cx="2665413" cy="2952750"/>
          </a:xfrm>
          <a:prstGeom prst="rect">
            <a:avLst/>
          </a:prstGeom>
          <a:noFill/>
          <a:ln w="12700">
            <a:solidFill>
              <a:schemeClr val="tx2"/>
            </a:solidFill>
            <a:prstDash val="sysDot"/>
            <a:miter lim="800000"/>
            <a:headEnd/>
            <a:tailEnd/>
          </a:ln>
        </p:spPr>
        <p:txBody>
          <a:bodyPr wrap="none" anchor="ctr"/>
          <a:lstStyle/>
          <a:p>
            <a:endParaRPr lang="ja-JP" altLang="en-US"/>
          </a:p>
        </p:txBody>
      </p:sp>
      <p:sp>
        <p:nvSpPr>
          <p:cNvPr id="79880" name="Rectangle 9"/>
          <p:cNvSpPr>
            <a:spLocks noGrp="1" noChangeArrowheads="1"/>
          </p:cNvSpPr>
          <p:nvPr>
            <p:ph type="title"/>
          </p:nvPr>
        </p:nvSpPr>
        <p:spPr>
          <a:xfrm>
            <a:off x="457200" y="122238"/>
            <a:ext cx="7543800" cy="714375"/>
          </a:xfrm>
        </p:spPr>
        <p:txBody>
          <a:bodyPr/>
          <a:lstStyle/>
          <a:p>
            <a:pPr eaLnBrk="1" hangingPunct="1"/>
            <a:r>
              <a:rPr lang="ja-JP" altLang="en-US" smtClean="0"/>
              <a:t>経済同盟の静態分析</a:t>
            </a:r>
          </a:p>
        </p:txBody>
      </p:sp>
      <p:sp>
        <p:nvSpPr>
          <p:cNvPr id="79881" name="Line 10"/>
          <p:cNvSpPr>
            <a:spLocks noChangeShapeType="1"/>
          </p:cNvSpPr>
          <p:nvPr/>
        </p:nvSpPr>
        <p:spPr bwMode="auto">
          <a:xfrm>
            <a:off x="1835150" y="1268413"/>
            <a:ext cx="0" cy="4537075"/>
          </a:xfrm>
          <a:prstGeom prst="line">
            <a:avLst/>
          </a:prstGeom>
          <a:noFill/>
          <a:ln w="9525">
            <a:solidFill>
              <a:schemeClr val="tx1"/>
            </a:solidFill>
            <a:round/>
            <a:headEnd/>
            <a:tailEnd/>
          </a:ln>
        </p:spPr>
        <p:txBody>
          <a:bodyPr/>
          <a:lstStyle/>
          <a:p>
            <a:endParaRPr lang="ja-JP" altLang="en-US"/>
          </a:p>
        </p:txBody>
      </p:sp>
      <p:sp>
        <p:nvSpPr>
          <p:cNvPr id="79882" name="Line 11"/>
          <p:cNvSpPr>
            <a:spLocks noChangeShapeType="1"/>
          </p:cNvSpPr>
          <p:nvPr/>
        </p:nvSpPr>
        <p:spPr bwMode="auto">
          <a:xfrm>
            <a:off x="1835150" y="5805488"/>
            <a:ext cx="5616575" cy="0"/>
          </a:xfrm>
          <a:prstGeom prst="line">
            <a:avLst/>
          </a:prstGeom>
          <a:noFill/>
          <a:ln w="9525">
            <a:solidFill>
              <a:schemeClr val="tx1"/>
            </a:solidFill>
            <a:round/>
            <a:headEnd/>
            <a:tailEnd/>
          </a:ln>
        </p:spPr>
        <p:txBody>
          <a:bodyPr/>
          <a:lstStyle/>
          <a:p>
            <a:endParaRPr lang="ja-JP" altLang="en-US"/>
          </a:p>
        </p:txBody>
      </p:sp>
      <p:sp>
        <p:nvSpPr>
          <p:cNvPr id="79883" name="Line 12"/>
          <p:cNvSpPr>
            <a:spLocks noChangeShapeType="1"/>
          </p:cNvSpPr>
          <p:nvPr/>
        </p:nvSpPr>
        <p:spPr bwMode="auto">
          <a:xfrm flipV="1">
            <a:off x="2411413" y="1989138"/>
            <a:ext cx="3240087" cy="2519362"/>
          </a:xfrm>
          <a:prstGeom prst="line">
            <a:avLst/>
          </a:prstGeom>
          <a:noFill/>
          <a:ln w="38100">
            <a:solidFill>
              <a:schemeClr val="tx1"/>
            </a:solidFill>
            <a:round/>
            <a:headEnd/>
            <a:tailEnd/>
          </a:ln>
        </p:spPr>
        <p:txBody>
          <a:bodyPr/>
          <a:lstStyle/>
          <a:p>
            <a:endParaRPr lang="ja-JP" altLang="en-US"/>
          </a:p>
        </p:txBody>
      </p:sp>
      <p:sp>
        <p:nvSpPr>
          <p:cNvPr id="79884" name="Line 13"/>
          <p:cNvSpPr>
            <a:spLocks noChangeShapeType="1"/>
          </p:cNvSpPr>
          <p:nvPr/>
        </p:nvSpPr>
        <p:spPr bwMode="auto">
          <a:xfrm rot="386433">
            <a:off x="2555875" y="1773238"/>
            <a:ext cx="4752975" cy="2743200"/>
          </a:xfrm>
          <a:prstGeom prst="line">
            <a:avLst/>
          </a:prstGeom>
          <a:noFill/>
          <a:ln w="38100">
            <a:solidFill>
              <a:schemeClr val="tx1"/>
            </a:solidFill>
            <a:round/>
            <a:headEnd/>
            <a:tailEnd/>
          </a:ln>
        </p:spPr>
        <p:txBody>
          <a:bodyPr/>
          <a:lstStyle/>
          <a:p>
            <a:endParaRPr lang="ja-JP" altLang="en-US"/>
          </a:p>
        </p:txBody>
      </p:sp>
      <p:sp>
        <p:nvSpPr>
          <p:cNvPr id="79885" name="Line 14"/>
          <p:cNvSpPr>
            <a:spLocks noChangeShapeType="1"/>
          </p:cNvSpPr>
          <p:nvPr/>
        </p:nvSpPr>
        <p:spPr bwMode="auto">
          <a:xfrm>
            <a:off x="1835150" y="3357563"/>
            <a:ext cx="5761038" cy="0"/>
          </a:xfrm>
          <a:prstGeom prst="line">
            <a:avLst/>
          </a:prstGeom>
          <a:noFill/>
          <a:ln w="19050">
            <a:solidFill>
              <a:srgbClr val="FF0000"/>
            </a:solidFill>
            <a:round/>
            <a:headEnd/>
            <a:tailEnd/>
          </a:ln>
        </p:spPr>
        <p:txBody>
          <a:bodyPr/>
          <a:lstStyle/>
          <a:p>
            <a:endParaRPr lang="ja-JP" altLang="en-US"/>
          </a:p>
        </p:txBody>
      </p:sp>
      <p:sp>
        <p:nvSpPr>
          <p:cNvPr id="79886" name="Line 15"/>
          <p:cNvSpPr>
            <a:spLocks noChangeShapeType="1"/>
          </p:cNvSpPr>
          <p:nvPr/>
        </p:nvSpPr>
        <p:spPr bwMode="auto">
          <a:xfrm>
            <a:off x="1835150" y="3716338"/>
            <a:ext cx="5761038" cy="0"/>
          </a:xfrm>
          <a:prstGeom prst="line">
            <a:avLst/>
          </a:prstGeom>
          <a:noFill/>
          <a:ln w="19050">
            <a:solidFill>
              <a:schemeClr val="accent2"/>
            </a:solidFill>
            <a:round/>
            <a:headEnd/>
            <a:tailEnd/>
          </a:ln>
        </p:spPr>
        <p:txBody>
          <a:bodyPr/>
          <a:lstStyle/>
          <a:p>
            <a:endParaRPr lang="ja-JP" altLang="en-US"/>
          </a:p>
        </p:txBody>
      </p:sp>
      <p:sp>
        <p:nvSpPr>
          <p:cNvPr id="79887" name="Line 16"/>
          <p:cNvSpPr>
            <a:spLocks noChangeShapeType="1"/>
          </p:cNvSpPr>
          <p:nvPr/>
        </p:nvSpPr>
        <p:spPr bwMode="auto">
          <a:xfrm>
            <a:off x="1835150" y="4076700"/>
            <a:ext cx="5761038" cy="0"/>
          </a:xfrm>
          <a:prstGeom prst="line">
            <a:avLst/>
          </a:prstGeom>
          <a:noFill/>
          <a:ln w="19050">
            <a:solidFill>
              <a:srgbClr val="FF0000"/>
            </a:solidFill>
            <a:round/>
            <a:headEnd/>
            <a:tailEnd/>
          </a:ln>
        </p:spPr>
        <p:txBody>
          <a:bodyPr/>
          <a:lstStyle/>
          <a:p>
            <a:endParaRPr lang="ja-JP" altLang="en-US"/>
          </a:p>
        </p:txBody>
      </p:sp>
      <p:sp>
        <p:nvSpPr>
          <p:cNvPr id="150545" name="AutoShape 17"/>
          <p:cNvSpPr>
            <a:spLocks noChangeArrowheads="1"/>
          </p:cNvSpPr>
          <p:nvPr/>
        </p:nvSpPr>
        <p:spPr bwMode="auto">
          <a:xfrm flipH="1">
            <a:off x="3419475" y="3357563"/>
            <a:ext cx="504825" cy="358775"/>
          </a:xfrm>
          <a:prstGeom prst="rtTriangle">
            <a:avLst/>
          </a:prstGeom>
          <a:solidFill>
            <a:srgbClr val="FFFF00"/>
          </a:solidFill>
          <a:ln w="9525" cap="rnd">
            <a:solidFill>
              <a:schemeClr val="tx1"/>
            </a:solidFill>
            <a:prstDash val="sysDot"/>
            <a:miter lim="800000"/>
            <a:headEnd/>
            <a:tailEnd/>
          </a:ln>
        </p:spPr>
        <p:txBody>
          <a:bodyPr wrap="none" anchor="ctr"/>
          <a:lstStyle/>
          <a:p>
            <a:endParaRPr lang="ja-JP" altLang="en-US"/>
          </a:p>
        </p:txBody>
      </p:sp>
      <p:sp>
        <p:nvSpPr>
          <p:cNvPr id="79889" name="Rectangle 18"/>
          <p:cNvSpPr>
            <a:spLocks noChangeArrowheads="1"/>
          </p:cNvSpPr>
          <p:nvPr/>
        </p:nvSpPr>
        <p:spPr bwMode="auto">
          <a:xfrm>
            <a:off x="3924300" y="3357563"/>
            <a:ext cx="1295400" cy="2447925"/>
          </a:xfrm>
          <a:prstGeom prst="rect">
            <a:avLst/>
          </a:prstGeom>
          <a:noFill/>
          <a:ln w="12700" cap="rnd">
            <a:solidFill>
              <a:srgbClr val="FF0000"/>
            </a:solidFill>
            <a:prstDash val="sysDot"/>
            <a:miter lim="800000"/>
            <a:headEnd/>
            <a:tailEnd/>
          </a:ln>
        </p:spPr>
        <p:txBody>
          <a:bodyPr wrap="none" anchor="ctr"/>
          <a:lstStyle/>
          <a:p>
            <a:endParaRPr lang="ja-JP" altLang="en-US"/>
          </a:p>
        </p:txBody>
      </p:sp>
      <p:sp>
        <p:nvSpPr>
          <p:cNvPr id="150547" name="AutoShape 19"/>
          <p:cNvSpPr>
            <a:spLocks noChangeArrowheads="1"/>
          </p:cNvSpPr>
          <p:nvPr/>
        </p:nvSpPr>
        <p:spPr bwMode="auto">
          <a:xfrm>
            <a:off x="5219700" y="3357563"/>
            <a:ext cx="504825" cy="358775"/>
          </a:xfrm>
          <a:prstGeom prst="rtTriangle">
            <a:avLst/>
          </a:prstGeom>
          <a:solidFill>
            <a:srgbClr val="FFFF00"/>
          </a:solidFill>
          <a:ln w="9525" cap="rnd">
            <a:solidFill>
              <a:schemeClr val="tx1"/>
            </a:solidFill>
            <a:prstDash val="sysDot"/>
            <a:miter lim="800000"/>
            <a:headEnd/>
            <a:tailEnd/>
          </a:ln>
        </p:spPr>
        <p:txBody>
          <a:bodyPr wrap="none" anchor="ctr"/>
          <a:lstStyle/>
          <a:p>
            <a:endParaRPr lang="ja-JP" altLang="en-US"/>
          </a:p>
        </p:txBody>
      </p:sp>
      <p:sp>
        <p:nvSpPr>
          <p:cNvPr id="79891" name="Text Box 20"/>
          <p:cNvSpPr txBox="1">
            <a:spLocks noChangeArrowheads="1"/>
          </p:cNvSpPr>
          <p:nvPr/>
        </p:nvSpPr>
        <p:spPr bwMode="auto">
          <a:xfrm>
            <a:off x="1403350" y="981075"/>
            <a:ext cx="336550" cy="366713"/>
          </a:xfrm>
          <a:prstGeom prst="rect">
            <a:avLst/>
          </a:prstGeom>
          <a:noFill/>
          <a:ln w="9525">
            <a:noFill/>
            <a:miter lim="800000"/>
            <a:headEnd/>
            <a:tailEnd/>
          </a:ln>
        </p:spPr>
        <p:txBody>
          <a:bodyPr wrap="none">
            <a:spAutoFit/>
          </a:bodyPr>
          <a:lstStyle/>
          <a:p>
            <a:r>
              <a:rPr lang="en-US" altLang="ja-JP" sz="1800" i="1"/>
              <a:t>P</a:t>
            </a:r>
          </a:p>
        </p:txBody>
      </p:sp>
      <p:sp>
        <p:nvSpPr>
          <p:cNvPr id="79892" name="Text Box 21"/>
          <p:cNvSpPr txBox="1">
            <a:spLocks noChangeArrowheads="1"/>
          </p:cNvSpPr>
          <p:nvPr/>
        </p:nvSpPr>
        <p:spPr bwMode="auto">
          <a:xfrm>
            <a:off x="1331913" y="2655888"/>
            <a:ext cx="569387" cy="369332"/>
          </a:xfrm>
          <a:prstGeom prst="rect">
            <a:avLst/>
          </a:prstGeom>
          <a:noFill/>
          <a:ln w="9525">
            <a:noFill/>
            <a:miter lim="800000"/>
            <a:headEnd/>
            <a:tailEnd/>
          </a:ln>
        </p:spPr>
        <p:txBody>
          <a:bodyPr wrap="none">
            <a:spAutoFit/>
          </a:bodyPr>
          <a:lstStyle/>
          <a:p>
            <a:r>
              <a:rPr lang="en-US" altLang="ja-JP" sz="1800" dirty="0" smtClean="0"/>
              <a:t>160</a:t>
            </a:r>
            <a:endParaRPr lang="en-US" altLang="ja-JP" sz="1800" dirty="0"/>
          </a:p>
        </p:txBody>
      </p:sp>
      <p:sp>
        <p:nvSpPr>
          <p:cNvPr id="79893" name="Text Box 22"/>
          <p:cNvSpPr txBox="1">
            <a:spLocks noChangeArrowheads="1"/>
          </p:cNvSpPr>
          <p:nvPr/>
        </p:nvSpPr>
        <p:spPr bwMode="auto">
          <a:xfrm>
            <a:off x="1331913" y="3213100"/>
            <a:ext cx="565150" cy="366713"/>
          </a:xfrm>
          <a:prstGeom prst="rect">
            <a:avLst/>
          </a:prstGeom>
          <a:noFill/>
          <a:ln w="9525">
            <a:noFill/>
            <a:miter lim="800000"/>
            <a:headEnd/>
            <a:tailEnd/>
          </a:ln>
        </p:spPr>
        <p:txBody>
          <a:bodyPr wrap="none">
            <a:spAutoFit/>
          </a:bodyPr>
          <a:lstStyle/>
          <a:p>
            <a:r>
              <a:rPr lang="en-US" altLang="ja-JP" sz="1800" dirty="0"/>
              <a:t>120</a:t>
            </a:r>
          </a:p>
        </p:txBody>
      </p:sp>
      <p:sp>
        <p:nvSpPr>
          <p:cNvPr id="79894" name="Text Box 23"/>
          <p:cNvSpPr txBox="1">
            <a:spLocks noChangeArrowheads="1"/>
          </p:cNvSpPr>
          <p:nvPr/>
        </p:nvSpPr>
        <p:spPr bwMode="auto">
          <a:xfrm>
            <a:off x="1331913" y="3573463"/>
            <a:ext cx="565150" cy="366712"/>
          </a:xfrm>
          <a:prstGeom prst="rect">
            <a:avLst/>
          </a:prstGeom>
          <a:noFill/>
          <a:ln w="9525">
            <a:noFill/>
            <a:miter lim="800000"/>
            <a:headEnd/>
            <a:tailEnd/>
          </a:ln>
        </p:spPr>
        <p:txBody>
          <a:bodyPr wrap="none">
            <a:spAutoFit/>
          </a:bodyPr>
          <a:lstStyle/>
          <a:p>
            <a:r>
              <a:rPr lang="en-US" altLang="ja-JP" sz="1800"/>
              <a:t>100</a:t>
            </a:r>
          </a:p>
        </p:txBody>
      </p:sp>
      <p:sp>
        <p:nvSpPr>
          <p:cNvPr id="79895" name="Text Box 24"/>
          <p:cNvSpPr txBox="1">
            <a:spLocks noChangeArrowheads="1"/>
          </p:cNvSpPr>
          <p:nvPr/>
        </p:nvSpPr>
        <p:spPr bwMode="auto">
          <a:xfrm>
            <a:off x="1458913" y="3952875"/>
            <a:ext cx="438150" cy="366713"/>
          </a:xfrm>
          <a:prstGeom prst="rect">
            <a:avLst/>
          </a:prstGeom>
          <a:noFill/>
          <a:ln w="9525">
            <a:noFill/>
            <a:miter lim="800000"/>
            <a:headEnd/>
            <a:tailEnd/>
          </a:ln>
        </p:spPr>
        <p:txBody>
          <a:bodyPr wrap="none">
            <a:spAutoFit/>
          </a:bodyPr>
          <a:lstStyle/>
          <a:p>
            <a:r>
              <a:rPr lang="en-US" altLang="ja-JP" sz="1800"/>
              <a:t>80</a:t>
            </a:r>
          </a:p>
        </p:txBody>
      </p:sp>
      <p:sp>
        <p:nvSpPr>
          <p:cNvPr id="79896" name="Text Box 25"/>
          <p:cNvSpPr txBox="1">
            <a:spLocks noChangeArrowheads="1"/>
          </p:cNvSpPr>
          <p:nvPr/>
        </p:nvSpPr>
        <p:spPr bwMode="auto">
          <a:xfrm>
            <a:off x="1585913" y="5681663"/>
            <a:ext cx="311150" cy="366712"/>
          </a:xfrm>
          <a:prstGeom prst="rect">
            <a:avLst/>
          </a:prstGeom>
          <a:noFill/>
          <a:ln w="9525">
            <a:noFill/>
            <a:miter lim="800000"/>
            <a:headEnd/>
            <a:tailEnd/>
          </a:ln>
        </p:spPr>
        <p:txBody>
          <a:bodyPr wrap="none">
            <a:spAutoFit/>
          </a:bodyPr>
          <a:lstStyle/>
          <a:p>
            <a:r>
              <a:rPr lang="en-US" altLang="ja-JP" sz="1800"/>
              <a:t>0</a:t>
            </a:r>
          </a:p>
        </p:txBody>
      </p:sp>
      <p:sp>
        <p:nvSpPr>
          <p:cNvPr id="79897" name="Text Box 26"/>
          <p:cNvSpPr txBox="1">
            <a:spLocks noChangeArrowheads="1"/>
          </p:cNvSpPr>
          <p:nvPr/>
        </p:nvSpPr>
        <p:spPr bwMode="auto">
          <a:xfrm>
            <a:off x="3563938" y="2997200"/>
            <a:ext cx="336550" cy="366713"/>
          </a:xfrm>
          <a:prstGeom prst="rect">
            <a:avLst/>
          </a:prstGeom>
          <a:noFill/>
          <a:ln w="9525">
            <a:noFill/>
            <a:miter lim="800000"/>
            <a:headEnd/>
            <a:tailEnd/>
          </a:ln>
        </p:spPr>
        <p:txBody>
          <a:bodyPr wrap="none">
            <a:spAutoFit/>
          </a:bodyPr>
          <a:lstStyle/>
          <a:p>
            <a:r>
              <a:rPr lang="en-US" altLang="ja-JP" sz="1800" i="1" dirty="0"/>
              <a:t>A</a:t>
            </a:r>
          </a:p>
        </p:txBody>
      </p:sp>
      <p:sp>
        <p:nvSpPr>
          <p:cNvPr id="79898" name="Text Box 27"/>
          <p:cNvSpPr txBox="1">
            <a:spLocks noChangeArrowheads="1"/>
          </p:cNvSpPr>
          <p:nvPr/>
        </p:nvSpPr>
        <p:spPr bwMode="auto">
          <a:xfrm>
            <a:off x="3111500" y="3429000"/>
            <a:ext cx="349250" cy="366713"/>
          </a:xfrm>
          <a:prstGeom prst="rect">
            <a:avLst/>
          </a:prstGeom>
          <a:noFill/>
          <a:ln w="9525">
            <a:noFill/>
            <a:miter lim="800000"/>
            <a:headEnd/>
            <a:tailEnd/>
          </a:ln>
        </p:spPr>
        <p:txBody>
          <a:bodyPr wrap="none">
            <a:spAutoFit/>
          </a:bodyPr>
          <a:lstStyle/>
          <a:p>
            <a:r>
              <a:rPr lang="en-US" altLang="ja-JP" sz="1800" i="1"/>
              <a:t>C</a:t>
            </a:r>
          </a:p>
        </p:txBody>
      </p:sp>
      <p:sp>
        <p:nvSpPr>
          <p:cNvPr id="79899" name="Text Box 28"/>
          <p:cNvSpPr txBox="1">
            <a:spLocks noChangeArrowheads="1"/>
          </p:cNvSpPr>
          <p:nvPr/>
        </p:nvSpPr>
        <p:spPr bwMode="auto">
          <a:xfrm>
            <a:off x="3276600" y="5734050"/>
            <a:ext cx="257175" cy="366713"/>
          </a:xfrm>
          <a:prstGeom prst="rect">
            <a:avLst/>
          </a:prstGeom>
          <a:noFill/>
          <a:ln w="9525">
            <a:noFill/>
            <a:miter lim="800000"/>
            <a:headEnd/>
            <a:tailEnd/>
          </a:ln>
        </p:spPr>
        <p:txBody>
          <a:bodyPr wrap="none">
            <a:spAutoFit/>
          </a:bodyPr>
          <a:lstStyle/>
          <a:p>
            <a:r>
              <a:rPr lang="en-US" altLang="ja-JP" sz="1800" i="1">
                <a:latin typeface="Bookman Old Style" pitchFamily="18" charset="0"/>
              </a:rPr>
              <a:t>I</a:t>
            </a:r>
          </a:p>
        </p:txBody>
      </p:sp>
      <p:sp>
        <p:nvSpPr>
          <p:cNvPr id="79900" name="Text Box 29"/>
          <p:cNvSpPr txBox="1">
            <a:spLocks noChangeArrowheads="1"/>
          </p:cNvSpPr>
          <p:nvPr/>
        </p:nvSpPr>
        <p:spPr bwMode="auto">
          <a:xfrm>
            <a:off x="3779838" y="5734050"/>
            <a:ext cx="312737" cy="366713"/>
          </a:xfrm>
          <a:prstGeom prst="rect">
            <a:avLst/>
          </a:prstGeom>
          <a:noFill/>
          <a:ln w="9525">
            <a:noFill/>
            <a:miter lim="800000"/>
            <a:headEnd/>
            <a:tailEnd/>
          </a:ln>
        </p:spPr>
        <p:txBody>
          <a:bodyPr wrap="none">
            <a:spAutoFit/>
          </a:bodyPr>
          <a:lstStyle/>
          <a:p>
            <a:r>
              <a:rPr lang="en-US" altLang="ja-JP" sz="1800" i="1" dirty="0">
                <a:latin typeface="Bookman Old Style" pitchFamily="18" charset="0"/>
              </a:rPr>
              <a:t>J</a:t>
            </a:r>
          </a:p>
        </p:txBody>
      </p:sp>
      <p:sp>
        <p:nvSpPr>
          <p:cNvPr id="79901" name="Text Box 30"/>
          <p:cNvSpPr txBox="1">
            <a:spLocks noChangeArrowheads="1"/>
          </p:cNvSpPr>
          <p:nvPr/>
        </p:nvSpPr>
        <p:spPr bwMode="auto">
          <a:xfrm>
            <a:off x="5076825" y="5734050"/>
            <a:ext cx="349250" cy="366713"/>
          </a:xfrm>
          <a:prstGeom prst="rect">
            <a:avLst/>
          </a:prstGeom>
          <a:noFill/>
          <a:ln w="9525">
            <a:noFill/>
            <a:miter lim="800000"/>
            <a:headEnd/>
            <a:tailEnd/>
          </a:ln>
        </p:spPr>
        <p:txBody>
          <a:bodyPr wrap="none">
            <a:spAutoFit/>
          </a:bodyPr>
          <a:lstStyle/>
          <a:p>
            <a:r>
              <a:rPr lang="en-US" altLang="ja-JP" sz="1800" i="1" dirty="0">
                <a:latin typeface="Bookman Old Style" pitchFamily="18" charset="0"/>
              </a:rPr>
              <a:t>K</a:t>
            </a:r>
          </a:p>
        </p:txBody>
      </p:sp>
      <p:sp>
        <p:nvSpPr>
          <p:cNvPr id="79902" name="Text Box 31"/>
          <p:cNvSpPr txBox="1">
            <a:spLocks noChangeArrowheads="1"/>
          </p:cNvSpPr>
          <p:nvPr/>
        </p:nvSpPr>
        <p:spPr bwMode="auto">
          <a:xfrm>
            <a:off x="5580063" y="5734050"/>
            <a:ext cx="317500" cy="366713"/>
          </a:xfrm>
          <a:prstGeom prst="rect">
            <a:avLst/>
          </a:prstGeom>
          <a:noFill/>
          <a:ln w="9525">
            <a:noFill/>
            <a:miter lim="800000"/>
            <a:headEnd/>
            <a:tailEnd/>
          </a:ln>
        </p:spPr>
        <p:txBody>
          <a:bodyPr wrap="none">
            <a:spAutoFit/>
          </a:bodyPr>
          <a:lstStyle/>
          <a:p>
            <a:r>
              <a:rPr lang="en-US" altLang="ja-JP" sz="1800" i="1">
                <a:latin typeface="Bookman Old Style" pitchFamily="18" charset="0"/>
              </a:rPr>
              <a:t>L</a:t>
            </a:r>
          </a:p>
        </p:txBody>
      </p:sp>
      <p:sp>
        <p:nvSpPr>
          <p:cNvPr id="79903" name="Text Box 32"/>
          <p:cNvSpPr txBox="1">
            <a:spLocks noChangeArrowheads="1"/>
          </p:cNvSpPr>
          <p:nvPr/>
        </p:nvSpPr>
        <p:spPr bwMode="auto">
          <a:xfrm>
            <a:off x="3903663" y="3429000"/>
            <a:ext cx="349250" cy="366713"/>
          </a:xfrm>
          <a:prstGeom prst="rect">
            <a:avLst/>
          </a:prstGeom>
          <a:noFill/>
          <a:ln w="9525">
            <a:noFill/>
            <a:miter lim="800000"/>
            <a:headEnd/>
            <a:tailEnd/>
          </a:ln>
        </p:spPr>
        <p:txBody>
          <a:bodyPr wrap="none">
            <a:spAutoFit/>
          </a:bodyPr>
          <a:lstStyle/>
          <a:p>
            <a:r>
              <a:rPr lang="en-US" altLang="ja-JP" sz="1800" i="1"/>
              <a:t>D</a:t>
            </a:r>
          </a:p>
        </p:txBody>
      </p:sp>
      <p:sp>
        <p:nvSpPr>
          <p:cNvPr id="79904" name="Text Box 33"/>
          <p:cNvSpPr txBox="1">
            <a:spLocks noChangeArrowheads="1"/>
          </p:cNvSpPr>
          <p:nvPr/>
        </p:nvSpPr>
        <p:spPr bwMode="auto">
          <a:xfrm>
            <a:off x="3903663" y="4005263"/>
            <a:ext cx="341312" cy="366712"/>
          </a:xfrm>
          <a:prstGeom prst="rect">
            <a:avLst/>
          </a:prstGeom>
          <a:noFill/>
          <a:ln w="9525">
            <a:noFill/>
            <a:miter lim="800000"/>
            <a:headEnd/>
            <a:tailEnd/>
          </a:ln>
        </p:spPr>
        <p:txBody>
          <a:bodyPr>
            <a:spAutoFit/>
          </a:bodyPr>
          <a:lstStyle/>
          <a:p>
            <a:r>
              <a:rPr lang="en-US" altLang="ja-JP" sz="1800" i="1"/>
              <a:t>G</a:t>
            </a:r>
          </a:p>
        </p:txBody>
      </p:sp>
      <p:sp>
        <p:nvSpPr>
          <p:cNvPr id="150562" name="Text Box 34"/>
          <p:cNvSpPr txBox="1">
            <a:spLocks noChangeArrowheads="1"/>
          </p:cNvSpPr>
          <p:nvPr/>
        </p:nvSpPr>
        <p:spPr bwMode="auto">
          <a:xfrm>
            <a:off x="5127625" y="2997200"/>
            <a:ext cx="336550" cy="366713"/>
          </a:xfrm>
          <a:prstGeom prst="rect">
            <a:avLst/>
          </a:prstGeom>
          <a:noFill/>
          <a:ln w="9525">
            <a:noFill/>
            <a:miter lim="800000"/>
            <a:headEnd/>
            <a:tailEnd/>
          </a:ln>
        </p:spPr>
        <p:txBody>
          <a:bodyPr wrap="none">
            <a:spAutoFit/>
          </a:bodyPr>
          <a:lstStyle/>
          <a:p>
            <a:r>
              <a:rPr lang="en-US" altLang="ja-JP" sz="1800" i="1" dirty="0"/>
              <a:t>B</a:t>
            </a:r>
          </a:p>
        </p:txBody>
      </p:sp>
      <p:sp>
        <p:nvSpPr>
          <p:cNvPr id="79906" name="Text Box 35"/>
          <p:cNvSpPr txBox="1">
            <a:spLocks noChangeArrowheads="1"/>
          </p:cNvSpPr>
          <p:nvPr/>
        </p:nvSpPr>
        <p:spPr bwMode="auto">
          <a:xfrm>
            <a:off x="4924425" y="3429000"/>
            <a:ext cx="336550" cy="366713"/>
          </a:xfrm>
          <a:prstGeom prst="rect">
            <a:avLst/>
          </a:prstGeom>
          <a:noFill/>
          <a:ln w="9525">
            <a:noFill/>
            <a:miter lim="800000"/>
            <a:headEnd/>
            <a:tailEnd/>
          </a:ln>
        </p:spPr>
        <p:txBody>
          <a:bodyPr wrap="none">
            <a:spAutoFit/>
          </a:bodyPr>
          <a:lstStyle/>
          <a:p>
            <a:r>
              <a:rPr lang="en-US" altLang="ja-JP" sz="1800" i="1"/>
              <a:t>E</a:t>
            </a:r>
          </a:p>
        </p:txBody>
      </p:sp>
      <p:sp>
        <p:nvSpPr>
          <p:cNvPr id="79907" name="Text Box 36"/>
          <p:cNvSpPr txBox="1">
            <a:spLocks noChangeArrowheads="1"/>
          </p:cNvSpPr>
          <p:nvPr/>
        </p:nvSpPr>
        <p:spPr bwMode="auto">
          <a:xfrm>
            <a:off x="4932363" y="4005263"/>
            <a:ext cx="328612" cy="366712"/>
          </a:xfrm>
          <a:prstGeom prst="rect">
            <a:avLst/>
          </a:prstGeom>
          <a:noFill/>
          <a:ln w="9525">
            <a:noFill/>
            <a:miter lim="800000"/>
            <a:headEnd/>
            <a:tailEnd/>
          </a:ln>
        </p:spPr>
        <p:txBody>
          <a:bodyPr>
            <a:spAutoFit/>
          </a:bodyPr>
          <a:lstStyle/>
          <a:p>
            <a:r>
              <a:rPr lang="en-US" altLang="ja-JP" sz="1800" i="1"/>
              <a:t>H</a:t>
            </a:r>
          </a:p>
        </p:txBody>
      </p:sp>
      <p:sp>
        <p:nvSpPr>
          <p:cNvPr id="79908" name="Text Box 37"/>
          <p:cNvSpPr txBox="1">
            <a:spLocks noChangeArrowheads="1"/>
          </p:cNvSpPr>
          <p:nvPr/>
        </p:nvSpPr>
        <p:spPr bwMode="auto">
          <a:xfrm>
            <a:off x="5775325" y="3429000"/>
            <a:ext cx="323850" cy="366713"/>
          </a:xfrm>
          <a:prstGeom prst="rect">
            <a:avLst/>
          </a:prstGeom>
          <a:noFill/>
          <a:ln w="9525">
            <a:noFill/>
            <a:miter lim="800000"/>
            <a:headEnd/>
            <a:tailEnd/>
          </a:ln>
        </p:spPr>
        <p:txBody>
          <a:bodyPr wrap="none">
            <a:spAutoFit/>
          </a:bodyPr>
          <a:lstStyle/>
          <a:p>
            <a:r>
              <a:rPr lang="en-US" altLang="ja-JP" sz="1800" i="1"/>
              <a:t>F</a:t>
            </a:r>
          </a:p>
        </p:txBody>
      </p:sp>
      <p:sp>
        <p:nvSpPr>
          <p:cNvPr id="79909" name="Text Box 38"/>
          <p:cNvSpPr txBox="1">
            <a:spLocks noChangeArrowheads="1"/>
          </p:cNvSpPr>
          <p:nvPr/>
        </p:nvSpPr>
        <p:spPr bwMode="auto">
          <a:xfrm>
            <a:off x="5703888" y="1720850"/>
            <a:ext cx="412750" cy="366713"/>
          </a:xfrm>
          <a:prstGeom prst="rect">
            <a:avLst/>
          </a:prstGeom>
          <a:noFill/>
          <a:ln w="9525">
            <a:noFill/>
            <a:miter lim="800000"/>
            <a:headEnd/>
            <a:tailEnd/>
          </a:ln>
        </p:spPr>
        <p:txBody>
          <a:bodyPr wrap="none">
            <a:spAutoFit/>
          </a:bodyPr>
          <a:lstStyle/>
          <a:p>
            <a:r>
              <a:rPr lang="en-US" altLang="ja-JP" sz="1800" i="1"/>
              <a:t>S</a:t>
            </a:r>
            <a:r>
              <a:rPr lang="en-US" altLang="ja-JP" sz="1800" i="1" baseline="30000"/>
              <a:t>J</a:t>
            </a:r>
          </a:p>
        </p:txBody>
      </p:sp>
      <p:sp>
        <p:nvSpPr>
          <p:cNvPr id="79910" name="Text Box 39"/>
          <p:cNvSpPr txBox="1">
            <a:spLocks noChangeArrowheads="1"/>
          </p:cNvSpPr>
          <p:nvPr/>
        </p:nvSpPr>
        <p:spPr bwMode="auto">
          <a:xfrm>
            <a:off x="7143750" y="4600575"/>
            <a:ext cx="425450" cy="366713"/>
          </a:xfrm>
          <a:prstGeom prst="rect">
            <a:avLst/>
          </a:prstGeom>
          <a:noFill/>
          <a:ln w="9525">
            <a:noFill/>
            <a:miter lim="800000"/>
            <a:headEnd/>
            <a:tailEnd/>
          </a:ln>
        </p:spPr>
        <p:txBody>
          <a:bodyPr wrap="none">
            <a:spAutoFit/>
          </a:bodyPr>
          <a:lstStyle/>
          <a:p>
            <a:r>
              <a:rPr lang="en-US" altLang="ja-JP" sz="1800" i="1"/>
              <a:t>D</a:t>
            </a:r>
            <a:r>
              <a:rPr lang="en-US" altLang="ja-JP" sz="1800" i="1" baseline="30000"/>
              <a:t>J</a:t>
            </a:r>
          </a:p>
        </p:txBody>
      </p:sp>
      <p:sp>
        <p:nvSpPr>
          <p:cNvPr id="79911" name="Text Box 40"/>
          <p:cNvSpPr txBox="1">
            <a:spLocks noChangeArrowheads="1"/>
          </p:cNvSpPr>
          <p:nvPr/>
        </p:nvSpPr>
        <p:spPr bwMode="auto">
          <a:xfrm>
            <a:off x="7648575" y="3160713"/>
            <a:ext cx="928688" cy="366712"/>
          </a:xfrm>
          <a:prstGeom prst="rect">
            <a:avLst/>
          </a:prstGeom>
          <a:noFill/>
          <a:ln w="9525">
            <a:noFill/>
            <a:miter lim="800000"/>
            <a:headEnd/>
            <a:tailEnd/>
          </a:ln>
        </p:spPr>
        <p:txBody>
          <a:bodyPr wrap="none">
            <a:spAutoFit/>
          </a:bodyPr>
          <a:lstStyle/>
          <a:p>
            <a:r>
              <a:rPr lang="en-US" altLang="ja-JP" sz="1800" i="1" dirty="0" err="1"/>
              <a:t>S</a:t>
            </a:r>
            <a:r>
              <a:rPr lang="en-US" altLang="ja-JP" sz="1800" i="1" baseline="30000" dirty="0" err="1"/>
              <a:t>China</a:t>
            </a:r>
            <a:r>
              <a:rPr lang="en-US" altLang="ja-JP" sz="1800" i="1" dirty="0" err="1"/>
              <a:t>+t</a:t>
            </a:r>
            <a:endParaRPr lang="en-US" altLang="ja-JP" sz="1800" i="1" dirty="0"/>
          </a:p>
        </p:txBody>
      </p:sp>
      <p:sp>
        <p:nvSpPr>
          <p:cNvPr id="79912" name="Text Box 41"/>
          <p:cNvSpPr txBox="1">
            <a:spLocks noChangeArrowheads="1"/>
          </p:cNvSpPr>
          <p:nvPr/>
        </p:nvSpPr>
        <p:spPr bwMode="auto">
          <a:xfrm>
            <a:off x="7648575" y="3860800"/>
            <a:ext cx="731838" cy="366713"/>
          </a:xfrm>
          <a:prstGeom prst="rect">
            <a:avLst/>
          </a:prstGeom>
          <a:noFill/>
          <a:ln w="9525">
            <a:noFill/>
            <a:miter lim="800000"/>
            <a:headEnd/>
            <a:tailEnd/>
          </a:ln>
        </p:spPr>
        <p:txBody>
          <a:bodyPr wrap="none">
            <a:spAutoFit/>
          </a:bodyPr>
          <a:lstStyle/>
          <a:p>
            <a:r>
              <a:rPr lang="en-US" altLang="ja-JP" sz="1800" i="1"/>
              <a:t>S</a:t>
            </a:r>
            <a:r>
              <a:rPr lang="en-US" altLang="ja-JP" sz="1800" i="1" baseline="30000"/>
              <a:t>China</a:t>
            </a:r>
            <a:endParaRPr lang="en-US" altLang="ja-JP" sz="1800" i="1"/>
          </a:p>
        </p:txBody>
      </p:sp>
      <p:sp>
        <p:nvSpPr>
          <p:cNvPr id="79913" name="Text Box 42"/>
          <p:cNvSpPr txBox="1">
            <a:spLocks noChangeArrowheads="1"/>
          </p:cNvSpPr>
          <p:nvPr/>
        </p:nvSpPr>
        <p:spPr bwMode="auto">
          <a:xfrm>
            <a:off x="7643834" y="2857496"/>
            <a:ext cx="962123" cy="369332"/>
          </a:xfrm>
          <a:prstGeom prst="rect">
            <a:avLst/>
          </a:prstGeom>
          <a:noFill/>
          <a:ln w="9525">
            <a:noFill/>
            <a:miter lim="800000"/>
            <a:headEnd/>
            <a:tailEnd/>
          </a:ln>
        </p:spPr>
        <p:txBody>
          <a:bodyPr wrap="none">
            <a:spAutoFit/>
          </a:bodyPr>
          <a:lstStyle/>
          <a:p>
            <a:r>
              <a:rPr lang="en-US" altLang="ja-JP" sz="1800" i="1" dirty="0" smtClean="0"/>
              <a:t>S</a:t>
            </a:r>
            <a:r>
              <a:rPr lang="en-US" altLang="ja-JP" sz="1800" i="1" baseline="30000" dirty="0" smtClean="0"/>
              <a:t>USA</a:t>
            </a:r>
            <a:r>
              <a:rPr lang="ja-JP" altLang="en-US" sz="1800" i="1" dirty="0" smtClean="0"/>
              <a:t>＋</a:t>
            </a:r>
            <a:r>
              <a:rPr lang="ja-JP" altLang="en-US" sz="1800" i="1" dirty="0" err="1" smtClean="0"/>
              <a:t>ｔ</a:t>
            </a:r>
            <a:endParaRPr lang="en-US" altLang="ja-JP" sz="1800" i="1" dirty="0"/>
          </a:p>
        </p:txBody>
      </p:sp>
      <p:sp>
        <p:nvSpPr>
          <p:cNvPr id="79914" name="Text Box 43"/>
          <p:cNvSpPr txBox="1">
            <a:spLocks noChangeArrowheads="1"/>
          </p:cNvSpPr>
          <p:nvPr/>
        </p:nvSpPr>
        <p:spPr bwMode="auto">
          <a:xfrm>
            <a:off x="7575550" y="5734050"/>
            <a:ext cx="361950" cy="366713"/>
          </a:xfrm>
          <a:prstGeom prst="rect">
            <a:avLst/>
          </a:prstGeom>
          <a:noFill/>
          <a:ln w="9525">
            <a:noFill/>
            <a:miter lim="800000"/>
            <a:headEnd/>
            <a:tailEnd/>
          </a:ln>
        </p:spPr>
        <p:txBody>
          <a:bodyPr wrap="none">
            <a:spAutoFit/>
          </a:bodyPr>
          <a:lstStyle/>
          <a:p>
            <a:r>
              <a:rPr lang="en-US" altLang="ja-JP" sz="1800" i="1"/>
              <a:t>Q</a:t>
            </a:r>
          </a:p>
        </p:txBody>
      </p:sp>
      <p:sp>
        <p:nvSpPr>
          <p:cNvPr id="150572" name="Line 44"/>
          <p:cNvSpPr>
            <a:spLocks noChangeShapeType="1"/>
          </p:cNvSpPr>
          <p:nvPr/>
        </p:nvSpPr>
        <p:spPr bwMode="auto">
          <a:xfrm flipV="1">
            <a:off x="5364163" y="2420938"/>
            <a:ext cx="1295400" cy="1152525"/>
          </a:xfrm>
          <a:prstGeom prst="line">
            <a:avLst/>
          </a:prstGeom>
          <a:noFill/>
          <a:ln w="28575">
            <a:solidFill>
              <a:srgbClr val="CC3300"/>
            </a:solidFill>
            <a:round/>
            <a:headEnd type="arrow" w="med" len="med"/>
            <a:tailEnd/>
          </a:ln>
        </p:spPr>
        <p:txBody>
          <a:bodyPr/>
          <a:lstStyle/>
          <a:p>
            <a:endParaRPr lang="ja-JP" altLang="en-US"/>
          </a:p>
        </p:txBody>
      </p:sp>
      <p:sp>
        <p:nvSpPr>
          <p:cNvPr id="150573" name="Text Box 45"/>
          <p:cNvSpPr txBox="1">
            <a:spLocks noChangeArrowheads="1"/>
          </p:cNvSpPr>
          <p:nvPr/>
        </p:nvSpPr>
        <p:spPr bwMode="auto">
          <a:xfrm>
            <a:off x="6732588" y="2205038"/>
            <a:ext cx="1565275" cy="641350"/>
          </a:xfrm>
          <a:prstGeom prst="rect">
            <a:avLst/>
          </a:prstGeom>
          <a:noFill/>
          <a:ln w="9525">
            <a:noFill/>
            <a:miter lim="800000"/>
            <a:headEnd/>
            <a:tailEnd/>
          </a:ln>
        </p:spPr>
        <p:txBody>
          <a:bodyPr wrap="none">
            <a:spAutoFit/>
          </a:bodyPr>
          <a:lstStyle/>
          <a:p>
            <a:pPr algn="ctr"/>
            <a:r>
              <a:rPr lang="ja-JP" altLang="en-US" sz="1800" b="1">
                <a:solidFill>
                  <a:srgbClr val="CC3300"/>
                </a:solidFill>
              </a:rPr>
              <a:t>貿易創造効果</a:t>
            </a:r>
          </a:p>
          <a:p>
            <a:pPr algn="ctr"/>
            <a:r>
              <a:rPr lang="ja-JP" altLang="en-US" sz="1800" b="1">
                <a:solidFill>
                  <a:srgbClr val="CC3300"/>
                </a:solidFill>
              </a:rPr>
              <a:t>（厚生効果）</a:t>
            </a:r>
          </a:p>
        </p:txBody>
      </p:sp>
      <p:sp>
        <p:nvSpPr>
          <p:cNvPr id="150574" name="Line 46"/>
          <p:cNvSpPr>
            <a:spLocks noChangeShapeType="1"/>
          </p:cNvSpPr>
          <p:nvPr/>
        </p:nvSpPr>
        <p:spPr bwMode="auto">
          <a:xfrm flipV="1">
            <a:off x="3779838" y="2492375"/>
            <a:ext cx="2808287" cy="1152525"/>
          </a:xfrm>
          <a:prstGeom prst="line">
            <a:avLst/>
          </a:prstGeom>
          <a:noFill/>
          <a:ln w="28575">
            <a:solidFill>
              <a:srgbClr val="CC3300"/>
            </a:solidFill>
            <a:round/>
            <a:headEnd type="arrow" w="med" len="med"/>
            <a:tailEnd/>
          </a:ln>
        </p:spPr>
        <p:txBody>
          <a:bodyPr/>
          <a:lstStyle/>
          <a:p>
            <a:endParaRPr lang="ja-JP" altLang="en-US"/>
          </a:p>
        </p:txBody>
      </p:sp>
      <p:sp>
        <p:nvSpPr>
          <p:cNvPr id="150575" name="Text Box 47"/>
          <p:cNvSpPr txBox="1">
            <a:spLocks noChangeArrowheads="1"/>
          </p:cNvSpPr>
          <p:nvPr/>
        </p:nvSpPr>
        <p:spPr bwMode="auto">
          <a:xfrm>
            <a:off x="5651500" y="5084763"/>
            <a:ext cx="1098550" cy="641350"/>
          </a:xfrm>
          <a:prstGeom prst="rect">
            <a:avLst/>
          </a:prstGeom>
          <a:noFill/>
          <a:ln w="9525">
            <a:noFill/>
            <a:miter lim="800000"/>
            <a:headEnd/>
            <a:tailEnd/>
          </a:ln>
        </p:spPr>
        <p:txBody>
          <a:bodyPr wrap="none">
            <a:spAutoFit/>
          </a:bodyPr>
          <a:lstStyle/>
          <a:p>
            <a:r>
              <a:rPr lang="ja-JP" altLang="en-US" sz="1800" b="1">
                <a:solidFill>
                  <a:srgbClr val="499391"/>
                </a:solidFill>
              </a:rPr>
              <a:t>米国</a:t>
            </a:r>
          </a:p>
          <a:p>
            <a:r>
              <a:rPr lang="ja-JP" altLang="en-US" sz="1800" b="1">
                <a:solidFill>
                  <a:srgbClr val="499391"/>
                </a:solidFill>
              </a:rPr>
              <a:t>輸出代金</a:t>
            </a:r>
          </a:p>
        </p:txBody>
      </p:sp>
      <p:sp>
        <p:nvSpPr>
          <p:cNvPr id="150576" name="Line 48"/>
          <p:cNvSpPr>
            <a:spLocks noChangeShapeType="1"/>
          </p:cNvSpPr>
          <p:nvPr/>
        </p:nvSpPr>
        <p:spPr bwMode="auto">
          <a:xfrm flipV="1">
            <a:off x="4643438" y="1785926"/>
            <a:ext cx="1928826" cy="1714512"/>
          </a:xfrm>
          <a:prstGeom prst="line">
            <a:avLst/>
          </a:prstGeom>
          <a:noFill/>
          <a:ln w="28575">
            <a:solidFill>
              <a:srgbClr val="666699"/>
            </a:solidFill>
            <a:round/>
            <a:headEnd type="triangle" w="med" len="med"/>
            <a:tailEnd/>
          </a:ln>
        </p:spPr>
        <p:txBody>
          <a:bodyPr/>
          <a:lstStyle/>
          <a:p>
            <a:endParaRPr lang="ja-JP" altLang="en-US"/>
          </a:p>
        </p:txBody>
      </p:sp>
      <p:sp>
        <p:nvSpPr>
          <p:cNvPr id="150577" name="Text Box 49"/>
          <p:cNvSpPr txBox="1">
            <a:spLocks noChangeArrowheads="1"/>
          </p:cNvSpPr>
          <p:nvPr/>
        </p:nvSpPr>
        <p:spPr bwMode="auto">
          <a:xfrm>
            <a:off x="6572264" y="1643050"/>
            <a:ext cx="1795463" cy="366713"/>
          </a:xfrm>
          <a:prstGeom prst="rect">
            <a:avLst/>
          </a:prstGeom>
          <a:noFill/>
          <a:ln w="9525">
            <a:solidFill>
              <a:srgbClr val="666699"/>
            </a:solidFill>
            <a:miter lim="800000"/>
            <a:headEnd/>
            <a:tailEnd/>
          </a:ln>
        </p:spPr>
        <p:txBody>
          <a:bodyPr wrap="none">
            <a:spAutoFit/>
          </a:bodyPr>
          <a:lstStyle/>
          <a:p>
            <a:r>
              <a:rPr lang="ja-JP" altLang="en-US" sz="1800" b="1" dirty="0">
                <a:solidFill>
                  <a:srgbClr val="666699"/>
                </a:solidFill>
              </a:rPr>
              <a:t>日本の関税収入</a:t>
            </a:r>
          </a:p>
        </p:txBody>
      </p:sp>
      <p:sp>
        <p:nvSpPr>
          <p:cNvPr id="150578" name="Text Box 50"/>
          <p:cNvSpPr txBox="1">
            <a:spLocks noChangeArrowheads="1"/>
          </p:cNvSpPr>
          <p:nvPr/>
        </p:nvSpPr>
        <p:spPr bwMode="auto">
          <a:xfrm>
            <a:off x="3995738" y="4724400"/>
            <a:ext cx="1114425" cy="650875"/>
          </a:xfrm>
          <a:prstGeom prst="rect">
            <a:avLst/>
          </a:prstGeom>
          <a:noFill/>
          <a:ln w="9525">
            <a:solidFill>
              <a:srgbClr val="FF0000"/>
            </a:solidFill>
            <a:miter lim="800000"/>
            <a:headEnd/>
            <a:tailEnd/>
          </a:ln>
        </p:spPr>
        <p:txBody>
          <a:bodyPr wrap="none">
            <a:spAutoFit/>
          </a:bodyPr>
          <a:lstStyle/>
          <a:p>
            <a:r>
              <a:rPr lang="ja-JP" altLang="en-US" sz="1800" b="1">
                <a:solidFill>
                  <a:srgbClr val="FF0000"/>
                </a:solidFill>
              </a:rPr>
              <a:t>中国</a:t>
            </a:r>
          </a:p>
          <a:p>
            <a:r>
              <a:rPr lang="ja-JP" altLang="en-US" sz="1800" b="1">
                <a:solidFill>
                  <a:srgbClr val="FF0000"/>
                </a:solidFill>
              </a:rPr>
              <a:t>輸出代金</a:t>
            </a:r>
          </a:p>
        </p:txBody>
      </p:sp>
      <p:sp>
        <p:nvSpPr>
          <p:cNvPr id="150579" name="Line 51"/>
          <p:cNvSpPr>
            <a:spLocks noChangeShapeType="1"/>
          </p:cNvSpPr>
          <p:nvPr/>
        </p:nvSpPr>
        <p:spPr bwMode="auto">
          <a:xfrm>
            <a:off x="4716463" y="3933825"/>
            <a:ext cx="2447925" cy="1295400"/>
          </a:xfrm>
          <a:prstGeom prst="line">
            <a:avLst/>
          </a:prstGeom>
          <a:noFill/>
          <a:ln w="57150">
            <a:solidFill>
              <a:srgbClr val="66CCFF"/>
            </a:solidFill>
            <a:round/>
            <a:headEnd type="triangle" w="med" len="med"/>
            <a:tailEnd/>
          </a:ln>
        </p:spPr>
        <p:txBody>
          <a:bodyPr/>
          <a:lstStyle/>
          <a:p>
            <a:endParaRPr lang="ja-JP" altLang="en-US"/>
          </a:p>
        </p:txBody>
      </p:sp>
      <p:sp>
        <p:nvSpPr>
          <p:cNvPr id="150580" name="Text Box 52"/>
          <p:cNvSpPr txBox="1">
            <a:spLocks noChangeArrowheads="1"/>
          </p:cNvSpPr>
          <p:nvPr/>
        </p:nvSpPr>
        <p:spPr bwMode="auto">
          <a:xfrm>
            <a:off x="7164388" y="5084763"/>
            <a:ext cx="1806575" cy="650875"/>
          </a:xfrm>
          <a:prstGeom prst="rect">
            <a:avLst/>
          </a:prstGeom>
          <a:noFill/>
          <a:ln w="9525">
            <a:solidFill>
              <a:srgbClr val="00FFFF"/>
            </a:solidFill>
            <a:miter lim="800000"/>
            <a:headEnd/>
            <a:tailEnd/>
          </a:ln>
        </p:spPr>
        <p:txBody>
          <a:bodyPr wrap="none">
            <a:spAutoFit/>
          </a:bodyPr>
          <a:lstStyle/>
          <a:p>
            <a:r>
              <a:rPr lang="ja-JP" altLang="en-US" sz="1800" b="1"/>
              <a:t>貿易転換効果</a:t>
            </a:r>
          </a:p>
          <a:p>
            <a:r>
              <a:rPr lang="ja-JP" altLang="en-US" sz="1800" b="1"/>
              <a:t>（負の厚生効果）</a:t>
            </a:r>
          </a:p>
        </p:txBody>
      </p:sp>
      <p:sp>
        <p:nvSpPr>
          <p:cNvPr id="150581" name="Text Box 53"/>
          <p:cNvSpPr txBox="1">
            <a:spLocks noChangeArrowheads="1"/>
          </p:cNvSpPr>
          <p:nvPr/>
        </p:nvSpPr>
        <p:spPr bwMode="auto">
          <a:xfrm>
            <a:off x="900113" y="6165850"/>
            <a:ext cx="7585075" cy="466725"/>
          </a:xfrm>
          <a:prstGeom prst="rect">
            <a:avLst/>
          </a:prstGeom>
          <a:solidFill>
            <a:srgbClr val="0000FF"/>
          </a:solidFill>
          <a:ln w="9525">
            <a:solidFill>
              <a:srgbClr val="0000FF"/>
            </a:solidFill>
            <a:miter lim="800000"/>
            <a:headEnd/>
            <a:tailEnd/>
          </a:ln>
        </p:spPr>
        <p:txBody>
          <a:bodyPr wrap="none">
            <a:spAutoFit/>
          </a:bodyPr>
          <a:lstStyle/>
          <a:p>
            <a:r>
              <a:rPr lang="ja-JP" altLang="en-US" sz="2400" b="1">
                <a:solidFill>
                  <a:schemeClr val="bg1"/>
                </a:solidFill>
              </a:rPr>
              <a:t>経済同盟の純厚生効果＝貿易創造効果－貿易転換効果</a:t>
            </a:r>
          </a:p>
        </p:txBody>
      </p:sp>
      <p:sp>
        <p:nvSpPr>
          <p:cNvPr id="53" name="Line 15"/>
          <p:cNvSpPr>
            <a:spLocks noChangeShapeType="1"/>
          </p:cNvSpPr>
          <p:nvPr/>
        </p:nvSpPr>
        <p:spPr bwMode="auto">
          <a:xfrm>
            <a:off x="1857356" y="3000372"/>
            <a:ext cx="5761038" cy="0"/>
          </a:xfrm>
          <a:prstGeom prst="line">
            <a:avLst/>
          </a:prstGeom>
          <a:noFill/>
          <a:ln w="19050">
            <a:solidFill>
              <a:schemeClr val="accent2"/>
            </a:solidFill>
            <a:round/>
            <a:headEnd/>
            <a:tailEnd/>
          </a:ln>
        </p:spPr>
        <p:txBody>
          <a:bodyPr/>
          <a:lstStyle/>
          <a:p>
            <a:endParaRPr lang="ja-JP" altLang="en-US"/>
          </a:p>
        </p:txBody>
      </p:sp>
      <p:sp>
        <p:nvSpPr>
          <p:cNvPr id="54" name="Text Box 42"/>
          <p:cNvSpPr txBox="1">
            <a:spLocks noChangeArrowheads="1"/>
          </p:cNvSpPr>
          <p:nvPr/>
        </p:nvSpPr>
        <p:spPr bwMode="auto">
          <a:xfrm>
            <a:off x="7715272" y="3500438"/>
            <a:ext cx="654346" cy="369332"/>
          </a:xfrm>
          <a:prstGeom prst="rect">
            <a:avLst/>
          </a:prstGeom>
          <a:noFill/>
          <a:ln w="9525">
            <a:noFill/>
            <a:miter lim="800000"/>
            <a:headEnd/>
            <a:tailEnd/>
          </a:ln>
        </p:spPr>
        <p:txBody>
          <a:bodyPr wrap="none">
            <a:spAutoFit/>
          </a:bodyPr>
          <a:lstStyle/>
          <a:p>
            <a:r>
              <a:rPr lang="en-US" altLang="ja-JP" sz="1800" i="1" dirty="0" smtClean="0"/>
              <a:t>S</a:t>
            </a:r>
            <a:r>
              <a:rPr lang="en-US" altLang="ja-JP" sz="1800" i="1" baseline="30000" dirty="0" smtClean="0"/>
              <a:t>USA</a:t>
            </a:r>
            <a:endParaRPr lang="en-US" altLang="ja-JP" sz="1800" i="1"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93"/>
                                        </p:tgtEl>
                                        <p:attrNameLst>
                                          <p:attrName>style.visibility</p:attrName>
                                        </p:attrNameLst>
                                      </p:cBhvr>
                                      <p:to>
                                        <p:strVal val="visible"/>
                                      </p:to>
                                    </p:set>
                                    <p:animEffect transition="in" filter="fade">
                                      <p:cBhvr>
                                        <p:cTn id="7" dur="2000"/>
                                        <p:tgtEl>
                                          <p:spTgt spid="798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885"/>
                                        </p:tgtEl>
                                        <p:attrNameLst>
                                          <p:attrName>style.visibility</p:attrName>
                                        </p:attrNameLst>
                                      </p:cBhvr>
                                      <p:to>
                                        <p:strVal val="visible"/>
                                      </p:to>
                                    </p:set>
                                    <p:animEffect transition="in" filter="fade">
                                      <p:cBhvr>
                                        <p:cTn id="10" dur="2000"/>
                                        <p:tgtEl>
                                          <p:spTgt spid="798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911"/>
                                        </p:tgtEl>
                                        <p:attrNameLst>
                                          <p:attrName>style.visibility</p:attrName>
                                        </p:attrNameLst>
                                      </p:cBhvr>
                                      <p:to>
                                        <p:strVal val="visible"/>
                                      </p:to>
                                    </p:set>
                                    <p:animEffect transition="in" filter="fade">
                                      <p:cBhvr>
                                        <p:cTn id="13" dur="2000"/>
                                        <p:tgtEl>
                                          <p:spTgt spid="799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901"/>
                                        </p:tgtEl>
                                        <p:attrNameLst>
                                          <p:attrName>style.visibility</p:attrName>
                                        </p:attrNameLst>
                                      </p:cBhvr>
                                      <p:to>
                                        <p:strVal val="visible"/>
                                      </p:to>
                                    </p:set>
                                    <p:animEffect transition="in" filter="fade">
                                      <p:cBhvr>
                                        <p:cTn id="16" dur="2000"/>
                                        <p:tgtEl>
                                          <p:spTgt spid="7990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9900"/>
                                        </p:tgtEl>
                                        <p:attrNameLst>
                                          <p:attrName>style.visibility</p:attrName>
                                        </p:attrNameLst>
                                      </p:cBhvr>
                                      <p:to>
                                        <p:strVal val="visible"/>
                                      </p:to>
                                    </p:set>
                                    <p:animEffect transition="in" filter="fade">
                                      <p:cBhvr>
                                        <p:cTn id="19" dur="2000"/>
                                        <p:tgtEl>
                                          <p:spTgt spid="7990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9897"/>
                                        </p:tgtEl>
                                        <p:attrNameLst>
                                          <p:attrName>style.visibility</p:attrName>
                                        </p:attrNameLst>
                                      </p:cBhvr>
                                      <p:to>
                                        <p:strVal val="visible"/>
                                      </p:to>
                                    </p:set>
                                    <p:animEffect transition="in" filter="fade">
                                      <p:cBhvr>
                                        <p:cTn id="22" dur="2000"/>
                                        <p:tgtEl>
                                          <p:spTgt spid="7989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0562"/>
                                        </p:tgtEl>
                                        <p:attrNameLst>
                                          <p:attrName>style.visibility</p:attrName>
                                        </p:attrNameLst>
                                      </p:cBhvr>
                                      <p:to>
                                        <p:strVal val="visible"/>
                                      </p:to>
                                    </p:set>
                                    <p:animEffect transition="in" filter="fade">
                                      <p:cBhvr>
                                        <p:cTn id="25" dur="2000"/>
                                        <p:tgtEl>
                                          <p:spTgt spid="1505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9889"/>
                                        </p:tgtEl>
                                        <p:attrNameLst>
                                          <p:attrName>style.visibility</p:attrName>
                                        </p:attrNameLst>
                                      </p:cBhvr>
                                      <p:to>
                                        <p:strVal val="visible"/>
                                      </p:to>
                                    </p:set>
                                    <p:animEffect transition="in" filter="fade">
                                      <p:cBhvr>
                                        <p:cTn id="28" dur="2000"/>
                                        <p:tgtEl>
                                          <p:spTgt spid="79889"/>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9913"/>
                                        </p:tgtEl>
                                        <p:attrNameLst>
                                          <p:attrName>style.visibility</p:attrName>
                                        </p:attrNameLst>
                                      </p:cBhvr>
                                      <p:to>
                                        <p:strVal val="visible"/>
                                      </p:to>
                                    </p:set>
                                    <p:animEffect transition="in" filter="fade">
                                      <p:cBhvr>
                                        <p:cTn id="35" dur="1000"/>
                                        <p:tgtEl>
                                          <p:spTgt spid="799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2000"/>
                                        <p:tgtEl>
                                          <p:spTgt spid="79913"/>
                                        </p:tgtEl>
                                      </p:cBhvr>
                                    </p:animEffect>
                                    <p:set>
                                      <p:cBhvr>
                                        <p:cTn id="40" dur="1" fill="hold">
                                          <p:stCondLst>
                                            <p:cond delay="1999"/>
                                          </p:stCondLst>
                                        </p:cTn>
                                        <p:tgtEl>
                                          <p:spTgt spid="7991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53"/>
                                        </p:tgtEl>
                                      </p:cBhvr>
                                    </p:animEffect>
                                    <p:set>
                                      <p:cBhvr>
                                        <p:cTn id="43" dur="1" fill="hold">
                                          <p:stCondLst>
                                            <p:cond delay="1999"/>
                                          </p:stCondLst>
                                        </p:cTn>
                                        <p:tgtEl>
                                          <p:spTgt spid="53"/>
                                        </p:tgtEl>
                                        <p:attrNameLst>
                                          <p:attrName>style.visibility</p:attrName>
                                        </p:attrNameLst>
                                      </p:cBhvr>
                                      <p:to>
                                        <p:strVal val="hidden"/>
                                      </p:to>
                                    </p:set>
                                  </p:childTnLst>
                                </p:cTn>
                              </p:par>
                            </p:childTnLst>
                          </p:cTn>
                        </p:par>
                        <p:par>
                          <p:cTn id="44" fill="hold">
                            <p:stCondLst>
                              <p:cond delay="2000"/>
                            </p:stCondLst>
                            <p:childTnLst>
                              <p:par>
                                <p:cTn id="45" presetID="3" presetClass="entr" presetSubtype="10" fill="hold" grpId="0" nodeType="afterEffect">
                                  <p:stCondLst>
                                    <p:cond delay="0"/>
                                  </p:stCondLst>
                                  <p:childTnLst>
                                    <p:set>
                                      <p:cBhvr>
                                        <p:cTn id="46" dur="1" fill="hold">
                                          <p:stCondLst>
                                            <p:cond delay="0"/>
                                          </p:stCondLst>
                                        </p:cTn>
                                        <p:tgtEl>
                                          <p:spTgt spid="150545"/>
                                        </p:tgtEl>
                                        <p:attrNameLst>
                                          <p:attrName>style.visibility</p:attrName>
                                        </p:attrNameLst>
                                      </p:cBhvr>
                                      <p:to>
                                        <p:strVal val="visible"/>
                                      </p:to>
                                    </p:set>
                                    <p:animEffect transition="in" filter="blinds(horizontal)">
                                      <p:cBhvr>
                                        <p:cTn id="47" dur="500"/>
                                        <p:tgtEl>
                                          <p:spTgt spid="15054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50573"/>
                                        </p:tgtEl>
                                        <p:attrNameLst>
                                          <p:attrName>style.visibility</p:attrName>
                                        </p:attrNameLst>
                                      </p:cBhvr>
                                      <p:to>
                                        <p:strVal val="visible"/>
                                      </p:to>
                                    </p:set>
                                    <p:animEffect transition="in" filter="blinds(horizontal)">
                                      <p:cBhvr>
                                        <p:cTn id="50" dur="500"/>
                                        <p:tgtEl>
                                          <p:spTgt spid="150573"/>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50547"/>
                                        </p:tgtEl>
                                        <p:attrNameLst>
                                          <p:attrName>style.visibility</p:attrName>
                                        </p:attrNameLst>
                                      </p:cBhvr>
                                      <p:to>
                                        <p:strVal val="visible"/>
                                      </p:to>
                                    </p:set>
                                    <p:animEffect transition="in" filter="blinds(horizontal)">
                                      <p:cBhvr>
                                        <p:cTn id="53" dur="500"/>
                                        <p:tgtEl>
                                          <p:spTgt spid="15054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50574"/>
                                        </p:tgtEl>
                                        <p:attrNameLst>
                                          <p:attrName>style.visibility</p:attrName>
                                        </p:attrNameLst>
                                      </p:cBhvr>
                                      <p:to>
                                        <p:strVal val="visible"/>
                                      </p:to>
                                    </p:set>
                                    <p:animEffect transition="in" filter="blinds(horizontal)">
                                      <p:cBhvr>
                                        <p:cTn id="56" dur="500"/>
                                        <p:tgtEl>
                                          <p:spTgt spid="150574"/>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50572"/>
                                        </p:tgtEl>
                                        <p:attrNameLst>
                                          <p:attrName>style.visibility</p:attrName>
                                        </p:attrNameLst>
                                      </p:cBhvr>
                                      <p:to>
                                        <p:strVal val="visible"/>
                                      </p:to>
                                    </p:set>
                                    <p:animEffect transition="in" filter="blinds(horizontal)">
                                      <p:cBhvr>
                                        <p:cTn id="59" dur="500"/>
                                        <p:tgtEl>
                                          <p:spTgt spid="15057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50534"/>
                                        </p:tgtEl>
                                        <p:attrNameLst>
                                          <p:attrName>style.visibility</p:attrName>
                                        </p:attrNameLst>
                                      </p:cBhvr>
                                      <p:to>
                                        <p:strVal val="visible"/>
                                      </p:to>
                                    </p:set>
                                    <p:animEffect transition="in" filter="blinds(horizontal)">
                                      <p:cBhvr>
                                        <p:cTn id="62" dur="500"/>
                                        <p:tgtEl>
                                          <p:spTgt spid="150534"/>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50575"/>
                                        </p:tgtEl>
                                        <p:attrNameLst>
                                          <p:attrName>style.visibility</p:attrName>
                                        </p:attrNameLst>
                                      </p:cBhvr>
                                      <p:to>
                                        <p:strVal val="visible"/>
                                      </p:to>
                                    </p:set>
                                    <p:animEffect transition="in" filter="blinds(horizontal)">
                                      <p:cBhvr>
                                        <p:cTn id="65" dur="500"/>
                                        <p:tgtEl>
                                          <p:spTgt spid="15057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xit" presetSubtype="10" fill="hold" grpId="1" nodeType="clickEffect">
                                  <p:stCondLst>
                                    <p:cond delay="0"/>
                                  </p:stCondLst>
                                  <p:childTnLst>
                                    <p:animEffect transition="out" filter="blinds(horizontal)">
                                      <p:cBhvr>
                                        <p:cTn id="69" dur="500"/>
                                        <p:tgtEl>
                                          <p:spTgt spid="150574"/>
                                        </p:tgtEl>
                                      </p:cBhvr>
                                    </p:animEffect>
                                    <p:set>
                                      <p:cBhvr>
                                        <p:cTn id="70" dur="1" fill="hold">
                                          <p:stCondLst>
                                            <p:cond delay="499"/>
                                          </p:stCondLst>
                                        </p:cTn>
                                        <p:tgtEl>
                                          <p:spTgt spid="150574"/>
                                        </p:tgtEl>
                                        <p:attrNameLst>
                                          <p:attrName>style.visibility</p:attrName>
                                        </p:attrNameLst>
                                      </p:cBhvr>
                                      <p:to>
                                        <p:strVal val="hidden"/>
                                      </p:to>
                                    </p:set>
                                  </p:childTnLst>
                                </p:cTn>
                              </p:par>
                              <p:par>
                                <p:cTn id="71" presetID="3" presetClass="exit" presetSubtype="10" fill="hold" grpId="1" nodeType="withEffect">
                                  <p:stCondLst>
                                    <p:cond delay="0"/>
                                  </p:stCondLst>
                                  <p:childTnLst>
                                    <p:animEffect transition="out" filter="blinds(horizontal)">
                                      <p:cBhvr>
                                        <p:cTn id="72" dur="500"/>
                                        <p:tgtEl>
                                          <p:spTgt spid="150573"/>
                                        </p:tgtEl>
                                      </p:cBhvr>
                                    </p:animEffect>
                                    <p:set>
                                      <p:cBhvr>
                                        <p:cTn id="73" dur="1" fill="hold">
                                          <p:stCondLst>
                                            <p:cond delay="499"/>
                                          </p:stCondLst>
                                        </p:cTn>
                                        <p:tgtEl>
                                          <p:spTgt spid="150573"/>
                                        </p:tgtEl>
                                        <p:attrNameLst>
                                          <p:attrName>style.visibility</p:attrName>
                                        </p:attrNameLst>
                                      </p:cBhvr>
                                      <p:to>
                                        <p:strVal val="hidden"/>
                                      </p:to>
                                    </p:set>
                                  </p:childTnLst>
                                </p:cTn>
                              </p:par>
                              <p:par>
                                <p:cTn id="74" presetID="3" presetClass="exit" presetSubtype="10" fill="hold" grpId="1" nodeType="withEffect">
                                  <p:stCondLst>
                                    <p:cond delay="0"/>
                                  </p:stCondLst>
                                  <p:childTnLst>
                                    <p:animEffect transition="out" filter="blinds(horizontal)">
                                      <p:cBhvr>
                                        <p:cTn id="75" dur="500"/>
                                        <p:tgtEl>
                                          <p:spTgt spid="150572"/>
                                        </p:tgtEl>
                                      </p:cBhvr>
                                    </p:animEffect>
                                    <p:set>
                                      <p:cBhvr>
                                        <p:cTn id="76" dur="1" fill="hold">
                                          <p:stCondLst>
                                            <p:cond delay="499"/>
                                          </p:stCondLst>
                                        </p:cTn>
                                        <p:tgtEl>
                                          <p:spTgt spid="150572"/>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50547"/>
                                        </p:tgtEl>
                                      </p:cBhvr>
                                    </p:animEffect>
                                    <p:set>
                                      <p:cBhvr>
                                        <p:cTn id="79" dur="1" fill="hold">
                                          <p:stCondLst>
                                            <p:cond delay="499"/>
                                          </p:stCondLst>
                                        </p:cTn>
                                        <p:tgtEl>
                                          <p:spTgt spid="150547"/>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50545"/>
                                        </p:tgtEl>
                                      </p:cBhvr>
                                    </p:animEffect>
                                    <p:set>
                                      <p:cBhvr>
                                        <p:cTn id="82" dur="1" fill="hold">
                                          <p:stCondLst>
                                            <p:cond delay="499"/>
                                          </p:stCondLst>
                                        </p:cTn>
                                        <p:tgtEl>
                                          <p:spTgt spid="150545"/>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150534"/>
                                        </p:tgtEl>
                                      </p:cBhvr>
                                    </p:animEffect>
                                    <p:set>
                                      <p:cBhvr>
                                        <p:cTn id="85" dur="1" fill="hold">
                                          <p:stCondLst>
                                            <p:cond delay="499"/>
                                          </p:stCondLst>
                                        </p:cTn>
                                        <p:tgtEl>
                                          <p:spTgt spid="150534"/>
                                        </p:tgtEl>
                                        <p:attrNameLst>
                                          <p:attrName>style.visibility</p:attrName>
                                        </p:attrNameLst>
                                      </p:cBhvr>
                                      <p:to>
                                        <p:strVal val="hidden"/>
                                      </p:to>
                                    </p:set>
                                  </p:childTnLst>
                                </p:cTn>
                              </p:par>
                              <p:par>
                                <p:cTn id="86" presetID="5" presetClass="exit" presetSubtype="10" fill="hold" grpId="1" nodeType="withEffect">
                                  <p:stCondLst>
                                    <p:cond delay="0"/>
                                  </p:stCondLst>
                                  <p:childTnLst>
                                    <p:animEffect transition="out" filter="checkerboard(across)">
                                      <p:cBhvr>
                                        <p:cTn id="87" dur="500"/>
                                        <p:tgtEl>
                                          <p:spTgt spid="150575"/>
                                        </p:tgtEl>
                                      </p:cBhvr>
                                    </p:animEffect>
                                    <p:set>
                                      <p:cBhvr>
                                        <p:cTn id="88" dur="1" fill="hold">
                                          <p:stCondLst>
                                            <p:cond delay="499"/>
                                          </p:stCondLst>
                                        </p:cTn>
                                        <p:tgtEl>
                                          <p:spTgt spid="15057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50532"/>
                                        </p:tgtEl>
                                        <p:attrNameLst>
                                          <p:attrName>style.visibility</p:attrName>
                                        </p:attrNameLst>
                                      </p:cBhvr>
                                      <p:to>
                                        <p:strVal val="visible"/>
                                      </p:to>
                                    </p:set>
                                    <p:anim calcmode="lin" valueType="num">
                                      <p:cBhvr additive="base">
                                        <p:cTn id="93" dur="500" fill="hold"/>
                                        <p:tgtEl>
                                          <p:spTgt spid="150532"/>
                                        </p:tgtEl>
                                        <p:attrNameLst>
                                          <p:attrName>ppt_x</p:attrName>
                                        </p:attrNameLst>
                                      </p:cBhvr>
                                      <p:tavLst>
                                        <p:tav tm="0">
                                          <p:val>
                                            <p:strVal val="#ppt_x"/>
                                          </p:val>
                                        </p:tav>
                                        <p:tav tm="100000">
                                          <p:val>
                                            <p:strVal val="#ppt_x"/>
                                          </p:val>
                                        </p:tav>
                                      </p:tavLst>
                                    </p:anim>
                                    <p:anim calcmode="lin" valueType="num">
                                      <p:cBhvr additive="base">
                                        <p:cTn id="94" dur="500" fill="hold"/>
                                        <p:tgtEl>
                                          <p:spTgt spid="15053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50530"/>
                                        </p:tgtEl>
                                        <p:attrNameLst>
                                          <p:attrName>style.visibility</p:attrName>
                                        </p:attrNameLst>
                                      </p:cBhvr>
                                      <p:to>
                                        <p:strVal val="visible"/>
                                      </p:to>
                                    </p:set>
                                    <p:anim calcmode="lin" valueType="num">
                                      <p:cBhvr additive="base">
                                        <p:cTn id="97" dur="500" fill="hold"/>
                                        <p:tgtEl>
                                          <p:spTgt spid="150530"/>
                                        </p:tgtEl>
                                        <p:attrNameLst>
                                          <p:attrName>ppt_x</p:attrName>
                                        </p:attrNameLst>
                                      </p:cBhvr>
                                      <p:tavLst>
                                        <p:tav tm="0">
                                          <p:val>
                                            <p:strVal val="#ppt_x"/>
                                          </p:val>
                                        </p:tav>
                                        <p:tav tm="100000">
                                          <p:val>
                                            <p:strVal val="#ppt_x"/>
                                          </p:val>
                                        </p:tav>
                                      </p:tavLst>
                                    </p:anim>
                                    <p:anim calcmode="lin" valueType="num">
                                      <p:cBhvr additive="base">
                                        <p:cTn id="98" dur="500" fill="hold"/>
                                        <p:tgtEl>
                                          <p:spTgt spid="150530"/>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50576"/>
                                        </p:tgtEl>
                                        <p:attrNameLst>
                                          <p:attrName>style.visibility</p:attrName>
                                        </p:attrNameLst>
                                      </p:cBhvr>
                                      <p:to>
                                        <p:strVal val="visible"/>
                                      </p:to>
                                    </p:set>
                                    <p:anim calcmode="lin" valueType="num">
                                      <p:cBhvr additive="base">
                                        <p:cTn id="101" dur="500" fill="hold"/>
                                        <p:tgtEl>
                                          <p:spTgt spid="150576"/>
                                        </p:tgtEl>
                                        <p:attrNameLst>
                                          <p:attrName>ppt_x</p:attrName>
                                        </p:attrNameLst>
                                      </p:cBhvr>
                                      <p:tavLst>
                                        <p:tav tm="0">
                                          <p:val>
                                            <p:strVal val="#ppt_x"/>
                                          </p:val>
                                        </p:tav>
                                        <p:tav tm="100000">
                                          <p:val>
                                            <p:strVal val="#ppt_x"/>
                                          </p:val>
                                        </p:tav>
                                      </p:tavLst>
                                    </p:anim>
                                    <p:anim calcmode="lin" valueType="num">
                                      <p:cBhvr additive="base">
                                        <p:cTn id="102" dur="500" fill="hold"/>
                                        <p:tgtEl>
                                          <p:spTgt spid="15057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50577"/>
                                        </p:tgtEl>
                                        <p:attrNameLst>
                                          <p:attrName>style.visibility</p:attrName>
                                        </p:attrNameLst>
                                      </p:cBhvr>
                                      <p:to>
                                        <p:strVal val="visible"/>
                                      </p:to>
                                    </p:set>
                                    <p:anim calcmode="lin" valueType="num">
                                      <p:cBhvr additive="base">
                                        <p:cTn id="105" dur="500" fill="hold"/>
                                        <p:tgtEl>
                                          <p:spTgt spid="150577"/>
                                        </p:tgtEl>
                                        <p:attrNameLst>
                                          <p:attrName>ppt_x</p:attrName>
                                        </p:attrNameLst>
                                      </p:cBhvr>
                                      <p:tavLst>
                                        <p:tav tm="0">
                                          <p:val>
                                            <p:strVal val="#ppt_x"/>
                                          </p:val>
                                        </p:tav>
                                        <p:tav tm="100000">
                                          <p:val>
                                            <p:strVal val="#ppt_x"/>
                                          </p:val>
                                        </p:tav>
                                      </p:tavLst>
                                    </p:anim>
                                    <p:anim calcmode="lin" valueType="num">
                                      <p:cBhvr additive="base">
                                        <p:cTn id="106" dur="500" fill="hold"/>
                                        <p:tgtEl>
                                          <p:spTgt spid="15057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50578"/>
                                        </p:tgtEl>
                                        <p:attrNameLst>
                                          <p:attrName>style.visibility</p:attrName>
                                        </p:attrNameLst>
                                      </p:cBhvr>
                                      <p:to>
                                        <p:strVal val="visible"/>
                                      </p:to>
                                    </p:set>
                                    <p:anim calcmode="lin" valueType="num">
                                      <p:cBhvr additive="base">
                                        <p:cTn id="109" dur="500" fill="hold"/>
                                        <p:tgtEl>
                                          <p:spTgt spid="150578"/>
                                        </p:tgtEl>
                                        <p:attrNameLst>
                                          <p:attrName>ppt_x</p:attrName>
                                        </p:attrNameLst>
                                      </p:cBhvr>
                                      <p:tavLst>
                                        <p:tav tm="0">
                                          <p:val>
                                            <p:strVal val="#ppt_x"/>
                                          </p:val>
                                        </p:tav>
                                        <p:tav tm="100000">
                                          <p:val>
                                            <p:strVal val="#ppt_x"/>
                                          </p:val>
                                        </p:tav>
                                      </p:tavLst>
                                    </p:anim>
                                    <p:anim calcmode="lin" valueType="num">
                                      <p:cBhvr additive="base">
                                        <p:cTn id="110" dur="500" fill="hold"/>
                                        <p:tgtEl>
                                          <p:spTgt spid="15057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0" nodeType="clickEffect">
                                  <p:stCondLst>
                                    <p:cond delay="0"/>
                                  </p:stCondLst>
                                  <p:childTnLst>
                                    <p:animEffect transition="out" filter="dissolve">
                                      <p:cBhvr>
                                        <p:cTn id="114" dur="500"/>
                                        <p:tgtEl>
                                          <p:spTgt spid="150532"/>
                                        </p:tgtEl>
                                      </p:cBhvr>
                                    </p:animEffect>
                                    <p:set>
                                      <p:cBhvr>
                                        <p:cTn id="115" dur="1" fill="hold">
                                          <p:stCondLst>
                                            <p:cond delay="499"/>
                                          </p:stCondLst>
                                        </p:cTn>
                                        <p:tgtEl>
                                          <p:spTgt spid="150532"/>
                                        </p:tgtEl>
                                        <p:attrNameLst>
                                          <p:attrName>style.visibility</p:attrName>
                                        </p:attrNameLst>
                                      </p:cBhvr>
                                      <p:to>
                                        <p:strVal val="hidden"/>
                                      </p:to>
                                    </p:set>
                                  </p:childTnLst>
                                </p:cTn>
                              </p:par>
                              <p:par>
                                <p:cTn id="116" presetID="9" presetClass="exit" presetSubtype="0" fill="hold" grpId="1" nodeType="withEffect">
                                  <p:stCondLst>
                                    <p:cond delay="0"/>
                                  </p:stCondLst>
                                  <p:childTnLst>
                                    <p:animEffect transition="out" filter="dissolve">
                                      <p:cBhvr>
                                        <p:cTn id="117" dur="500"/>
                                        <p:tgtEl>
                                          <p:spTgt spid="150530"/>
                                        </p:tgtEl>
                                      </p:cBhvr>
                                    </p:animEffect>
                                    <p:set>
                                      <p:cBhvr>
                                        <p:cTn id="118" dur="1" fill="hold">
                                          <p:stCondLst>
                                            <p:cond delay="499"/>
                                          </p:stCondLst>
                                        </p:cTn>
                                        <p:tgtEl>
                                          <p:spTgt spid="150530"/>
                                        </p:tgtEl>
                                        <p:attrNameLst>
                                          <p:attrName>style.visibility</p:attrName>
                                        </p:attrNameLst>
                                      </p:cBhvr>
                                      <p:to>
                                        <p:strVal val="hidden"/>
                                      </p:to>
                                    </p:set>
                                  </p:childTnLst>
                                </p:cTn>
                              </p:par>
                              <p:par>
                                <p:cTn id="119" presetID="9" presetClass="exit" presetSubtype="0" fill="hold" grpId="1" nodeType="withEffect">
                                  <p:stCondLst>
                                    <p:cond delay="0"/>
                                  </p:stCondLst>
                                  <p:childTnLst>
                                    <p:animEffect transition="out" filter="dissolve">
                                      <p:cBhvr>
                                        <p:cTn id="120" dur="500"/>
                                        <p:tgtEl>
                                          <p:spTgt spid="150577"/>
                                        </p:tgtEl>
                                      </p:cBhvr>
                                    </p:animEffect>
                                    <p:set>
                                      <p:cBhvr>
                                        <p:cTn id="121" dur="1" fill="hold">
                                          <p:stCondLst>
                                            <p:cond delay="499"/>
                                          </p:stCondLst>
                                        </p:cTn>
                                        <p:tgtEl>
                                          <p:spTgt spid="150577"/>
                                        </p:tgtEl>
                                        <p:attrNameLst>
                                          <p:attrName>style.visibility</p:attrName>
                                        </p:attrNameLst>
                                      </p:cBhvr>
                                      <p:to>
                                        <p:strVal val="hidden"/>
                                      </p:to>
                                    </p:set>
                                  </p:childTnLst>
                                </p:cTn>
                              </p:par>
                              <p:par>
                                <p:cTn id="122" presetID="9" presetClass="exit" presetSubtype="0" fill="hold" grpId="1" nodeType="withEffect">
                                  <p:stCondLst>
                                    <p:cond delay="0"/>
                                  </p:stCondLst>
                                  <p:childTnLst>
                                    <p:animEffect transition="out" filter="dissolve">
                                      <p:cBhvr>
                                        <p:cTn id="123" dur="500"/>
                                        <p:tgtEl>
                                          <p:spTgt spid="150578"/>
                                        </p:tgtEl>
                                      </p:cBhvr>
                                    </p:animEffect>
                                    <p:set>
                                      <p:cBhvr>
                                        <p:cTn id="124" dur="1" fill="hold">
                                          <p:stCondLst>
                                            <p:cond delay="499"/>
                                          </p:stCondLst>
                                        </p:cTn>
                                        <p:tgtEl>
                                          <p:spTgt spid="150578"/>
                                        </p:tgtEl>
                                        <p:attrNameLst>
                                          <p:attrName>style.visibility</p:attrName>
                                        </p:attrNameLst>
                                      </p:cBhvr>
                                      <p:to>
                                        <p:strVal val="hidden"/>
                                      </p:to>
                                    </p:set>
                                  </p:childTnLst>
                                </p:cTn>
                              </p:par>
                              <p:par>
                                <p:cTn id="125" presetID="9" presetClass="exit" presetSubtype="0" fill="hold" grpId="1" nodeType="withEffect">
                                  <p:stCondLst>
                                    <p:cond delay="0"/>
                                  </p:stCondLst>
                                  <p:childTnLst>
                                    <p:animEffect transition="out" filter="dissolve">
                                      <p:cBhvr>
                                        <p:cTn id="126" dur="500"/>
                                        <p:tgtEl>
                                          <p:spTgt spid="150576"/>
                                        </p:tgtEl>
                                      </p:cBhvr>
                                    </p:animEffect>
                                    <p:set>
                                      <p:cBhvr>
                                        <p:cTn id="127" dur="1" fill="hold">
                                          <p:stCondLst>
                                            <p:cond delay="499"/>
                                          </p:stCondLst>
                                        </p:cTn>
                                        <p:tgtEl>
                                          <p:spTgt spid="15057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7" presetClass="entr" presetSubtype="4" fill="hold" grpId="0" nodeType="clickEffect">
                                  <p:stCondLst>
                                    <p:cond delay="0"/>
                                  </p:stCondLst>
                                  <p:childTnLst>
                                    <p:set>
                                      <p:cBhvr>
                                        <p:cTn id="131" dur="1" fill="hold">
                                          <p:stCondLst>
                                            <p:cond delay="0"/>
                                          </p:stCondLst>
                                        </p:cTn>
                                        <p:tgtEl>
                                          <p:spTgt spid="150531"/>
                                        </p:tgtEl>
                                        <p:attrNameLst>
                                          <p:attrName>style.visibility</p:attrName>
                                        </p:attrNameLst>
                                      </p:cBhvr>
                                      <p:to>
                                        <p:strVal val="visible"/>
                                      </p:to>
                                    </p:set>
                                    <p:anim calcmode="lin" valueType="num">
                                      <p:cBhvr additive="base">
                                        <p:cTn id="132" dur="1000" fill="hold"/>
                                        <p:tgtEl>
                                          <p:spTgt spid="150531"/>
                                        </p:tgtEl>
                                        <p:attrNameLst>
                                          <p:attrName>ppt_x</p:attrName>
                                        </p:attrNameLst>
                                      </p:cBhvr>
                                      <p:tavLst>
                                        <p:tav tm="0">
                                          <p:val>
                                            <p:strVal val="#ppt_x"/>
                                          </p:val>
                                        </p:tav>
                                        <p:tav tm="100000">
                                          <p:val>
                                            <p:strVal val="#ppt_x"/>
                                          </p:val>
                                        </p:tav>
                                      </p:tavLst>
                                    </p:anim>
                                    <p:anim calcmode="lin" valueType="num">
                                      <p:cBhvr additive="base">
                                        <p:cTn id="133" dur="1000" fill="hold"/>
                                        <p:tgtEl>
                                          <p:spTgt spid="150531"/>
                                        </p:tgtEl>
                                        <p:attrNameLst>
                                          <p:attrName>ppt_y</p:attrName>
                                        </p:attrNameLst>
                                      </p:cBhvr>
                                      <p:tavLst>
                                        <p:tav tm="0">
                                          <p:val>
                                            <p:strVal val="1+#ppt_h/2"/>
                                          </p:val>
                                        </p:tav>
                                        <p:tav tm="100000">
                                          <p:val>
                                            <p:strVal val="#ppt_y"/>
                                          </p:val>
                                        </p:tav>
                                      </p:tavLst>
                                    </p:anim>
                                  </p:childTnLst>
                                </p:cTn>
                              </p:par>
                              <p:par>
                                <p:cTn id="134" presetID="7" presetClass="entr" presetSubtype="4" fill="hold" grpId="0" nodeType="withEffect">
                                  <p:stCondLst>
                                    <p:cond delay="0"/>
                                  </p:stCondLst>
                                  <p:childTnLst>
                                    <p:set>
                                      <p:cBhvr>
                                        <p:cTn id="135" dur="1" fill="hold">
                                          <p:stCondLst>
                                            <p:cond delay="0"/>
                                          </p:stCondLst>
                                        </p:cTn>
                                        <p:tgtEl>
                                          <p:spTgt spid="150579"/>
                                        </p:tgtEl>
                                        <p:attrNameLst>
                                          <p:attrName>style.visibility</p:attrName>
                                        </p:attrNameLst>
                                      </p:cBhvr>
                                      <p:to>
                                        <p:strVal val="visible"/>
                                      </p:to>
                                    </p:set>
                                    <p:anim calcmode="lin" valueType="num">
                                      <p:cBhvr additive="base">
                                        <p:cTn id="136" dur="1000" fill="hold"/>
                                        <p:tgtEl>
                                          <p:spTgt spid="150579"/>
                                        </p:tgtEl>
                                        <p:attrNameLst>
                                          <p:attrName>ppt_x</p:attrName>
                                        </p:attrNameLst>
                                      </p:cBhvr>
                                      <p:tavLst>
                                        <p:tav tm="0">
                                          <p:val>
                                            <p:strVal val="#ppt_x"/>
                                          </p:val>
                                        </p:tav>
                                        <p:tav tm="100000">
                                          <p:val>
                                            <p:strVal val="#ppt_x"/>
                                          </p:val>
                                        </p:tav>
                                      </p:tavLst>
                                    </p:anim>
                                    <p:anim calcmode="lin" valueType="num">
                                      <p:cBhvr additive="base">
                                        <p:cTn id="137" dur="1000" fill="hold"/>
                                        <p:tgtEl>
                                          <p:spTgt spid="150579"/>
                                        </p:tgtEl>
                                        <p:attrNameLst>
                                          <p:attrName>ppt_y</p:attrName>
                                        </p:attrNameLst>
                                      </p:cBhvr>
                                      <p:tavLst>
                                        <p:tav tm="0">
                                          <p:val>
                                            <p:strVal val="1+#ppt_h/2"/>
                                          </p:val>
                                        </p:tav>
                                        <p:tav tm="100000">
                                          <p:val>
                                            <p:strVal val="#ppt_y"/>
                                          </p:val>
                                        </p:tav>
                                      </p:tavLst>
                                    </p:anim>
                                  </p:childTnLst>
                                </p:cTn>
                              </p:par>
                              <p:par>
                                <p:cTn id="138" presetID="7" presetClass="entr" presetSubtype="4" fill="hold" grpId="0" nodeType="withEffect">
                                  <p:stCondLst>
                                    <p:cond delay="0"/>
                                  </p:stCondLst>
                                  <p:childTnLst>
                                    <p:set>
                                      <p:cBhvr>
                                        <p:cTn id="139" dur="1" fill="hold">
                                          <p:stCondLst>
                                            <p:cond delay="0"/>
                                          </p:stCondLst>
                                        </p:cTn>
                                        <p:tgtEl>
                                          <p:spTgt spid="150580"/>
                                        </p:tgtEl>
                                        <p:attrNameLst>
                                          <p:attrName>style.visibility</p:attrName>
                                        </p:attrNameLst>
                                      </p:cBhvr>
                                      <p:to>
                                        <p:strVal val="visible"/>
                                      </p:to>
                                    </p:set>
                                    <p:anim calcmode="lin" valueType="num">
                                      <p:cBhvr additive="base">
                                        <p:cTn id="140" dur="1000" fill="hold"/>
                                        <p:tgtEl>
                                          <p:spTgt spid="150580"/>
                                        </p:tgtEl>
                                        <p:attrNameLst>
                                          <p:attrName>ppt_x</p:attrName>
                                        </p:attrNameLst>
                                      </p:cBhvr>
                                      <p:tavLst>
                                        <p:tav tm="0">
                                          <p:val>
                                            <p:strVal val="#ppt_x"/>
                                          </p:val>
                                        </p:tav>
                                        <p:tav tm="100000">
                                          <p:val>
                                            <p:strVal val="#ppt_x"/>
                                          </p:val>
                                        </p:tav>
                                      </p:tavLst>
                                    </p:anim>
                                    <p:anim calcmode="lin" valueType="num">
                                      <p:cBhvr additive="base">
                                        <p:cTn id="141" dur="1000" fill="hold"/>
                                        <p:tgtEl>
                                          <p:spTgt spid="150580"/>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1" fill="hold" grpId="2" nodeType="clickEffect">
                                  <p:stCondLst>
                                    <p:cond delay="0"/>
                                  </p:stCondLst>
                                  <p:childTnLst>
                                    <p:set>
                                      <p:cBhvr>
                                        <p:cTn id="145" dur="1" fill="hold">
                                          <p:stCondLst>
                                            <p:cond delay="0"/>
                                          </p:stCondLst>
                                        </p:cTn>
                                        <p:tgtEl>
                                          <p:spTgt spid="150573"/>
                                        </p:tgtEl>
                                        <p:attrNameLst>
                                          <p:attrName>style.visibility</p:attrName>
                                        </p:attrNameLst>
                                      </p:cBhvr>
                                      <p:to>
                                        <p:strVal val="visible"/>
                                      </p:to>
                                    </p:set>
                                    <p:anim calcmode="lin" valueType="num">
                                      <p:cBhvr additive="base">
                                        <p:cTn id="146" dur="500" fill="hold"/>
                                        <p:tgtEl>
                                          <p:spTgt spid="150573"/>
                                        </p:tgtEl>
                                        <p:attrNameLst>
                                          <p:attrName>ppt_x</p:attrName>
                                        </p:attrNameLst>
                                      </p:cBhvr>
                                      <p:tavLst>
                                        <p:tav tm="0">
                                          <p:val>
                                            <p:strVal val="#ppt_x"/>
                                          </p:val>
                                        </p:tav>
                                        <p:tav tm="100000">
                                          <p:val>
                                            <p:strVal val="#ppt_x"/>
                                          </p:val>
                                        </p:tav>
                                      </p:tavLst>
                                    </p:anim>
                                    <p:anim calcmode="lin" valueType="num">
                                      <p:cBhvr additive="base">
                                        <p:cTn id="147" dur="500" fill="hold"/>
                                        <p:tgtEl>
                                          <p:spTgt spid="150573"/>
                                        </p:tgtEl>
                                        <p:attrNameLst>
                                          <p:attrName>ppt_y</p:attrName>
                                        </p:attrNameLst>
                                      </p:cBhvr>
                                      <p:tavLst>
                                        <p:tav tm="0">
                                          <p:val>
                                            <p:strVal val="0-#ppt_h/2"/>
                                          </p:val>
                                        </p:tav>
                                        <p:tav tm="100000">
                                          <p:val>
                                            <p:strVal val="#ppt_y"/>
                                          </p:val>
                                        </p:tav>
                                      </p:tavLst>
                                    </p:anim>
                                  </p:childTnLst>
                                </p:cTn>
                              </p:par>
                              <p:par>
                                <p:cTn id="148" presetID="2" presetClass="entr" presetSubtype="1" fill="hold" grpId="2" nodeType="withEffect">
                                  <p:stCondLst>
                                    <p:cond delay="0"/>
                                  </p:stCondLst>
                                  <p:childTnLst>
                                    <p:set>
                                      <p:cBhvr>
                                        <p:cTn id="149" dur="1" fill="hold">
                                          <p:stCondLst>
                                            <p:cond delay="0"/>
                                          </p:stCondLst>
                                        </p:cTn>
                                        <p:tgtEl>
                                          <p:spTgt spid="150572"/>
                                        </p:tgtEl>
                                        <p:attrNameLst>
                                          <p:attrName>style.visibility</p:attrName>
                                        </p:attrNameLst>
                                      </p:cBhvr>
                                      <p:to>
                                        <p:strVal val="visible"/>
                                      </p:to>
                                    </p:set>
                                    <p:anim calcmode="lin" valueType="num">
                                      <p:cBhvr additive="base">
                                        <p:cTn id="150" dur="500" fill="hold"/>
                                        <p:tgtEl>
                                          <p:spTgt spid="150572"/>
                                        </p:tgtEl>
                                        <p:attrNameLst>
                                          <p:attrName>ppt_x</p:attrName>
                                        </p:attrNameLst>
                                      </p:cBhvr>
                                      <p:tavLst>
                                        <p:tav tm="0">
                                          <p:val>
                                            <p:strVal val="#ppt_x"/>
                                          </p:val>
                                        </p:tav>
                                        <p:tav tm="100000">
                                          <p:val>
                                            <p:strVal val="#ppt_x"/>
                                          </p:val>
                                        </p:tav>
                                      </p:tavLst>
                                    </p:anim>
                                    <p:anim calcmode="lin" valueType="num">
                                      <p:cBhvr additive="base">
                                        <p:cTn id="151" dur="500" fill="hold"/>
                                        <p:tgtEl>
                                          <p:spTgt spid="150572"/>
                                        </p:tgtEl>
                                        <p:attrNameLst>
                                          <p:attrName>ppt_y</p:attrName>
                                        </p:attrNameLst>
                                      </p:cBhvr>
                                      <p:tavLst>
                                        <p:tav tm="0">
                                          <p:val>
                                            <p:strVal val="0-#ppt_h/2"/>
                                          </p:val>
                                        </p:tav>
                                        <p:tav tm="100000">
                                          <p:val>
                                            <p:strVal val="#ppt_y"/>
                                          </p:val>
                                        </p:tav>
                                      </p:tavLst>
                                    </p:anim>
                                  </p:childTnLst>
                                </p:cTn>
                              </p:par>
                              <p:par>
                                <p:cTn id="152" presetID="2" presetClass="entr" presetSubtype="1" fill="hold" grpId="2" nodeType="withEffect">
                                  <p:stCondLst>
                                    <p:cond delay="0"/>
                                  </p:stCondLst>
                                  <p:childTnLst>
                                    <p:set>
                                      <p:cBhvr>
                                        <p:cTn id="153" dur="1" fill="hold">
                                          <p:stCondLst>
                                            <p:cond delay="0"/>
                                          </p:stCondLst>
                                        </p:cTn>
                                        <p:tgtEl>
                                          <p:spTgt spid="150547"/>
                                        </p:tgtEl>
                                        <p:attrNameLst>
                                          <p:attrName>style.visibility</p:attrName>
                                        </p:attrNameLst>
                                      </p:cBhvr>
                                      <p:to>
                                        <p:strVal val="visible"/>
                                      </p:to>
                                    </p:set>
                                    <p:anim calcmode="lin" valueType="num">
                                      <p:cBhvr additive="base">
                                        <p:cTn id="154" dur="500" fill="hold"/>
                                        <p:tgtEl>
                                          <p:spTgt spid="150547"/>
                                        </p:tgtEl>
                                        <p:attrNameLst>
                                          <p:attrName>ppt_x</p:attrName>
                                        </p:attrNameLst>
                                      </p:cBhvr>
                                      <p:tavLst>
                                        <p:tav tm="0">
                                          <p:val>
                                            <p:strVal val="#ppt_x"/>
                                          </p:val>
                                        </p:tav>
                                        <p:tav tm="100000">
                                          <p:val>
                                            <p:strVal val="#ppt_x"/>
                                          </p:val>
                                        </p:tav>
                                      </p:tavLst>
                                    </p:anim>
                                    <p:anim calcmode="lin" valueType="num">
                                      <p:cBhvr additive="base">
                                        <p:cTn id="155" dur="500" fill="hold"/>
                                        <p:tgtEl>
                                          <p:spTgt spid="150547"/>
                                        </p:tgtEl>
                                        <p:attrNameLst>
                                          <p:attrName>ppt_y</p:attrName>
                                        </p:attrNameLst>
                                      </p:cBhvr>
                                      <p:tavLst>
                                        <p:tav tm="0">
                                          <p:val>
                                            <p:strVal val="0-#ppt_h/2"/>
                                          </p:val>
                                        </p:tav>
                                        <p:tav tm="100000">
                                          <p:val>
                                            <p:strVal val="#ppt_y"/>
                                          </p:val>
                                        </p:tav>
                                      </p:tavLst>
                                    </p:anim>
                                  </p:childTnLst>
                                </p:cTn>
                              </p:par>
                              <p:par>
                                <p:cTn id="156" presetID="2" presetClass="entr" presetSubtype="1" fill="hold" grpId="2" nodeType="withEffect">
                                  <p:stCondLst>
                                    <p:cond delay="0"/>
                                  </p:stCondLst>
                                  <p:childTnLst>
                                    <p:set>
                                      <p:cBhvr>
                                        <p:cTn id="157" dur="1" fill="hold">
                                          <p:stCondLst>
                                            <p:cond delay="0"/>
                                          </p:stCondLst>
                                        </p:cTn>
                                        <p:tgtEl>
                                          <p:spTgt spid="150574"/>
                                        </p:tgtEl>
                                        <p:attrNameLst>
                                          <p:attrName>style.visibility</p:attrName>
                                        </p:attrNameLst>
                                      </p:cBhvr>
                                      <p:to>
                                        <p:strVal val="visible"/>
                                      </p:to>
                                    </p:set>
                                    <p:anim calcmode="lin" valueType="num">
                                      <p:cBhvr additive="base">
                                        <p:cTn id="158" dur="500" fill="hold"/>
                                        <p:tgtEl>
                                          <p:spTgt spid="150574"/>
                                        </p:tgtEl>
                                        <p:attrNameLst>
                                          <p:attrName>ppt_x</p:attrName>
                                        </p:attrNameLst>
                                      </p:cBhvr>
                                      <p:tavLst>
                                        <p:tav tm="0">
                                          <p:val>
                                            <p:strVal val="#ppt_x"/>
                                          </p:val>
                                        </p:tav>
                                        <p:tav tm="100000">
                                          <p:val>
                                            <p:strVal val="#ppt_x"/>
                                          </p:val>
                                        </p:tav>
                                      </p:tavLst>
                                    </p:anim>
                                    <p:anim calcmode="lin" valueType="num">
                                      <p:cBhvr additive="base">
                                        <p:cTn id="159" dur="500" fill="hold"/>
                                        <p:tgtEl>
                                          <p:spTgt spid="150574"/>
                                        </p:tgtEl>
                                        <p:attrNameLst>
                                          <p:attrName>ppt_y</p:attrName>
                                        </p:attrNameLst>
                                      </p:cBhvr>
                                      <p:tavLst>
                                        <p:tav tm="0">
                                          <p:val>
                                            <p:strVal val="0-#ppt_h/2"/>
                                          </p:val>
                                        </p:tav>
                                        <p:tav tm="100000">
                                          <p:val>
                                            <p:strVal val="#ppt_y"/>
                                          </p:val>
                                        </p:tav>
                                      </p:tavLst>
                                    </p:anim>
                                  </p:childTnLst>
                                </p:cTn>
                              </p:par>
                              <p:par>
                                <p:cTn id="160" presetID="2" presetClass="entr" presetSubtype="1" fill="hold" grpId="2" nodeType="withEffect">
                                  <p:stCondLst>
                                    <p:cond delay="0"/>
                                  </p:stCondLst>
                                  <p:childTnLst>
                                    <p:set>
                                      <p:cBhvr>
                                        <p:cTn id="161" dur="1" fill="hold">
                                          <p:stCondLst>
                                            <p:cond delay="0"/>
                                          </p:stCondLst>
                                        </p:cTn>
                                        <p:tgtEl>
                                          <p:spTgt spid="150545"/>
                                        </p:tgtEl>
                                        <p:attrNameLst>
                                          <p:attrName>style.visibility</p:attrName>
                                        </p:attrNameLst>
                                      </p:cBhvr>
                                      <p:to>
                                        <p:strVal val="visible"/>
                                      </p:to>
                                    </p:set>
                                    <p:anim calcmode="lin" valueType="num">
                                      <p:cBhvr additive="base">
                                        <p:cTn id="162" dur="500" fill="hold"/>
                                        <p:tgtEl>
                                          <p:spTgt spid="150545"/>
                                        </p:tgtEl>
                                        <p:attrNameLst>
                                          <p:attrName>ppt_x</p:attrName>
                                        </p:attrNameLst>
                                      </p:cBhvr>
                                      <p:tavLst>
                                        <p:tav tm="0">
                                          <p:val>
                                            <p:strVal val="#ppt_x"/>
                                          </p:val>
                                        </p:tav>
                                        <p:tav tm="100000">
                                          <p:val>
                                            <p:strVal val="#ppt_x"/>
                                          </p:val>
                                        </p:tav>
                                      </p:tavLst>
                                    </p:anim>
                                    <p:anim calcmode="lin" valueType="num">
                                      <p:cBhvr additive="base">
                                        <p:cTn id="163" dur="500" fill="hold"/>
                                        <p:tgtEl>
                                          <p:spTgt spid="150545"/>
                                        </p:tgtEl>
                                        <p:attrNameLst>
                                          <p:attrName>ppt_y</p:attrName>
                                        </p:attrNameLst>
                                      </p:cBhvr>
                                      <p:tavLst>
                                        <p:tav tm="0">
                                          <p:val>
                                            <p:strVal val="0-#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 presetClass="entr" presetSubtype="16" fill="hold" grpId="0" nodeType="clickEffect">
                                  <p:stCondLst>
                                    <p:cond delay="0"/>
                                  </p:stCondLst>
                                  <p:childTnLst>
                                    <p:set>
                                      <p:cBhvr>
                                        <p:cTn id="167" dur="1" fill="hold">
                                          <p:stCondLst>
                                            <p:cond delay="0"/>
                                          </p:stCondLst>
                                        </p:cTn>
                                        <p:tgtEl>
                                          <p:spTgt spid="150581"/>
                                        </p:tgtEl>
                                        <p:attrNameLst>
                                          <p:attrName>style.visibility</p:attrName>
                                        </p:attrNameLst>
                                      </p:cBhvr>
                                      <p:to>
                                        <p:strVal val="visible"/>
                                      </p:to>
                                    </p:set>
                                    <p:animEffect transition="in" filter="box(in)">
                                      <p:cBhvr>
                                        <p:cTn id="168" dur="1000"/>
                                        <p:tgtEl>
                                          <p:spTgt spid="150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nimBg="1"/>
      <p:bldP spid="150530" grpId="1" animBg="1"/>
      <p:bldP spid="150531" grpId="0" animBg="1"/>
      <p:bldP spid="150532" grpId="0" animBg="1"/>
      <p:bldP spid="150534" grpId="0" animBg="1"/>
      <p:bldP spid="150534" grpId="1" animBg="1"/>
      <p:bldP spid="79885" grpId="0" animBg="1"/>
      <p:bldP spid="150545" grpId="0" animBg="1"/>
      <p:bldP spid="150545" grpId="1" animBg="1"/>
      <p:bldP spid="150545" grpId="2" animBg="1"/>
      <p:bldP spid="79889" grpId="0" animBg="1"/>
      <p:bldP spid="150547" grpId="0" animBg="1"/>
      <p:bldP spid="150547" grpId="1" animBg="1"/>
      <p:bldP spid="150547" grpId="2" animBg="1"/>
      <p:bldP spid="79893" grpId="0"/>
      <p:bldP spid="79897" grpId="0"/>
      <p:bldP spid="79900" grpId="0"/>
      <p:bldP spid="79901" grpId="0"/>
      <p:bldP spid="150562" grpId="0"/>
      <p:bldP spid="79911" grpId="0"/>
      <p:bldP spid="79913" grpId="0"/>
      <p:bldP spid="79913" grpId="1"/>
      <p:bldP spid="150572" grpId="0" animBg="1"/>
      <p:bldP spid="150572" grpId="1" animBg="1"/>
      <p:bldP spid="150572" grpId="2" animBg="1"/>
      <p:bldP spid="150573" grpId="0"/>
      <p:bldP spid="150573" grpId="1"/>
      <p:bldP spid="150573" grpId="2"/>
      <p:bldP spid="150574" grpId="0" animBg="1"/>
      <p:bldP spid="150574" grpId="1" animBg="1"/>
      <p:bldP spid="150574" grpId="2" animBg="1"/>
      <p:bldP spid="150575" grpId="0"/>
      <p:bldP spid="150575" grpId="1"/>
      <p:bldP spid="150576" grpId="0" animBg="1"/>
      <p:bldP spid="150576" grpId="1" animBg="1"/>
      <p:bldP spid="150577" grpId="0" animBg="1"/>
      <p:bldP spid="150577" grpId="1" animBg="1"/>
      <p:bldP spid="150578" grpId="0" animBg="1"/>
      <p:bldP spid="150578" grpId="1" animBg="1"/>
      <p:bldP spid="150579" grpId="0" animBg="1"/>
      <p:bldP spid="150580" grpId="0" animBg="1"/>
      <p:bldP spid="150581" grpId="0" animBg="1"/>
      <p:bldP spid="53" grpId="0" animBg="1"/>
      <p:bldP spid="53"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8"/>
          <p:cNvSpPr>
            <a:spLocks noGrp="1" noChangeArrowheads="1"/>
          </p:cNvSpPr>
          <p:nvPr>
            <p:ph type="title"/>
          </p:nvPr>
        </p:nvSpPr>
        <p:spPr>
          <a:xfrm>
            <a:off x="395288" y="333375"/>
            <a:ext cx="8591550" cy="922338"/>
          </a:xfrm>
        </p:spPr>
        <p:txBody>
          <a:bodyPr/>
          <a:lstStyle/>
          <a:p>
            <a:pPr eaLnBrk="1" hangingPunct="1"/>
            <a:r>
              <a:rPr lang="ja-JP" altLang="en-US" sz="3200" smtClean="0">
                <a:latin typeface="ＭＳ Ｐゴシック" charset="-128"/>
              </a:rPr>
              <a:t>ＦＴＡが多角的自由化を推進する主な理由</a:t>
            </a:r>
            <a:br>
              <a:rPr lang="ja-JP" altLang="en-US" sz="3200" smtClean="0">
                <a:latin typeface="ＭＳ Ｐゴシック" charset="-128"/>
              </a:rPr>
            </a:br>
            <a:endParaRPr lang="ja-JP" altLang="en-US" sz="3200" smtClean="0">
              <a:solidFill>
                <a:schemeClr val="tx1"/>
              </a:solidFill>
              <a:latin typeface="ＭＳ ゴシック" pitchFamily="49" charset="-128"/>
              <a:ea typeface="ＭＳ ゴシック" pitchFamily="49" charset="-128"/>
            </a:endParaRPr>
          </a:p>
        </p:txBody>
      </p:sp>
      <p:graphicFrame>
        <p:nvGraphicFramePr>
          <p:cNvPr id="187565" name="Group 173"/>
          <p:cNvGraphicFramePr>
            <a:graphicFrameLocks noGrp="1"/>
          </p:cNvGraphicFramePr>
          <p:nvPr>
            <p:ph idx="1"/>
          </p:nvPr>
        </p:nvGraphicFramePr>
        <p:xfrm>
          <a:off x="179388" y="765175"/>
          <a:ext cx="8785225" cy="5445444"/>
        </p:xfrm>
        <a:graphic>
          <a:graphicData uri="http://schemas.openxmlformats.org/drawingml/2006/table">
            <a:tbl>
              <a:tblPr/>
              <a:tblGrid>
                <a:gridCol w="2736850"/>
                <a:gridCol w="182562"/>
                <a:gridCol w="5865813"/>
              </a:tblGrid>
              <a:tr h="180975">
                <a:tc gridSpan="3">
                  <a:txBody>
                    <a:bodyPr/>
                    <a:lstStyle/>
                    <a:p>
                      <a:pPr marL="342900" marR="0" lvl="0" indent="-342900" algn="ctr" defTabSz="914400" rtl="0" eaLnBrk="1" fontAlgn="b" latinLnBrk="0" hangingPunct="1">
                        <a:lnSpc>
                          <a:spcPct val="100000"/>
                        </a:lnSpc>
                        <a:spcBef>
                          <a:spcPct val="0"/>
                        </a:spcBef>
                        <a:spcAft>
                          <a:spcPct val="0"/>
                        </a:spcAft>
                        <a:buClrTx/>
                        <a:buSzPct val="50000"/>
                        <a:buFontTx/>
                        <a:buNone/>
                        <a:tabLst/>
                      </a:pPr>
                      <a:r>
                        <a:rPr kumimoji="1" lang="ja-JP" altLang="en-US" sz="900" b="0" i="0" u="none" strike="noStrike" cap="none" normalizeH="0" baseline="0" dirty="0" smtClean="0">
                          <a:ln>
                            <a:noFill/>
                          </a:ln>
                          <a:solidFill>
                            <a:schemeClr val="tx2">
                              <a:lumMod val="50000"/>
                            </a:schemeClr>
                          </a:solidFill>
                          <a:effectLst/>
                          <a:latin typeface="ＭＳ ゴシック" pitchFamily="49" charset="-128"/>
                          <a:ea typeface="ＭＳ ゴシック" pitchFamily="49" charset="-128"/>
                        </a:rPr>
                        <a:t>　</a:t>
                      </a:r>
                      <a:endParaRPr kumimoji="1" lang="ja-JP" altLang="en-US" sz="1600" b="0" i="0" u="none" strike="noStrike" cap="none" normalizeH="0" baseline="0" dirty="0" smtClean="0">
                        <a:ln>
                          <a:noFill/>
                        </a:ln>
                        <a:solidFill>
                          <a:schemeClr val="tx2">
                            <a:lumMod val="50000"/>
                          </a:schemeClr>
                        </a:solidFill>
                        <a:effectLst/>
                        <a:latin typeface="Arial" charset="0"/>
                        <a:ea typeface="ＭＳ Ｐゴシック" charset="-128"/>
                      </a:endParaRPr>
                    </a:p>
                  </a:txBody>
                  <a:tcPr anchor="b"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r>
              <a:tr h="471488">
                <a:tc gridSpan="2">
                  <a:txBody>
                    <a:bodyPr/>
                    <a:lstStyle/>
                    <a:p>
                      <a:pPr marL="342900" marR="0" lvl="0" indent="-342900" algn="l" defTabSz="914400" rtl="0" eaLnBrk="1" fontAlgn="t" latinLnBrk="0" hangingPunct="1">
                        <a:lnSpc>
                          <a:spcPct val="100000"/>
                        </a:lnSpc>
                        <a:spcBef>
                          <a:spcPct val="0"/>
                        </a:spcBef>
                        <a:spcAft>
                          <a:spcPct val="0"/>
                        </a:spcAft>
                        <a:buClrTx/>
                        <a:buSzPct val="50000"/>
                        <a:buFontTx/>
                        <a:buNone/>
                        <a:tabLst/>
                      </a:pP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①</a:t>
                      </a:r>
                      <a:r>
                        <a:rPr kumimoji="1" lang="ja-JP" altLang="en-US" sz="2000" b="1" i="0" u="none" strike="noStrike" cap="none" normalizeH="0" baseline="0" dirty="0" smtClean="0">
                          <a:ln>
                            <a:noFill/>
                          </a:ln>
                          <a:solidFill>
                            <a:schemeClr val="tx2">
                              <a:lumMod val="50000"/>
                            </a:schemeClr>
                          </a:solidFill>
                          <a:effectLst/>
                          <a:latin typeface="ＭＳ Ｐゴシック" charset="-128"/>
                          <a:ea typeface="ＭＳ Ｐゴシック" charset="-128"/>
                        </a:rPr>
                        <a:t>交渉主体の減少</a:t>
                      </a:r>
                      <a:br>
                        <a:rPr kumimoji="1" lang="ja-JP" altLang="en-US" sz="2000" b="1" i="0" u="none" strike="noStrike" cap="none" normalizeH="0" baseline="0" dirty="0" smtClean="0">
                          <a:ln>
                            <a:noFill/>
                          </a:ln>
                          <a:solidFill>
                            <a:schemeClr val="tx2">
                              <a:lumMod val="50000"/>
                            </a:schemeClr>
                          </a:solidFill>
                          <a:effectLst/>
                          <a:latin typeface="ＭＳ Ｐゴシック" charset="-128"/>
                          <a:ea typeface="ＭＳ Ｐゴシック" charset="-128"/>
                        </a:rPr>
                      </a:b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(Summers,1991; Krugman,1993)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t" latinLnBrk="0" hangingPunct="1">
                        <a:lnSpc>
                          <a:spcPct val="100000"/>
                        </a:lnSpc>
                        <a:spcBef>
                          <a:spcPct val="0"/>
                        </a:spcBef>
                        <a:spcAft>
                          <a:spcPct val="0"/>
                        </a:spcAft>
                        <a:buClrTx/>
                        <a:buSzPct val="50000"/>
                        <a:buFontTx/>
                        <a:buNone/>
                        <a:tabLst/>
                      </a:pPr>
                      <a:r>
                        <a:rPr kumimoji="1" lang="ja-JP" altLang="en-US" sz="2000" b="0" i="0" u="none" strike="noStrike" cap="none" normalizeH="0" baseline="0" smtClean="0">
                          <a:ln>
                            <a:noFill/>
                          </a:ln>
                          <a:solidFill>
                            <a:schemeClr val="tx2">
                              <a:lumMod val="50000"/>
                            </a:schemeClr>
                          </a:solidFill>
                          <a:effectLst/>
                          <a:latin typeface="ＭＳ Ｐゴシック" charset="-128"/>
                          <a:ea typeface="ＭＳ Ｐゴシック" charset="-128"/>
                        </a:rPr>
                        <a:t>国の単位で多角的自由化交渉を行うより、地域統合締結後に地域単位同士で交渉を行った方が、交渉が進みやすい。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gridSpan="2">
                  <a:txBody>
                    <a:bodyPr/>
                    <a:lstStyle/>
                    <a:p>
                      <a:pPr marL="342900" marR="0" lvl="0" indent="-342900" algn="l" defTabSz="914400" rtl="0" eaLnBrk="1" fontAlgn="t" latinLnBrk="0" hangingPunct="1">
                        <a:lnSpc>
                          <a:spcPct val="100000"/>
                        </a:lnSpc>
                        <a:spcBef>
                          <a:spcPct val="0"/>
                        </a:spcBef>
                        <a:spcAft>
                          <a:spcPct val="0"/>
                        </a:spcAft>
                        <a:buClrTx/>
                        <a:buSzPct val="50000"/>
                        <a:buFontTx/>
                        <a:buNone/>
                        <a:tabLst/>
                      </a:pP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②</a:t>
                      </a:r>
                      <a:r>
                        <a:rPr kumimoji="1" lang="ja-JP" altLang="en-US" sz="2000" b="1" i="0" u="none" strike="noStrike" cap="none" normalizeH="0" baseline="0" dirty="0" smtClean="0">
                          <a:ln>
                            <a:noFill/>
                          </a:ln>
                          <a:solidFill>
                            <a:schemeClr val="tx2">
                              <a:lumMod val="50000"/>
                            </a:schemeClr>
                          </a:solidFill>
                          <a:effectLst/>
                          <a:latin typeface="ＭＳ Ｐゴシック" charset="-128"/>
                          <a:ea typeface="ＭＳ Ｐゴシック" charset="-128"/>
                        </a:rPr>
                        <a:t>小国の交渉力の増大</a:t>
                      </a:r>
                      <a:br>
                        <a:rPr kumimoji="1" lang="ja-JP" altLang="en-US" sz="2000" b="1" i="0" u="none" strike="noStrike" cap="none" normalizeH="0" baseline="0" dirty="0" smtClean="0">
                          <a:ln>
                            <a:noFill/>
                          </a:ln>
                          <a:solidFill>
                            <a:schemeClr val="tx2">
                              <a:lumMod val="50000"/>
                            </a:schemeClr>
                          </a:solidFill>
                          <a:effectLst/>
                          <a:latin typeface="ＭＳ Ｐゴシック" charset="-128"/>
                          <a:ea typeface="ＭＳ Ｐゴシック" charset="-128"/>
                        </a:rPr>
                      </a:b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(Lawrence, 1996)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t" latinLnBrk="0" hangingPunct="1">
                        <a:lnSpc>
                          <a:spcPct val="100000"/>
                        </a:lnSpc>
                        <a:spcBef>
                          <a:spcPct val="0"/>
                        </a:spcBef>
                        <a:spcAft>
                          <a:spcPct val="0"/>
                        </a:spcAft>
                        <a:buClrTx/>
                        <a:buSzPct val="50000"/>
                        <a:buFontTx/>
                        <a:buNone/>
                        <a:tabLst/>
                      </a:pPr>
                      <a:r>
                        <a:rPr kumimoji="1" lang="ja-JP" altLang="en-US" sz="2000" b="0" i="0" u="none" strike="noStrike" cap="none" normalizeH="0" baseline="0" dirty="0" smtClean="0">
                          <a:ln>
                            <a:noFill/>
                          </a:ln>
                          <a:solidFill>
                            <a:schemeClr val="tx2">
                              <a:lumMod val="50000"/>
                            </a:schemeClr>
                          </a:solidFill>
                          <a:effectLst/>
                          <a:latin typeface="ＭＳ Ｐゴシック" charset="-128"/>
                          <a:ea typeface="ＭＳ Ｐゴシック" charset="-128"/>
                        </a:rPr>
                        <a:t>規模の小さい国が地域統合を締結することにより、大国に対する自由化推進の交渉力を高める。</a:t>
                      </a:r>
                      <a:r>
                        <a:rPr kumimoji="1" lang="en-US" altLang="ja-JP" sz="2000" b="0" i="0" u="none" strike="noStrike" cap="none" normalizeH="0" baseline="0" dirty="0" smtClean="0">
                          <a:ln>
                            <a:noFill/>
                          </a:ln>
                          <a:solidFill>
                            <a:schemeClr val="tx2">
                              <a:lumMod val="50000"/>
                            </a:schemeClr>
                          </a:solidFill>
                          <a:effectLst/>
                          <a:latin typeface="ＭＳ Ｐゴシック" charset="-128"/>
                          <a:ea typeface="ＭＳ Ｐゴシック" charset="-128"/>
                        </a:rPr>
                        <a:t/>
                      </a:r>
                      <a:br>
                        <a:rPr kumimoji="1" lang="en-US" altLang="ja-JP" sz="2000" b="0" i="0" u="none" strike="noStrike" cap="none" normalizeH="0" baseline="0" dirty="0" smtClean="0">
                          <a:ln>
                            <a:noFill/>
                          </a:ln>
                          <a:solidFill>
                            <a:schemeClr val="tx2">
                              <a:lumMod val="50000"/>
                            </a:schemeClr>
                          </a:solidFill>
                          <a:effectLst/>
                          <a:latin typeface="ＭＳ Ｐゴシック" charset="-128"/>
                          <a:ea typeface="ＭＳ Ｐゴシック" charset="-128"/>
                        </a:rPr>
                      </a:br>
                      <a:r>
                        <a:rPr kumimoji="1" lang="ja-JP" altLang="en-US" sz="2000" b="0" i="0" u="none" strike="noStrike" cap="none" normalizeH="0" baseline="0" dirty="0" smtClean="0">
                          <a:ln>
                            <a:noFill/>
                          </a:ln>
                          <a:solidFill>
                            <a:schemeClr val="tx2">
                              <a:lumMod val="50000"/>
                            </a:schemeClr>
                          </a:solidFill>
                          <a:effectLst/>
                          <a:latin typeface="ＭＳ Ｐゴシック" charset="-128"/>
                          <a:ea typeface="ＭＳ Ｐゴシック" charset="-128"/>
                        </a:rPr>
                        <a:t>（米国に対するＭＥＲＣＯＳＵＲの例）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8863">
                <a:tc gridSpan="2">
                  <a:txBody>
                    <a:bodyPr/>
                    <a:lstStyle/>
                    <a:p>
                      <a:pPr marL="342900" marR="0" lvl="0" indent="-342900" algn="l" defTabSz="914400" rtl="0" eaLnBrk="1" fontAlgn="t" latinLnBrk="0" hangingPunct="1">
                        <a:lnSpc>
                          <a:spcPct val="100000"/>
                        </a:lnSpc>
                        <a:spcBef>
                          <a:spcPct val="0"/>
                        </a:spcBef>
                        <a:spcAft>
                          <a:spcPct val="0"/>
                        </a:spcAft>
                        <a:buClrTx/>
                        <a:buSzPct val="50000"/>
                        <a:buFontTx/>
                        <a:buNone/>
                        <a:tabLst/>
                      </a:pP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③</a:t>
                      </a:r>
                      <a:r>
                        <a:rPr kumimoji="1" lang="ja-JP" altLang="en-US" sz="2000" b="1" i="0" u="none" strike="noStrike" cap="none" normalizeH="0" baseline="0" dirty="0" smtClean="0">
                          <a:ln>
                            <a:noFill/>
                          </a:ln>
                          <a:solidFill>
                            <a:schemeClr val="tx2">
                              <a:lumMod val="50000"/>
                            </a:schemeClr>
                          </a:solidFill>
                          <a:effectLst/>
                          <a:latin typeface="ＭＳ Ｐゴシック" charset="-128"/>
                          <a:ea typeface="ＭＳ Ｐゴシック" charset="-128"/>
                        </a:rPr>
                        <a:t>国内産業調整の進展</a:t>
                      </a:r>
                      <a:br>
                        <a:rPr kumimoji="1" lang="ja-JP" altLang="en-US" sz="2000" b="1" i="0" u="none" strike="noStrike" cap="none" normalizeH="0" baseline="0" dirty="0" smtClean="0">
                          <a:ln>
                            <a:noFill/>
                          </a:ln>
                          <a:solidFill>
                            <a:schemeClr val="tx2">
                              <a:lumMod val="50000"/>
                            </a:schemeClr>
                          </a:solidFill>
                          <a:effectLst/>
                          <a:latin typeface="ＭＳ Ｐゴシック" charset="-128"/>
                          <a:ea typeface="ＭＳ Ｐゴシック" charset="-128"/>
                        </a:rPr>
                      </a:b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(Wei and Frankel, 1995)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t" latinLnBrk="0" hangingPunct="1">
                        <a:lnSpc>
                          <a:spcPct val="100000"/>
                        </a:lnSpc>
                        <a:spcBef>
                          <a:spcPct val="0"/>
                        </a:spcBef>
                        <a:spcAft>
                          <a:spcPct val="0"/>
                        </a:spcAft>
                        <a:buClrTx/>
                        <a:buSzPct val="50000"/>
                        <a:buFontTx/>
                        <a:buNone/>
                        <a:tabLst/>
                      </a:pPr>
                      <a:r>
                        <a:rPr kumimoji="1" lang="ja-JP" altLang="en-US" sz="2000" b="0" i="0" u="none" strike="noStrike" cap="none" normalizeH="0" baseline="0" dirty="0" smtClean="0">
                          <a:ln>
                            <a:noFill/>
                          </a:ln>
                          <a:solidFill>
                            <a:schemeClr val="tx2">
                              <a:lumMod val="50000"/>
                            </a:schemeClr>
                          </a:solidFill>
                          <a:effectLst/>
                          <a:latin typeface="ＭＳ Ｐゴシック" charset="-128"/>
                          <a:ea typeface="ＭＳ Ｐゴシック" charset="-128"/>
                        </a:rPr>
                        <a:t>ＦＴＡの締結が国内構造調整を進展させる結果、衰退産業の規模が縮小し、長期的には多角的貿易自由化に向けた政治的反発が弱くなる。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28763">
                <a:tc gridSpan="2">
                  <a:txBody>
                    <a:bodyPr/>
                    <a:lstStyle/>
                    <a:p>
                      <a:pPr marL="263525" marR="0" lvl="0" indent="-263525" algn="l" defTabSz="914400" rtl="0" eaLnBrk="1" fontAlgn="t" latinLnBrk="0" hangingPunct="1">
                        <a:lnSpc>
                          <a:spcPct val="100000"/>
                        </a:lnSpc>
                        <a:spcBef>
                          <a:spcPct val="0"/>
                        </a:spcBef>
                        <a:spcAft>
                          <a:spcPct val="0"/>
                        </a:spcAft>
                        <a:buClrTx/>
                        <a:buSzPct val="50000"/>
                        <a:buFontTx/>
                        <a:buNone/>
                        <a:tabLst/>
                      </a:pP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④</a:t>
                      </a:r>
                      <a:r>
                        <a:rPr kumimoji="1" lang="ja-JP" altLang="en-US" sz="2000" b="1" i="0" u="none" strike="noStrike" cap="none" normalizeH="0" baseline="0" dirty="0" smtClean="0">
                          <a:ln>
                            <a:noFill/>
                          </a:ln>
                          <a:solidFill>
                            <a:schemeClr val="tx2">
                              <a:lumMod val="50000"/>
                            </a:schemeClr>
                          </a:solidFill>
                          <a:effectLst/>
                          <a:latin typeface="ＭＳ Ｐゴシック" charset="-128"/>
                          <a:ea typeface="ＭＳ Ｐゴシック" charset="-128"/>
                        </a:rPr>
                        <a:t>国内改革推進による途上国のマルチ交渉への参加</a:t>
                      </a:r>
                      <a:br>
                        <a:rPr kumimoji="1" lang="ja-JP" altLang="en-US" sz="2000" b="1" i="0" u="none" strike="noStrike" cap="none" normalizeH="0" baseline="0" dirty="0" smtClean="0">
                          <a:ln>
                            <a:noFill/>
                          </a:ln>
                          <a:solidFill>
                            <a:schemeClr val="tx2">
                              <a:lumMod val="50000"/>
                            </a:schemeClr>
                          </a:solidFill>
                          <a:effectLst/>
                          <a:latin typeface="ＭＳ Ｐゴシック" charset="-128"/>
                          <a:ea typeface="ＭＳ Ｐゴシック" charset="-128"/>
                        </a:rPr>
                      </a:b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a:t>
                      </a:r>
                      <a:r>
                        <a:rPr kumimoji="1" lang="en-US" altLang="ja-JP" sz="2000" b="1" i="0" u="none" strike="noStrike" cap="none" normalizeH="0" baseline="0" dirty="0" err="1" smtClean="0">
                          <a:ln>
                            <a:noFill/>
                          </a:ln>
                          <a:solidFill>
                            <a:schemeClr val="tx2">
                              <a:lumMod val="50000"/>
                            </a:schemeClr>
                          </a:solidFill>
                          <a:effectLst/>
                          <a:latin typeface="ＭＳ Ｐゴシック" charset="-128"/>
                          <a:ea typeface="ＭＳ Ｐゴシック" charset="-128"/>
                        </a:rPr>
                        <a:t>Ethier</a:t>
                      </a:r>
                      <a:r>
                        <a:rPr kumimoji="1" lang="en-US" altLang="ja-JP" sz="2000" b="1" i="0" u="none" strike="noStrike" cap="none" normalizeH="0" baseline="0" dirty="0" smtClean="0">
                          <a:ln>
                            <a:noFill/>
                          </a:ln>
                          <a:solidFill>
                            <a:schemeClr val="tx2">
                              <a:lumMod val="50000"/>
                            </a:schemeClr>
                          </a:solidFill>
                          <a:effectLst/>
                          <a:latin typeface="ＭＳ Ｐゴシック" charset="-128"/>
                          <a:ea typeface="ＭＳ Ｐゴシック" charset="-128"/>
                        </a:rPr>
                        <a:t>, 1998)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t" latinLnBrk="0" hangingPunct="1">
                        <a:lnSpc>
                          <a:spcPct val="100000"/>
                        </a:lnSpc>
                        <a:spcBef>
                          <a:spcPct val="0"/>
                        </a:spcBef>
                        <a:spcAft>
                          <a:spcPct val="0"/>
                        </a:spcAft>
                        <a:buClrTx/>
                        <a:buSzPct val="50000"/>
                        <a:buFontTx/>
                        <a:buNone/>
                        <a:tabLst/>
                      </a:pPr>
                      <a:r>
                        <a:rPr kumimoji="1" lang="ja-JP" altLang="en-US" sz="2000" b="0" i="0" u="none" strike="noStrike" cap="none" normalizeH="0" baseline="0" dirty="0" smtClean="0">
                          <a:ln>
                            <a:noFill/>
                          </a:ln>
                          <a:solidFill>
                            <a:schemeClr val="tx2">
                              <a:lumMod val="50000"/>
                            </a:schemeClr>
                          </a:solidFill>
                          <a:effectLst/>
                          <a:latin typeface="ＭＳ Ｐゴシック" charset="-128"/>
                          <a:ea typeface="ＭＳ Ｐゴシック" charset="-128"/>
                        </a:rPr>
                        <a:t>多角的貿易自由化に消極的な途上国と先進国がＦＴＡを結ぶことにより、途上国への直接投資流入や国内改革・自由化が進み、途上国が交渉を推進する誘因が高まる。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p>
                      <a:pPr marL="342900" marR="0" lvl="0" indent="-342900" algn="l" defTabSz="914400" rtl="0" eaLnBrk="1" fontAlgn="b" latinLnBrk="0" hangingPunct="1">
                        <a:lnSpc>
                          <a:spcPct val="100000"/>
                        </a:lnSpc>
                        <a:spcBef>
                          <a:spcPct val="0"/>
                        </a:spcBef>
                        <a:spcAft>
                          <a:spcPct val="0"/>
                        </a:spcAft>
                        <a:buClrTx/>
                        <a:buSzPct val="50000"/>
                        <a:buFontTx/>
                        <a:buNone/>
                        <a:tabLst/>
                      </a:pPr>
                      <a:endParaRPr kumimoji="1" lang="ja-JP" altLang="ja-JP" sz="1600" b="0" i="0" u="none" strike="noStrike" cap="none" normalizeH="0" baseline="0" dirty="0" smtClean="0">
                        <a:ln>
                          <a:noFill/>
                        </a:ln>
                        <a:solidFill>
                          <a:schemeClr val="tx1"/>
                        </a:solidFill>
                        <a:effectLst/>
                        <a:latin typeface="Arial" charset="0"/>
                        <a:ea typeface="ＭＳ Ｐゴシック" charset="-128"/>
                      </a:endParaRPr>
                    </a:p>
                  </a:txBody>
                  <a:tcPr anchor="b"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ja-JP" altLang="ja-JP" sz="2400" b="0" i="0" u="none" strike="noStrike" cap="none" normalizeH="0" baseline="0" dirty="0" smtClean="0">
                        <a:ln>
                          <a:noFill/>
                        </a:ln>
                        <a:solidFill>
                          <a:schemeClr val="tx2">
                            <a:lumMod val="50000"/>
                          </a:schemeClr>
                        </a:solidFill>
                        <a:effectLst/>
                        <a:latin typeface="Arial" charset="0"/>
                        <a:ea typeface="ＭＳ Ｐゴシック" charset="-128"/>
                      </a:endParaRPr>
                    </a:p>
                  </a:txBody>
                  <a:tcPr anchor="b"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kumimoji="1" lang="ja-JP" altLang="en-US"/>
                    </a:p>
                  </a:txBody>
                  <a:tcPr/>
                </a:tc>
              </a:tr>
            </a:tbl>
          </a:graphicData>
        </a:graphic>
      </p:graphicFrame>
      <p:sp>
        <p:nvSpPr>
          <p:cNvPr id="80919" name="Text Box 116"/>
          <p:cNvSpPr txBox="1">
            <a:spLocks noChangeArrowheads="1"/>
          </p:cNvSpPr>
          <p:nvPr/>
        </p:nvSpPr>
        <p:spPr bwMode="auto">
          <a:xfrm>
            <a:off x="6567488" y="6424613"/>
            <a:ext cx="1776412" cy="336550"/>
          </a:xfrm>
          <a:prstGeom prst="rect">
            <a:avLst/>
          </a:prstGeom>
          <a:noFill/>
          <a:ln w="9525">
            <a:noFill/>
            <a:miter lim="800000"/>
            <a:headEnd/>
            <a:tailEnd/>
          </a:ln>
        </p:spPr>
        <p:txBody>
          <a:bodyPr wrap="none">
            <a:spAutoFit/>
          </a:bodyPr>
          <a:lstStyle/>
          <a:p>
            <a:r>
              <a:rPr lang="en-US" altLang="ja-JP"/>
              <a:t>(</a:t>
            </a:r>
            <a:r>
              <a:rPr lang="ja-JP" altLang="en-US"/>
              <a:t>資料）経済産業省</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7"/>
          <p:cNvSpPr>
            <a:spLocks noGrp="1" noChangeArrowheads="1"/>
          </p:cNvSpPr>
          <p:nvPr>
            <p:ph type="title"/>
          </p:nvPr>
        </p:nvSpPr>
        <p:spPr>
          <a:xfrm>
            <a:off x="395288" y="274638"/>
            <a:ext cx="8497887" cy="1143000"/>
          </a:xfrm>
        </p:spPr>
        <p:txBody>
          <a:bodyPr/>
          <a:lstStyle/>
          <a:p>
            <a:pPr eaLnBrk="1" hangingPunct="1"/>
            <a:r>
              <a:rPr lang="ja-JP" altLang="en-US" sz="3600" smtClean="0">
                <a:latin typeface="ＭＳ Ｐゴシック" charset="-128"/>
              </a:rPr>
              <a:t>ＦＴＡが多角的自由化を阻害する主な理由</a:t>
            </a:r>
          </a:p>
        </p:txBody>
      </p:sp>
      <p:graphicFrame>
        <p:nvGraphicFramePr>
          <p:cNvPr id="189503" name="Group 63"/>
          <p:cNvGraphicFramePr>
            <a:graphicFrameLocks noGrp="1"/>
          </p:cNvGraphicFramePr>
          <p:nvPr>
            <p:ph idx="1"/>
          </p:nvPr>
        </p:nvGraphicFramePr>
        <p:xfrm>
          <a:off x="179388" y="1785925"/>
          <a:ext cx="8569325" cy="4663070"/>
        </p:xfrm>
        <a:graphic>
          <a:graphicData uri="http://schemas.openxmlformats.org/drawingml/2006/table">
            <a:tbl>
              <a:tblPr/>
              <a:tblGrid>
                <a:gridCol w="3024187"/>
                <a:gridCol w="5545138"/>
              </a:tblGrid>
              <a:tr h="1713180">
                <a:tc>
                  <a:txBody>
                    <a:bodyPr/>
                    <a:lstStyle/>
                    <a:p>
                      <a:pPr marL="342900" marR="0" lvl="0" indent="-342900" algn="l" defTabSz="914400" rtl="0" eaLnBrk="1" fontAlgn="t" latinLnBrk="0" hangingPunct="1">
                        <a:lnSpc>
                          <a:spcPct val="100000"/>
                        </a:lnSpc>
                        <a:spcBef>
                          <a:spcPct val="0"/>
                        </a:spcBef>
                        <a:spcAft>
                          <a:spcPct val="0"/>
                        </a:spcAft>
                        <a:buClrTx/>
                        <a:buSzPct val="50000"/>
                        <a:buFontTx/>
                        <a:buNone/>
                        <a:tabLst/>
                      </a:pPr>
                      <a:r>
                        <a:rPr kumimoji="1" lang="en-US" altLang="ja-JP" sz="2000" b="0" i="0" u="none" strike="noStrike" cap="none" normalizeH="0" baseline="0" dirty="0" smtClean="0">
                          <a:ln>
                            <a:noFill/>
                          </a:ln>
                          <a:solidFill>
                            <a:schemeClr val="tx2">
                              <a:lumMod val="50000"/>
                            </a:schemeClr>
                          </a:solidFill>
                          <a:effectLst/>
                          <a:latin typeface="ＭＳ Ｐゴシック" charset="-128"/>
                          <a:ea typeface="ＭＳ Ｐゴシック" charset="-128"/>
                        </a:rPr>
                        <a:t>①</a:t>
                      </a:r>
                      <a:r>
                        <a:rPr kumimoji="1" lang="ja-JP" altLang="en-US" sz="2000" b="0" i="0" u="none" strike="noStrike" cap="none" normalizeH="0" baseline="0" dirty="0" smtClean="0">
                          <a:ln>
                            <a:noFill/>
                          </a:ln>
                          <a:solidFill>
                            <a:schemeClr val="tx2">
                              <a:lumMod val="50000"/>
                            </a:schemeClr>
                          </a:solidFill>
                          <a:effectLst/>
                          <a:latin typeface="ＭＳ Ｐゴシック" charset="-128"/>
                          <a:ea typeface="ＭＳ Ｐゴシック" charset="-128"/>
                        </a:rPr>
                        <a:t>価格支配力の増大</a:t>
                      </a:r>
                      <a:br>
                        <a:rPr kumimoji="1" lang="ja-JP" altLang="en-US" sz="2000" b="0" i="0" u="none" strike="noStrike" cap="none" normalizeH="0" baseline="0" dirty="0" smtClean="0">
                          <a:ln>
                            <a:noFill/>
                          </a:ln>
                          <a:solidFill>
                            <a:schemeClr val="tx2">
                              <a:lumMod val="50000"/>
                            </a:schemeClr>
                          </a:solidFill>
                          <a:effectLst/>
                          <a:latin typeface="ＭＳ Ｐゴシック" charset="-128"/>
                          <a:ea typeface="ＭＳ Ｐゴシック" charset="-128"/>
                        </a:rPr>
                      </a:br>
                      <a:r>
                        <a:rPr kumimoji="1" lang="en-US" altLang="ja-JP" sz="2000" b="0" i="0" u="none" strike="noStrike" cap="none" normalizeH="0" baseline="0" dirty="0" smtClean="0">
                          <a:ln>
                            <a:noFill/>
                          </a:ln>
                          <a:solidFill>
                            <a:schemeClr val="tx2">
                              <a:lumMod val="50000"/>
                            </a:schemeClr>
                          </a:solidFill>
                          <a:effectLst/>
                          <a:latin typeface="ＭＳ Ｐゴシック" charset="-128"/>
                          <a:ea typeface="ＭＳ Ｐゴシック" charset="-128"/>
                        </a:rPr>
                        <a:t>(Kennan and Riezman,1990 ;</a:t>
                      </a:r>
                    </a:p>
                    <a:p>
                      <a:pPr marL="342900" marR="0" lvl="0" indent="-342900" algn="l" defTabSz="914400" rtl="0" eaLnBrk="1" fontAlgn="t" latinLnBrk="0" hangingPunct="1">
                        <a:lnSpc>
                          <a:spcPct val="100000"/>
                        </a:lnSpc>
                        <a:spcBef>
                          <a:spcPct val="0"/>
                        </a:spcBef>
                        <a:spcAft>
                          <a:spcPct val="0"/>
                        </a:spcAft>
                        <a:buClrTx/>
                        <a:buSzPct val="50000"/>
                        <a:buFontTx/>
                        <a:buNone/>
                        <a:tabLst/>
                      </a:pPr>
                      <a:r>
                        <a:rPr kumimoji="1" lang="en-US" altLang="ja-JP" sz="2000" b="0" i="0" u="none" strike="noStrike" cap="none" normalizeH="0" baseline="0" dirty="0" smtClean="0">
                          <a:ln>
                            <a:noFill/>
                          </a:ln>
                          <a:solidFill>
                            <a:schemeClr val="tx2">
                              <a:lumMod val="50000"/>
                            </a:schemeClr>
                          </a:solidFill>
                          <a:effectLst/>
                          <a:latin typeface="ＭＳ Ｐゴシック" charset="-128"/>
                          <a:ea typeface="ＭＳ Ｐゴシック" charset="-128"/>
                        </a:rPr>
                        <a:t>    Krugman, 1991a</a:t>
                      </a:r>
                      <a:r>
                        <a:rPr kumimoji="1" lang="ja-JP" altLang="en-US" sz="2000" b="0" i="0" u="none" strike="noStrike" cap="none" normalizeH="0" baseline="0" dirty="0" smtClean="0">
                          <a:ln>
                            <a:noFill/>
                          </a:ln>
                          <a:solidFill>
                            <a:schemeClr val="tx2">
                              <a:lumMod val="50000"/>
                            </a:schemeClr>
                          </a:solidFill>
                          <a:effectLst/>
                          <a:latin typeface="ＭＳ Ｐゴシック" charset="-128"/>
                          <a:ea typeface="ＭＳ Ｐゴシック"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Pct val="50000"/>
                        <a:buFontTx/>
                        <a:buNone/>
                        <a:tabLst/>
                      </a:pPr>
                      <a:r>
                        <a:rPr kumimoji="1" lang="ja-JP" altLang="en-US" sz="2000" b="0" i="0" u="none" strike="noStrike" cap="none" normalizeH="0" baseline="0" smtClean="0">
                          <a:ln>
                            <a:noFill/>
                          </a:ln>
                          <a:solidFill>
                            <a:schemeClr val="tx2">
                              <a:lumMod val="50000"/>
                            </a:schemeClr>
                          </a:solidFill>
                          <a:effectLst/>
                          <a:latin typeface="ＭＳ Ｐゴシック" charset="-128"/>
                          <a:ea typeface="ＭＳ Ｐゴシック" charset="-128"/>
                        </a:rPr>
                        <a:t>域外に貿易障壁を残して域内貿易を自由化した場合、域内で生産される財の価格支配力が増大し、域外に対する輸出価格の上昇・輸入価格の下落を通じて（域外国の犠牲の下に）域内に追加的な利益をもたらすため（交易条件効果）、域外に対する自由化の抵抗とな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41247">
                <a:tc>
                  <a:txBody>
                    <a:bodyPr/>
                    <a:lstStyle/>
                    <a:p>
                      <a:pPr marL="342900" marR="0" lvl="0" indent="-342900" algn="l" defTabSz="914400" rtl="0" eaLnBrk="1" fontAlgn="t" latinLnBrk="0" hangingPunct="1">
                        <a:lnSpc>
                          <a:spcPct val="100000"/>
                        </a:lnSpc>
                        <a:spcBef>
                          <a:spcPct val="0"/>
                        </a:spcBef>
                        <a:spcAft>
                          <a:spcPct val="0"/>
                        </a:spcAft>
                        <a:buClrTx/>
                        <a:buSzPct val="50000"/>
                        <a:buFontTx/>
                        <a:buNone/>
                        <a:tabLst/>
                      </a:pPr>
                      <a:r>
                        <a:rPr kumimoji="1" lang="en-US" altLang="ja-JP" sz="2000" b="0" i="0" u="none" strike="noStrike" cap="none" normalizeH="0" baseline="0" smtClean="0">
                          <a:ln>
                            <a:noFill/>
                          </a:ln>
                          <a:solidFill>
                            <a:schemeClr val="tx2">
                              <a:lumMod val="50000"/>
                            </a:schemeClr>
                          </a:solidFill>
                          <a:effectLst/>
                          <a:latin typeface="ＭＳ Ｐゴシック" charset="-128"/>
                          <a:ea typeface="ＭＳ Ｐゴシック" charset="-128"/>
                        </a:rPr>
                        <a:t>②</a:t>
                      </a:r>
                      <a:r>
                        <a:rPr kumimoji="1" lang="ja-JP" altLang="en-US" sz="2000" b="0" i="0" u="none" strike="noStrike" cap="none" normalizeH="0" baseline="0" smtClean="0">
                          <a:ln>
                            <a:noFill/>
                          </a:ln>
                          <a:solidFill>
                            <a:schemeClr val="tx2">
                              <a:lumMod val="50000"/>
                            </a:schemeClr>
                          </a:solidFill>
                          <a:effectLst/>
                          <a:latin typeface="ＭＳ Ｐゴシック" charset="-128"/>
                          <a:ea typeface="ＭＳ Ｐゴシック" charset="-128"/>
                        </a:rPr>
                        <a:t>国内産業の保護</a:t>
                      </a:r>
                      <a:br>
                        <a:rPr kumimoji="1" lang="ja-JP" altLang="en-US" sz="2000" b="0" i="0" u="none" strike="noStrike" cap="none" normalizeH="0" baseline="0" smtClean="0">
                          <a:ln>
                            <a:noFill/>
                          </a:ln>
                          <a:solidFill>
                            <a:schemeClr val="tx2">
                              <a:lumMod val="50000"/>
                            </a:schemeClr>
                          </a:solidFill>
                          <a:effectLst/>
                          <a:latin typeface="ＭＳ Ｐゴシック" charset="-128"/>
                          <a:ea typeface="ＭＳ Ｐゴシック" charset="-128"/>
                        </a:rPr>
                      </a:br>
                      <a:r>
                        <a:rPr kumimoji="1" lang="en-US" altLang="ja-JP" sz="2000" b="0" i="0" u="none" strike="noStrike" cap="none" normalizeH="0" baseline="0" smtClean="0">
                          <a:ln>
                            <a:noFill/>
                          </a:ln>
                          <a:solidFill>
                            <a:schemeClr val="tx2">
                              <a:lumMod val="50000"/>
                            </a:schemeClr>
                          </a:solidFill>
                          <a:effectLst/>
                          <a:latin typeface="ＭＳ Ｐゴシック" charset="-128"/>
                          <a:ea typeface="ＭＳ Ｐゴシック" charset="-128"/>
                        </a:rPr>
                        <a:t>(Grossman and Helpman, 1995; Krishna, 1998)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Pct val="50000"/>
                        <a:buFontTx/>
                        <a:buNone/>
                        <a:tabLst/>
                      </a:pPr>
                      <a:r>
                        <a:rPr kumimoji="1" lang="ja-JP" altLang="en-US" sz="2000" b="0" i="0" u="none" strike="noStrike" cap="none" normalizeH="0" baseline="0" smtClean="0">
                          <a:ln>
                            <a:noFill/>
                          </a:ln>
                          <a:solidFill>
                            <a:schemeClr val="tx2">
                              <a:lumMod val="50000"/>
                            </a:schemeClr>
                          </a:solidFill>
                          <a:effectLst/>
                          <a:latin typeface="ＭＳ Ｐゴシック" charset="-128"/>
                          <a:ea typeface="ＭＳ Ｐゴシック" charset="-128"/>
                        </a:rPr>
                        <a:t>一部の国にのみ自由化を行うＦＴＡは、自由化の利益を享受しつつ国内輸入産業への競争圧力をある程度押さえることができるため、（域外国の犠牲の下に）多角的貿易自由化以上の利益を享受できる可能性があ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7390">
                <a:tc>
                  <a:txBody>
                    <a:bodyPr/>
                    <a:lstStyle/>
                    <a:p>
                      <a:pPr marL="342900" marR="0" lvl="0" indent="-342900" algn="l" defTabSz="914400" rtl="0" eaLnBrk="1" fontAlgn="b" latinLnBrk="0" hangingPunct="1">
                        <a:lnSpc>
                          <a:spcPct val="100000"/>
                        </a:lnSpc>
                        <a:spcBef>
                          <a:spcPct val="0"/>
                        </a:spcBef>
                        <a:spcAft>
                          <a:spcPct val="0"/>
                        </a:spcAft>
                        <a:buClrTx/>
                        <a:buSzPct val="50000"/>
                        <a:buFontTx/>
                        <a:buNone/>
                        <a:tabLst/>
                      </a:pPr>
                      <a:endParaRPr kumimoji="1" lang="ja-JP" altLang="ja-JP" sz="1600" b="0" i="0" u="none" strike="noStrike" cap="none" normalizeH="0" baseline="0" dirty="0" smtClean="0">
                        <a:ln>
                          <a:noFill/>
                        </a:ln>
                        <a:solidFill>
                          <a:schemeClr val="tx2">
                            <a:lumMod val="50000"/>
                          </a:schemeClr>
                        </a:solidFill>
                        <a:effectLst/>
                        <a:latin typeface="Arial" charset="0"/>
                        <a:ea typeface="ＭＳ Ｐゴシック" charset="-128"/>
                      </a:endParaRPr>
                    </a:p>
                  </a:txBody>
                  <a:tcPr anchor="b"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ja-JP" altLang="ja-JP" sz="2400" b="0" i="0" u="none" strike="noStrike" cap="none" normalizeH="0" baseline="0" dirty="0" smtClean="0">
                        <a:ln>
                          <a:noFill/>
                        </a:ln>
                        <a:solidFill>
                          <a:schemeClr val="tx2">
                            <a:lumMod val="50000"/>
                          </a:schemeClr>
                        </a:solidFill>
                        <a:effectLst/>
                        <a:latin typeface="Arial" charset="0"/>
                        <a:ea typeface="ＭＳ Ｐゴシック" charset="-128"/>
                      </a:endParaRPr>
                    </a:p>
                  </a:txBody>
                  <a:tcPr anchor="b"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81936" name="Text Box 55"/>
          <p:cNvSpPr txBox="1">
            <a:spLocks noChangeArrowheads="1"/>
          </p:cNvSpPr>
          <p:nvPr/>
        </p:nvSpPr>
        <p:spPr bwMode="auto">
          <a:xfrm>
            <a:off x="6064250" y="6342063"/>
            <a:ext cx="1809750" cy="336550"/>
          </a:xfrm>
          <a:prstGeom prst="rect">
            <a:avLst/>
          </a:prstGeom>
          <a:noFill/>
          <a:ln w="9525">
            <a:noFill/>
            <a:miter lim="800000"/>
            <a:headEnd/>
            <a:tailEnd/>
          </a:ln>
        </p:spPr>
        <p:txBody>
          <a:bodyPr wrap="none">
            <a:spAutoFit/>
          </a:bodyPr>
          <a:lstStyle/>
          <a:p>
            <a:r>
              <a:rPr lang="ja-JP" altLang="en-US"/>
              <a:t>（資料）経済産業省</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２　タイプ別</a:t>
            </a:r>
            <a:r>
              <a:rPr lang="en-US" altLang="ja-JP" dirty="0"/>
              <a:t>RTA</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533664047"/>
              </p:ext>
            </p:extLst>
          </p:nvPr>
        </p:nvGraphicFramePr>
        <p:xfrm>
          <a:off x="395536" y="1340768"/>
          <a:ext cx="8064896" cy="4971862"/>
        </p:xfrm>
        <a:graphic>
          <a:graphicData uri="http://schemas.openxmlformats.org/drawingml/2006/table">
            <a:tbl>
              <a:tblPr>
                <a:tableStyleId>{5C22544A-7EE6-4342-B048-85BDC9FD1C3A}</a:tableStyleId>
              </a:tblPr>
              <a:tblGrid>
                <a:gridCol w="2837981"/>
                <a:gridCol w="1698523"/>
                <a:gridCol w="1296144"/>
                <a:gridCol w="1028800"/>
                <a:gridCol w="1203448"/>
              </a:tblGrid>
              <a:tr h="1154441">
                <a:tc>
                  <a:txBody>
                    <a:bodyPr/>
                    <a:lstStyle/>
                    <a:p>
                      <a:pPr algn="l" fontAlgn="ctr"/>
                      <a:r>
                        <a:rPr lang="ja-JP" altLang="en-US" sz="2000" b="1" u="none" strike="noStrike" dirty="0">
                          <a:effectLst/>
                        </a:rPr>
                        <a:t>  </a:t>
                      </a:r>
                      <a:endParaRPr lang="ja-JP" altLang="en-US"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rPr>
                        <a:t>  授権条項（</a:t>
                      </a:r>
                      <a:r>
                        <a:rPr lang="en-US" sz="2000" b="1" u="none" strike="noStrike">
                          <a:effectLst/>
                        </a:rPr>
                        <a:t>Enabling Clause）</a:t>
                      </a:r>
                      <a:endParaRPr 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000" b="1" u="none" strike="noStrike">
                          <a:effectLst/>
                        </a:rPr>
                        <a:t>  GATS</a:t>
                      </a:r>
                      <a:r>
                        <a:rPr lang="ja-JP" altLang="en-US" sz="2000" b="1" u="none" strike="noStrike">
                          <a:effectLst/>
                        </a:rPr>
                        <a:t>第５条</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000" b="1" u="none" strike="noStrike">
                          <a:effectLst/>
                        </a:rPr>
                        <a:t>  GATT</a:t>
                      </a:r>
                      <a:r>
                        <a:rPr lang="ja-JP" altLang="en-US" sz="2000" b="1" u="none" strike="noStrike">
                          <a:effectLst/>
                        </a:rPr>
                        <a:t>第</a:t>
                      </a:r>
                      <a:r>
                        <a:rPr lang="en-US" altLang="ja-JP" sz="2000" b="1" u="none" strike="noStrike">
                          <a:effectLst/>
                        </a:rPr>
                        <a:t>24</a:t>
                      </a:r>
                      <a:r>
                        <a:rPr lang="ja-JP" altLang="en-US" sz="2000" b="1" u="none" strike="noStrike">
                          <a:effectLst/>
                        </a:rPr>
                        <a:t>条</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rPr>
                        <a:t>  総　計</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ja-JP" altLang="en-US" sz="2000" b="1" u="none" strike="noStrike">
                          <a:effectLst/>
                        </a:rPr>
                        <a:t>  関税同盟</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8</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endParaRPr lang="ja-JP" altLang="en-US"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10</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18</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ja-JP" altLang="en-US" sz="2000" b="1" u="none" strike="noStrike">
                          <a:effectLst/>
                        </a:rPr>
                        <a:t>  関税同盟 </a:t>
                      </a:r>
                      <a:r>
                        <a:rPr lang="en-US" altLang="ja-JP" sz="2000" b="1" u="none" strike="noStrike">
                          <a:effectLst/>
                        </a:rPr>
                        <a:t>- </a:t>
                      </a:r>
                      <a:r>
                        <a:rPr lang="ja-JP" altLang="en-US" sz="2000" b="1" u="none" strike="noStrike">
                          <a:effectLst/>
                        </a:rPr>
                        <a:t>申請中</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1</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endParaRPr lang="ja-JP" altLang="en-US"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7</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8</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zh-TW" altLang="en-US" sz="2000" b="1" u="none" strike="noStrike">
                          <a:effectLst/>
                        </a:rPr>
                        <a:t>  経済統合協定</a:t>
                      </a:r>
                      <a:endParaRPr lang="zh-TW"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112</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endParaRPr lang="ja-JP" altLang="en-US"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112</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zh-TW" altLang="en-US" sz="2000" b="1" u="none" strike="noStrike">
                          <a:effectLst/>
                        </a:rPr>
                        <a:t>  経済統合協定 </a:t>
                      </a:r>
                      <a:r>
                        <a:rPr lang="en-US" altLang="zh-TW" sz="2000" b="1" u="none" strike="noStrike">
                          <a:effectLst/>
                        </a:rPr>
                        <a:t>- </a:t>
                      </a:r>
                      <a:r>
                        <a:rPr lang="zh-TW" altLang="en-US" sz="2000" b="1" u="none" strike="noStrike">
                          <a:effectLst/>
                        </a:rPr>
                        <a:t>申請中</a:t>
                      </a:r>
                      <a:endParaRPr lang="zh-TW"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4</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endParaRPr lang="ja-JP" altLang="en-US"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4</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zh-TW" altLang="en-US" sz="2000" b="1" u="none" strike="noStrike">
                          <a:effectLst/>
                        </a:rPr>
                        <a:t>  自由貿易協定</a:t>
                      </a:r>
                      <a:endParaRPr lang="zh-TW"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12</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205</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217</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zh-TW" altLang="en-US" sz="2000" b="1" u="none" strike="noStrike">
                          <a:effectLst/>
                        </a:rPr>
                        <a:t>  自由貿易協定 </a:t>
                      </a:r>
                      <a:r>
                        <a:rPr lang="en-US" altLang="zh-TW" sz="2000" b="1" u="none" strike="noStrike">
                          <a:effectLst/>
                        </a:rPr>
                        <a:t>- </a:t>
                      </a:r>
                      <a:r>
                        <a:rPr lang="zh-TW" altLang="en-US" sz="2000" b="1" u="none" strike="noStrike">
                          <a:effectLst/>
                        </a:rPr>
                        <a:t>申請中</a:t>
                      </a:r>
                      <a:endParaRPr lang="zh-TW"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0</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1</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1</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zh-TW" altLang="en-US" sz="2000" b="1" u="none" strike="noStrike">
                          <a:effectLst/>
                        </a:rPr>
                        <a:t>  部分的自由貿易協定</a:t>
                      </a:r>
                      <a:endParaRPr lang="zh-TW"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14</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14</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zh-TW" altLang="en-US" sz="2000" b="1" u="none" strike="noStrike">
                          <a:effectLst/>
                        </a:rPr>
                        <a:t>  部分的自由貿易協定 </a:t>
                      </a:r>
                      <a:r>
                        <a:rPr lang="en-US" altLang="zh-TW" sz="2000" b="1" u="none" strike="noStrike">
                          <a:effectLst/>
                        </a:rPr>
                        <a:t>- </a:t>
                      </a:r>
                      <a:r>
                        <a:rPr lang="zh-TW" altLang="en-US" sz="2000" b="1" u="none" strike="noStrike">
                          <a:effectLst/>
                        </a:rPr>
                        <a:t>申請中</a:t>
                      </a:r>
                      <a:endParaRPr lang="zh-TW"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1</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1</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787">
                <a:tc>
                  <a:txBody>
                    <a:bodyPr/>
                    <a:lstStyle/>
                    <a:p>
                      <a:pPr algn="l" fontAlgn="ctr"/>
                      <a:r>
                        <a:rPr lang="ja-JP" altLang="en-US" sz="2000" b="1" u="none" strike="noStrike">
                          <a:effectLst/>
                        </a:rPr>
                        <a:t>  総　計</a:t>
                      </a:r>
                      <a:endParaRPr lang="ja-JP" altLang="en-US"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36</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116</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a:effectLst/>
                        </a:rPr>
                        <a:t>  </a:t>
                      </a:r>
                      <a:r>
                        <a:rPr lang="en-US" altLang="ja-JP" sz="2000" b="1" u="none" strike="noStrike">
                          <a:effectLst/>
                        </a:rPr>
                        <a:t>223</a:t>
                      </a:r>
                      <a:endParaRPr lang="en-US" altLang="ja-JP" sz="2000" b="1" i="0" u="none" strike="noStrike">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  </a:t>
                      </a:r>
                      <a:r>
                        <a:rPr lang="en-US" altLang="ja-JP" sz="2000" b="1" u="none" strike="noStrike" dirty="0">
                          <a:effectLst/>
                        </a:rPr>
                        <a:t>375</a:t>
                      </a:r>
                      <a:endParaRPr lang="en-US" altLang="ja-JP" sz="2000" b="1" i="0" u="none" strike="noStrike" dirty="0">
                        <a:solidFill>
                          <a:srgbClr val="000000"/>
                        </a:solidFill>
                        <a:effectLst/>
                        <a:latin typeface="ＭＳ Ｐゴシック"/>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6358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ja-JP" altLang="en-US" smtClean="0"/>
              <a:t>地域経済統合の背景</a:t>
            </a:r>
          </a:p>
        </p:txBody>
      </p:sp>
      <p:sp>
        <p:nvSpPr>
          <p:cNvPr id="8195" name="Rectangle 3"/>
          <p:cNvSpPr>
            <a:spLocks noGrp="1" noChangeArrowheads="1"/>
          </p:cNvSpPr>
          <p:nvPr>
            <p:ph type="body" idx="1"/>
          </p:nvPr>
        </p:nvSpPr>
        <p:spPr/>
        <p:txBody>
          <a:bodyPr/>
          <a:lstStyle/>
          <a:p>
            <a:pPr eaLnBrk="1" hangingPunct="1">
              <a:lnSpc>
                <a:spcPct val="120000"/>
              </a:lnSpc>
            </a:pPr>
            <a:r>
              <a:rPr lang="ja-JP" altLang="en-US" smtClean="0"/>
              <a:t>域内諸国の相互依存－域内貿易</a:t>
            </a:r>
          </a:p>
          <a:p>
            <a:pPr eaLnBrk="1" hangingPunct="1">
              <a:lnSpc>
                <a:spcPct val="120000"/>
              </a:lnSpc>
            </a:pPr>
            <a:r>
              <a:rPr lang="ja-JP" altLang="en-US" smtClean="0"/>
              <a:t>多角的な貿易自由化⇒地域主義</a:t>
            </a:r>
          </a:p>
          <a:p>
            <a:pPr eaLnBrk="1" hangingPunct="1">
              <a:lnSpc>
                <a:spcPct val="120000"/>
              </a:lnSpc>
            </a:pPr>
            <a:r>
              <a:rPr lang="ja-JP" altLang="en-US" smtClean="0"/>
              <a:t>発展途上国、旧社会主義国への貿易投資の自由化、市場経済化</a:t>
            </a:r>
          </a:p>
          <a:p>
            <a:pPr eaLnBrk="1" hangingPunct="1">
              <a:lnSpc>
                <a:spcPct val="120000"/>
              </a:lnSpc>
            </a:pPr>
            <a:r>
              <a:rPr lang="ja-JP" altLang="en-US" smtClean="0"/>
              <a:t>企業のグローバリゼーション</a:t>
            </a:r>
          </a:p>
          <a:p>
            <a:pPr eaLnBrk="1" hangingPunct="1">
              <a:lnSpc>
                <a:spcPct val="120000"/>
              </a:lnSpc>
            </a:pPr>
            <a:r>
              <a:rPr lang="ja-JP" altLang="en-US" smtClean="0"/>
              <a:t>運輸、通信の技術革新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1000"/>
                                        <p:tgtEl>
                                          <p:spTgt spid="8195">
                                            <p:txEl>
                                              <p:pRg st="0" end="0"/>
                                            </p:txEl>
                                          </p:spTgt>
                                        </p:tgtEl>
                                      </p:cBhvr>
                                    </p:animEffect>
                                    <p:anim calcmode="lin" valueType="num">
                                      <p:cBhvr>
                                        <p:cTn id="8"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1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195">
                                            <p:txEl>
                                              <p:pRg st="1" end="1"/>
                                            </p:txEl>
                                          </p:spTgt>
                                        </p:tgtEl>
                                        <p:attrNameLst>
                                          <p:attrName>style.visibility</p:attrName>
                                        </p:attrNameLst>
                                      </p:cBhvr>
                                      <p:to>
                                        <p:strVal val="visible"/>
                                      </p:to>
                                    </p:set>
                                    <p:animEffect transition="in" filter="fade">
                                      <p:cBhvr>
                                        <p:cTn id="14" dur="1000"/>
                                        <p:tgtEl>
                                          <p:spTgt spid="8195">
                                            <p:txEl>
                                              <p:pRg st="1" end="1"/>
                                            </p:txEl>
                                          </p:spTgt>
                                        </p:tgtEl>
                                      </p:cBhvr>
                                    </p:animEffect>
                                    <p:anim calcmode="lin" valueType="num">
                                      <p:cBhvr>
                                        <p:cTn id="15" dur="1000" fill="hold"/>
                                        <p:tgtEl>
                                          <p:spTgt spid="81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1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Effect transition="in" filter="fade">
                                      <p:cBhvr>
                                        <p:cTn id="21" dur="1000"/>
                                        <p:tgtEl>
                                          <p:spTgt spid="8195">
                                            <p:txEl>
                                              <p:pRg st="2" end="2"/>
                                            </p:txEl>
                                          </p:spTgt>
                                        </p:tgtEl>
                                      </p:cBhvr>
                                    </p:animEffect>
                                    <p:anim calcmode="lin" valueType="num">
                                      <p:cBhvr>
                                        <p:cTn id="22" dur="1000" fill="hold"/>
                                        <p:tgtEl>
                                          <p:spTgt spid="81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1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195">
                                            <p:txEl>
                                              <p:pRg st="3" end="3"/>
                                            </p:txEl>
                                          </p:spTgt>
                                        </p:tgtEl>
                                        <p:attrNameLst>
                                          <p:attrName>style.visibility</p:attrName>
                                        </p:attrNameLst>
                                      </p:cBhvr>
                                      <p:to>
                                        <p:strVal val="visible"/>
                                      </p:to>
                                    </p:set>
                                    <p:animEffect transition="in" filter="fade">
                                      <p:cBhvr>
                                        <p:cTn id="28" dur="1000"/>
                                        <p:tgtEl>
                                          <p:spTgt spid="8195">
                                            <p:txEl>
                                              <p:pRg st="3" end="3"/>
                                            </p:txEl>
                                          </p:spTgt>
                                        </p:tgtEl>
                                      </p:cBhvr>
                                    </p:animEffect>
                                    <p:anim calcmode="lin" valueType="num">
                                      <p:cBhvr>
                                        <p:cTn id="29" dur="1000" fill="hold"/>
                                        <p:tgtEl>
                                          <p:spTgt spid="819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1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195">
                                            <p:txEl>
                                              <p:pRg st="4" end="4"/>
                                            </p:txEl>
                                          </p:spTgt>
                                        </p:tgtEl>
                                        <p:attrNameLst>
                                          <p:attrName>style.visibility</p:attrName>
                                        </p:attrNameLst>
                                      </p:cBhvr>
                                      <p:to>
                                        <p:strVal val="visible"/>
                                      </p:to>
                                    </p:set>
                                    <p:animEffect transition="in" filter="fade">
                                      <p:cBhvr>
                                        <p:cTn id="35" dur="1000"/>
                                        <p:tgtEl>
                                          <p:spTgt spid="8195">
                                            <p:txEl>
                                              <p:pRg st="4" end="4"/>
                                            </p:txEl>
                                          </p:spTgt>
                                        </p:tgtEl>
                                      </p:cBhvr>
                                    </p:animEffect>
                                    <p:anim calcmode="lin" valueType="num">
                                      <p:cBhvr>
                                        <p:cTn id="36" dur="1000" fill="hold"/>
                                        <p:tgtEl>
                                          <p:spTgt spid="819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19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ネオン">
  <a:themeElements>
    <a:clrScheme name="グレースケール">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ネオン">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ネオン">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トラベル">
  <a:themeElements>
    <a:clrScheme name="トラベル">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トラベル">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トラベル">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2.xml><?xml version="1.0" encoding="utf-8"?>
<a:theme xmlns:a="http://schemas.openxmlformats.org/drawingml/2006/main" name="グローバル">
  <a:themeElements>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テーマ">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テーマ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テーマ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テーマ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テーマ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テーマ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テーマ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テーマ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icepap2">
  <a:themeElements>
    <a:clrScheme name="ricepap2 1">
      <a:dk1>
        <a:srgbClr val="674517"/>
      </a:dk1>
      <a:lt1>
        <a:srgbClr val="F6E8D6"/>
      </a:lt1>
      <a:dk2>
        <a:srgbClr val="4D4D4D"/>
      </a:dk2>
      <a:lt2>
        <a:srgbClr val="EAC99E"/>
      </a:lt2>
      <a:accent1>
        <a:srgbClr val="FAF3EA"/>
      </a:accent1>
      <a:accent2>
        <a:srgbClr val="D9988D"/>
      </a:accent2>
      <a:accent3>
        <a:srgbClr val="FAF2E8"/>
      </a:accent3>
      <a:accent4>
        <a:srgbClr val="573A12"/>
      </a:accent4>
      <a:accent5>
        <a:srgbClr val="FCF8F3"/>
      </a:accent5>
      <a:accent6>
        <a:srgbClr val="C4897F"/>
      </a:accent6>
      <a:hlink>
        <a:srgbClr val="D69640"/>
      </a:hlink>
      <a:folHlink>
        <a:srgbClr val="969696"/>
      </a:folHlink>
    </a:clrScheme>
    <a:fontScheme name="ricepap2">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cepap2 1">
        <a:dk1>
          <a:srgbClr val="674517"/>
        </a:dk1>
        <a:lt1>
          <a:srgbClr val="F6E8D6"/>
        </a:lt1>
        <a:dk2>
          <a:srgbClr val="4D4D4D"/>
        </a:dk2>
        <a:lt2>
          <a:srgbClr val="EAC99E"/>
        </a:lt2>
        <a:accent1>
          <a:srgbClr val="FAF3EA"/>
        </a:accent1>
        <a:accent2>
          <a:srgbClr val="D9988D"/>
        </a:accent2>
        <a:accent3>
          <a:srgbClr val="FAF2E8"/>
        </a:accent3>
        <a:accent4>
          <a:srgbClr val="573A12"/>
        </a:accent4>
        <a:accent5>
          <a:srgbClr val="FCF8F3"/>
        </a:accent5>
        <a:accent6>
          <a:srgbClr val="C4897F"/>
        </a:accent6>
        <a:hlink>
          <a:srgbClr val="D69640"/>
        </a:hlink>
        <a:folHlink>
          <a:srgbClr val="969696"/>
        </a:folHlink>
      </a:clrScheme>
      <a:clrMap bg1="lt1" tx1="dk1" bg2="lt2" tx2="dk2" accent1="accent1" accent2="accent2" accent3="accent3" accent4="accent4" accent5="accent5" accent6="accent6" hlink="hlink" folHlink="folHlink"/>
    </a:extraClrScheme>
    <a:extraClrScheme>
      <a:clrScheme name="ricepap2 2">
        <a:dk1>
          <a:srgbClr val="343458"/>
        </a:dk1>
        <a:lt1>
          <a:srgbClr val="F6E8D6"/>
        </a:lt1>
        <a:dk2>
          <a:srgbClr val="545490"/>
        </a:dk2>
        <a:lt2>
          <a:srgbClr val="EAC99E"/>
        </a:lt2>
        <a:accent1>
          <a:srgbClr val="FAF3EA"/>
        </a:accent1>
        <a:accent2>
          <a:srgbClr val="9F9FBF"/>
        </a:accent2>
        <a:accent3>
          <a:srgbClr val="FAF2E8"/>
        </a:accent3>
        <a:accent4>
          <a:srgbClr val="2B2B4A"/>
        </a:accent4>
        <a:accent5>
          <a:srgbClr val="FCF8F3"/>
        </a:accent5>
        <a:accent6>
          <a:srgbClr val="9090AD"/>
        </a:accent6>
        <a:hlink>
          <a:srgbClr val="D3A219"/>
        </a:hlink>
        <a:folHlink>
          <a:srgbClr val="969696"/>
        </a:folHlink>
      </a:clrScheme>
      <a:clrMap bg1="lt1" tx1="dk1" bg2="lt2" tx2="dk2" accent1="accent1" accent2="accent2" accent3="accent3" accent4="accent4" accent5="accent5" accent6="accent6" hlink="hlink" folHlink="folHlink"/>
    </a:extraClrScheme>
    <a:extraClrScheme>
      <a:clrScheme name="ricepap2 3">
        <a:dk1>
          <a:srgbClr val="000000"/>
        </a:dk1>
        <a:lt1>
          <a:srgbClr val="FFFFFF"/>
        </a:lt1>
        <a:dk2>
          <a:srgbClr val="000000"/>
        </a:dk2>
        <a:lt2>
          <a:srgbClr val="C0C0C0"/>
        </a:lt2>
        <a:accent1>
          <a:srgbClr val="EAEAEA"/>
        </a:accent1>
        <a:accent2>
          <a:srgbClr val="C0C0C0"/>
        </a:accent2>
        <a:accent3>
          <a:srgbClr val="FFFFFF"/>
        </a:accent3>
        <a:accent4>
          <a:srgbClr val="000000"/>
        </a:accent4>
        <a:accent5>
          <a:srgbClr val="F3F3F3"/>
        </a:accent5>
        <a:accent6>
          <a:srgbClr val="AEAEAE"/>
        </a:accent6>
        <a:hlink>
          <a:srgbClr val="4D4D4D"/>
        </a:hlink>
        <a:folHlink>
          <a:srgbClr val="808080"/>
        </a:folHlink>
      </a:clrScheme>
      <a:clrMap bg1="lt1" tx1="dk1" bg2="lt2" tx2="dk2" accent1="accent1" accent2="accent2" accent3="accent3" accent4="accent4" accent5="accent5" accent6="accent6" hlink="hlink" folHlink="folHlink"/>
    </a:extraClrScheme>
    <a:extraClrScheme>
      <a:clrScheme name="ricepap2 4">
        <a:dk1>
          <a:srgbClr val="2E402A"/>
        </a:dk1>
        <a:lt1>
          <a:srgbClr val="F6E8D6"/>
        </a:lt1>
        <a:dk2>
          <a:srgbClr val="5A7C52"/>
        </a:dk2>
        <a:lt2>
          <a:srgbClr val="EAC99E"/>
        </a:lt2>
        <a:accent1>
          <a:srgbClr val="FAF3EA"/>
        </a:accent1>
        <a:accent2>
          <a:srgbClr val="9FBFA2"/>
        </a:accent2>
        <a:accent3>
          <a:srgbClr val="FAF2E8"/>
        </a:accent3>
        <a:accent4>
          <a:srgbClr val="263522"/>
        </a:accent4>
        <a:accent5>
          <a:srgbClr val="FCF8F3"/>
        </a:accent5>
        <a:accent6>
          <a:srgbClr val="90AD92"/>
        </a:accent6>
        <a:hlink>
          <a:srgbClr val="D3A21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jregion">
  <a:themeElements>
    <a:clrScheme name="キュート">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jreg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region 1">
        <a:dk1>
          <a:srgbClr val="003366"/>
        </a:dk1>
        <a:lt1>
          <a:srgbClr val="A9CEDB"/>
        </a:lt1>
        <a:dk2>
          <a:srgbClr val="006699"/>
        </a:dk2>
        <a:lt2>
          <a:srgbClr val="FFFFFF"/>
        </a:lt2>
        <a:accent1>
          <a:srgbClr val="3E7C4E"/>
        </a:accent1>
        <a:accent2>
          <a:srgbClr val="977949"/>
        </a:accent2>
        <a:accent3>
          <a:srgbClr val="AAB8CA"/>
        </a:accent3>
        <a:accent4>
          <a:srgbClr val="90B0BB"/>
        </a:accent4>
        <a:accent5>
          <a:srgbClr val="AFBFB2"/>
        </a:accent5>
        <a:accent6>
          <a:srgbClr val="886D41"/>
        </a:accent6>
        <a:hlink>
          <a:srgbClr val="9A6FAB"/>
        </a:hlink>
        <a:folHlink>
          <a:srgbClr val="B8667B"/>
        </a:folHlink>
      </a:clrScheme>
      <a:clrMap bg1="dk2" tx1="lt1" bg2="dk1" tx2="lt2" accent1="accent1" accent2="accent2" accent3="accent3" accent4="accent4" accent5="accent5" accent6="accent6" hlink="hlink" folHlink="folHlink"/>
    </a:extraClrScheme>
    <a:extraClrScheme>
      <a:clrScheme name="jregion 2">
        <a:dk1>
          <a:srgbClr val="003366"/>
        </a:dk1>
        <a:lt1>
          <a:srgbClr val="BAD3D6"/>
        </a:lt1>
        <a:dk2>
          <a:srgbClr val="006699"/>
        </a:dk2>
        <a:lt2>
          <a:srgbClr val="79A9AF"/>
        </a:lt2>
        <a:accent1>
          <a:srgbClr val="A8D39B"/>
        </a:accent1>
        <a:accent2>
          <a:srgbClr val="B7A2E2"/>
        </a:accent2>
        <a:accent3>
          <a:srgbClr val="D9E6E8"/>
        </a:accent3>
        <a:accent4>
          <a:srgbClr val="002A56"/>
        </a:accent4>
        <a:accent5>
          <a:srgbClr val="D1E6CB"/>
        </a:accent5>
        <a:accent6>
          <a:srgbClr val="A692CD"/>
        </a:accent6>
        <a:hlink>
          <a:srgbClr val="CCCCFF"/>
        </a:hlink>
        <a:folHlink>
          <a:srgbClr val="E2EDEE"/>
        </a:folHlink>
      </a:clrScheme>
      <a:clrMap bg1="lt1" tx1="dk1" bg2="lt2" tx2="dk2" accent1="accent1" accent2="accent2" accent3="accent3" accent4="accent4" accent5="accent5" accent6="accent6" hlink="hlink" folHlink="folHlink"/>
    </a:extraClrScheme>
    <a:extraClrScheme>
      <a:clrScheme name="jregion 3">
        <a:dk1>
          <a:srgbClr val="000000"/>
        </a:dk1>
        <a:lt1>
          <a:srgbClr val="FFFFFF"/>
        </a:lt1>
        <a:dk2>
          <a:srgbClr val="000000"/>
        </a:dk2>
        <a:lt2>
          <a:srgbClr val="DDDDDD"/>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region 4">
        <a:dk1>
          <a:srgbClr val="00403A"/>
        </a:dk1>
        <a:lt1>
          <a:srgbClr val="00B7A5"/>
        </a:lt1>
        <a:dk2>
          <a:srgbClr val="FFFFFF"/>
        </a:dk2>
        <a:lt2>
          <a:srgbClr val="009082"/>
        </a:lt2>
        <a:accent1>
          <a:srgbClr val="84D2C1"/>
        </a:accent1>
        <a:accent2>
          <a:srgbClr val="B79A6B"/>
        </a:accent2>
        <a:accent3>
          <a:srgbClr val="AAD8CF"/>
        </a:accent3>
        <a:accent4>
          <a:srgbClr val="003530"/>
        </a:accent4>
        <a:accent5>
          <a:srgbClr val="C2E5DD"/>
        </a:accent5>
        <a:accent6>
          <a:srgbClr val="A68B60"/>
        </a:accent6>
        <a:hlink>
          <a:srgbClr val="AE8CBC"/>
        </a:hlink>
        <a:folHlink>
          <a:srgbClr val="CB8F9F"/>
        </a:folHlink>
      </a:clrScheme>
      <a:clrMap bg1="lt1" tx1="dk1" bg2="lt2" tx2="dk2" accent1="accent1" accent2="accent2" accent3="accent3" accent4="accent4" accent5="accent5" accent6="accent6" hlink="hlink" folHlink="folHlink"/>
    </a:extraClrScheme>
    <a:extraClrScheme>
      <a:clrScheme name="jregion 5">
        <a:dk1>
          <a:srgbClr val="000000"/>
        </a:dk1>
        <a:lt1>
          <a:srgbClr val="0066CC"/>
        </a:lt1>
        <a:dk2>
          <a:srgbClr val="000000"/>
        </a:dk2>
        <a:lt2>
          <a:srgbClr val="0050A0"/>
        </a:lt2>
        <a:accent1>
          <a:srgbClr val="3399FF"/>
        </a:accent1>
        <a:accent2>
          <a:srgbClr val="99FFCC"/>
        </a:accent2>
        <a:accent3>
          <a:srgbClr val="AAB8E2"/>
        </a:accent3>
        <a:accent4>
          <a:srgbClr val="000000"/>
        </a:accent4>
        <a:accent5>
          <a:srgbClr val="ADCAFF"/>
        </a:accent5>
        <a:accent6>
          <a:srgbClr val="8AE7B9"/>
        </a:accent6>
        <a:hlink>
          <a:srgbClr val="CC00CC"/>
        </a:hlink>
        <a:folHlink>
          <a:srgbClr val="FF9966"/>
        </a:folHlink>
      </a:clrScheme>
      <a:clrMap bg1="lt1" tx1="dk1" bg2="lt2" tx2="dk2" accent1="accent1" accent2="accent2" accent3="accent3" accent4="accent4" accent5="accent5" accent6="accent6" hlink="hlink" folHlink="folHlink"/>
    </a:extraClrScheme>
    <a:extraClrScheme>
      <a:clrScheme name="jregion 6">
        <a:dk1>
          <a:srgbClr val="000000"/>
        </a:dk1>
        <a:lt1>
          <a:srgbClr val="FFFFFF"/>
        </a:lt1>
        <a:dk2>
          <a:srgbClr val="3C3B1D"/>
        </a:dk2>
        <a:lt2>
          <a:srgbClr val="D3D2B9"/>
        </a:lt2>
        <a:accent1>
          <a:srgbClr val="FF9966"/>
        </a:accent1>
        <a:accent2>
          <a:srgbClr val="CCCC00"/>
        </a:accent2>
        <a:accent3>
          <a:srgbClr val="FFFFFF"/>
        </a:accent3>
        <a:accent4>
          <a:srgbClr val="000000"/>
        </a:accent4>
        <a:accent5>
          <a:srgbClr val="FFCAB8"/>
        </a:accent5>
        <a:accent6>
          <a:srgbClr val="B9B900"/>
        </a:accent6>
        <a:hlink>
          <a:srgbClr val="6699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マーブル">
  <a:themeElements>
    <a:clrScheme name="マーブル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マーブル">
      <a:majorFont>
        <a:latin typeface="Arial Narrow"/>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マーブル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マーブル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マーブル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ビジネス">
  <a:themeElements>
    <a:clrScheme name="ビジネス">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ビジネ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6699"/>
        </a:dk1>
        <a:lt1>
          <a:srgbClr val="FFFFFF"/>
        </a:lt1>
        <a:dk2>
          <a:srgbClr val="006666"/>
        </a:dk2>
        <a:lt2>
          <a:srgbClr val="FFFFCC"/>
        </a:lt2>
        <a:accent1>
          <a:srgbClr val="EDFAD2"/>
        </a:accent1>
        <a:accent2>
          <a:srgbClr val="F9F3F1"/>
        </a:accent2>
        <a:accent3>
          <a:srgbClr val="FFFFFF"/>
        </a:accent3>
        <a:accent4>
          <a:srgbClr val="005682"/>
        </a:accent4>
        <a:accent5>
          <a:srgbClr val="F4FCE5"/>
        </a:accent5>
        <a:accent6>
          <a:srgbClr val="E2DCDA"/>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標準デザイン 14">
        <a:dk1>
          <a:srgbClr val="006699"/>
        </a:dk1>
        <a:lt1>
          <a:srgbClr val="FFFFFF"/>
        </a:lt1>
        <a:dk2>
          <a:srgbClr val="006666"/>
        </a:dk2>
        <a:lt2>
          <a:srgbClr val="FFFFCC"/>
        </a:lt2>
        <a:accent1>
          <a:srgbClr val="EDFAD2"/>
        </a:accent1>
        <a:accent2>
          <a:srgbClr val="E24216"/>
        </a:accent2>
        <a:accent3>
          <a:srgbClr val="FFFFFF"/>
        </a:accent3>
        <a:accent4>
          <a:srgbClr val="005682"/>
        </a:accent4>
        <a:accent5>
          <a:srgbClr val="F4FCE5"/>
        </a:accent5>
        <a:accent6>
          <a:srgbClr val="CD3B13"/>
        </a:accent6>
        <a:hlink>
          <a:srgbClr val="CC99FF"/>
        </a:hlink>
        <a:folHlink>
          <a:srgbClr val="F2DFF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lance">
  <a:themeElements>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3585</TotalTime>
  <Words>3829</Words>
  <Application>Microsoft Office PowerPoint</Application>
  <PresentationFormat>画面に合わせる (4:3)</PresentationFormat>
  <Paragraphs>731</Paragraphs>
  <Slides>79</Slides>
  <Notes>69</Notes>
  <HiddenSlides>0</HiddenSlides>
  <MMClips>0</MMClips>
  <ScaleCrop>false</ScaleCrop>
  <HeadingPairs>
    <vt:vector size="8" baseType="variant">
      <vt:variant>
        <vt:lpstr>使用されているフォント</vt:lpstr>
      </vt:variant>
      <vt:variant>
        <vt:i4>26</vt:i4>
      </vt:variant>
      <vt:variant>
        <vt:lpstr>テーマ</vt:lpstr>
      </vt:variant>
      <vt:variant>
        <vt:i4>13</vt:i4>
      </vt:variant>
      <vt:variant>
        <vt:lpstr>埋め込まれた OLE サーバー</vt:lpstr>
      </vt:variant>
      <vt:variant>
        <vt:i4>2</vt:i4>
      </vt:variant>
      <vt:variant>
        <vt:lpstr>スライド タイトル</vt:lpstr>
      </vt:variant>
      <vt:variant>
        <vt:i4>79</vt:i4>
      </vt:variant>
    </vt:vector>
  </HeadingPairs>
  <TitlesOfParts>
    <vt:vector size="120" baseType="lpstr">
      <vt:lpstr>HGS創英角ｺﾞｼｯｸUB</vt:lpstr>
      <vt:lpstr>HGｺﾞｼｯｸE</vt:lpstr>
      <vt:lpstr>HGｺﾞｼｯｸM</vt:lpstr>
      <vt:lpstr>HG創英角ｺﾞｼｯｸUB</vt:lpstr>
      <vt:lpstr>微軟正黑體</vt:lpstr>
      <vt:lpstr>Monotype Sorts</vt:lpstr>
      <vt:lpstr>ＭＳ Ｐゴシック</vt:lpstr>
      <vt:lpstr>ＭＳ ゴシック</vt:lpstr>
      <vt:lpstr>ＭＳ 明朝</vt:lpstr>
      <vt:lpstr>Arial</vt:lpstr>
      <vt:lpstr>Arial Black</vt:lpstr>
      <vt:lpstr>Arial Narrow</vt:lpstr>
      <vt:lpstr>Bookman Old Style</vt:lpstr>
      <vt:lpstr>Calibri</vt:lpstr>
      <vt:lpstr>Century</vt:lpstr>
      <vt:lpstr>Century Gothic</vt:lpstr>
      <vt:lpstr>Franklin Gothic Book</vt:lpstr>
      <vt:lpstr>Franklin Gothic Medium</vt:lpstr>
      <vt:lpstr>Garamond</vt:lpstr>
      <vt:lpstr>Lucida Sans Unicode</vt:lpstr>
      <vt:lpstr>Tahoma</vt:lpstr>
      <vt:lpstr>Times New Roman</vt:lpstr>
      <vt:lpstr>Verdana</vt:lpstr>
      <vt:lpstr>Wingdings</vt:lpstr>
      <vt:lpstr>Wingdings 2</vt:lpstr>
      <vt:lpstr>Wingdings 3</vt:lpstr>
      <vt:lpstr>Radial</vt:lpstr>
      <vt:lpstr>Slit</vt:lpstr>
      <vt:lpstr>Network</vt:lpstr>
      <vt:lpstr>ricepap2</vt:lpstr>
      <vt:lpstr>jregion</vt:lpstr>
      <vt:lpstr>マーブル</vt:lpstr>
      <vt:lpstr>ビジネス</vt:lpstr>
      <vt:lpstr>テーマ1</vt:lpstr>
      <vt:lpstr>Balance</vt:lpstr>
      <vt:lpstr>ネオン</vt:lpstr>
      <vt:lpstr>トラベル</vt:lpstr>
      <vt:lpstr>グローバル</vt:lpstr>
      <vt:lpstr>クラリティ</vt:lpstr>
      <vt:lpstr>ワークシート</vt:lpstr>
      <vt:lpstr>グラフ</vt:lpstr>
      <vt:lpstr>現代の貿易　Ⅱ</vt:lpstr>
      <vt:lpstr>PowerPoint プレゼンテーション</vt:lpstr>
      <vt:lpstr>PowerPoint プレゼンテーション</vt:lpstr>
      <vt:lpstr>近年の国際通商システムの フレームワーク</vt:lpstr>
      <vt:lpstr>PowerPoint プレゼンテーション</vt:lpstr>
      <vt:lpstr>FTAの発効件数の推移</vt:lpstr>
      <vt:lpstr>表１　RTAの現状</vt:lpstr>
      <vt:lpstr>２　タイプ別RTA</vt:lpstr>
      <vt:lpstr>地域経済統合の背景</vt:lpstr>
      <vt:lpstr>地域経済統合の分類－バロッサ</vt:lpstr>
      <vt:lpstr>WTOの自由貿易協定に関する認識</vt:lpstr>
      <vt:lpstr>WTOにおけるFTA諸要件</vt:lpstr>
      <vt:lpstr>WTOにおけるFTA諸要件</vt:lpstr>
      <vt:lpstr>WTOにおけるFTA諸要件</vt:lpstr>
      <vt:lpstr>EU（欧州連合）</vt:lpstr>
      <vt:lpstr>経済規模比較（米国を基準とすると）</vt:lpstr>
      <vt:lpstr>PowerPoint プレゼンテーション</vt:lpstr>
      <vt:lpstr>PowerPoint プレゼンテーション</vt:lpstr>
      <vt:lpstr>EU成立の背景</vt:lpstr>
      <vt:lpstr>EUの効果</vt:lpstr>
      <vt:lpstr>ＥＵの域内貿易比率</vt:lpstr>
      <vt:lpstr>PowerPoint プレゼンテーション</vt:lpstr>
      <vt:lpstr>リスボン条約 2009年12月1日</vt:lpstr>
      <vt:lpstr>リスボン条約 2009年12月1日</vt:lpstr>
      <vt:lpstr>リスボン条約 2009年12月1日</vt:lpstr>
      <vt:lpstr>PowerPoint プレゼンテーション</vt:lpstr>
      <vt:lpstr>EU（欧州連合）</vt:lpstr>
      <vt:lpstr>ユーロ誕生の影響</vt:lpstr>
      <vt:lpstr>ユーロの国際通貨・金融体制への影響</vt:lpstr>
      <vt:lpstr>PowerPoint プレゼンテーション</vt:lpstr>
      <vt:lpstr>ユーロ当初不参加国 （4ヶ国の立場）</vt:lpstr>
      <vt:lpstr>ユーロ誕生後に残された課題</vt:lpstr>
      <vt:lpstr>PowerPoint プレゼンテーション</vt:lpstr>
      <vt:lpstr>PowerPoint プレゼンテーション</vt:lpstr>
      <vt:lpstr>PowerPoint プレゼンテーション</vt:lpstr>
      <vt:lpstr>PowerPoint プレゼンテーション</vt:lpstr>
      <vt:lpstr>日本経済新聞２０１０年５月16日</vt:lpstr>
      <vt:lpstr>ギリシャショック</vt:lpstr>
      <vt:lpstr>ギリシャの今後</vt:lpstr>
      <vt:lpstr>欧州危機の本質 （日本経済新聞2012年７月24日夕刊）</vt:lpstr>
      <vt:lpstr>PowerPoint プレゼンテーション</vt:lpstr>
      <vt:lpstr>ＮＡＦＴＡ（北米自由貿易協定） North America Free Trade Agreement </vt:lpstr>
      <vt:lpstr>市場アクセス（域内貿易創造）</vt:lpstr>
      <vt:lpstr>ＮＡＦＴＡの域内・域外貿易</vt:lpstr>
      <vt:lpstr>世界FDIに占めるNAFTAのシェア</vt:lpstr>
      <vt:lpstr>米国の対メキシコ直接投資の推移</vt:lpstr>
      <vt:lpstr>NAFTAの影響</vt:lpstr>
      <vt:lpstr>NAFTAの課題</vt:lpstr>
      <vt:lpstr>PowerPoint プレゼンテーション</vt:lpstr>
      <vt:lpstr>南米南部共同市場（メルコスール）  Mercado Comun del Sur </vt:lpstr>
      <vt:lpstr>南米南部共同市場（メルコスール）  Mercado Comun del Sur</vt:lpstr>
      <vt:lpstr>米州自由貿易地域（ＦＴＡＡ）</vt:lpstr>
      <vt:lpstr>Asia-Pacific Economic Cooperation (APEC) </vt:lpstr>
      <vt:lpstr> APECの基本理念 （ソウルAPEC宣言（91年）より） </vt:lpstr>
      <vt:lpstr>APECの基本理念</vt:lpstr>
      <vt:lpstr>ＡＰＥＣ ボゴール宣言 (’94. 11.15 ジャカルタ)</vt:lpstr>
      <vt:lpstr>ＡＰＥＣ首脳宣言の骨子 （’99　オークランド）</vt:lpstr>
      <vt:lpstr>AFTA（ASEAN 自由貿易地域　ASEAN Free Trade Area）</vt:lpstr>
      <vt:lpstr>PowerPoint プレゼンテーション</vt:lpstr>
      <vt:lpstr>PowerPoint プレゼンテーション</vt:lpstr>
      <vt:lpstr>日本のFTA </vt:lpstr>
      <vt:lpstr>ＦＴＡ（自由貿易協定）</vt:lpstr>
      <vt:lpstr>PowerPoint プレゼンテーション</vt:lpstr>
      <vt:lpstr>日本・メキシコ経済連携協定  (2005年４月発効）</vt:lpstr>
      <vt:lpstr>PowerPoint プレゼンテーション</vt:lpstr>
      <vt:lpstr>今後の経済連携協定の推進についての基本方針 </vt:lpstr>
      <vt:lpstr>交渉相手国・地域の決定に関する基準 </vt:lpstr>
      <vt:lpstr>東アジア諸国とのＥＰＡ交渉における双方の主要関心事項 </vt:lpstr>
      <vt:lpstr>PowerPoint プレゼンテーション</vt:lpstr>
      <vt:lpstr>PowerPoint プレゼンテーション</vt:lpstr>
      <vt:lpstr>PowerPoint プレゼンテーション</vt:lpstr>
      <vt:lpstr>PowerPoint プレゼンテーション</vt:lpstr>
      <vt:lpstr>地域経済統合の効果　１</vt:lpstr>
      <vt:lpstr>PowerPoint プレゼンテーション</vt:lpstr>
      <vt:lpstr>地域経済統合の効果　２</vt:lpstr>
      <vt:lpstr>地域統合の経済的効果影響</vt:lpstr>
      <vt:lpstr>経済同盟の静態分析</vt:lpstr>
      <vt:lpstr>ＦＴＡが多角的自由化を推進する主な理由 </vt:lpstr>
      <vt:lpstr>ＦＴＡが多角的自由化を阻害する主な理由</vt:lpstr>
    </vt:vector>
  </TitlesOfParts>
  <Company>富山大学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現代の貿易問題</dc:title>
  <dc:creator>岸本 寿生</dc:creator>
  <cp:lastModifiedBy>Toshio Kishimoto</cp:lastModifiedBy>
  <cp:revision>101</cp:revision>
  <dcterms:created xsi:type="dcterms:W3CDTF">2001-10-16T02:29:22Z</dcterms:created>
  <dcterms:modified xsi:type="dcterms:W3CDTF">2015-01-27T03:16:59Z</dcterms:modified>
</cp:coreProperties>
</file>