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3.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2" r:id="rId2"/>
    <p:sldMasterId id="2147483744" r:id="rId3"/>
    <p:sldMasterId id="2147483757" r:id="rId4"/>
    <p:sldMasterId id="2147483769" r:id="rId5"/>
    <p:sldMasterId id="2147483782" r:id="rId6"/>
  </p:sldMasterIdLst>
  <p:notesMasterIdLst>
    <p:notesMasterId r:id="rId45"/>
  </p:notesMasterIdLst>
  <p:handoutMasterIdLst>
    <p:handoutMasterId r:id="rId46"/>
  </p:handoutMasterIdLst>
  <p:sldIdLst>
    <p:sldId id="292" r:id="rId7"/>
    <p:sldId id="274" r:id="rId8"/>
    <p:sldId id="275" r:id="rId9"/>
    <p:sldId id="307" r:id="rId10"/>
    <p:sldId id="295" r:id="rId11"/>
    <p:sldId id="296" r:id="rId12"/>
    <p:sldId id="278" r:id="rId13"/>
    <p:sldId id="294" r:id="rId14"/>
    <p:sldId id="297" r:id="rId15"/>
    <p:sldId id="279" r:id="rId16"/>
    <p:sldId id="309" r:id="rId17"/>
    <p:sldId id="324" r:id="rId18"/>
    <p:sldId id="280" r:id="rId19"/>
    <p:sldId id="300" r:id="rId20"/>
    <p:sldId id="316" r:id="rId21"/>
    <p:sldId id="299" r:id="rId22"/>
    <p:sldId id="301" r:id="rId23"/>
    <p:sldId id="306" r:id="rId24"/>
    <p:sldId id="302" r:id="rId25"/>
    <p:sldId id="303" r:id="rId26"/>
    <p:sldId id="312" r:id="rId27"/>
    <p:sldId id="314" r:id="rId28"/>
    <p:sldId id="311" r:id="rId29"/>
    <p:sldId id="327" r:id="rId30"/>
    <p:sldId id="305" r:id="rId31"/>
    <p:sldId id="308" r:id="rId32"/>
    <p:sldId id="298" r:id="rId33"/>
    <p:sldId id="304" r:id="rId34"/>
    <p:sldId id="318" r:id="rId35"/>
    <p:sldId id="332" r:id="rId36"/>
    <p:sldId id="319" r:id="rId37"/>
    <p:sldId id="317" r:id="rId38"/>
    <p:sldId id="328" r:id="rId39"/>
    <p:sldId id="315" r:id="rId40"/>
    <p:sldId id="333" r:id="rId41"/>
    <p:sldId id="331" r:id="rId42"/>
    <p:sldId id="320" r:id="rId43"/>
    <p:sldId id="323" r:id="rId44"/>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3300"/>
    <a:srgbClr val="FFCC00"/>
    <a:srgbClr val="9933FF"/>
    <a:srgbClr val="FF0000"/>
    <a:srgbClr val="00FF00"/>
    <a:srgbClr val="3333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718" autoAdjust="0"/>
  </p:normalViewPr>
  <p:slideViewPr>
    <p:cSldViewPr>
      <p:cViewPr varScale="1">
        <p:scale>
          <a:sx n="39" d="100"/>
          <a:sy n="39" d="100"/>
        </p:scale>
        <p:origin x="76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135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T.Kishimoto\Documents\File%20B(&#25945;&#32946;)\&#35611;&#32681;&#38306;&#36899;\&#36031;&#26131;&#35542;PP&#36039;&#26009;\2011&#36031;&#26131;&#35542;&#26172;&#38291;&#20027;PP\2011&#36031;&#26131;&#35542;&#32113;&#35336;&#36039;&#26009;\&#23550;&#31859;&#33258;&#21205;&#36554;&#36664;&#20986;.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T.Kishimoto\Documents\File%20B(&#25945;&#32946;)\&#35611;&#32681;&#38306;&#36899;\&#36031;&#26131;&#35542;PP&#36039;&#26009;\2011&#36031;&#26131;&#35542;&#26172;&#38291;&#20027;PP\2011&#36031;&#26131;&#35542;&#32113;&#35336;&#36039;&#26009;\&#31859;&#22269;&#36031;&#26131;&#21454;&#25903;.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200"/>
            </a:pPr>
            <a:r>
              <a:rPr lang="ja-JP" sz="3200"/>
              <a:t>米国貿易収支</a:t>
            </a:r>
          </a:p>
        </c:rich>
      </c:tx>
      <c:overlay val="0"/>
    </c:title>
    <c:autoTitleDeleted val="0"/>
    <c:plotArea>
      <c:layout>
        <c:manualLayout>
          <c:layoutTarget val="inner"/>
          <c:xMode val="edge"/>
          <c:yMode val="edge"/>
          <c:x val="8.3318566600189173E-2"/>
          <c:y val="0.1109891263592051"/>
          <c:w val="0.89686161639191087"/>
          <c:h val="0.72780733177583568"/>
        </c:manualLayout>
      </c:layout>
      <c:barChart>
        <c:barDir val="col"/>
        <c:grouping val="clustered"/>
        <c:varyColors val="0"/>
        <c:ser>
          <c:idx val="0"/>
          <c:order val="0"/>
          <c:tx>
            <c:strRef>
              <c:f>対中対日!$B$4</c:f>
              <c:strCache>
                <c:ptCount val="1"/>
                <c:pt idx="0">
                  <c:v>対中輸出</c:v>
                </c:pt>
              </c:strCache>
            </c:strRef>
          </c:tx>
          <c:spPr>
            <a:solidFill>
              <a:srgbClr val="EC20A3"/>
            </a:solidFill>
          </c:spPr>
          <c:invertIfNegative val="0"/>
          <c:cat>
            <c:strRef>
              <c:f>対中対日!$A$5:$A$17</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対中対日!$B$5:$B$17</c:f>
              <c:numCache>
                <c:formatCode>#,##0</c:formatCode>
                <c:ptCount val="13"/>
                <c:pt idx="0">
                  <c:v>13117677381</c:v>
                </c:pt>
                <c:pt idx="1">
                  <c:v>16253029349</c:v>
                </c:pt>
                <c:pt idx="2">
                  <c:v>19234827272</c:v>
                </c:pt>
                <c:pt idx="3">
                  <c:v>22052678839</c:v>
                </c:pt>
                <c:pt idx="4">
                  <c:v>28418493321</c:v>
                </c:pt>
                <c:pt idx="5">
                  <c:v>34721007883</c:v>
                </c:pt>
                <c:pt idx="6">
                  <c:v>41836534397</c:v>
                </c:pt>
                <c:pt idx="7">
                  <c:v>55224162610</c:v>
                </c:pt>
                <c:pt idx="8">
                  <c:v>65238309506</c:v>
                </c:pt>
                <c:pt idx="9">
                  <c:v>71457072597</c:v>
                </c:pt>
                <c:pt idx="10">
                  <c:v>69576047992</c:v>
                </c:pt>
                <c:pt idx="11">
                  <c:v>91878263856</c:v>
                </c:pt>
                <c:pt idx="12">
                  <c:v>103939000000</c:v>
                </c:pt>
              </c:numCache>
            </c:numRef>
          </c:val>
        </c:ser>
        <c:ser>
          <c:idx val="1"/>
          <c:order val="1"/>
          <c:tx>
            <c:strRef>
              <c:f>対中対日!$C$4</c:f>
              <c:strCache>
                <c:ptCount val="1"/>
                <c:pt idx="0">
                  <c:v>対中輸入</c:v>
                </c:pt>
              </c:strCache>
            </c:strRef>
          </c:tx>
          <c:invertIfNegative val="0"/>
          <c:cat>
            <c:strRef>
              <c:f>対中対日!$A$5:$A$17</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対中対日!$C$5:$C$17</c:f>
              <c:numCache>
                <c:formatCode>#,##0</c:formatCode>
                <c:ptCount val="13"/>
                <c:pt idx="0">
                  <c:v>81785929599</c:v>
                </c:pt>
                <c:pt idx="1">
                  <c:v>100062958084</c:v>
                </c:pt>
                <c:pt idx="2">
                  <c:v>102280483580</c:v>
                </c:pt>
                <c:pt idx="3">
                  <c:v>125167885954</c:v>
                </c:pt>
                <c:pt idx="4">
                  <c:v>152379235541</c:v>
                </c:pt>
                <c:pt idx="5">
                  <c:v>196698977367</c:v>
                </c:pt>
                <c:pt idx="6">
                  <c:v>243462327349</c:v>
                </c:pt>
                <c:pt idx="7">
                  <c:v>287772785927</c:v>
                </c:pt>
                <c:pt idx="8">
                  <c:v>321507785372</c:v>
                </c:pt>
                <c:pt idx="9">
                  <c:v>337789782109</c:v>
                </c:pt>
                <c:pt idx="10">
                  <c:v>296402133906</c:v>
                </c:pt>
                <c:pt idx="11">
                  <c:v>364943808947</c:v>
                </c:pt>
                <c:pt idx="12">
                  <c:v>399362000000</c:v>
                </c:pt>
              </c:numCache>
            </c:numRef>
          </c:val>
        </c:ser>
        <c:ser>
          <c:idx val="3"/>
          <c:order val="3"/>
          <c:tx>
            <c:strRef>
              <c:f>対中対日!$E$4</c:f>
              <c:strCache>
                <c:ptCount val="1"/>
                <c:pt idx="0">
                  <c:v>対日輸出</c:v>
                </c:pt>
              </c:strCache>
            </c:strRef>
          </c:tx>
          <c:invertIfNegative val="0"/>
          <c:cat>
            <c:strRef>
              <c:f>対中対日!$A$5:$A$17</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対中対日!$E$5:$E$17</c:f>
              <c:numCache>
                <c:formatCode>#,##0</c:formatCode>
                <c:ptCount val="13"/>
                <c:pt idx="0">
                  <c:v>57483534617</c:v>
                </c:pt>
                <c:pt idx="1">
                  <c:v>65254366373</c:v>
                </c:pt>
                <c:pt idx="2">
                  <c:v>57639072234</c:v>
                </c:pt>
                <c:pt idx="3">
                  <c:v>51439625159</c:v>
                </c:pt>
                <c:pt idx="4">
                  <c:v>52063765389</c:v>
                </c:pt>
                <c:pt idx="5">
                  <c:v>54400163011</c:v>
                </c:pt>
                <c:pt idx="6">
                  <c:v>55409625490</c:v>
                </c:pt>
                <c:pt idx="7">
                  <c:v>59649180707</c:v>
                </c:pt>
                <c:pt idx="8">
                  <c:v>62664975645</c:v>
                </c:pt>
                <c:pt idx="9">
                  <c:v>66579152482</c:v>
                </c:pt>
                <c:pt idx="10">
                  <c:v>51179643638</c:v>
                </c:pt>
                <c:pt idx="11">
                  <c:v>60545481743</c:v>
                </c:pt>
                <c:pt idx="12">
                  <c:v>65706000000</c:v>
                </c:pt>
              </c:numCache>
            </c:numRef>
          </c:val>
        </c:ser>
        <c:ser>
          <c:idx val="4"/>
          <c:order val="4"/>
          <c:tx>
            <c:strRef>
              <c:f>対中対日!$F$4</c:f>
              <c:strCache>
                <c:ptCount val="1"/>
                <c:pt idx="0">
                  <c:v>対日輸入</c:v>
                </c:pt>
              </c:strCache>
            </c:strRef>
          </c:tx>
          <c:invertIfNegative val="0"/>
          <c:cat>
            <c:strRef>
              <c:f>対中対日!$A$5:$A$17</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対中対日!$F$5:$F$17</c:f>
              <c:numCache>
                <c:formatCode>#,##0</c:formatCode>
                <c:ptCount val="13"/>
                <c:pt idx="0">
                  <c:v>131403583536</c:v>
                </c:pt>
                <c:pt idx="1">
                  <c:v>146576577859</c:v>
                </c:pt>
                <c:pt idx="2">
                  <c:v>126601729336</c:v>
                </c:pt>
                <c:pt idx="3">
                  <c:v>121494230557</c:v>
                </c:pt>
                <c:pt idx="4">
                  <c:v>118028982083</c:v>
                </c:pt>
                <c:pt idx="5">
                  <c:v>129594659895</c:v>
                </c:pt>
                <c:pt idx="6">
                  <c:v>138091215669</c:v>
                </c:pt>
                <c:pt idx="7">
                  <c:v>148091153702</c:v>
                </c:pt>
                <c:pt idx="8">
                  <c:v>145463647704</c:v>
                </c:pt>
                <c:pt idx="9">
                  <c:v>139248199338</c:v>
                </c:pt>
                <c:pt idx="10">
                  <c:v>95949029813</c:v>
                </c:pt>
                <c:pt idx="11">
                  <c:v>120347787773</c:v>
                </c:pt>
                <c:pt idx="12">
                  <c:v>128925000000</c:v>
                </c:pt>
              </c:numCache>
            </c:numRef>
          </c:val>
        </c:ser>
        <c:dLbls>
          <c:showLegendKey val="0"/>
          <c:showVal val="0"/>
          <c:showCatName val="0"/>
          <c:showSerName val="0"/>
          <c:showPercent val="0"/>
          <c:showBubbleSize val="0"/>
        </c:dLbls>
        <c:gapWidth val="150"/>
        <c:axId val="505147368"/>
        <c:axId val="505147760"/>
      </c:barChart>
      <c:lineChart>
        <c:grouping val="standard"/>
        <c:varyColors val="0"/>
        <c:ser>
          <c:idx val="2"/>
          <c:order val="2"/>
          <c:tx>
            <c:strRef>
              <c:f>対中対日!$D$4</c:f>
              <c:strCache>
                <c:ptCount val="1"/>
                <c:pt idx="0">
                  <c:v>米中貿易収支</c:v>
                </c:pt>
              </c:strCache>
            </c:strRef>
          </c:tx>
          <c:spPr>
            <a:ln w="34925">
              <a:solidFill>
                <a:srgbClr val="FF0000"/>
              </a:solidFill>
            </a:ln>
          </c:spPr>
          <c:marker>
            <c:symbol val="none"/>
          </c:marker>
          <c:cat>
            <c:strRef>
              <c:f>対中対日!$A$5:$A$17</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対中対日!$D$5:$D$17</c:f>
              <c:numCache>
                <c:formatCode>#,##0</c:formatCode>
                <c:ptCount val="13"/>
                <c:pt idx="0">
                  <c:v>-68668252218</c:v>
                </c:pt>
                <c:pt idx="1">
                  <c:v>-83809928735</c:v>
                </c:pt>
                <c:pt idx="2">
                  <c:v>-83045656308</c:v>
                </c:pt>
                <c:pt idx="3">
                  <c:v>-103115207115</c:v>
                </c:pt>
                <c:pt idx="4">
                  <c:v>-123960742220</c:v>
                </c:pt>
                <c:pt idx="5">
                  <c:v>-161977969484</c:v>
                </c:pt>
                <c:pt idx="6">
                  <c:v>-201625792952</c:v>
                </c:pt>
                <c:pt idx="7">
                  <c:v>-232548623317</c:v>
                </c:pt>
                <c:pt idx="8">
                  <c:v>-256269475866</c:v>
                </c:pt>
                <c:pt idx="9">
                  <c:v>-266332709512</c:v>
                </c:pt>
                <c:pt idx="10">
                  <c:v>-226826085914</c:v>
                </c:pt>
                <c:pt idx="11">
                  <c:v>-273065545091</c:v>
                </c:pt>
                <c:pt idx="12">
                  <c:v>-295423000000</c:v>
                </c:pt>
              </c:numCache>
            </c:numRef>
          </c:val>
          <c:smooth val="0"/>
        </c:ser>
        <c:ser>
          <c:idx val="5"/>
          <c:order val="5"/>
          <c:tx>
            <c:strRef>
              <c:f>対中対日!$G$4</c:f>
              <c:strCache>
                <c:ptCount val="1"/>
                <c:pt idx="0">
                  <c:v>米日貿易収支</c:v>
                </c:pt>
              </c:strCache>
            </c:strRef>
          </c:tx>
          <c:spPr>
            <a:ln w="34925">
              <a:solidFill>
                <a:srgbClr val="00B0F0"/>
              </a:solidFill>
            </a:ln>
          </c:spPr>
          <c:marker>
            <c:symbol val="none"/>
          </c:marker>
          <c:cat>
            <c:strRef>
              <c:f>対中対日!$A$5:$A$17</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対中対日!$G$5:$G$17</c:f>
              <c:numCache>
                <c:formatCode>#,##0</c:formatCode>
                <c:ptCount val="13"/>
                <c:pt idx="0">
                  <c:v>-73920048919</c:v>
                </c:pt>
                <c:pt idx="1">
                  <c:v>-81322211486</c:v>
                </c:pt>
                <c:pt idx="2">
                  <c:v>-68962657102</c:v>
                </c:pt>
                <c:pt idx="3">
                  <c:v>-70054605398</c:v>
                </c:pt>
                <c:pt idx="4">
                  <c:v>-65965216694</c:v>
                </c:pt>
                <c:pt idx="5">
                  <c:v>-75194496884</c:v>
                </c:pt>
                <c:pt idx="6">
                  <c:v>-82681590179</c:v>
                </c:pt>
                <c:pt idx="7">
                  <c:v>-88441972995</c:v>
                </c:pt>
                <c:pt idx="8">
                  <c:v>-82798672059</c:v>
                </c:pt>
                <c:pt idx="9">
                  <c:v>-72669046856</c:v>
                </c:pt>
                <c:pt idx="10">
                  <c:v>-44769386175</c:v>
                </c:pt>
                <c:pt idx="11">
                  <c:v>-59802306030</c:v>
                </c:pt>
                <c:pt idx="12">
                  <c:v>-63219000000</c:v>
                </c:pt>
              </c:numCache>
            </c:numRef>
          </c:val>
          <c:smooth val="0"/>
        </c:ser>
        <c:dLbls>
          <c:showLegendKey val="0"/>
          <c:showVal val="0"/>
          <c:showCatName val="0"/>
          <c:showSerName val="0"/>
          <c:showPercent val="0"/>
          <c:showBubbleSize val="0"/>
        </c:dLbls>
        <c:marker val="1"/>
        <c:smooth val="0"/>
        <c:axId val="505147368"/>
        <c:axId val="505147760"/>
      </c:lineChart>
      <c:catAx>
        <c:axId val="505147368"/>
        <c:scaling>
          <c:orientation val="minMax"/>
        </c:scaling>
        <c:delete val="0"/>
        <c:axPos val="b"/>
        <c:numFmt formatCode="General" sourceLinked="0"/>
        <c:majorTickMark val="none"/>
        <c:minorTickMark val="none"/>
        <c:tickLblPos val="nextTo"/>
        <c:crossAx val="505147760"/>
        <c:crosses val="autoZero"/>
        <c:auto val="1"/>
        <c:lblAlgn val="ctr"/>
        <c:lblOffset val="100"/>
        <c:noMultiLvlLbl val="0"/>
      </c:catAx>
      <c:valAx>
        <c:axId val="505147760"/>
        <c:scaling>
          <c:orientation val="minMax"/>
          <c:max val="400000000000"/>
          <c:min val="-300000000000"/>
        </c:scaling>
        <c:delete val="0"/>
        <c:axPos val="l"/>
        <c:majorGridlines/>
        <c:numFmt formatCode="#,##0" sourceLinked="1"/>
        <c:majorTickMark val="none"/>
        <c:minorTickMark val="none"/>
        <c:tickLblPos val="nextTo"/>
        <c:crossAx val="505147368"/>
        <c:crosses val="autoZero"/>
        <c:crossBetween val="between"/>
        <c:dispUnits>
          <c:builtInUnit val="billions"/>
          <c:dispUnitsLbl>
            <c:layout>
              <c:manualLayout>
                <c:xMode val="edge"/>
                <c:yMode val="edge"/>
                <c:x val="2.9913452519904574E-2"/>
                <c:y val="2.0809783392460559E-2"/>
              </c:manualLayout>
            </c:layout>
            <c:tx>
              <c:rich>
                <a:bodyPr rot="0" vert="horz"/>
                <a:lstStyle/>
                <a:p>
                  <a:pPr>
                    <a:defRPr/>
                  </a:pPr>
                  <a:r>
                    <a:rPr lang="en-US"/>
                    <a:t>10</a:t>
                  </a:r>
                  <a:r>
                    <a:rPr lang="ja-JP"/>
                    <a:t>億</a:t>
                  </a:r>
                  <a:r>
                    <a:rPr lang="en-US"/>
                    <a:t>US</a:t>
                  </a:r>
                  <a:r>
                    <a:rPr lang="ja-JP"/>
                    <a:t>ドル</a:t>
                  </a:r>
                </a:p>
              </c:rich>
            </c:tx>
          </c:dispUnitsLbl>
        </c:dispUnits>
      </c:valAx>
    </c:plotArea>
    <c:legend>
      <c:legendPos val="b"/>
      <c:overlay val="0"/>
    </c:legend>
    <c:plotVisOnly val="1"/>
    <c:dispBlanksAs val="gap"/>
    <c:showDLblsOverMax val="0"/>
  </c:chart>
  <c:txPr>
    <a:bodyPr/>
    <a:lstStyle/>
    <a:p>
      <a:pPr>
        <a:defRPr sz="1400" b="1"/>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t>日本の米国への乗用車の輸出</a:t>
            </a:r>
          </a:p>
        </c:rich>
      </c:tx>
      <c:overlay val="0"/>
    </c:title>
    <c:autoTitleDeleted val="0"/>
    <c:plotArea>
      <c:layout>
        <c:manualLayout>
          <c:layoutTarget val="inner"/>
          <c:xMode val="edge"/>
          <c:yMode val="edge"/>
          <c:x val="7.320449117406734E-2"/>
          <c:y val="0.14647309141994977"/>
          <c:w val="0.89198595262829405"/>
          <c:h val="0.65184399060314679"/>
        </c:manualLayout>
      </c:layout>
      <c:barChart>
        <c:barDir val="col"/>
        <c:grouping val="clustered"/>
        <c:varyColors val="0"/>
        <c:ser>
          <c:idx val="0"/>
          <c:order val="0"/>
          <c:tx>
            <c:strRef>
              <c:f>対米輸出!$B$4</c:f>
              <c:strCache>
                <c:ptCount val="1"/>
                <c:pt idx="0">
                  <c:v>普通車</c:v>
                </c:pt>
              </c:strCache>
            </c:strRef>
          </c:tx>
          <c:invertIfNegative val="0"/>
          <c:cat>
            <c:numRef>
              <c:f>対米輸出!$A$5:$A$40</c:f>
              <c:numCache>
                <c:formatCode>General</c:formatCode>
                <c:ptCount val="3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numCache>
            </c:numRef>
          </c:cat>
          <c:val>
            <c:numRef>
              <c:f>対米輸出!$B$5:$B$40</c:f>
              <c:numCache>
                <c:formatCode>General</c:formatCode>
                <c:ptCount val="36"/>
                <c:pt idx="0">
                  <c:v>0</c:v>
                </c:pt>
                <c:pt idx="1">
                  <c:v>0</c:v>
                </c:pt>
                <c:pt idx="2">
                  <c:v>0</c:v>
                </c:pt>
                <c:pt idx="3">
                  <c:v>0</c:v>
                </c:pt>
                <c:pt idx="4" formatCode="#,##0">
                  <c:v>0</c:v>
                </c:pt>
                <c:pt idx="5" formatCode="#,##0">
                  <c:v>278069</c:v>
                </c:pt>
                <c:pt idx="6" formatCode="#,##0">
                  <c:v>327036</c:v>
                </c:pt>
                <c:pt idx="7" formatCode="#,##0">
                  <c:v>376901</c:v>
                </c:pt>
                <c:pt idx="8" formatCode="#,##0">
                  <c:v>340031</c:v>
                </c:pt>
                <c:pt idx="9" formatCode="#,##0">
                  <c:v>321065</c:v>
                </c:pt>
                <c:pt idx="10" formatCode="#,##0">
                  <c:v>353034</c:v>
                </c:pt>
                <c:pt idx="11" formatCode="#,##0">
                  <c:v>525037</c:v>
                </c:pt>
                <c:pt idx="12" formatCode="#,##0">
                  <c:v>670214</c:v>
                </c:pt>
                <c:pt idx="13" formatCode="#,##0">
                  <c:v>503936</c:v>
                </c:pt>
                <c:pt idx="14" formatCode="#,##0">
                  <c:v>759106</c:v>
                </c:pt>
                <c:pt idx="15" formatCode="#,##0">
                  <c:v>986162</c:v>
                </c:pt>
                <c:pt idx="16" formatCode="#,##0">
                  <c:v>918515</c:v>
                </c:pt>
                <c:pt idx="17" formatCode="#,##0">
                  <c:v>826055</c:v>
                </c:pt>
                <c:pt idx="18" formatCode="#,##0">
                  <c:v>818445</c:v>
                </c:pt>
                <c:pt idx="19" formatCode="#,##0">
                  <c:v>885071</c:v>
                </c:pt>
                <c:pt idx="20" formatCode="#,##0">
                  <c:v>774892</c:v>
                </c:pt>
                <c:pt idx="21" formatCode="#,##0">
                  <c:v>716484</c:v>
                </c:pt>
                <c:pt idx="22" formatCode="#,##0">
                  <c:v>932641</c:v>
                </c:pt>
                <c:pt idx="23" formatCode="#,##0">
                  <c:v>1054824</c:v>
                </c:pt>
                <c:pt idx="24" formatCode="#,##0">
                  <c:v>1314410</c:v>
                </c:pt>
                <c:pt idx="25" formatCode="#,##0">
                  <c:v>1406362</c:v>
                </c:pt>
                <c:pt idx="26" formatCode="#,##0">
                  <c:v>1388182</c:v>
                </c:pt>
                <c:pt idx="27" formatCode="#,##0">
                  <c:v>1550960</c:v>
                </c:pt>
                <c:pt idx="28" formatCode="#,##0">
                  <c:v>1362958</c:v>
                </c:pt>
                <c:pt idx="29" formatCode="#,##0">
                  <c:v>1355124</c:v>
                </c:pt>
                <c:pt idx="30" formatCode="#,##0">
                  <c:v>1488503</c:v>
                </c:pt>
                <c:pt idx="31" formatCode="#,##0">
                  <c:v>1903855</c:v>
                </c:pt>
                <c:pt idx="32" formatCode="#,##0">
                  <c:v>2008884</c:v>
                </c:pt>
                <c:pt idx="33" formatCode="#,##0">
                  <c:v>1727284</c:v>
                </c:pt>
                <c:pt idx="34" formatCode="#,##0">
                  <c:v>1020600</c:v>
                </c:pt>
                <c:pt idx="35" formatCode="#,##0">
                  <c:v>1325968</c:v>
                </c:pt>
              </c:numCache>
            </c:numRef>
          </c:val>
        </c:ser>
        <c:ser>
          <c:idx val="1"/>
          <c:order val="1"/>
          <c:tx>
            <c:strRef>
              <c:f>対米輸出!$C$4</c:f>
              <c:strCache>
                <c:ptCount val="1"/>
                <c:pt idx="0">
                  <c:v>小型車</c:v>
                </c:pt>
              </c:strCache>
            </c:strRef>
          </c:tx>
          <c:invertIfNegative val="0"/>
          <c:cat>
            <c:numRef>
              <c:f>対米輸出!$A$5:$A$40</c:f>
              <c:numCache>
                <c:formatCode>General</c:formatCode>
                <c:ptCount val="3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numCache>
            </c:numRef>
          </c:cat>
          <c:val>
            <c:numRef>
              <c:f>対米輸出!$C$5:$C$40</c:f>
              <c:numCache>
                <c:formatCode>#,##0</c:formatCode>
                <c:ptCount val="36"/>
                <c:pt idx="0">
                  <c:v>711901</c:v>
                </c:pt>
                <c:pt idx="1">
                  <c:v>1050685</c:v>
                </c:pt>
                <c:pt idx="2">
                  <c:v>1339022</c:v>
                </c:pt>
                <c:pt idx="3">
                  <c:v>1407669</c:v>
                </c:pt>
                <c:pt idx="4">
                  <c:v>1546739</c:v>
                </c:pt>
                <c:pt idx="5">
                  <c:v>1541022</c:v>
                </c:pt>
                <c:pt idx="6">
                  <c:v>1434367</c:v>
                </c:pt>
                <c:pt idx="7">
                  <c:v>1314905</c:v>
                </c:pt>
                <c:pt idx="8">
                  <c:v>1357821</c:v>
                </c:pt>
                <c:pt idx="9">
                  <c:v>1530790</c:v>
                </c:pt>
                <c:pt idx="10">
                  <c:v>1862777</c:v>
                </c:pt>
                <c:pt idx="11">
                  <c:v>1823419</c:v>
                </c:pt>
                <c:pt idx="12">
                  <c:v>1534439</c:v>
                </c:pt>
                <c:pt idx="13">
                  <c:v>1547382</c:v>
                </c:pt>
                <c:pt idx="14">
                  <c:v>1196368</c:v>
                </c:pt>
                <c:pt idx="15">
                  <c:v>889893</c:v>
                </c:pt>
                <c:pt idx="16">
                  <c:v>844772</c:v>
                </c:pt>
                <c:pt idx="17">
                  <c:v>758413</c:v>
                </c:pt>
                <c:pt idx="18">
                  <c:v>636108</c:v>
                </c:pt>
                <c:pt idx="19">
                  <c:v>556787</c:v>
                </c:pt>
                <c:pt idx="20">
                  <c:v>374807</c:v>
                </c:pt>
                <c:pt idx="21">
                  <c:v>330814</c:v>
                </c:pt>
                <c:pt idx="22">
                  <c:v>293989</c:v>
                </c:pt>
                <c:pt idx="23">
                  <c:v>219961</c:v>
                </c:pt>
                <c:pt idx="24">
                  <c:v>209887</c:v>
                </c:pt>
                <c:pt idx="25">
                  <c:v>235286</c:v>
                </c:pt>
                <c:pt idx="26">
                  <c:v>198121</c:v>
                </c:pt>
                <c:pt idx="27">
                  <c:v>267564</c:v>
                </c:pt>
                <c:pt idx="28">
                  <c:v>201887</c:v>
                </c:pt>
                <c:pt idx="29">
                  <c:v>168096</c:v>
                </c:pt>
                <c:pt idx="30">
                  <c:v>136182</c:v>
                </c:pt>
                <c:pt idx="31">
                  <c:v>302492</c:v>
                </c:pt>
                <c:pt idx="32">
                  <c:v>178115</c:v>
                </c:pt>
                <c:pt idx="33">
                  <c:v>328089</c:v>
                </c:pt>
                <c:pt idx="34">
                  <c:v>171541</c:v>
                </c:pt>
                <c:pt idx="35">
                  <c:v>190175</c:v>
                </c:pt>
              </c:numCache>
            </c:numRef>
          </c:val>
        </c:ser>
        <c:dLbls>
          <c:showLegendKey val="0"/>
          <c:showVal val="0"/>
          <c:showCatName val="0"/>
          <c:showSerName val="0"/>
          <c:showPercent val="0"/>
          <c:showBubbleSize val="0"/>
        </c:dLbls>
        <c:gapWidth val="150"/>
        <c:axId val="333515744"/>
        <c:axId val="491179472"/>
      </c:barChart>
      <c:lineChart>
        <c:grouping val="standard"/>
        <c:varyColors val="0"/>
        <c:ser>
          <c:idx val="2"/>
          <c:order val="2"/>
          <c:tx>
            <c:strRef>
              <c:f>対米輸出!$D$4</c:f>
              <c:strCache>
                <c:ptCount val="1"/>
                <c:pt idx="0">
                  <c:v>乗用車</c:v>
                </c:pt>
              </c:strCache>
            </c:strRef>
          </c:tx>
          <c:marker>
            <c:symbol val="none"/>
          </c:marker>
          <c:cat>
            <c:numRef>
              <c:f>対米輸出!$A$5:$A$40</c:f>
              <c:numCache>
                <c:formatCode>General</c:formatCode>
                <c:ptCount val="3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numCache>
            </c:numRef>
          </c:cat>
          <c:val>
            <c:numRef>
              <c:f>対米輸出!$D$5:$D$40</c:f>
              <c:numCache>
                <c:formatCode>#,##0</c:formatCode>
                <c:ptCount val="36"/>
                <c:pt idx="0">
                  <c:v>711902</c:v>
                </c:pt>
                <c:pt idx="1">
                  <c:v>1050685</c:v>
                </c:pt>
                <c:pt idx="2">
                  <c:v>1339023</c:v>
                </c:pt>
                <c:pt idx="3">
                  <c:v>1407669</c:v>
                </c:pt>
                <c:pt idx="4">
                  <c:v>1546740</c:v>
                </c:pt>
                <c:pt idx="5">
                  <c:v>1819092</c:v>
                </c:pt>
                <c:pt idx="6">
                  <c:v>1761403</c:v>
                </c:pt>
                <c:pt idx="7">
                  <c:v>1691806</c:v>
                </c:pt>
                <c:pt idx="8">
                  <c:v>1697852</c:v>
                </c:pt>
                <c:pt idx="9">
                  <c:v>1851855</c:v>
                </c:pt>
                <c:pt idx="10">
                  <c:v>2215811</c:v>
                </c:pt>
                <c:pt idx="11">
                  <c:v>2348456</c:v>
                </c:pt>
                <c:pt idx="12">
                  <c:v>2204653</c:v>
                </c:pt>
                <c:pt idx="13">
                  <c:v>2051318</c:v>
                </c:pt>
                <c:pt idx="14">
                  <c:v>1955474</c:v>
                </c:pt>
                <c:pt idx="15">
                  <c:v>1876055</c:v>
                </c:pt>
                <c:pt idx="16">
                  <c:v>1763288</c:v>
                </c:pt>
                <c:pt idx="17">
                  <c:v>1584468</c:v>
                </c:pt>
                <c:pt idx="18">
                  <c:v>1454553</c:v>
                </c:pt>
                <c:pt idx="19">
                  <c:v>1441858</c:v>
                </c:pt>
                <c:pt idx="20">
                  <c:v>1149699</c:v>
                </c:pt>
                <c:pt idx="21">
                  <c:v>1047298</c:v>
                </c:pt>
                <c:pt idx="22">
                  <c:v>1226630</c:v>
                </c:pt>
                <c:pt idx="23">
                  <c:v>1274785</c:v>
                </c:pt>
                <c:pt idx="24">
                  <c:v>1524297</c:v>
                </c:pt>
                <c:pt idx="25">
                  <c:v>1641678</c:v>
                </c:pt>
                <c:pt idx="26">
                  <c:v>1586343</c:v>
                </c:pt>
                <c:pt idx="27">
                  <c:v>1818524</c:v>
                </c:pt>
                <c:pt idx="28">
                  <c:v>1564845</c:v>
                </c:pt>
                <c:pt idx="29">
                  <c:v>1523220</c:v>
                </c:pt>
                <c:pt idx="30">
                  <c:v>1624685</c:v>
                </c:pt>
                <c:pt idx="31">
                  <c:v>2206347</c:v>
                </c:pt>
                <c:pt idx="32">
                  <c:v>2186999</c:v>
                </c:pt>
                <c:pt idx="33">
                  <c:v>2055373</c:v>
                </c:pt>
                <c:pt idx="34">
                  <c:v>1192146</c:v>
                </c:pt>
                <c:pt idx="35">
                  <c:v>1516160</c:v>
                </c:pt>
              </c:numCache>
            </c:numRef>
          </c:val>
          <c:smooth val="0"/>
        </c:ser>
        <c:dLbls>
          <c:showLegendKey val="0"/>
          <c:showVal val="0"/>
          <c:showCatName val="0"/>
          <c:showSerName val="0"/>
          <c:showPercent val="0"/>
          <c:showBubbleSize val="0"/>
        </c:dLbls>
        <c:marker val="1"/>
        <c:smooth val="0"/>
        <c:axId val="333515744"/>
        <c:axId val="491179472"/>
      </c:lineChart>
      <c:catAx>
        <c:axId val="333515744"/>
        <c:scaling>
          <c:orientation val="minMax"/>
        </c:scaling>
        <c:delete val="0"/>
        <c:axPos val="b"/>
        <c:numFmt formatCode="General" sourceLinked="1"/>
        <c:majorTickMark val="none"/>
        <c:minorTickMark val="none"/>
        <c:tickLblPos val="nextTo"/>
        <c:txPr>
          <a:bodyPr rot="-3480000"/>
          <a:lstStyle/>
          <a:p>
            <a:pPr>
              <a:defRPr sz="1200"/>
            </a:pPr>
            <a:endParaRPr lang="ja-JP"/>
          </a:p>
        </c:txPr>
        <c:crossAx val="491179472"/>
        <c:crosses val="autoZero"/>
        <c:auto val="1"/>
        <c:lblAlgn val="ctr"/>
        <c:lblOffset val="100"/>
        <c:noMultiLvlLbl val="0"/>
      </c:catAx>
      <c:valAx>
        <c:axId val="491179472"/>
        <c:scaling>
          <c:orientation val="minMax"/>
          <c:max val="2500000"/>
        </c:scaling>
        <c:delete val="0"/>
        <c:axPos val="l"/>
        <c:majorGridlines/>
        <c:numFmt formatCode="General" sourceLinked="1"/>
        <c:majorTickMark val="none"/>
        <c:minorTickMark val="none"/>
        <c:tickLblPos val="nextTo"/>
        <c:crossAx val="333515744"/>
        <c:crosses val="autoZero"/>
        <c:crossBetween val="between"/>
        <c:dispUnits>
          <c:builtInUnit val="thousands"/>
          <c:dispUnitsLbl>
            <c:layout>
              <c:manualLayout>
                <c:xMode val="edge"/>
                <c:yMode val="edge"/>
                <c:x val="7.2222222222222215E-2"/>
                <c:y val="4.0826121224642832E-2"/>
              </c:manualLayout>
            </c:layout>
            <c:tx>
              <c:rich>
                <a:bodyPr rot="0" vert="horz"/>
                <a:lstStyle/>
                <a:p>
                  <a:pPr>
                    <a:defRPr/>
                  </a:pPr>
                  <a:r>
                    <a:rPr lang="ja-JP"/>
                    <a:t>千台</a:t>
                  </a:r>
                </a:p>
              </c:rich>
            </c:tx>
          </c:dispUnitsLbl>
        </c:dispUnits>
      </c:valAx>
    </c:plotArea>
    <c:legend>
      <c:legendPos val="b"/>
      <c:overlay val="0"/>
    </c:legend>
    <c:plotVisOnly val="1"/>
    <c:dispBlanksAs val="gap"/>
    <c:showDLblsOverMax val="0"/>
  </c:chart>
  <c:txPr>
    <a:bodyPr/>
    <a:lstStyle/>
    <a:p>
      <a:pPr>
        <a:defRPr sz="1600" b="1"/>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t>日本の自動車メーカの海外生産</a:t>
            </a:r>
          </a:p>
        </c:rich>
      </c:tx>
      <c:overlay val="0"/>
    </c:title>
    <c:autoTitleDeleted val="0"/>
    <c:plotArea>
      <c:layout>
        <c:manualLayout>
          <c:layoutTarget val="inner"/>
          <c:xMode val="edge"/>
          <c:yMode val="edge"/>
          <c:x val="0.11959951881014873"/>
          <c:y val="0.16531277340332459"/>
          <c:w val="0.77331474190726157"/>
          <c:h val="0.60678805774278211"/>
        </c:manualLayout>
      </c:layout>
      <c:barChart>
        <c:barDir val="col"/>
        <c:grouping val="clustered"/>
        <c:varyColors val="0"/>
        <c:ser>
          <c:idx val="8"/>
          <c:order val="0"/>
          <c:tx>
            <c:strRef>
              <c:f>'JAMA - 海外生産1'!$B$1</c:f>
              <c:strCache>
                <c:ptCount val="1"/>
                <c:pt idx="0">
                  <c:v>アジア</c:v>
                </c:pt>
              </c:strCache>
            </c:strRef>
          </c:tx>
          <c:spPr>
            <a:solidFill>
              <a:srgbClr val="FF0000"/>
            </a:solidFill>
          </c:spPr>
          <c:invertIfNegative val="0"/>
          <c:cat>
            <c:strRef>
              <c:f>'JAMA - 海外生産1'!$A$2:$A$29</c:f>
              <c:strCach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strCache>
            </c:strRef>
          </c:cat>
          <c:val>
            <c:numRef>
              <c:f>'JAMA - 海外生産1'!$B$2:$B$29</c:f>
              <c:numCache>
                <c:formatCode>#,##0_);[Red]\(#,##0\)</c:formatCode>
                <c:ptCount val="28"/>
                <c:pt idx="0">
                  <c:v>208589</c:v>
                </c:pt>
                <c:pt idx="1">
                  <c:v>282912</c:v>
                </c:pt>
                <c:pt idx="2">
                  <c:v>355758</c:v>
                </c:pt>
                <c:pt idx="3">
                  <c:v>456489</c:v>
                </c:pt>
                <c:pt idx="4">
                  <c:v>597402</c:v>
                </c:pt>
                <c:pt idx="5">
                  <c:v>952390</c:v>
                </c:pt>
                <c:pt idx="6">
                  <c:v>1035715</c:v>
                </c:pt>
                <c:pt idx="7">
                  <c:v>1120430</c:v>
                </c:pt>
                <c:pt idx="8">
                  <c:v>1315346</c:v>
                </c:pt>
                <c:pt idx="9">
                  <c:v>1553585</c:v>
                </c:pt>
                <c:pt idx="10">
                  <c:v>1882850</c:v>
                </c:pt>
                <c:pt idx="11">
                  <c:v>1950621</c:v>
                </c:pt>
                <c:pt idx="12">
                  <c:v>2003286</c:v>
                </c:pt>
                <c:pt idx="13">
                  <c:v>1215202</c:v>
                </c:pt>
                <c:pt idx="14">
                  <c:v>1547671</c:v>
                </c:pt>
                <c:pt idx="15">
                  <c:v>1673740</c:v>
                </c:pt>
                <c:pt idx="16">
                  <c:v>1872521</c:v>
                </c:pt>
                <c:pt idx="17">
                  <c:v>2380621</c:v>
                </c:pt>
                <c:pt idx="18">
                  <c:v>3007348</c:v>
                </c:pt>
                <c:pt idx="19">
                  <c:v>3638978</c:v>
                </c:pt>
                <c:pt idx="20">
                  <c:v>3964209</c:v>
                </c:pt>
                <c:pt idx="21">
                  <c:v>4129856</c:v>
                </c:pt>
                <c:pt idx="22">
                  <c:v>4523751</c:v>
                </c:pt>
                <c:pt idx="23">
                  <c:v>4877074</c:v>
                </c:pt>
                <c:pt idx="24">
                  <c:v>5145418</c:v>
                </c:pt>
                <c:pt idx="25">
                  <c:v>7127042</c:v>
                </c:pt>
                <c:pt idx="26">
                  <c:v>7547127</c:v>
                </c:pt>
                <c:pt idx="27" formatCode="#,##0">
                  <c:v>8502741</c:v>
                </c:pt>
              </c:numCache>
            </c:numRef>
          </c:val>
        </c:ser>
        <c:ser>
          <c:idx val="0"/>
          <c:order val="1"/>
          <c:tx>
            <c:strRef>
              <c:f>'JAMA - 海外生産1'!$D$1</c:f>
              <c:strCache>
                <c:ptCount val="1"/>
                <c:pt idx="0">
                  <c:v>欧州</c:v>
                </c:pt>
              </c:strCache>
            </c:strRef>
          </c:tx>
          <c:invertIfNegative val="0"/>
          <c:cat>
            <c:strRef>
              <c:f>'JAMA - 海外生産1'!$A$2:$A$29</c:f>
              <c:strCach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strCache>
            </c:strRef>
          </c:cat>
          <c:val>
            <c:numRef>
              <c:f>'JAMA - 海外生産1'!$D$2:$D$29</c:f>
              <c:numCache>
                <c:formatCode>#,##0_);[Red]\(#,##0\)</c:formatCode>
                <c:ptCount val="28"/>
                <c:pt idx="0">
                  <c:v>44658</c:v>
                </c:pt>
                <c:pt idx="1">
                  <c:v>75163</c:v>
                </c:pt>
                <c:pt idx="2">
                  <c:v>102943</c:v>
                </c:pt>
                <c:pt idx="3">
                  <c:v>132129</c:v>
                </c:pt>
                <c:pt idx="4">
                  <c:v>205005</c:v>
                </c:pt>
                <c:pt idx="5">
                  <c:v>226613</c:v>
                </c:pt>
                <c:pt idx="6">
                  <c:v>285994</c:v>
                </c:pt>
                <c:pt idx="7">
                  <c:v>358601</c:v>
                </c:pt>
                <c:pt idx="8">
                  <c:v>496574</c:v>
                </c:pt>
                <c:pt idx="9">
                  <c:v>502332</c:v>
                </c:pt>
                <c:pt idx="10">
                  <c:v>641573</c:v>
                </c:pt>
                <c:pt idx="11">
                  <c:v>738378</c:v>
                </c:pt>
                <c:pt idx="12">
                  <c:v>814689</c:v>
                </c:pt>
                <c:pt idx="13">
                  <c:v>920985</c:v>
                </c:pt>
                <c:pt idx="14">
                  <c:v>929303</c:v>
                </c:pt>
                <c:pt idx="15">
                  <c:v>953170</c:v>
                </c:pt>
                <c:pt idx="16">
                  <c:v>1032004</c:v>
                </c:pt>
                <c:pt idx="17">
                  <c:v>1153059</c:v>
                </c:pt>
                <c:pt idx="18">
                  <c:v>1338476</c:v>
                </c:pt>
                <c:pt idx="19">
                  <c:v>1454903</c:v>
                </c:pt>
                <c:pt idx="20">
                  <c:v>1545355</c:v>
                </c:pt>
                <c:pt idx="21">
                  <c:v>1702836</c:v>
                </c:pt>
                <c:pt idx="22">
                  <c:v>1976407</c:v>
                </c:pt>
                <c:pt idx="23">
                  <c:v>1876109</c:v>
                </c:pt>
                <c:pt idx="24">
                  <c:v>1228294</c:v>
                </c:pt>
                <c:pt idx="25">
                  <c:v>1356126</c:v>
                </c:pt>
                <c:pt idx="26">
                  <c:v>1410628</c:v>
                </c:pt>
                <c:pt idx="27" formatCode="General">
                  <c:v>1484110</c:v>
                </c:pt>
              </c:numCache>
            </c:numRef>
          </c:val>
        </c:ser>
        <c:ser>
          <c:idx val="2"/>
          <c:order val="2"/>
          <c:tx>
            <c:strRef>
              <c:f>'JAMA - 海外生産1'!$F$1</c:f>
              <c:strCache>
                <c:ptCount val="1"/>
                <c:pt idx="0">
                  <c:v>北米</c:v>
                </c:pt>
              </c:strCache>
            </c:strRef>
          </c:tx>
          <c:invertIfNegative val="0"/>
          <c:cat>
            <c:strRef>
              <c:f>'JAMA - 海外生産1'!$A$2:$A$29</c:f>
              <c:strCach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strCache>
            </c:strRef>
          </c:cat>
          <c:val>
            <c:numRef>
              <c:f>'JAMA - 海外生産1'!$F$2:$F$29</c:f>
              <c:numCache>
                <c:formatCode>#,##0_);[Red]\(#,##0\)</c:formatCode>
                <c:ptCount val="28"/>
                <c:pt idx="0">
                  <c:v>296569</c:v>
                </c:pt>
                <c:pt idx="1">
                  <c:v>426087</c:v>
                </c:pt>
                <c:pt idx="2">
                  <c:v>608446</c:v>
                </c:pt>
                <c:pt idx="3">
                  <c:v>723396</c:v>
                </c:pt>
                <c:pt idx="4">
                  <c:v>1040868</c:v>
                </c:pt>
                <c:pt idx="5">
                  <c:v>1570114</c:v>
                </c:pt>
                <c:pt idx="6">
                  <c:v>1684964</c:v>
                </c:pt>
                <c:pt idx="7">
                  <c:v>1853097</c:v>
                </c:pt>
                <c:pt idx="8">
                  <c:v>2030478</c:v>
                </c:pt>
                <c:pt idx="9">
                  <c:v>2346619</c:v>
                </c:pt>
                <c:pt idx="10">
                  <c:v>2595436</c:v>
                </c:pt>
                <c:pt idx="11">
                  <c:v>2641451</c:v>
                </c:pt>
                <c:pt idx="12">
                  <c:v>2664588</c:v>
                </c:pt>
                <c:pt idx="13">
                  <c:v>2674299</c:v>
                </c:pt>
                <c:pt idx="14">
                  <c:v>2797175</c:v>
                </c:pt>
                <c:pt idx="15">
                  <c:v>2991924</c:v>
                </c:pt>
                <c:pt idx="16">
                  <c:v>3061612</c:v>
                </c:pt>
                <c:pt idx="17">
                  <c:v>3375453</c:v>
                </c:pt>
                <c:pt idx="18">
                  <c:v>3487012</c:v>
                </c:pt>
                <c:pt idx="19">
                  <c:v>3840744</c:v>
                </c:pt>
                <c:pt idx="20">
                  <c:v>4080713</c:v>
                </c:pt>
                <c:pt idx="21">
                  <c:v>4001639</c:v>
                </c:pt>
                <c:pt idx="22">
                  <c:v>4049068</c:v>
                </c:pt>
                <c:pt idx="23">
                  <c:v>3576246</c:v>
                </c:pt>
                <c:pt idx="24">
                  <c:v>2687527</c:v>
                </c:pt>
                <c:pt idx="25">
                  <c:v>3390095</c:v>
                </c:pt>
                <c:pt idx="26">
                  <c:v>3068979</c:v>
                </c:pt>
                <c:pt idx="27" formatCode="#,##0">
                  <c:v>4253871</c:v>
                </c:pt>
              </c:numCache>
            </c:numRef>
          </c:val>
        </c:ser>
        <c:dLbls>
          <c:showLegendKey val="0"/>
          <c:showVal val="0"/>
          <c:showCatName val="0"/>
          <c:showSerName val="0"/>
          <c:showPercent val="0"/>
          <c:showBubbleSize val="0"/>
        </c:dLbls>
        <c:gapWidth val="150"/>
        <c:axId val="577205296"/>
        <c:axId val="326416376"/>
      </c:barChart>
      <c:lineChart>
        <c:grouping val="standard"/>
        <c:varyColors val="0"/>
        <c:ser>
          <c:idx val="7"/>
          <c:order val="3"/>
          <c:tx>
            <c:strRef>
              <c:f>'JAMA - 海外生産1'!$K$1</c:f>
              <c:strCache>
                <c:ptCount val="1"/>
                <c:pt idx="0">
                  <c:v>全世界</c:v>
                </c:pt>
              </c:strCache>
            </c:strRef>
          </c:tx>
          <c:spPr>
            <a:ln w="31750" cap="flat">
              <a:solidFill>
                <a:srgbClr val="0070C0"/>
              </a:solidFill>
              <a:round/>
            </a:ln>
          </c:spPr>
          <c:cat>
            <c:strRef>
              <c:f>'JAMA - 海外生産1'!$A$2:$A$27</c:f>
              <c:strCache>
                <c:ptCount val="2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strCache>
            </c:strRef>
          </c:cat>
          <c:val>
            <c:numRef>
              <c:f>'JAMA - 海外生産1'!$K$2:$K$29</c:f>
              <c:numCache>
                <c:formatCode>#,##0_);[Red]\(#,##0\)</c:formatCode>
                <c:ptCount val="28"/>
                <c:pt idx="0">
                  <c:v>891142</c:v>
                </c:pt>
                <c:pt idx="1">
                  <c:v>1123386</c:v>
                </c:pt>
                <c:pt idx="2">
                  <c:v>1433075</c:v>
                </c:pt>
                <c:pt idx="3">
                  <c:v>1734879</c:v>
                </c:pt>
                <c:pt idx="4">
                  <c:v>2339127</c:v>
                </c:pt>
                <c:pt idx="5">
                  <c:v>3264940</c:v>
                </c:pt>
                <c:pt idx="6">
                  <c:v>3481725</c:v>
                </c:pt>
                <c:pt idx="7">
                  <c:v>3804065</c:v>
                </c:pt>
                <c:pt idx="8">
                  <c:v>4339954</c:v>
                </c:pt>
                <c:pt idx="9">
                  <c:v>4896074</c:v>
                </c:pt>
                <c:pt idx="10">
                  <c:v>5559480</c:v>
                </c:pt>
                <c:pt idx="11">
                  <c:v>5784252</c:v>
                </c:pt>
                <c:pt idx="12">
                  <c:v>5991484</c:v>
                </c:pt>
                <c:pt idx="13">
                  <c:v>5371171</c:v>
                </c:pt>
                <c:pt idx="14">
                  <c:v>5780143</c:v>
                </c:pt>
                <c:pt idx="15">
                  <c:v>6288192</c:v>
                </c:pt>
                <c:pt idx="16">
                  <c:v>6679593</c:v>
                </c:pt>
                <c:pt idx="17">
                  <c:v>7652466</c:v>
                </c:pt>
                <c:pt idx="18">
                  <c:v>8607563</c:v>
                </c:pt>
                <c:pt idx="19">
                  <c:v>9797551</c:v>
                </c:pt>
                <c:pt idx="20">
                  <c:v>10606157</c:v>
                </c:pt>
                <c:pt idx="21">
                  <c:v>10972243</c:v>
                </c:pt>
                <c:pt idx="22">
                  <c:v>11859709</c:v>
                </c:pt>
                <c:pt idx="23">
                  <c:v>11651554</c:v>
                </c:pt>
                <c:pt idx="24">
                  <c:v>10117520</c:v>
                </c:pt>
                <c:pt idx="25">
                  <c:v>13181554</c:v>
                </c:pt>
                <c:pt idx="26">
                  <c:v>13383629</c:v>
                </c:pt>
                <c:pt idx="27" formatCode="#,##0">
                  <c:v>15825398</c:v>
                </c:pt>
              </c:numCache>
            </c:numRef>
          </c:val>
          <c:smooth val="1"/>
        </c:ser>
        <c:dLbls>
          <c:showLegendKey val="0"/>
          <c:showVal val="0"/>
          <c:showCatName val="0"/>
          <c:showSerName val="0"/>
          <c:showPercent val="0"/>
          <c:showBubbleSize val="0"/>
        </c:dLbls>
        <c:marker val="1"/>
        <c:smooth val="0"/>
        <c:axId val="332502592"/>
        <c:axId val="332504552"/>
      </c:lineChart>
      <c:catAx>
        <c:axId val="577205296"/>
        <c:scaling>
          <c:orientation val="minMax"/>
        </c:scaling>
        <c:delete val="0"/>
        <c:axPos val="b"/>
        <c:numFmt formatCode="General" sourceLinked="0"/>
        <c:majorTickMark val="none"/>
        <c:minorTickMark val="none"/>
        <c:tickLblPos val="nextTo"/>
        <c:txPr>
          <a:bodyPr rot="-3540000"/>
          <a:lstStyle/>
          <a:p>
            <a:pPr>
              <a:defRPr/>
            </a:pPr>
            <a:endParaRPr lang="ja-JP"/>
          </a:p>
        </c:txPr>
        <c:crossAx val="326416376"/>
        <c:crosses val="autoZero"/>
        <c:auto val="1"/>
        <c:lblAlgn val="ctr"/>
        <c:lblOffset val="100"/>
        <c:noMultiLvlLbl val="0"/>
      </c:catAx>
      <c:valAx>
        <c:axId val="326416376"/>
        <c:scaling>
          <c:orientation val="minMax"/>
        </c:scaling>
        <c:delete val="0"/>
        <c:axPos val="l"/>
        <c:majorGridlines/>
        <c:numFmt formatCode="#,##0_);[Red]\(#,##0\)" sourceLinked="1"/>
        <c:majorTickMark val="none"/>
        <c:minorTickMark val="none"/>
        <c:tickLblPos val="nextTo"/>
        <c:crossAx val="577205296"/>
        <c:crosses val="autoZero"/>
        <c:crossBetween val="between"/>
        <c:dispUnits>
          <c:builtInUnit val="tenThousands"/>
          <c:dispUnitsLbl>
            <c:layout>
              <c:manualLayout>
                <c:xMode val="edge"/>
                <c:yMode val="edge"/>
                <c:x val="3.0555555555555555E-2"/>
                <c:y val="2.1794254884806068E-2"/>
              </c:manualLayout>
            </c:layout>
            <c:tx>
              <c:rich>
                <a:bodyPr rot="0" vert="horz"/>
                <a:lstStyle/>
                <a:p>
                  <a:pPr>
                    <a:defRPr/>
                  </a:pPr>
                  <a:r>
                    <a:rPr lang="ja-JP"/>
                    <a:t>万台</a:t>
                  </a:r>
                </a:p>
              </c:rich>
            </c:tx>
          </c:dispUnitsLbl>
        </c:dispUnits>
      </c:valAx>
      <c:valAx>
        <c:axId val="332504552"/>
        <c:scaling>
          <c:orientation val="minMax"/>
        </c:scaling>
        <c:delete val="0"/>
        <c:axPos val="r"/>
        <c:numFmt formatCode="#,##0_);[Red]\(#,##0\)" sourceLinked="1"/>
        <c:majorTickMark val="out"/>
        <c:minorTickMark val="none"/>
        <c:tickLblPos val="nextTo"/>
        <c:crossAx val="332502592"/>
        <c:crosses val="max"/>
        <c:crossBetween val="between"/>
        <c:dispUnits>
          <c:builtInUnit val="tenThousands"/>
          <c:dispUnitsLbl>
            <c:layout>
              <c:manualLayout>
                <c:xMode val="edge"/>
                <c:yMode val="edge"/>
                <c:x val="0.89506933508311459"/>
                <c:y val="4.4942403032954215E-2"/>
              </c:manualLayout>
            </c:layout>
            <c:tx>
              <c:rich>
                <a:bodyPr rot="0" vert="horz"/>
                <a:lstStyle/>
                <a:p>
                  <a:pPr>
                    <a:defRPr/>
                  </a:pPr>
                  <a:r>
                    <a:rPr lang="ja-JP"/>
                    <a:t>万台</a:t>
                  </a:r>
                </a:p>
              </c:rich>
            </c:tx>
          </c:dispUnitsLbl>
        </c:dispUnits>
      </c:valAx>
      <c:catAx>
        <c:axId val="332502592"/>
        <c:scaling>
          <c:orientation val="minMax"/>
        </c:scaling>
        <c:delete val="1"/>
        <c:axPos val="b"/>
        <c:numFmt formatCode="General" sourceLinked="1"/>
        <c:majorTickMark val="out"/>
        <c:minorTickMark val="none"/>
        <c:tickLblPos val="nextTo"/>
        <c:crossAx val="332504552"/>
        <c:crosses val="autoZero"/>
        <c:auto val="1"/>
        <c:lblAlgn val="ctr"/>
        <c:lblOffset val="100"/>
        <c:noMultiLvlLbl val="0"/>
      </c:catAx>
    </c:plotArea>
    <c:legend>
      <c:legendPos val="b"/>
      <c:overlay val="0"/>
    </c:legend>
    <c:plotVisOnly val="1"/>
    <c:dispBlanksAs val="gap"/>
    <c:showDLblsOverMax val="0"/>
  </c:chart>
  <c:txPr>
    <a:bodyPr/>
    <a:lstStyle/>
    <a:p>
      <a:pPr>
        <a:defRPr sz="2000"/>
      </a:pPr>
      <a:endParaRPr lang="ja-JP"/>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t>対米輸出と現地生産</a:t>
            </a:r>
          </a:p>
        </c:rich>
      </c:tx>
      <c:overlay val="0"/>
    </c:title>
    <c:autoTitleDeleted val="0"/>
    <c:plotArea>
      <c:layout>
        <c:manualLayout>
          <c:layoutTarget val="inner"/>
          <c:xMode val="edge"/>
          <c:yMode val="edge"/>
          <c:x val="0.12838031418412552"/>
          <c:y val="0.15184125544516361"/>
          <c:w val="0.84528814285154208"/>
          <c:h val="0.64847452968902453"/>
        </c:manualLayout>
      </c:layout>
      <c:barChart>
        <c:barDir val="col"/>
        <c:grouping val="clustered"/>
        <c:varyColors val="0"/>
        <c:ser>
          <c:idx val="0"/>
          <c:order val="0"/>
          <c:tx>
            <c:strRef>
              <c:f>米国輸出と現地生産!$B$11</c:f>
              <c:strCache>
                <c:ptCount val="1"/>
                <c:pt idx="0">
                  <c:v>対米輸出</c:v>
                </c:pt>
              </c:strCache>
            </c:strRef>
          </c:tx>
          <c:invertIfNegative val="0"/>
          <c:cat>
            <c:numRef>
              <c:f>米国輸出と現地生産!$A$12:$A$39</c:f>
              <c:numCache>
                <c:formatCode>General</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米国輸出と現地生産!$B$12:$B$39</c:f>
              <c:numCache>
                <c:formatCode>#,##0</c:formatCode>
                <c:ptCount val="28"/>
                <c:pt idx="0">
                  <c:v>2215811</c:v>
                </c:pt>
                <c:pt idx="1">
                  <c:v>2348456</c:v>
                </c:pt>
                <c:pt idx="2">
                  <c:v>2204653</c:v>
                </c:pt>
                <c:pt idx="3">
                  <c:v>2051318</c:v>
                </c:pt>
                <c:pt idx="4">
                  <c:v>1955474</c:v>
                </c:pt>
                <c:pt idx="5">
                  <c:v>1876055</c:v>
                </c:pt>
                <c:pt idx="6">
                  <c:v>1763288</c:v>
                </c:pt>
                <c:pt idx="7">
                  <c:v>1584468</c:v>
                </c:pt>
                <c:pt idx="8">
                  <c:v>1454553</c:v>
                </c:pt>
                <c:pt idx="9">
                  <c:v>1441858</c:v>
                </c:pt>
                <c:pt idx="10">
                  <c:v>1149699</c:v>
                </c:pt>
                <c:pt idx="11">
                  <c:v>1047298</c:v>
                </c:pt>
                <c:pt idx="12">
                  <c:v>1226630</c:v>
                </c:pt>
                <c:pt idx="13">
                  <c:v>1274785</c:v>
                </c:pt>
                <c:pt idx="14">
                  <c:v>1524297</c:v>
                </c:pt>
                <c:pt idx="15">
                  <c:v>1641678</c:v>
                </c:pt>
                <c:pt idx="16">
                  <c:v>1586343</c:v>
                </c:pt>
                <c:pt idx="17">
                  <c:v>1818524</c:v>
                </c:pt>
                <c:pt idx="18">
                  <c:v>1564845</c:v>
                </c:pt>
                <c:pt idx="19">
                  <c:v>1523220</c:v>
                </c:pt>
                <c:pt idx="20">
                  <c:v>1624685</c:v>
                </c:pt>
                <c:pt idx="21">
                  <c:v>2206347</c:v>
                </c:pt>
                <c:pt idx="22">
                  <c:v>2186999</c:v>
                </c:pt>
                <c:pt idx="23">
                  <c:v>2055373</c:v>
                </c:pt>
                <c:pt idx="24">
                  <c:v>1192146</c:v>
                </c:pt>
                <c:pt idx="25">
                  <c:v>1516160</c:v>
                </c:pt>
                <c:pt idx="26">
                  <c:v>1406575</c:v>
                </c:pt>
                <c:pt idx="27">
                  <c:v>1677516</c:v>
                </c:pt>
              </c:numCache>
            </c:numRef>
          </c:val>
        </c:ser>
        <c:ser>
          <c:idx val="1"/>
          <c:order val="1"/>
          <c:tx>
            <c:strRef>
              <c:f>米国輸出と現地生産!$C$11</c:f>
              <c:strCache>
                <c:ptCount val="1"/>
                <c:pt idx="0">
                  <c:v>米国現地生産</c:v>
                </c:pt>
              </c:strCache>
            </c:strRef>
          </c:tx>
          <c:invertIfNegative val="0"/>
          <c:cat>
            <c:numRef>
              <c:f>米国輸出と現地生産!$A$12:$A$39</c:f>
              <c:numCache>
                <c:formatCode>General</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米国輸出と現地生産!$C$12:$C$39</c:f>
              <c:numCache>
                <c:formatCode>#,##0</c:formatCode>
                <c:ptCount val="28"/>
                <c:pt idx="0">
                  <c:v>296569</c:v>
                </c:pt>
                <c:pt idx="1">
                  <c:v>425644</c:v>
                </c:pt>
                <c:pt idx="2">
                  <c:v>592761</c:v>
                </c:pt>
                <c:pt idx="3">
                  <c:v>672766</c:v>
                </c:pt>
                <c:pt idx="4">
                  <c:v>932242</c:v>
                </c:pt>
                <c:pt idx="5" formatCode="General">
                  <c:v>1298878</c:v>
                </c:pt>
                <c:pt idx="6">
                  <c:v>1378907</c:v>
                </c:pt>
                <c:pt idx="7">
                  <c:v>1547361</c:v>
                </c:pt>
                <c:pt idx="8">
                  <c:v>1691239</c:v>
                </c:pt>
                <c:pt idx="9" formatCode="General">
                  <c:v>1982209</c:v>
                </c:pt>
                <c:pt idx="10">
                  <c:v>2215657</c:v>
                </c:pt>
                <c:pt idx="11">
                  <c:v>2275525</c:v>
                </c:pt>
                <c:pt idx="12">
                  <c:v>2290685</c:v>
                </c:pt>
                <c:pt idx="13">
                  <c:v>2270516</c:v>
                </c:pt>
                <c:pt idx="14">
                  <c:v>2311163</c:v>
                </c:pt>
                <c:pt idx="15">
                  <c:v>2480691</c:v>
                </c:pt>
                <c:pt idx="16">
                  <c:v>2451496</c:v>
                </c:pt>
                <c:pt idx="17">
                  <c:v>2720449</c:v>
                </c:pt>
                <c:pt idx="18" formatCode="General">
                  <c:v>2821723</c:v>
                </c:pt>
                <c:pt idx="19">
                  <c:v>3143603</c:v>
                </c:pt>
                <c:pt idx="20">
                  <c:v>3383277</c:v>
                </c:pt>
                <c:pt idx="21">
                  <c:v>3281073</c:v>
                </c:pt>
                <c:pt idx="22">
                  <c:v>3324326</c:v>
                </c:pt>
                <c:pt idx="23">
                  <c:v>2893466</c:v>
                </c:pt>
                <c:pt idx="24">
                  <c:v>2108161</c:v>
                </c:pt>
                <c:pt idx="25">
                  <c:v>2653231</c:v>
                </c:pt>
                <c:pt idx="26">
                  <c:v>2422152</c:v>
                </c:pt>
                <c:pt idx="27">
                  <c:v>3324705</c:v>
                </c:pt>
              </c:numCache>
            </c:numRef>
          </c:val>
        </c:ser>
        <c:dLbls>
          <c:showLegendKey val="0"/>
          <c:showVal val="0"/>
          <c:showCatName val="0"/>
          <c:showSerName val="0"/>
          <c:showPercent val="0"/>
          <c:showBubbleSize val="0"/>
        </c:dLbls>
        <c:gapWidth val="150"/>
        <c:axId val="332497104"/>
        <c:axId val="332501808"/>
      </c:barChart>
      <c:catAx>
        <c:axId val="332497104"/>
        <c:scaling>
          <c:orientation val="minMax"/>
        </c:scaling>
        <c:delete val="0"/>
        <c:axPos val="b"/>
        <c:numFmt formatCode="General" sourceLinked="1"/>
        <c:majorTickMark val="none"/>
        <c:minorTickMark val="none"/>
        <c:tickLblPos val="nextTo"/>
        <c:txPr>
          <a:bodyPr rot="-2760000"/>
          <a:lstStyle/>
          <a:p>
            <a:pPr>
              <a:defRPr/>
            </a:pPr>
            <a:endParaRPr lang="ja-JP"/>
          </a:p>
        </c:txPr>
        <c:crossAx val="332501808"/>
        <c:crosses val="autoZero"/>
        <c:auto val="1"/>
        <c:lblAlgn val="ctr"/>
        <c:lblOffset val="100"/>
        <c:noMultiLvlLbl val="0"/>
      </c:catAx>
      <c:valAx>
        <c:axId val="332501808"/>
        <c:scaling>
          <c:orientation val="minMax"/>
          <c:max val="3500000"/>
        </c:scaling>
        <c:delete val="0"/>
        <c:axPos val="l"/>
        <c:majorGridlines/>
        <c:numFmt formatCode="#,##0" sourceLinked="1"/>
        <c:majorTickMark val="none"/>
        <c:minorTickMark val="none"/>
        <c:tickLblPos val="nextTo"/>
        <c:crossAx val="332497104"/>
        <c:crosses val="autoZero"/>
        <c:crossBetween val="between"/>
        <c:dispUnits>
          <c:builtInUnit val="thousands"/>
          <c:dispUnitsLbl>
            <c:layout>
              <c:manualLayout>
                <c:xMode val="edge"/>
                <c:yMode val="edge"/>
                <c:x val="8.6175958792360424E-2"/>
                <c:y val="5.7600417748828514E-2"/>
              </c:manualLayout>
            </c:layout>
            <c:tx>
              <c:rich>
                <a:bodyPr rot="0" vert="horz"/>
                <a:lstStyle/>
                <a:p>
                  <a:pPr>
                    <a:defRPr/>
                  </a:pPr>
                  <a:r>
                    <a:rPr lang="ja-JP"/>
                    <a:t>千台</a:t>
                  </a:r>
                </a:p>
              </c:rich>
            </c:tx>
          </c:dispUnitsLbl>
        </c:dispUnits>
      </c:valAx>
    </c:plotArea>
    <c:legend>
      <c:legendPos val="b"/>
      <c:overlay val="0"/>
    </c:legend>
    <c:plotVisOnly val="1"/>
    <c:dispBlanksAs val="gap"/>
    <c:showDLblsOverMax val="0"/>
  </c:chart>
  <c:txPr>
    <a:bodyPr/>
    <a:lstStyle/>
    <a:p>
      <a:pPr>
        <a:defRPr sz="2000"/>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t>米国の貿易収支と主要国構成比</a:t>
            </a:r>
          </a:p>
        </c:rich>
      </c:tx>
      <c:overlay val="0"/>
    </c:title>
    <c:autoTitleDeleted val="0"/>
    <c:plotArea>
      <c:layout>
        <c:manualLayout>
          <c:layoutTarget val="inner"/>
          <c:xMode val="edge"/>
          <c:yMode val="edge"/>
          <c:x val="0.10836759041483451"/>
          <c:y val="0.14339518430839612"/>
          <c:w val="0.80856784947336124"/>
          <c:h val="0.59382891500542934"/>
        </c:manualLayout>
      </c:layout>
      <c:barChart>
        <c:barDir val="col"/>
        <c:grouping val="clustered"/>
        <c:varyColors val="0"/>
        <c:ser>
          <c:idx val="6"/>
          <c:order val="6"/>
          <c:tx>
            <c:strRef>
              <c:f>対世界!$H$19</c:f>
              <c:strCache>
                <c:ptCount val="1"/>
                <c:pt idx="0">
                  <c:v>アメリカ貿易収支</c:v>
                </c:pt>
              </c:strCache>
            </c:strRef>
          </c:tx>
          <c:spPr>
            <a:solidFill>
              <a:srgbClr val="FF0000"/>
            </a:solidFill>
          </c:spPr>
          <c:invertIfNegative val="0"/>
          <c:cat>
            <c:numRef>
              <c:f>対世界!$A$20:$A$31</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対世界!$H$20:$H$31</c:f>
              <c:numCache>
                <c:formatCode>#,##0</c:formatCode>
                <c:ptCount val="12"/>
                <c:pt idx="0">
                  <c:v>-331945348150</c:v>
                </c:pt>
                <c:pt idx="1">
                  <c:v>-436468907103</c:v>
                </c:pt>
                <c:pt idx="2">
                  <c:v>-410933219211</c:v>
                </c:pt>
                <c:pt idx="3">
                  <c:v>-470291252244</c:v>
                </c:pt>
                <c:pt idx="4">
                  <c:v>-535652466114</c:v>
                </c:pt>
                <c:pt idx="5">
                  <c:v>-651734908409</c:v>
                </c:pt>
                <c:pt idx="6">
                  <c:v>-766560556781</c:v>
                </c:pt>
                <c:pt idx="7">
                  <c:v>-817976281424</c:v>
                </c:pt>
                <c:pt idx="8">
                  <c:v>-790990507146</c:v>
                </c:pt>
                <c:pt idx="9">
                  <c:v>-800005574408</c:v>
                </c:pt>
                <c:pt idx="10">
                  <c:v>-500944230335</c:v>
                </c:pt>
                <c:pt idx="11">
                  <c:v>-634587693348</c:v>
                </c:pt>
              </c:numCache>
            </c:numRef>
          </c:val>
        </c:ser>
        <c:dLbls>
          <c:showLegendKey val="0"/>
          <c:showVal val="0"/>
          <c:showCatName val="0"/>
          <c:showSerName val="0"/>
          <c:showPercent val="0"/>
          <c:showBubbleSize val="0"/>
        </c:dLbls>
        <c:gapWidth val="150"/>
        <c:axId val="491178296"/>
        <c:axId val="491176336"/>
      </c:barChart>
      <c:lineChart>
        <c:grouping val="standard"/>
        <c:varyColors val="0"/>
        <c:ser>
          <c:idx val="0"/>
          <c:order val="0"/>
          <c:tx>
            <c:strRef>
              <c:f>対世界!$B$19</c:f>
              <c:strCache>
                <c:ptCount val="1"/>
                <c:pt idx="0">
                  <c:v>日本</c:v>
                </c:pt>
              </c:strCache>
            </c:strRef>
          </c:tx>
          <c:marker>
            <c:symbol val="none"/>
          </c:marker>
          <c:cat>
            <c:numRef>
              <c:f>対世界!$A$20:$A$31</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対世界!$B$20:$B$31</c:f>
              <c:numCache>
                <c:formatCode>0%</c:formatCode>
                <c:ptCount val="12"/>
                <c:pt idx="0">
                  <c:v>0.22268740722221805</c:v>
                </c:pt>
                <c:pt idx="1">
                  <c:v>0.18631845284413168</c:v>
                </c:pt>
                <c:pt idx="2">
                  <c:v>0.16781962099440312</c:v>
                </c:pt>
                <c:pt idx="3">
                  <c:v>0.14896004351289474</c:v>
                </c:pt>
                <c:pt idx="4">
                  <c:v>0.12314928216901176</c:v>
                </c:pt>
                <c:pt idx="5">
                  <c:v>0.1153758927346136</c:v>
                </c:pt>
                <c:pt idx="6">
                  <c:v>0.10786048075080054</c:v>
                </c:pt>
                <c:pt idx="7">
                  <c:v>0.10812290649923612</c:v>
                </c:pt>
                <c:pt idx="8">
                  <c:v>0.10467720068822157</c:v>
                </c:pt>
                <c:pt idx="9">
                  <c:v>9.0835675626103882E-2</c:v>
                </c:pt>
                <c:pt idx="10">
                  <c:v>8.9370000618753609E-2</c:v>
                </c:pt>
                <c:pt idx="11">
                  <c:v>9.4238048825830534E-2</c:v>
                </c:pt>
              </c:numCache>
            </c:numRef>
          </c:val>
          <c:smooth val="0"/>
        </c:ser>
        <c:ser>
          <c:idx val="1"/>
          <c:order val="1"/>
          <c:tx>
            <c:strRef>
              <c:f>対世界!$C$19</c:f>
              <c:strCache>
                <c:ptCount val="1"/>
                <c:pt idx="0">
                  <c:v>中国</c:v>
                </c:pt>
              </c:strCache>
            </c:strRef>
          </c:tx>
          <c:marker>
            <c:symbol val="none"/>
          </c:marker>
          <c:cat>
            <c:numRef>
              <c:f>対世界!$A$20:$A$31</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対世界!$C$20:$C$31</c:f>
              <c:numCache>
                <c:formatCode>0%</c:formatCode>
                <c:ptCount val="12"/>
                <c:pt idx="0">
                  <c:v>0.20686613805767232</c:v>
                </c:pt>
                <c:pt idx="1">
                  <c:v>0.19201809652668372</c:v>
                </c:pt>
                <c:pt idx="2">
                  <c:v>0.20209039431625733</c:v>
                </c:pt>
                <c:pt idx="3">
                  <c:v>0.21925818654500723</c:v>
                </c:pt>
                <c:pt idx="4">
                  <c:v>0.23142009056599416</c:v>
                </c:pt>
                <c:pt idx="5">
                  <c:v>0.24853351783690217</c:v>
                </c:pt>
                <c:pt idx="6">
                  <c:v>0.26302656870147678</c:v>
                </c:pt>
                <c:pt idx="7">
                  <c:v>0.28429751399656766</c:v>
                </c:pt>
                <c:pt idx="8">
                  <c:v>0.32398552643906525</c:v>
                </c:pt>
                <c:pt idx="9">
                  <c:v>0.33291356714493497</c:v>
                </c:pt>
                <c:pt idx="10">
                  <c:v>0.4527970823464979</c:v>
                </c:pt>
                <c:pt idx="11">
                  <c:v>0.43030387754660449</c:v>
                </c:pt>
              </c:numCache>
            </c:numRef>
          </c:val>
          <c:smooth val="0"/>
        </c:ser>
        <c:ser>
          <c:idx val="2"/>
          <c:order val="2"/>
          <c:tx>
            <c:strRef>
              <c:f>対世界!$D$19</c:f>
              <c:strCache>
                <c:ptCount val="1"/>
                <c:pt idx="0">
                  <c:v>韓国</c:v>
                </c:pt>
              </c:strCache>
            </c:strRef>
          </c:tx>
          <c:marker>
            <c:symbol val="none"/>
          </c:marker>
          <c:cat>
            <c:numRef>
              <c:f>対世界!$A$20:$A$31</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対世界!$D$20:$D$31</c:f>
              <c:numCache>
                <c:formatCode>0%</c:formatCode>
                <c:ptCount val="12"/>
                <c:pt idx="0">
                  <c:v>2.5028348932444589E-2</c:v>
                </c:pt>
                <c:pt idx="1">
                  <c:v>2.840630335913974E-2</c:v>
                </c:pt>
                <c:pt idx="2">
                  <c:v>3.1606440528067992E-2</c:v>
                </c:pt>
                <c:pt idx="3">
                  <c:v>2.7598464713236841E-2</c:v>
                </c:pt>
                <c:pt idx="4">
                  <c:v>2.4016970268670557E-2</c:v>
                </c:pt>
                <c:pt idx="5">
                  <c:v>3.0425329257576059E-2</c:v>
                </c:pt>
                <c:pt idx="6">
                  <c:v>2.1014764258999348E-2</c:v>
                </c:pt>
                <c:pt idx="7">
                  <c:v>1.6350253750288746E-2</c:v>
                </c:pt>
                <c:pt idx="8">
                  <c:v>1.6262290225722904E-2</c:v>
                </c:pt>
                <c:pt idx="9">
                  <c:v>1.658570457689465E-2</c:v>
                </c:pt>
                <c:pt idx="10">
                  <c:v>2.115022188580688E-2</c:v>
                </c:pt>
                <c:pt idx="11">
                  <c:v>1.5783277944073554E-2</c:v>
                </c:pt>
              </c:numCache>
            </c:numRef>
          </c:val>
          <c:smooth val="0"/>
        </c:ser>
        <c:ser>
          <c:idx val="3"/>
          <c:order val="3"/>
          <c:tx>
            <c:strRef>
              <c:f>対世界!$E$19</c:f>
              <c:strCache>
                <c:ptCount val="1"/>
                <c:pt idx="0">
                  <c:v>カナダ</c:v>
                </c:pt>
              </c:strCache>
            </c:strRef>
          </c:tx>
          <c:marker>
            <c:symbol val="none"/>
          </c:marker>
          <c:cat>
            <c:numRef>
              <c:f>対世界!$A$20:$A$31</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対世界!$E$20:$E$31</c:f>
              <c:numCache>
                <c:formatCode>0%</c:formatCode>
                <c:ptCount val="12"/>
                <c:pt idx="0">
                  <c:v>0.10366528513739016</c:v>
                </c:pt>
                <c:pt idx="1">
                  <c:v>0.12092381948422468</c:v>
                </c:pt>
                <c:pt idx="2">
                  <c:v>0.12956935719441282</c:v>
                </c:pt>
                <c:pt idx="3">
                  <c:v>0.10587145283784136</c:v>
                </c:pt>
                <c:pt idx="4">
                  <c:v>0.10209069656436839</c:v>
                </c:pt>
                <c:pt idx="5">
                  <c:v>0.10253661433777693</c:v>
                </c:pt>
                <c:pt idx="6">
                  <c:v>9.9730878464493009E-2</c:v>
                </c:pt>
                <c:pt idx="7">
                  <c:v>8.9439577779245674E-2</c:v>
                </c:pt>
                <c:pt idx="8">
                  <c:v>8.1762947583721893E-2</c:v>
                </c:pt>
                <c:pt idx="9">
                  <c:v>9.3300481430062393E-2</c:v>
                </c:pt>
                <c:pt idx="10">
                  <c:v>4.0289227706052443E-2</c:v>
                </c:pt>
                <c:pt idx="11">
                  <c:v>4.4570146916621006E-2</c:v>
                </c:pt>
              </c:numCache>
            </c:numRef>
          </c:val>
          <c:smooth val="0"/>
        </c:ser>
        <c:ser>
          <c:idx val="4"/>
          <c:order val="4"/>
          <c:tx>
            <c:strRef>
              <c:f>対世界!$F$19</c:f>
              <c:strCache>
                <c:ptCount val="1"/>
                <c:pt idx="0">
                  <c:v>メキシコ</c:v>
                </c:pt>
              </c:strCache>
            </c:strRef>
          </c:tx>
          <c:marker>
            <c:symbol val="none"/>
          </c:marker>
          <c:cat>
            <c:numRef>
              <c:f>対世界!$A$20:$A$31</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対世界!$F$20:$F$31</c:f>
              <c:numCache>
                <c:formatCode>0%</c:formatCode>
                <c:ptCount val="12"/>
                <c:pt idx="0">
                  <c:v>6.8271623573887996E-2</c:v>
                </c:pt>
                <c:pt idx="1">
                  <c:v>5.542125752680846E-2</c:v>
                </c:pt>
                <c:pt idx="2">
                  <c:v>7.2819330166235902E-2</c:v>
                </c:pt>
                <c:pt idx="3">
                  <c:v>7.9103261926502522E-2</c:v>
                </c:pt>
                <c:pt idx="4">
                  <c:v>7.582505451838234E-2</c:v>
                </c:pt>
                <c:pt idx="5">
                  <c:v>6.915039456765984E-2</c:v>
                </c:pt>
                <c:pt idx="6">
                  <c:v>6.5420753740042928E-2</c:v>
                </c:pt>
                <c:pt idx="7">
                  <c:v>7.8353807537578202E-2</c:v>
                </c:pt>
                <c:pt idx="8">
                  <c:v>9.3879456709198658E-2</c:v>
                </c:pt>
                <c:pt idx="9">
                  <c:v>8.0469767265857001E-2</c:v>
                </c:pt>
                <c:pt idx="10">
                  <c:v>9.4899523538196376E-2</c:v>
                </c:pt>
                <c:pt idx="11">
                  <c:v>0.10453066796179315</c:v>
                </c:pt>
              </c:numCache>
            </c:numRef>
          </c:val>
          <c:smooth val="0"/>
        </c:ser>
        <c:ser>
          <c:idx val="5"/>
          <c:order val="5"/>
          <c:tx>
            <c:strRef>
              <c:f>対世界!$G$19</c:f>
              <c:strCache>
                <c:ptCount val="1"/>
                <c:pt idx="0">
                  <c:v>ドイツ</c:v>
                </c:pt>
              </c:strCache>
            </c:strRef>
          </c:tx>
          <c:marker>
            <c:symbol val="none"/>
          </c:marker>
          <c:cat>
            <c:numRef>
              <c:f>対世界!$A$20:$A$31</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対世界!$G$20:$G$31</c:f>
              <c:numCache>
                <c:formatCode>0%</c:formatCode>
                <c:ptCount val="12"/>
                <c:pt idx="0">
                  <c:v>8.5269012636410402E-2</c:v>
                </c:pt>
                <c:pt idx="1">
                  <c:v>6.7571033258138097E-2</c:v>
                </c:pt>
                <c:pt idx="2">
                  <c:v>7.0662029795868886E-2</c:v>
                </c:pt>
                <c:pt idx="3">
                  <c:v>7.6233627510466626E-2</c:v>
                </c:pt>
                <c:pt idx="4">
                  <c:v>7.3179986141718764E-2</c:v>
                </c:pt>
                <c:pt idx="5">
                  <c:v>7.0358058969005779E-2</c:v>
                </c:pt>
                <c:pt idx="6">
                  <c:v>6.6091750517075054E-2</c:v>
                </c:pt>
                <c:pt idx="7">
                  <c:v>5.8379881378549325E-2</c:v>
                </c:pt>
                <c:pt idx="8">
                  <c:v>5.6527184402412847E-2</c:v>
                </c:pt>
                <c:pt idx="9">
                  <c:v>5.3525364239726723E-2</c:v>
                </c:pt>
                <c:pt idx="10">
                  <c:v>5.5803543808271461E-2</c:v>
                </c:pt>
                <c:pt idx="11">
                  <c:v>5.4331992844198547E-2</c:v>
                </c:pt>
              </c:numCache>
            </c:numRef>
          </c:val>
          <c:smooth val="0"/>
        </c:ser>
        <c:dLbls>
          <c:showLegendKey val="0"/>
          <c:showVal val="0"/>
          <c:showCatName val="0"/>
          <c:showSerName val="0"/>
          <c:showPercent val="0"/>
          <c:showBubbleSize val="0"/>
        </c:dLbls>
        <c:marker val="1"/>
        <c:smooth val="0"/>
        <c:axId val="491177120"/>
        <c:axId val="491175944"/>
      </c:lineChart>
      <c:catAx>
        <c:axId val="491177120"/>
        <c:scaling>
          <c:orientation val="minMax"/>
        </c:scaling>
        <c:delete val="0"/>
        <c:axPos val="b"/>
        <c:numFmt formatCode="General" sourceLinked="1"/>
        <c:majorTickMark val="none"/>
        <c:minorTickMark val="none"/>
        <c:tickLblPos val="nextTo"/>
        <c:txPr>
          <a:bodyPr rot="-2760000"/>
          <a:lstStyle/>
          <a:p>
            <a:pPr>
              <a:defRPr/>
            </a:pPr>
            <a:endParaRPr lang="ja-JP"/>
          </a:p>
        </c:txPr>
        <c:crossAx val="491175944"/>
        <c:crosses val="autoZero"/>
        <c:auto val="1"/>
        <c:lblAlgn val="ctr"/>
        <c:lblOffset val="100"/>
        <c:noMultiLvlLbl val="0"/>
      </c:catAx>
      <c:valAx>
        <c:axId val="491175944"/>
        <c:scaling>
          <c:orientation val="minMax"/>
        </c:scaling>
        <c:delete val="0"/>
        <c:axPos val="l"/>
        <c:majorGridlines/>
        <c:numFmt formatCode="0%" sourceLinked="1"/>
        <c:majorTickMark val="none"/>
        <c:minorTickMark val="none"/>
        <c:tickLblPos val="nextTo"/>
        <c:crossAx val="491177120"/>
        <c:crosses val="autoZero"/>
        <c:crossBetween val="between"/>
      </c:valAx>
      <c:valAx>
        <c:axId val="491176336"/>
        <c:scaling>
          <c:orientation val="minMax"/>
        </c:scaling>
        <c:delete val="0"/>
        <c:axPos val="r"/>
        <c:numFmt formatCode="#,##0" sourceLinked="1"/>
        <c:majorTickMark val="out"/>
        <c:minorTickMark val="none"/>
        <c:tickLblPos val="nextTo"/>
        <c:crossAx val="491178296"/>
        <c:crosses val="max"/>
        <c:crossBetween val="between"/>
        <c:dispUnits>
          <c:builtInUnit val="billions"/>
          <c:dispUnitsLbl>
            <c:layout>
              <c:manualLayout>
                <c:xMode val="edge"/>
                <c:yMode val="edge"/>
                <c:x val="0.86075757575757572"/>
                <c:y val="6.0988932126577043E-2"/>
              </c:manualLayout>
            </c:layout>
            <c:tx>
              <c:rich>
                <a:bodyPr rot="0" vert="horz"/>
                <a:lstStyle/>
                <a:p>
                  <a:pPr>
                    <a:defRPr/>
                  </a:pPr>
                  <a:r>
                    <a:rPr lang="en-US"/>
                    <a:t>10</a:t>
                  </a:r>
                  <a:r>
                    <a:rPr lang="ja-JP"/>
                    <a:t>億ドル</a:t>
                  </a:r>
                </a:p>
              </c:rich>
            </c:tx>
          </c:dispUnitsLbl>
        </c:dispUnits>
      </c:valAx>
      <c:catAx>
        <c:axId val="491178296"/>
        <c:scaling>
          <c:orientation val="minMax"/>
        </c:scaling>
        <c:delete val="1"/>
        <c:axPos val="b"/>
        <c:numFmt formatCode="General" sourceLinked="1"/>
        <c:majorTickMark val="out"/>
        <c:minorTickMark val="none"/>
        <c:tickLblPos val="nextTo"/>
        <c:crossAx val="491176336"/>
        <c:crosses val="autoZero"/>
        <c:auto val="1"/>
        <c:lblAlgn val="ctr"/>
        <c:lblOffset val="100"/>
        <c:noMultiLvlLbl val="0"/>
      </c:catAx>
    </c:plotArea>
    <c:legend>
      <c:legendPos val="b"/>
      <c:layout>
        <c:manualLayout>
          <c:xMode val="edge"/>
          <c:yMode val="edge"/>
          <c:x val="5.4329004329004331E-2"/>
          <c:y val="0.85142403758212504"/>
          <c:w val="0.9"/>
          <c:h val="5.5876112124483492E-2"/>
        </c:manualLayout>
      </c:layout>
      <c:overlay val="0"/>
    </c:legend>
    <c:plotVisOnly val="1"/>
    <c:dispBlanksAs val="gap"/>
    <c:showDLblsOverMax val="0"/>
  </c:chart>
  <c:txPr>
    <a:bodyPr/>
    <a:lstStyle/>
    <a:p>
      <a:pPr>
        <a:defRPr sz="2000" b="1"/>
      </a:pPr>
      <a:endParaRPr lang="ja-JP"/>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0.60065</cdr:x>
      <cdr:y>0.91889</cdr:y>
    </cdr:from>
    <cdr:to>
      <cdr:x>0.75649</cdr:x>
      <cdr:y>1</cdr:y>
    </cdr:to>
    <cdr:sp macro="" textlink="">
      <cdr:nvSpPr>
        <cdr:cNvPr id="2" name="テキスト ボックス 1"/>
        <cdr:cNvSpPr txBox="1"/>
      </cdr:nvSpPr>
      <cdr:spPr>
        <a:xfrm xmlns:a="http://schemas.openxmlformats.org/drawingml/2006/main">
          <a:off x="3524250" y="3776663"/>
          <a:ext cx="914400" cy="3333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0.61526</cdr:x>
      <cdr:y>0.91889</cdr:y>
    </cdr:from>
    <cdr:to>
      <cdr:x>0.87987</cdr:x>
      <cdr:y>1</cdr:y>
    </cdr:to>
    <cdr:sp macro="" textlink="">
      <cdr:nvSpPr>
        <cdr:cNvPr id="3" name="テキスト ボックス 2"/>
        <cdr:cNvSpPr txBox="1"/>
      </cdr:nvSpPr>
      <cdr:spPr>
        <a:xfrm xmlns:a="http://schemas.openxmlformats.org/drawingml/2006/main">
          <a:off x="3609974" y="3776663"/>
          <a:ext cx="1552575" cy="3333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100"/>
            <a:t>データ出典：</a:t>
          </a:r>
          <a:r>
            <a:rPr lang="en-US" altLang="ja-JP" sz="1100"/>
            <a:t>JETRO</a:t>
          </a:r>
          <a:endParaRPr lang="ja-JP" alt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defRPr>
            </a:lvl1pPr>
          </a:lstStyle>
          <a:p>
            <a:pPr>
              <a:defRPr/>
            </a:pPr>
            <a:endParaRPr lang="en-US" altLang="ja-JP"/>
          </a:p>
        </p:txBody>
      </p:sp>
      <p:sp>
        <p:nvSpPr>
          <p:cNvPr id="1597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endParaRPr lang="en-US" altLang="ja-JP"/>
          </a:p>
        </p:txBody>
      </p:sp>
      <p:sp>
        <p:nvSpPr>
          <p:cNvPr id="1597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endParaRPr lang="en-US" altLang="ja-JP"/>
          </a:p>
        </p:txBody>
      </p:sp>
      <p:sp>
        <p:nvSpPr>
          <p:cNvPr id="1597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D26BBEF4-D2BD-4056-8B8A-4E2EC0437897}" type="slidenum">
              <a:rPr lang="en-US" altLang="ja-JP"/>
              <a:pPr>
                <a:defRPr/>
              </a:pPr>
              <a:t>‹#›</a:t>
            </a:fld>
            <a:endParaRPr lang="en-US" altLang="ja-JP"/>
          </a:p>
        </p:txBody>
      </p:sp>
    </p:spTree>
    <p:extLst>
      <p:ext uri="{BB962C8B-B14F-4D97-AF65-F5344CB8AC3E}">
        <p14:creationId xmlns:p14="http://schemas.microsoft.com/office/powerpoint/2010/main" val="734003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defRPr>
            </a:lvl1pPr>
          </a:lstStyle>
          <a:p>
            <a:pPr>
              <a:defRPr/>
            </a:pPr>
            <a:endParaRPr lang="en-US" altLang="ja-JP"/>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endParaRPr lang="en-US" altLang="ja-JP"/>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endParaRPr lang="en-US" altLang="ja-JP"/>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827ABA7E-08B6-414F-BAFB-022B6C4CAAD5}" type="slidenum">
              <a:rPr lang="en-US" altLang="ja-JP"/>
              <a:pPr>
                <a:defRPr/>
              </a:pPr>
              <a:t>‹#›</a:t>
            </a:fld>
            <a:endParaRPr lang="en-US" altLang="ja-JP"/>
          </a:p>
        </p:txBody>
      </p:sp>
    </p:spTree>
    <p:extLst>
      <p:ext uri="{BB962C8B-B14F-4D97-AF65-F5344CB8AC3E}">
        <p14:creationId xmlns:p14="http://schemas.microsoft.com/office/powerpoint/2010/main" val="2703397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 1"/>
          <p:cNvSpPr>
            <a:spLocks noGrp="1" noRot="1" noChangeAspect="1" noTextEdit="1"/>
          </p:cNvSpPr>
          <p:nvPr>
            <p:ph type="sldImg"/>
          </p:nvPr>
        </p:nvSpPr>
        <p:spPr>
          <a:ln/>
        </p:spPr>
      </p:sp>
      <p:sp>
        <p:nvSpPr>
          <p:cNvPr id="645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645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E3CF1B7-174A-473C-B9FA-162B795F3E00}" type="slidenum">
              <a:rPr lang="en-US" altLang="ja-JP" smtClean="0"/>
              <a:pPr eaLnBrk="1" hangingPunct="1"/>
              <a:t>1</a:t>
            </a:fld>
            <a:endParaRPr lang="en-US" altLang="ja-JP" smtClean="0"/>
          </a:p>
        </p:txBody>
      </p:sp>
    </p:spTree>
    <p:extLst>
      <p:ext uri="{BB962C8B-B14F-4D97-AF65-F5344CB8AC3E}">
        <p14:creationId xmlns:p14="http://schemas.microsoft.com/office/powerpoint/2010/main" val="2312329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7DE9EE7-EF95-45E8-9559-2B347AE93F3A}" type="slidenum">
              <a:rPr lang="en-US" altLang="ja-JP" smtClean="0"/>
              <a:pPr eaLnBrk="1" hangingPunct="1"/>
              <a:t>10</a:t>
            </a:fld>
            <a:endParaRPr lang="en-US" altLang="ja-JP"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111597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a:ln/>
        </p:spPr>
      </p:sp>
      <p:sp>
        <p:nvSpPr>
          <p:cNvPr id="7475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747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AF867A34-7911-45BA-9FF5-3C4E6B83AD7D}" type="slidenum">
              <a:rPr lang="en-US" altLang="ja-JP" smtClean="0"/>
              <a:pPr eaLnBrk="1" hangingPunct="1"/>
              <a:t>11</a:t>
            </a:fld>
            <a:endParaRPr lang="en-US" altLang="ja-JP" smtClean="0"/>
          </a:p>
        </p:txBody>
      </p:sp>
    </p:spTree>
    <p:extLst>
      <p:ext uri="{BB962C8B-B14F-4D97-AF65-F5344CB8AC3E}">
        <p14:creationId xmlns:p14="http://schemas.microsoft.com/office/powerpoint/2010/main" val="386302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a:ln/>
        </p:spPr>
      </p:sp>
      <p:sp>
        <p:nvSpPr>
          <p:cNvPr id="7577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7578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936B9DD-649B-4586-BF0E-C4F436FB430E}" type="slidenum">
              <a:rPr lang="en-US" altLang="ja-JP" smtClean="0"/>
              <a:pPr eaLnBrk="1" hangingPunct="1"/>
              <a:t>12</a:t>
            </a:fld>
            <a:endParaRPr lang="en-US" altLang="ja-JP" smtClean="0"/>
          </a:p>
        </p:txBody>
      </p:sp>
    </p:spTree>
    <p:extLst>
      <p:ext uri="{BB962C8B-B14F-4D97-AF65-F5344CB8AC3E}">
        <p14:creationId xmlns:p14="http://schemas.microsoft.com/office/powerpoint/2010/main" val="2491709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a:ln/>
        </p:spPr>
      </p:sp>
      <p:sp>
        <p:nvSpPr>
          <p:cNvPr id="7680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768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4A01C95-2066-4565-95E6-52D4DE49C750}" type="slidenum">
              <a:rPr lang="en-US" altLang="ja-JP" smtClean="0"/>
              <a:pPr eaLnBrk="1" hangingPunct="1"/>
              <a:t>13</a:t>
            </a:fld>
            <a:endParaRPr lang="en-US" altLang="ja-JP" smtClean="0"/>
          </a:p>
        </p:txBody>
      </p:sp>
    </p:spTree>
    <p:extLst>
      <p:ext uri="{BB962C8B-B14F-4D97-AF65-F5344CB8AC3E}">
        <p14:creationId xmlns:p14="http://schemas.microsoft.com/office/powerpoint/2010/main" val="3726948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a:ln/>
        </p:spPr>
      </p:sp>
      <p:sp>
        <p:nvSpPr>
          <p:cNvPr id="778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7782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873F783D-8BB8-4B4F-9A59-CC51FF664090}" type="slidenum">
              <a:rPr lang="en-US" altLang="ja-JP" smtClean="0"/>
              <a:pPr eaLnBrk="1" hangingPunct="1"/>
              <a:t>14</a:t>
            </a:fld>
            <a:endParaRPr lang="en-US" altLang="ja-JP" smtClean="0"/>
          </a:p>
        </p:txBody>
      </p:sp>
    </p:spTree>
    <p:extLst>
      <p:ext uri="{BB962C8B-B14F-4D97-AF65-F5344CB8AC3E}">
        <p14:creationId xmlns:p14="http://schemas.microsoft.com/office/powerpoint/2010/main" val="2614071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a:ln/>
        </p:spPr>
      </p:sp>
      <p:sp>
        <p:nvSpPr>
          <p:cNvPr id="7885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
        <p:nvSpPr>
          <p:cNvPr id="7885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1D4164E-FB0A-4BDC-90C7-51C2C08879B9}" type="slidenum">
              <a:rPr lang="en-US" altLang="ja-JP" smtClean="0"/>
              <a:pPr eaLnBrk="1" hangingPunct="1"/>
              <a:t>15</a:t>
            </a:fld>
            <a:endParaRPr lang="en-US" altLang="ja-JP" smtClean="0"/>
          </a:p>
        </p:txBody>
      </p:sp>
    </p:spTree>
    <p:extLst>
      <p:ext uri="{BB962C8B-B14F-4D97-AF65-F5344CB8AC3E}">
        <p14:creationId xmlns:p14="http://schemas.microsoft.com/office/powerpoint/2010/main" val="4023062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a:ln/>
        </p:spPr>
      </p:sp>
      <p:sp>
        <p:nvSpPr>
          <p:cNvPr id="7987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798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9C4583A5-38FE-4C1E-89CD-F331FCC1CBE3}" type="slidenum">
              <a:rPr lang="en-US" altLang="ja-JP" smtClean="0"/>
              <a:pPr eaLnBrk="1" hangingPunct="1"/>
              <a:t>16</a:t>
            </a:fld>
            <a:endParaRPr lang="en-US" altLang="ja-JP" smtClean="0"/>
          </a:p>
        </p:txBody>
      </p:sp>
    </p:spTree>
    <p:extLst>
      <p:ext uri="{BB962C8B-B14F-4D97-AF65-F5344CB8AC3E}">
        <p14:creationId xmlns:p14="http://schemas.microsoft.com/office/powerpoint/2010/main" val="2318840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a:ln/>
        </p:spPr>
      </p:sp>
      <p:sp>
        <p:nvSpPr>
          <p:cNvPr id="808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809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93F083DE-D782-4A0F-99DC-37A6EAE57795}" type="slidenum">
              <a:rPr lang="en-US" altLang="ja-JP" smtClean="0"/>
              <a:pPr eaLnBrk="1" hangingPunct="1"/>
              <a:t>17</a:t>
            </a:fld>
            <a:endParaRPr lang="en-US" altLang="ja-JP" smtClean="0"/>
          </a:p>
        </p:txBody>
      </p:sp>
    </p:spTree>
    <p:extLst>
      <p:ext uri="{BB962C8B-B14F-4D97-AF65-F5344CB8AC3E}">
        <p14:creationId xmlns:p14="http://schemas.microsoft.com/office/powerpoint/2010/main" val="12064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 1"/>
          <p:cNvSpPr>
            <a:spLocks noGrp="1" noRot="1" noChangeAspect="1" noTextEdit="1"/>
          </p:cNvSpPr>
          <p:nvPr>
            <p:ph type="sldImg"/>
          </p:nvPr>
        </p:nvSpPr>
        <p:spPr>
          <a:ln/>
        </p:spPr>
      </p:sp>
      <p:sp>
        <p:nvSpPr>
          <p:cNvPr id="819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819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62C9C201-95C2-4625-8AC6-25BB8A92A086}" type="slidenum">
              <a:rPr lang="en-US" altLang="ja-JP" smtClean="0"/>
              <a:pPr eaLnBrk="1" hangingPunct="1"/>
              <a:t>18</a:t>
            </a:fld>
            <a:endParaRPr lang="en-US" altLang="ja-JP" smtClean="0"/>
          </a:p>
        </p:txBody>
      </p:sp>
    </p:spTree>
    <p:extLst>
      <p:ext uri="{BB962C8B-B14F-4D97-AF65-F5344CB8AC3E}">
        <p14:creationId xmlns:p14="http://schemas.microsoft.com/office/powerpoint/2010/main" val="4150387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8294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4A0708E-DF9B-4D23-9926-4D7B329A601A}" type="slidenum">
              <a:rPr lang="en-US" altLang="ja-JP" smtClean="0"/>
              <a:pPr eaLnBrk="1" hangingPunct="1"/>
              <a:t>19</a:t>
            </a:fld>
            <a:endParaRPr lang="en-US" altLang="ja-JP" smtClean="0"/>
          </a:p>
        </p:txBody>
      </p:sp>
    </p:spTree>
    <p:extLst>
      <p:ext uri="{BB962C8B-B14F-4D97-AF65-F5344CB8AC3E}">
        <p14:creationId xmlns:p14="http://schemas.microsoft.com/office/powerpoint/2010/main" val="379223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a:ln/>
        </p:spPr>
      </p:sp>
      <p:sp>
        <p:nvSpPr>
          <p:cNvPr id="655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655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6DC51F8-3022-472B-B4D5-C05466E81303}" type="slidenum">
              <a:rPr lang="en-US" altLang="ja-JP" smtClean="0"/>
              <a:pPr eaLnBrk="1" hangingPunct="1"/>
              <a:t>2</a:t>
            </a:fld>
            <a:endParaRPr lang="en-US" altLang="ja-JP" smtClean="0"/>
          </a:p>
        </p:txBody>
      </p:sp>
    </p:spTree>
    <p:extLst>
      <p:ext uri="{BB962C8B-B14F-4D97-AF65-F5344CB8AC3E}">
        <p14:creationId xmlns:p14="http://schemas.microsoft.com/office/powerpoint/2010/main" val="496638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a:ln/>
        </p:spPr>
      </p:sp>
      <p:sp>
        <p:nvSpPr>
          <p:cNvPr id="839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839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E19B59A7-F457-4DC8-9951-806C9663CC4E}" type="slidenum">
              <a:rPr lang="en-US" altLang="ja-JP" smtClean="0"/>
              <a:pPr eaLnBrk="1" hangingPunct="1"/>
              <a:t>20</a:t>
            </a:fld>
            <a:endParaRPr lang="en-US" altLang="ja-JP" smtClean="0"/>
          </a:p>
        </p:txBody>
      </p:sp>
    </p:spTree>
    <p:extLst>
      <p:ext uri="{BB962C8B-B14F-4D97-AF65-F5344CB8AC3E}">
        <p14:creationId xmlns:p14="http://schemas.microsoft.com/office/powerpoint/2010/main" val="1742090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 1"/>
          <p:cNvSpPr>
            <a:spLocks noGrp="1" noRot="1" noChangeAspect="1" noTextEdit="1"/>
          </p:cNvSpPr>
          <p:nvPr>
            <p:ph type="sldImg"/>
          </p:nvPr>
        </p:nvSpPr>
        <p:spPr>
          <a:ln/>
        </p:spPr>
      </p:sp>
      <p:sp>
        <p:nvSpPr>
          <p:cNvPr id="849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849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67CAAE8C-EC0B-4D5F-85E6-1FCFA1515A23}" type="slidenum">
              <a:rPr lang="en-US" altLang="ja-JP" smtClean="0"/>
              <a:pPr eaLnBrk="1" hangingPunct="1"/>
              <a:t>21</a:t>
            </a:fld>
            <a:endParaRPr lang="en-US" altLang="ja-JP" smtClean="0"/>
          </a:p>
        </p:txBody>
      </p:sp>
    </p:spTree>
    <p:extLst>
      <p:ext uri="{BB962C8B-B14F-4D97-AF65-F5344CB8AC3E}">
        <p14:creationId xmlns:p14="http://schemas.microsoft.com/office/powerpoint/2010/main" val="3491420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a:ln/>
        </p:spPr>
      </p:sp>
      <p:sp>
        <p:nvSpPr>
          <p:cNvPr id="860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860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68BC0D75-33C5-489F-B317-99F75BBC247C}" type="slidenum">
              <a:rPr lang="en-US" altLang="ja-JP" smtClean="0"/>
              <a:pPr eaLnBrk="1" hangingPunct="1"/>
              <a:t>22</a:t>
            </a:fld>
            <a:endParaRPr lang="en-US" altLang="ja-JP" smtClean="0"/>
          </a:p>
        </p:txBody>
      </p:sp>
    </p:spTree>
    <p:extLst>
      <p:ext uri="{BB962C8B-B14F-4D97-AF65-F5344CB8AC3E}">
        <p14:creationId xmlns:p14="http://schemas.microsoft.com/office/powerpoint/2010/main" val="908277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a:ln/>
        </p:spPr>
      </p:sp>
      <p:sp>
        <p:nvSpPr>
          <p:cNvPr id="8704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870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0B15307-6AFE-45DC-AB5D-0B53E5EB75F0}" type="slidenum">
              <a:rPr lang="en-US" altLang="ja-JP" smtClean="0"/>
              <a:pPr eaLnBrk="1" hangingPunct="1"/>
              <a:t>23</a:t>
            </a:fld>
            <a:endParaRPr lang="en-US" altLang="ja-JP" smtClean="0"/>
          </a:p>
        </p:txBody>
      </p:sp>
    </p:spTree>
    <p:extLst>
      <p:ext uri="{BB962C8B-B14F-4D97-AF65-F5344CB8AC3E}">
        <p14:creationId xmlns:p14="http://schemas.microsoft.com/office/powerpoint/2010/main" val="806784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p:cNvSpPr>
            <a:spLocks noGrp="1" noRot="1" noChangeAspect="1" noTextEdit="1"/>
          </p:cNvSpPr>
          <p:nvPr>
            <p:ph type="sldImg"/>
          </p:nvPr>
        </p:nvSpPr>
        <p:spPr>
          <a:ln/>
        </p:spPr>
      </p:sp>
      <p:sp>
        <p:nvSpPr>
          <p:cNvPr id="890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890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6551F99D-9CC8-4696-BADE-4C98AD50F73B}" type="slidenum">
              <a:rPr lang="en-US" altLang="ja-JP" smtClean="0"/>
              <a:pPr eaLnBrk="1" hangingPunct="1"/>
              <a:t>24</a:t>
            </a:fld>
            <a:endParaRPr lang="en-US" altLang="ja-JP" smtClean="0"/>
          </a:p>
        </p:txBody>
      </p:sp>
    </p:spTree>
    <p:extLst>
      <p:ext uri="{BB962C8B-B14F-4D97-AF65-F5344CB8AC3E}">
        <p14:creationId xmlns:p14="http://schemas.microsoft.com/office/powerpoint/2010/main" val="2959153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a:ln/>
        </p:spPr>
      </p:sp>
      <p:sp>
        <p:nvSpPr>
          <p:cNvPr id="901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901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A4A21257-AC73-4028-8C8D-2010B37588FF}" type="slidenum">
              <a:rPr lang="en-US" altLang="ja-JP" smtClean="0"/>
              <a:pPr eaLnBrk="1" hangingPunct="1"/>
              <a:t>25</a:t>
            </a:fld>
            <a:endParaRPr lang="en-US" altLang="ja-JP" smtClean="0"/>
          </a:p>
        </p:txBody>
      </p:sp>
    </p:spTree>
    <p:extLst>
      <p:ext uri="{BB962C8B-B14F-4D97-AF65-F5344CB8AC3E}">
        <p14:creationId xmlns:p14="http://schemas.microsoft.com/office/powerpoint/2010/main" val="3497819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 1"/>
          <p:cNvSpPr>
            <a:spLocks noGrp="1" noRot="1" noChangeAspect="1" noTextEdit="1"/>
          </p:cNvSpPr>
          <p:nvPr>
            <p:ph type="sldImg"/>
          </p:nvPr>
        </p:nvSpPr>
        <p:spPr>
          <a:ln/>
        </p:spPr>
      </p:sp>
      <p:sp>
        <p:nvSpPr>
          <p:cNvPr id="911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911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50C343C2-FF24-4162-A3DF-07D23F9B4EB7}" type="slidenum">
              <a:rPr lang="en-US" altLang="ja-JP" smtClean="0"/>
              <a:pPr eaLnBrk="1" hangingPunct="1"/>
              <a:t>26</a:t>
            </a:fld>
            <a:endParaRPr lang="en-US" altLang="ja-JP" smtClean="0"/>
          </a:p>
        </p:txBody>
      </p:sp>
    </p:spTree>
    <p:extLst>
      <p:ext uri="{BB962C8B-B14F-4D97-AF65-F5344CB8AC3E}">
        <p14:creationId xmlns:p14="http://schemas.microsoft.com/office/powerpoint/2010/main" val="713765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 1"/>
          <p:cNvSpPr>
            <a:spLocks noGrp="1" noRot="1" noChangeAspect="1" noTextEdit="1"/>
          </p:cNvSpPr>
          <p:nvPr>
            <p:ph type="sldImg"/>
          </p:nvPr>
        </p:nvSpPr>
        <p:spPr>
          <a:ln/>
        </p:spPr>
      </p:sp>
      <p:sp>
        <p:nvSpPr>
          <p:cNvPr id="9216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921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134BF67-932B-488F-BE3E-F8EB6E0FBFAB}" type="slidenum">
              <a:rPr lang="en-US" altLang="ja-JP" smtClean="0"/>
              <a:pPr eaLnBrk="1" hangingPunct="1"/>
              <a:t>27</a:t>
            </a:fld>
            <a:endParaRPr lang="en-US" altLang="ja-JP" smtClean="0"/>
          </a:p>
        </p:txBody>
      </p:sp>
    </p:spTree>
    <p:extLst>
      <p:ext uri="{BB962C8B-B14F-4D97-AF65-F5344CB8AC3E}">
        <p14:creationId xmlns:p14="http://schemas.microsoft.com/office/powerpoint/2010/main" val="3323905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 1"/>
          <p:cNvSpPr>
            <a:spLocks noGrp="1" noRot="1" noChangeAspect="1" noTextEdit="1"/>
          </p:cNvSpPr>
          <p:nvPr>
            <p:ph type="sldImg"/>
          </p:nvPr>
        </p:nvSpPr>
        <p:spPr>
          <a:ln/>
        </p:spPr>
      </p:sp>
      <p:sp>
        <p:nvSpPr>
          <p:cNvPr id="931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931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D4201B6-F411-498C-9ADD-A48827DA1E25}" type="slidenum">
              <a:rPr lang="en-US" altLang="ja-JP" smtClean="0"/>
              <a:pPr eaLnBrk="1" hangingPunct="1"/>
              <a:t>28</a:t>
            </a:fld>
            <a:endParaRPr lang="en-US" altLang="ja-JP" smtClean="0"/>
          </a:p>
        </p:txBody>
      </p:sp>
    </p:spTree>
    <p:extLst>
      <p:ext uri="{BB962C8B-B14F-4D97-AF65-F5344CB8AC3E}">
        <p14:creationId xmlns:p14="http://schemas.microsoft.com/office/powerpoint/2010/main" val="4204491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 1"/>
          <p:cNvSpPr>
            <a:spLocks noGrp="1" noRot="1" noChangeAspect="1" noTextEdit="1"/>
          </p:cNvSpPr>
          <p:nvPr>
            <p:ph type="sldImg"/>
          </p:nvPr>
        </p:nvSpPr>
        <p:spPr>
          <a:ln/>
        </p:spPr>
      </p:sp>
      <p:sp>
        <p:nvSpPr>
          <p:cNvPr id="942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942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D72BC22-209C-461C-8FDF-EA9EB079C28A}" type="slidenum">
              <a:rPr lang="en-US" altLang="ja-JP" smtClean="0"/>
              <a:pPr eaLnBrk="1" hangingPunct="1"/>
              <a:t>29</a:t>
            </a:fld>
            <a:endParaRPr lang="en-US" altLang="ja-JP" smtClean="0"/>
          </a:p>
        </p:txBody>
      </p:sp>
    </p:spTree>
    <p:extLst>
      <p:ext uri="{BB962C8B-B14F-4D97-AF65-F5344CB8AC3E}">
        <p14:creationId xmlns:p14="http://schemas.microsoft.com/office/powerpoint/2010/main" val="819692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a:ln/>
        </p:spPr>
      </p:sp>
      <p:sp>
        <p:nvSpPr>
          <p:cNvPr id="6656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665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5576CC6A-EA5F-4812-A003-951E258FEE3E}" type="slidenum">
              <a:rPr lang="en-US" altLang="ja-JP" smtClean="0"/>
              <a:pPr eaLnBrk="1" hangingPunct="1"/>
              <a:t>3</a:t>
            </a:fld>
            <a:endParaRPr lang="en-US" altLang="ja-JP" smtClean="0"/>
          </a:p>
        </p:txBody>
      </p:sp>
    </p:spTree>
    <p:extLst>
      <p:ext uri="{BB962C8B-B14F-4D97-AF65-F5344CB8AC3E}">
        <p14:creationId xmlns:p14="http://schemas.microsoft.com/office/powerpoint/2010/main" val="3325065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 1"/>
          <p:cNvSpPr>
            <a:spLocks noGrp="1" noRot="1" noChangeAspect="1" noTextEdit="1"/>
          </p:cNvSpPr>
          <p:nvPr>
            <p:ph type="sldImg"/>
          </p:nvPr>
        </p:nvSpPr>
        <p:spPr>
          <a:ln/>
        </p:spPr>
      </p:sp>
      <p:sp>
        <p:nvSpPr>
          <p:cNvPr id="952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952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233C3452-4C1F-4314-A1C0-0A66B1C7E72E}" type="slidenum">
              <a:rPr lang="en-US" altLang="ja-JP" smtClean="0"/>
              <a:pPr eaLnBrk="1" hangingPunct="1"/>
              <a:t>31</a:t>
            </a:fld>
            <a:endParaRPr lang="en-US" altLang="ja-JP" smtClean="0"/>
          </a:p>
        </p:txBody>
      </p:sp>
    </p:spTree>
    <p:extLst>
      <p:ext uri="{BB962C8B-B14F-4D97-AF65-F5344CB8AC3E}">
        <p14:creationId xmlns:p14="http://schemas.microsoft.com/office/powerpoint/2010/main" val="2839008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 1"/>
          <p:cNvSpPr>
            <a:spLocks noGrp="1" noRot="1" noChangeAspect="1" noTextEdit="1"/>
          </p:cNvSpPr>
          <p:nvPr>
            <p:ph type="sldImg"/>
          </p:nvPr>
        </p:nvSpPr>
        <p:spPr>
          <a:ln/>
        </p:spPr>
      </p:sp>
      <p:sp>
        <p:nvSpPr>
          <p:cNvPr id="9625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962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697FFC25-EF7C-4916-B3D5-93DB8D6F1D0C}" type="slidenum">
              <a:rPr lang="en-US" altLang="ja-JP" smtClean="0"/>
              <a:pPr eaLnBrk="1" hangingPunct="1"/>
              <a:t>32</a:t>
            </a:fld>
            <a:endParaRPr lang="en-US" altLang="ja-JP" smtClean="0"/>
          </a:p>
        </p:txBody>
      </p:sp>
    </p:spTree>
    <p:extLst>
      <p:ext uri="{BB962C8B-B14F-4D97-AF65-F5344CB8AC3E}">
        <p14:creationId xmlns:p14="http://schemas.microsoft.com/office/powerpoint/2010/main" val="1446443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 1"/>
          <p:cNvSpPr>
            <a:spLocks noGrp="1" noRot="1" noChangeAspect="1" noTextEdit="1"/>
          </p:cNvSpPr>
          <p:nvPr>
            <p:ph type="sldImg"/>
          </p:nvPr>
        </p:nvSpPr>
        <p:spPr>
          <a:ln/>
        </p:spPr>
      </p:sp>
      <p:sp>
        <p:nvSpPr>
          <p:cNvPr id="972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972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258799F2-2AE1-483F-A0B4-0F951B2ACE56}" type="slidenum">
              <a:rPr lang="en-US" altLang="ja-JP" smtClean="0"/>
              <a:pPr eaLnBrk="1" hangingPunct="1"/>
              <a:t>33</a:t>
            </a:fld>
            <a:endParaRPr lang="en-US" altLang="ja-JP" smtClean="0"/>
          </a:p>
        </p:txBody>
      </p:sp>
    </p:spTree>
    <p:extLst>
      <p:ext uri="{BB962C8B-B14F-4D97-AF65-F5344CB8AC3E}">
        <p14:creationId xmlns:p14="http://schemas.microsoft.com/office/powerpoint/2010/main" val="3614407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a:ln/>
        </p:spPr>
      </p:sp>
      <p:sp>
        <p:nvSpPr>
          <p:cNvPr id="983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983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C0163E7-9EBB-4B4B-B873-F4A59F625239}" type="slidenum">
              <a:rPr lang="en-US" altLang="ja-JP" smtClean="0"/>
              <a:pPr eaLnBrk="1" hangingPunct="1"/>
              <a:t>34</a:t>
            </a:fld>
            <a:endParaRPr lang="en-US" altLang="ja-JP" smtClean="0"/>
          </a:p>
        </p:txBody>
      </p:sp>
    </p:spTree>
    <p:extLst>
      <p:ext uri="{BB962C8B-B14F-4D97-AF65-F5344CB8AC3E}">
        <p14:creationId xmlns:p14="http://schemas.microsoft.com/office/powerpoint/2010/main" val="595564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a:ln/>
        </p:spPr>
      </p:sp>
      <p:sp>
        <p:nvSpPr>
          <p:cNvPr id="983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983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C0163E7-9EBB-4B4B-B873-F4A59F625239}" type="slidenum">
              <a:rPr lang="en-US" altLang="ja-JP" smtClean="0"/>
              <a:pPr eaLnBrk="1" hangingPunct="1"/>
              <a:t>36</a:t>
            </a:fld>
            <a:endParaRPr lang="en-US" altLang="ja-JP" smtClean="0"/>
          </a:p>
        </p:txBody>
      </p:sp>
    </p:spTree>
    <p:extLst>
      <p:ext uri="{BB962C8B-B14F-4D97-AF65-F5344CB8AC3E}">
        <p14:creationId xmlns:p14="http://schemas.microsoft.com/office/powerpoint/2010/main" val="4825201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 1"/>
          <p:cNvSpPr>
            <a:spLocks noGrp="1" noRot="1" noChangeAspect="1" noTextEdit="1"/>
          </p:cNvSpPr>
          <p:nvPr>
            <p:ph type="sldImg"/>
          </p:nvPr>
        </p:nvSpPr>
        <p:spPr>
          <a:ln/>
        </p:spPr>
      </p:sp>
      <p:sp>
        <p:nvSpPr>
          <p:cNvPr id="9933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9933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426E1B8-4597-48C2-9C8C-6BF1EA5E7B16}" type="slidenum">
              <a:rPr lang="en-US" altLang="ja-JP" smtClean="0"/>
              <a:pPr eaLnBrk="1" hangingPunct="1"/>
              <a:t>37</a:t>
            </a:fld>
            <a:endParaRPr lang="en-US" altLang="ja-JP" smtClean="0"/>
          </a:p>
        </p:txBody>
      </p:sp>
    </p:spTree>
    <p:extLst>
      <p:ext uri="{BB962C8B-B14F-4D97-AF65-F5344CB8AC3E}">
        <p14:creationId xmlns:p14="http://schemas.microsoft.com/office/powerpoint/2010/main" val="1835894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 1"/>
          <p:cNvSpPr>
            <a:spLocks noGrp="1" noRot="1" noChangeAspect="1" noTextEdit="1"/>
          </p:cNvSpPr>
          <p:nvPr>
            <p:ph type="sldImg"/>
          </p:nvPr>
        </p:nvSpPr>
        <p:spPr>
          <a:ln/>
        </p:spPr>
      </p:sp>
      <p:sp>
        <p:nvSpPr>
          <p:cNvPr id="10035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003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34D5ED0-CDEF-4FC7-A808-3E29064DF46C}" type="slidenum">
              <a:rPr lang="en-US" altLang="ja-JP" smtClean="0"/>
              <a:pPr eaLnBrk="1" hangingPunct="1"/>
              <a:t>38</a:t>
            </a:fld>
            <a:endParaRPr lang="en-US" altLang="ja-JP" smtClean="0"/>
          </a:p>
        </p:txBody>
      </p:sp>
    </p:spTree>
    <p:extLst>
      <p:ext uri="{BB962C8B-B14F-4D97-AF65-F5344CB8AC3E}">
        <p14:creationId xmlns:p14="http://schemas.microsoft.com/office/powerpoint/2010/main" val="2645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a:ln/>
        </p:spPr>
      </p:sp>
      <p:sp>
        <p:nvSpPr>
          <p:cNvPr id="675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675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55FA19D6-CC57-47BC-91B5-5B2FDFEE4B95}" type="slidenum">
              <a:rPr lang="en-US" altLang="ja-JP" smtClean="0"/>
              <a:pPr eaLnBrk="1" hangingPunct="1"/>
              <a:t>4</a:t>
            </a:fld>
            <a:endParaRPr lang="en-US" altLang="ja-JP" smtClean="0"/>
          </a:p>
        </p:txBody>
      </p:sp>
    </p:spTree>
    <p:extLst>
      <p:ext uri="{BB962C8B-B14F-4D97-AF65-F5344CB8AC3E}">
        <p14:creationId xmlns:p14="http://schemas.microsoft.com/office/powerpoint/2010/main" val="3974920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a:ln/>
        </p:spPr>
      </p:sp>
      <p:sp>
        <p:nvSpPr>
          <p:cNvPr id="686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686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52C459A1-2D55-45B5-B90C-15012533CF4E}" type="slidenum">
              <a:rPr lang="en-US" altLang="ja-JP" smtClean="0"/>
              <a:pPr eaLnBrk="1" hangingPunct="1"/>
              <a:t>5</a:t>
            </a:fld>
            <a:endParaRPr lang="en-US" altLang="ja-JP" smtClean="0"/>
          </a:p>
        </p:txBody>
      </p:sp>
    </p:spTree>
    <p:extLst>
      <p:ext uri="{BB962C8B-B14F-4D97-AF65-F5344CB8AC3E}">
        <p14:creationId xmlns:p14="http://schemas.microsoft.com/office/powerpoint/2010/main" val="1388164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a:ln/>
        </p:spPr>
      </p:sp>
      <p:sp>
        <p:nvSpPr>
          <p:cNvPr id="696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696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2192D199-ECD1-4B48-B990-829F0E7BD277}" type="slidenum">
              <a:rPr lang="en-US" altLang="ja-JP" smtClean="0"/>
              <a:pPr eaLnBrk="1" hangingPunct="1"/>
              <a:t>6</a:t>
            </a:fld>
            <a:endParaRPr lang="en-US" altLang="ja-JP" smtClean="0"/>
          </a:p>
        </p:txBody>
      </p:sp>
    </p:spTree>
    <p:extLst>
      <p:ext uri="{BB962C8B-B14F-4D97-AF65-F5344CB8AC3E}">
        <p14:creationId xmlns:p14="http://schemas.microsoft.com/office/powerpoint/2010/main" val="1003621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a:ln/>
        </p:spPr>
      </p:sp>
      <p:sp>
        <p:nvSpPr>
          <p:cNvPr id="7065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706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72A43FA-B6C9-4F1A-90F6-340425BC2E1F}" type="slidenum">
              <a:rPr lang="en-US" altLang="ja-JP" smtClean="0"/>
              <a:pPr eaLnBrk="1" hangingPunct="1"/>
              <a:t>7</a:t>
            </a:fld>
            <a:endParaRPr lang="en-US" altLang="ja-JP" smtClean="0"/>
          </a:p>
        </p:txBody>
      </p:sp>
    </p:spTree>
    <p:extLst>
      <p:ext uri="{BB962C8B-B14F-4D97-AF65-F5344CB8AC3E}">
        <p14:creationId xmlns:p14="http://schemas.microsoft.com/office/powerpoint/2010/main" val="819524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a:ln/>
        </p:spPr>
      </p:sp>
      <p:sp>
        <p:nvSpPr>
          <p:cNvPr id="716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716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3E86735-2A8C-49EF-A5DB-A37A59B8F55F}" type="slidenum">
              <a:rPr lang="en-US" altLang="ja-JP" smtClean="0"/>
              <a:pPr eaLnBrk="1" hangingPunct="1"/>
              <a:t>8</a:t>
            </a:fld>
            <a:endParaRPr lang="en-US" altLang="ja-JP" smtClean="0"/>
          </a:p>
        </p:txBody>
      </p:sp>
    </p:spTree>
    <p:extLst>
      <p:ext uri="{BB962C8B-B14F-4D97-AF65-F5344CB8AC3E}">
        <p14:creationId xmlns:p14="http://schemas.microsoft.com/office/powerpoint/2010/main" val="3807408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a:ln/>
        </p:spPr>
      </p:sp>
      <p:sp>
        <p:nvSpPr>
          <p:cNvPr id="727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727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1312D67-92CD-41DB-965B-9BA036C1FDD2}" type="slidenum">
              <a:rPr lang="en-US" altLang="ja-JP" smtClean="0"/>
              <a:pPr eaLnBrk="1" hangingPunct="1"/>
              <a:t>9</a:t>
            </a:fld>
            <a:endParaRPr lang="en-US" altLang="ja-JP" smtClean="0"/>
          </a:p>
        </p:txBody>
      </p:sp>
    </p:spTree>
    <p:extLst>
      <p:ext uri="{BB962C8B-B14F-4D97-AF65-F5344CB8AC3E}">
        <p14:creationId xmlns:p14="http://schemas.microsoft.com/office/powerpoint/2010/main" val="3935446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107950"/>
            <a:ext cx="9101138" cy="6750050"/>
            <a:chOff x="0" y="68"/>
            <a:chExt cx="5733" cy="4252"/>
          </a:xfrm>
        </p:grpSpPr>
        <p:grpSp>
          <p:nvGrpSpPr>
            <p:cNvPr id="5" name="Group 3"/>
            <p:cNvGrpSpPr>
              <a:grpSpLocks/>
            </p:cNvGrpSpPr>
            <p:nvPr userDrawn="1"/>
          </p:nvGrpSpPr>
          <p:grpSpPr bwMode="auto">
            <a:xfrm>
              <a:off x="0" y="68"/>
              <a:ext cx="6556" cy="4088"/>
              <a:chOff x="0" y="68"/>
              <a:chExt cx="6556" cy="4088"/>
            </a:xfrm>
          </p:grpSpPr>
          <p:grpSp>
            <p:nvGrpSpPr>
              <p:cNvPr id="38" name="Group 4"/>
              <p:cNvGrpSpPr>
                <a:grpSpLocks/>
              </p:cNvGrpSpPr>
              <p:nvPr userDrawn="1"/>
            </p:nvGrpSpPr>
            <p:grpSpPr bwMode="auto">
              <a:xfrm>
                <a:off x="0" y="144"/>
                <a:ext cx="6556" cy="4012"/>
                <a:chOff x="0" y="144"/>
                <a:chExt cx="6556" cy="4012"/>
              </a:xfrm>
            </p:grpSpPr>
            <p:sp>
              <p:nvSpPr>
                <p:cNvPr id="51" name="Line 5"/>
                <p:cNvSpPr>
                  <a:spLocks noChangeShapeType="1"/>
                </p:cNvSpPr>
                <p:nvPr/>
              </p:nvSpPr>
              <p:spPr bwMode="hidden">
                <a:xfrm rot="-5400000">
                  <a:off x="195"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52" name="Line 6"/>
                <p:cNvSpPr>
                  <a:spLocks noChangeShapeType="1"/>
                </p:cNvSpPr>
                <p:nvPr/>
              </p:nvSpPr>
              <p:spPr bwMode="hidden">
                <a:xfrm rot="-5400000">
                  <a:off x="195"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53" name="Line 7"/>
                <p:cNvSpPr>
                  <a:spLocks noChangeShapeType="1"/>
                </p:cNvSpPr>
                <p:nvPr/>
              </p:nvSpPr>
              <p:spPr bwMode="hidden">
                <a:xfrm rot="-5400000">
                  <a:off x="195" y="141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54" name="Line 8"/>
                <p:cNvSpPr>
                  <a:spLocks noChangeShapeType="1"/>
                </p:cNvSpPr>
                <p:nvPr/>
              </p:nvSpPr>
              <p:spPr bwMode="hidden">
                <a:xfrm rot="-5400000">
                  <a:off x="195" y="191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55" name="Line 9"/>
                <p:cNvSpPr>
                  <a:spLocks noChangeShapeType="1"/>
                </p:cNvSpPr>
                <p:nvPr/>
              </p:nvSpPr>
              <p:spPr bwMode="hidden">
                <a:xfrm rot="-5400000">
                  <a:off x="195" y="243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56" name="Line 10"/>
                <p:cNvSpPr>
                  <a:spLocks noChangeShapeType="1"/>
                </p:cNvSpPr>
                <p:nvPr/>
              </p:nvSpPr>
              <p:spPr bwMode="hidden">
                <a:xfrm rot="-5400000">
                  <a:off x="195" y="293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57" name="Line 11"/>
                <p:cNvSpPr>
                  <a:spLocks noChangeShapeType="1"/>
                </p:cNvSpPr>
                <p:nvPr/>
              </p:nvSpPr>
              <p:spPr bwMode="hidden">
                <a:xfrm rot="-5400000">
                  <a:off x="195" y="346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58" name="Line 12"/>
                <p:cNvSpPr>
                  <a:spLocks noChangeShapeType="1"/>
                </p:cNvSpPr>
                <p:nvPr/>
              </p:nvSpPr>
              <p:spPr bwMode="hidden">
                <a:xfrm rot="-5400000">
                  <a:off x="195" y="3961"/>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nvGrpSpPr>
                <p:cNvPr id="59" name="Group 13"/>
                <p:cNvGrpSpPr>
                  <a:grpSpLocks/>
                </p:cNvGrpSpPr>
                <p:nvPr userDrawn="1"/>
              </p:nvGrpSpPr>
              <p:grpSpPr bwMode="auto">
                <a:xfrm>
                  <a:off x="483" y="144"/>
                  <a:ext cx="1801" cy="4012"/>
                  <a:chOff x="483" y="144"/>
                  <a:chExt cx="1801" cy="4012"/>
                </a:xfrm>
              </p:grpSpPr>
              <p:grpSp>
                <p:nvGrpSpPr>
                  <p:cNvPr id="208" name="Group 14"/>
                  <p:cNvGrpSpPr>
                    <a:grpSpLocks/>
                  </p:cNvGrpSpPr>
                  <p:nvPr userDrawn="1"/>
                </p:nvGrpSpPr>
                <p:grpSpPr bwMode="auto">
                  <a:xfrm>
                    <a:off x="483" y="144"/>
                    <a:ext cx="975" cy="947"/>
                    <a:chOff x="483" y="144"/>
                    <a:chExt cx="975" cy="947"/>
                  </a:xfrm>
                </p:grpSpPr>
                <p:sp>
                  <p:nvSpPr>
                    <p:cNvPr id="236" name="Line 15"/>
                    <p:cNvSpPr>
                      <a:spLocks noChangeShapeType="1"/>
                    </p:cNvSpPr>
                    <p:nvPr/>
                  </p:nvSpPr>
                  <p:spPr bwMode="hidden">
                    <a:xfrm>
                      <a:off x="483"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37" name="Line 16"/>
                    <p:cNvSpPr>
                      <a:spLocks noChangeShapeType="1"/>
                    </p:cNvSpPr>
                    <p:nvPr/>
                  </p:nvSpPr>
                  <p:spPr bwMode="hidden">
                    <a:xfrm>
                      <a:off x="984"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38" name="Line 17"/>
                    <p:cNvSpPr>
                      <a:spLocks noChangeShapeType="1"/>
                    </p:cNvSpPr>
                    <p:nvPr/>
                  </p:nvSpPr>
                  <p:spPr bwMode="hidden">
                    <a:xfrm>
                      <a:off x="984"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39" name="Line 18"/>
                    <p:cNvSpPr>
                      <a:spLocks noChangeShapeType="1"/>
                    </p:cNvSpPr>
                    <p:nvPr/>
                  </p:nvSpPr>
                  <p:spPr bwMode="hidden">
                    <a:xfrm>
                      <a:off x="483"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40" name="Line 19"/>
                    <p:cNvSpPr>
                      <a:spLocks noChangeShapeType="1"/>
                    </p:cNvSpPr>
                    <p:nvPr/>
                  </p:nvSpPr>
                  <p:spPr bwMode="hidden">
                    <a:xfrm rot="-5400000">
                      <a:off x="734"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41" name="Line 20"/>
                    <p:cNvSpPr>
                      <a:spLocks noChangeShapeType="1"/>
                    </p:cNvSpPr>
                    <p:nvPr/>
                  </p:nvSpPr>
                  <p:spPr bwMode="hidden">
                    <a:xfrm rot="-5400000">
                      <a:off x="1263"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42" name="Line 21"/>
                    <p:cNvSpPr>
                      <a:spLocks noChangeShapeType="1"/>
                    </p:cNvSpPr>
                    <p:nvPr/>
                  </p:nvSpPr>
                  <p:spPr bwMode="hidden">
                    <a:xfrm rot="-5400000">
                      <a:off x="1263"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43" name="Line 22"/>
                    <p:cNvSpPr>
                      <a:spLocks noChangeShapeType="1"/>
                    </p:cNvSpPr>
                    <p:nvPr/>
                  </p:nvSpPr>
                  <p:spPr bwMode="hidden">
                    <a:xfrm rot="-5400000">
                      <a:off x="734"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grpSp>
                <p:nvGrpSpPr>
                  <p:cNvPr id="209" name="Group 23"/>
                  <p:cNvGrpSpPr>
                    <a:grpSpLocks/>
                  </p:cNvGrpSpPr>
                  <p:nvPr/>
                </p:nvGrpSpPr>
                <p:grpSpPr bwMode="auto">
                  <a:xfrm>
                    <a:off x="604" y="1166"/>
                    <a:ext cx="1680" cy="947"/>
                    <a:chOff x="288" y="528"/>
                    <a:chExt cx="1680" cy="1632"/>
                  </a:xfrm>
                </p:grpSpPr>
                <p:sp>
                  <p:nvSpPr>
                    <p:cNvPr id="228" name="Line 24"/>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29" name="Line 25"/>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30" name="Line 26"/>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31" name="Line 27"/>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32" name="Line 28"/>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33" name="Line 29"/>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34" name="Line 30"/>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35" name="Line 31"/>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grpSp>
                <p:nvGrpSpPr>
                  <p:cNvPr id="210" name="Group 32"/>
                  <p:cNvGrpSpPr>
                    <a:grpSpLocks/>
                  </p:cNvGrpSpPr>
                  <p:nvPr/>
                </p:nvGrpSpPr>
                <p:grpSpPr bwMode="auto">
                  <a:xfrm>
                    <a:off x="604" y="2187"/>
                    <a:ext cx="1680" cy="947"/>
                    <a:chOff x="288" y="528"/>
                    <a:chExt cx="1680" cy="1632"/>
                  </a:xfrm>
                </p:grpSpPr>
                <p:sp>
                  <p:nvSpPr>
                    <p:cNvPr id="220" name="Line 33"/>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21" name="Line 34"/>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22" name="Line 35"/>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23" name="Line 36"/>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24" name="Line 37"/>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25" name="Line 38"/>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26" name="Line 39"/>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27" name="Line 40"/>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grpSp>
                <p:nvGrpSpPr>
                  <p:cNvPr id="211" name="Group 41"/>
                  <p:cNvGrpSpPr>
                    <a:grpSpLocks/>
                  </p:cNvGrpSpPr>
                  <p:nvPr/>
                </p:nvGrpSpPr>
                <p:grpSpPr bwMode="auto">
                  <a:xfrm>
                    <a:off x="604" y="3209"/>
                    <a:ext cx="1680" cy="947"/>
                    <a:chOff x="288" y="528"/>
                    <a:chExt cx="1680" cy="1632"/>
                  </a:xfrm>
                </p:grpSpPr>
                <p:sp>
                  <p:nvSpPr>
                    <p:cNvPr id="212" name="Line 42"/>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13" name="Line 43"/>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14" name="Line 44"/>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15" name="Line 45"/>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16" name="Line 46"/>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17" name="Line 47"/>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18" name="Line 48"/>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19" name="Line 49"/>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grpSp>
            <p:grpSp>
              <p:nvGrpSpPr>
                <p:cNvPr id="60" name="Group 50"/>
                <p:cNvGrpSpPr>
                  <a:grpSpLocks/>
                </p:cNvGrpSpPr>
                <p:nvPr userDrawn="1"/>
              </p:nvGrpSpPr>
              <p:grpSpPr bwMode="auto">
                <a:xfrm>
                  <a:off x="1551" y="144"/>
                  <a:ext cx="1801" cy="4012"/>
                  <a:chOff x="1551" y="144"/>
                  <a:chExt cx="1801" cy="4012"/>
                </a:xfrm>
              </p:grpSpPr>
              <p:grpSp>
                <p:nvGrpSpPr>
                  <p:cNvPr id="172" name="Group 51"/>
                  <p:cNvGrpSpPr>
                    <a:grpSpLocks/>
                  </p:cNvGrpSpPr>
                  <p:nvPr userDrawn="1"/>
                </p:nvGrpSpPr>
                <p:grpSpPr bwMode="auto">
                  <a:xfrm>
                    <a:off x="1551" y="144"/>
                    <a:ext cx="975" cy="947"/>
                    <a:chOff x="1551" y="144"/>
                    <a:chExt cx="975" cy="947"/>
                  </a:xfrm>
                </p:grpSpPr>
                <p:sp>
                  <p:nvSpPr>
                    <p:cNvPr id="200" name="Line 52"/>
                    <p:cNvSpPr>
                      <a:spLocks noChangeShapeType="1"/>
                    </p:cNvSpPr>
                    <p:nvPr/>
                  </p:nvSpPr>
                  <p:spPr bwMode="hidden">
                    <a:xfrm>
                      <a:off x="1551"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01" name="Line 53"/>
                    <p:cNvSpPr>
                      <a:spLocks noChangeShapeType="1"/>
                    </p:cNvSpPr>
                    <p:nvPr/>
                  </p:nvSpPr>
                  <p:spPr bwMode="hidden">
                    <a:xfrm>
                      <a:off x="2052"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02" name="Line 54"/>
                    <p:cNvSpPr>
                      <a:spLocks noChangeShapeType="1"/>
                    </p:cNvSpPr>
                    <p:nvPr/>
                  </p:nvSpPr>
                  <p:spPr bwMode="hidden">
                    <a:xfrm>
                      <a:off x="2052"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03" name="Line 55"/>
                    <p:cNvSpPr>
                      <a:spLocks noChangeShapeType="1"/>
                    </p:cNvSpPr>
                    <p:nvPr/>
                  </p:nvSpPr>
                  <p:spPr bwMode="hidden">
                    <a:xfrm>
                      <a:off x="1551"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04" name="Line 56"/>
                    <p:cNvSpPr>
                      <a:spLocks noChangeShapeType="1"/>
                    </p:cNvSpPr>
                    <p:nvPr/>
                  </p:nvSpPr>
                  <p:spPr bwMode="hidden">
                    <a:xfrm rot="-5400000">
                      <a:off x="1802"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05" name="Line 57"/>
                    <p:cNvSpPr>
                      <a:spLocks noChangeShapeType="1"/>
                    </p:cNvSpPr>
                    <p:nvPr/>
                  </p:nvSpPr>
                  <p:spPr bwMode="hidden">
                    <a:xfrm rot="-5400000">
                      <a:off x="2331"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06" name="Line 58"/>
                    <p:cNvSpPr>
                      <a:spLocks noChangeShapeType="1"/>
                    </p:cNvSpPr>
                    <p:nvPr/>
                  </p:nvSpPr>
                  <p:spPr bwMode="hidden">
                    <a:xfrm rot="-5400000">
                      <a:off x="2331"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207" name="Line 59"/>
                    <p:cNvSpPr>
                      <a:spLocks noChangeShapeType="1"/>
                    </p:cNvSpPr>
                    <p:nvPr/>
                  </p:nvSpPr>
                  <p:spPr bwMode="hidden">
                    <a:xfrm rot="-5400000">
                      <a:off x="1802"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grpSp>
                <p:nvGrpSpPr>
                  <p:cNvPr id="173" name="Group 60"/>
                  <p:cNvGrpSpPr>
                    <a:grpSpLocks/>
                  </p:cNvGrpSpPr>
                  <p:nvPr/>
                </p:nvGrpSpPr>
                <p:grpSpPr bwMode="auto">
                  <a:xfrm>
                    <a:off x="1672" y="1166"/>
                    <a:ext cx="1680" cy="947"/>
                    <a:chOff x="288" y="528"/>
                    <a:chExt cx="1680" cy="1632"/>
                  </a:xfrm>
                </p:grpSpPr>
                <p:sp>
                  <p:nvSpPr>
                    <p:cNvPr id="192" name="Line 61"/>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93" name="Line 62"/>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94" name="Line 63"/>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95" name="Line 64"/>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96" name="Line 65"/>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97" name="Line 66"/>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98" name="Line 67"/>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99" name="Line 68"/>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grpSp>
                <p:nvGrpSpPr>
                  <p:cNvPr id="174" name="Group 69"/>
                  <p:cNvGrpSpPr>
                    <a:grpSpLocks/>
                  </p:cNvGrpSpPr>
                  <p:nvPr/>
                </p:nvGrpSpPr>
                <p:grpSpPr bwMode="auto">
                  <a:xfrm>
                    <a:off x="1672" y="2187"/>
                    <a:ext cx="1680" cy="947"/>
                    <a:chOff x="288" y="528"/>
                    <a:chExt cx="1680" cy="1632"/>
                  </a:xfrm>
                </p:grpSpPr>
                <p:sp>
                  <p:nvSpPr>
                    <p:cNvPr id="184" name="Line 70"/>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85" name="Line 71"/>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86" name="Line 72"/>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87" name="Line 73"/>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88" name="Line 74"/>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89" name="Line 75"/>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90" name="Line 76"/>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91" name="Line 77"/>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grpSp>
                <p:nvGrpSpPr>
                  <p:cNvPr id="175" name="Group 78"/>
                  <p:cNvGrpSpPr>
                    <a:grpSpLocks/>
                  </p:cNvGrpSpPr>
                  <p:nvPr/>
                </p:nvGrpSpPr>
                <p:grpSpPr bwMode="auto">
                  <a:xfrm>
                    <a:off x="1672" y="3209"/>
                    <a:ext cx="1680" cy="947"/>
                    <a:chOff x="288" y="528"/>
                    <a:chExt cx="1680" cy="1632"/>
                  </a:xfrm>
                </p:grpSpPr>
                <p:sp>
                  <p:nvSpPr>
                    <p:cNvPr id="176" name="Line 79"/>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77" name="Line 80"/>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78" name="Line 81"/>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79" name="Line 82"/>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80" name="Line 83"/>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81" name="Line 84"/>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82" name="Line 85"/>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83" name="Line 86"/>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grpSp>
            <p:grpSp>
              <p:nvGrpSpPr>
                <p:cNvPr id="61" name="Group 87"/>
                <p:cNvGrpSpPr>
                  <a:grpSpLocks/>
                </p:cNvGrpSpPr>
                <p:nvPr userDrawn="1"/>
              </p:nvGrpSpPr>
              <p:grpSpPr bwMode="auto">
                <a:xfrm>
                  <a:off x="2619" y="144"/>
                  <a:ext cx="1801" cy="4012"/>
                  <a:chOff x="2619" y="144"/>
                  <a:chExt cx="1801" cy="4012"/>
                </a:xfrm>
              </p:grpSpPr>
              <p:grpSp>
                <p:nvGrpSpPr>
                  <p:cNvPr id="136" name="Group 88"/>
                  <p:cNvGrpSpPr>
                    <a:grpSpLocks/>
                  </p:cNvGrpSpPr>
                  <p:nvPr userDrawn="1"/>
                </p:nvGrpSpPr>
                <p:grpSpPr bwMode="auto">
                  <a:xfrm>
                    <a:off x="2619" y="144"/>
                    <a:ext cx="975" cy="947"/>
                    <a:chOff x="2619" y="144"/>
                    <a:chExt cx="975" cy="947"/>
                  </a:xfrm>
                </p:grpSpPr>
                <p:sp>
                  <p:nvSpPr>
                    <p:cNvPr id="164" name="Line 89"/>
                    <p:cNvSpPr>
                      <a:spLocks noChangeShapeType="1"/>
                    </p:cNvSpPr>
                    <p:nvPr/>
                  </p:nvSpPr>
                  <p:spPr bwMode="hidden">
                    <a:xfrm>
                      <a:off x="2619"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65" name="Line 90"/>
                    <p:cNvSpPr>
                      <a:spLocks noChangeShapeType="1"/>
                    </p:cNvSpPr>
                    <p:nvPr/>
                  </p:nvSpPr>
                  <p:spPr bwMode="hidden">
                    <a:xfrm>
                      <a:off x="3120"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66" name="Line 91"/>
                    <p:cNvSpPr>
                      <a:spLocks noChangeShapeType="1"/>
                    </p:cNvSpPr>
                    <p:nvPr/>
                  </p:nvSpPr>
                  <p:spPr bwMode="hidden">
                    <a:xfrm>
                      <a:off x="3120"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67" name="Line 92"/>
                    <p:cNvSpPr>
                      <a:spLocks noChangeShapeType="1"/>
                    </p:cNvSpPr>
                    <p:nvPr/>
                  </p:nvSpPr>
                  <p:spPr bwMode="hidden">
                    <a:xfrm>
                      <a:off x="2619"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68" name="Line 93"/>
                    <p:cNvSpPr>
                      <a:spLocks noChangeShapeType="1"/>
                    </p:cNvSpPr>
                    <p:nvPr/>
                  </p:nvSpPr>
                  <p:spPr bwMode="hidden">
                    <a:xfrm rot="-5400000">
                      <a:off x="2870"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69" name="Line 94"/>
                    <p:cNvSpPr>
                      <a:spLocks noChangeShapeType="1"/>
                    </p:cNvSpPr>
                    <p:nvPr/>
                  </p:nvSpPr>
                  <p:spPr bwMode="hidden">
                    <a:xfrm rot="-5400000">
                      <a:off x="3399"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70" name="Line 95"/>
                    <p:cNvSpPr>
                      <a:spLocks noChangeShapeType="1"/>
                    </p:cNvSpPr>
                    <p:nvPr/>
                  </p:nvSpPr>
                  <p:spPr bwMode="hidden">
                    <a:xfrm rot="-5400000">
                      <a:off x="3399"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71" name="Line 96"/>
                    <p:cNvSpPr>
                      <a:spLocks noChangeShapeType="1"/>
                    </p:cNvSpPr>
                    <p:nvPr/>
                  </p:nvSpPr>
                  <p:spPr bwMode="hidden">
                    <a:xfrm rot="-5400000">
                      <a:off x="2870"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grpSp>
                <p:nvGrpSpPr>
                  <p:cNvPr id="137" name="Group 97"/>
                  <p:cNvGrpSpPr>
                    <a:grpSpLocks/>
                  </p:cNvGrpSpPr>
                  <p:nvPr/>
                </p:nvGrpSpPr>
                <p:grpSpPr bwMode="auto">
                  <a:xfrm>
                    <a:off x="2740" y="1166"/>
                    <a:ext cx="1680" cy="947"/>
                    <a:chOff x="288" y="528"/>
                    <a:chExt cx="1680" cy="1632"/>
                  </a:xfrm>
                </p:grpSpPr>
                <p:sp>
                  <p:nvSpPr>
                    <p:cNvPr id="156" name="Line 98"/>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57" name="Line 99"/>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58" name="Line 100"/>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59" name="Line 101"/>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60" name="Line 102"/>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61" name="Line 103"/>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62" name="Line 104"/>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63" name="Line 105"/>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grpSp>
                <p:nvGrpSpPr>
                  <p:cNvPr id="138" name="Group 106"/>
                  <p:cNvGrpSpPr>
                    <a:grpSpLocks/>
                  </p:cNvGrpSpPr>
                  <p:nvPr/>
                </p:nvGrpSpPr>
                <p:grpSpPr bwMode="auto">
                  <a:xfrm>
                    <a:off x="2740" y="2187"/>
                    <a:ext cx="1680" cy="947"/>
                    <a:chOff x="288" y="528"/>
                    <a:chExt cx="1680" cy="1632"/>
                  </a:xfrm>
                </p:grpSpPr>
                <p:sp>
                  <p:nvSpPr>
                    <p:cNvPr id="148" name="Line 107"/>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49" name="Line 108"/>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50" name="Line 109"/>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51" name="Line 110"/>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52" name="Line 111"/>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53" name="Line 112"/>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54" name="Line 113"/>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55" name="Line 114"/>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grpSp>
                <p:nvGrpSpPr>
                  <p:cNvPr id="139" name="Group 115"/>
                  <p:cNvGrpSpPr>
                    <a:grpSpLocks/>
                  </p:cNvGrpSpPr>
                  <p:nvPr/>
                </p:nvGrpSpPr>
                <p:grpSpPr bwMode="auto">
                  <a:xfrm>
                    <a:off x="2740" y="3209"/>
                    <a:ext cx="1680" cy="947"/>
                    <a:chOff x="288" y="528"/>
                    <a:chExt cx="1680" cy="1632"/>
                  </a:xfrm>
                </p:grpSpPr>
                <p:sp>
                  <p:nvSpPr>
                    <p:cNvPr id="140" name="Line 116"/>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41" name="Line 117"/>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42" name="Line 118"/>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43" name="Line 119"/>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44" name="Line 120"/>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45" name="Line 121"/>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46" name="Line 122"/>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47" name="Line 123"/>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grpSp>
            <p:grpSp>
              <p:nvGrpSpPr>
                <p:cNvPr id="62" name="Group 124"/>
                <p:cNvGrpSpPr>
                  <a:grpSpLocks/>
                </p:cNvGrpSpPr>
                <p:nvPr userDrawn="1"/>
              </p:nvGrpSpPr>
              <p:grpSpPr bwMode="auto">
                <a:xfrm>
                  <a:off x="3687" y="144"/>
                  <a:ext cx="1801" cy="4012"/>
                  <a:chOff x="3687" y="144"/>
                  <a:chExt cx="1801" cy="4012"/>
                </a:xfrm>
              </p:grpSpPr>
              <p:grpSp>
                <p:nvGrpSpPr>
                  <p:cNvPr id="100" name="Group 125"/>
                  <p:cNvGrpSpPr>
                    <a:grpSpLocks/>
                  </p:cNvGrpSpPr>
                  <p:nvPr userDrawn="1"/>
                </p:nvGrpSpPr>
                <p:grpSpPr bwMode="auto">
                  <a:xfrm>
                    <a:off x="3687" y="144"/>
                    <a:ext cx="975" cy="947"/>
                    <a:chOff x="3687" y="144"/>
                    <a:chExt cx="975" cy="947"/>
                  </a:xfrm>
                </p:grpSpPr>
                <p:sp>
                  <p:nvSpPr>
                    <p:cNvPr id="128" name="Line 126"/>
                    <p:cNvSpPr>
                      <a:spLocks noChangeShapeType="1"/>
                    </p:cNvSpPr>
                    <p:nvPr/>
                  </p:nvSpPr>
                  <p:spPr bwMode="hidden">
                    <a:xfrm>
                      <a:off x="3687"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29" name="Line 127"/>
                    <p:cNvSpPr>
                      <a:spLocks noChangeShapeType="1"/>
                    </p:cNvSpPr>
                    <p:nvPr/>
                  </p:nvSpPr>
                  <p:spPr bwMode="hidden">
                    <a:xfrm>
                      <a:off x="4188"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30" name="Line 128"/>
                    <p:cNvSpPr>
                      <a:spLocks noChangeShapeType="1"/>
                    </p:cNvSpPr>
                    <p:nvPr/>
                  </p:nvSpPr>
                  <p:spPr bwMode="hidden">
                    <a:xfrm>
                      <a:off x="4188"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31" name="Line 129"/>
                    <p:cNvSpPr>
                      <a:spLocks noChangeShapeType="1"/>
                    </p:cNvSpPr>
                    <p:nvPr/>
                  </p:nvSpPr>
                  <p:spPr bwMode="hidden">
                    <a:xfrm>
                      <a:off x="3687"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32" name="Line 130"/>
                    <p:cNvSpPr>
                      <a:spLocks noChangeShapeType="1"/>
                    </p:cNvSpPr>
                    <p:nvPr/>
                  </p:nvSpPr>
                  <p:spPr bwMode="hidden">
                    <a:xfrm rot="-5400000">
                      <a:off x="3938"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33" name="Line 131"/>
                    <p:cNvSpPr>
                      <a:spLocks noChangeShapeType="1"/>
                    </p:cNvSpPr>
                    <p:nvPr/>
                  </p:nvSpPr>
                  <p:spPr bwMode="hidden">
                    <a:xfrm rot="-5400000">
                      <a:off x="4467"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34" name="Line 132"/>
                    <p:cNvSpPr>
                      <a:spLocks noChangeShapeType="1"/>
                    </p:cNvSpPr>
                    <p:nvPr/>
                  </p:nvSpPr>
                  <p:spPr bwMode="hidden">
                    <a:xfrm rot="-5400000">
                      <a:off x="4467"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35" name="Line 133"/>
                    <p:cNvSpPr>
                      <a:spLocks noChangeShapeType="1"/>
                    </p:cNvSpPr>
                    <p:nvPr/>
                  </p:nvSpPr>
                  <p:spPr bwMode="hidden">
                    <a:xfrm rot="-5400000">
                      <a:off x="3938"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grpSp>
                <p:nvGrpSpPr>
                  <p:cNvPr id="101" name="Group 134"/>
                  <p:cNvGrpSpPr>
                    <a:grpSpLocks/>
                  </p:cNvGrpSpPr>
                  <p:nvPr/>
                </p:nvGrpSpPr>
                <p:grpSpPr bwMode="auto">
                  <a:xfrm>
                    <a:off x="3808" y="1166"/>
                    <a:ext cx="1680" cy="947"/>
                    <a:chOff x="288" y="528"/>
                    <a:chExt cx="1680" cy="1632"/>
                  </a:xfrm>
                </p:grpSpPr>
                <p:sp>
                  <p:nvSpPr>
                    <p:cNvPr id="120" name="Line 135"/>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21" name="Line 136"/>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22" name="Line 137"/>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23" name="Line 138"/>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24" name="Line 139"/>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25" name="Line 140"/>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26" name="Line 141"/>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27" name="Line 142"/>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grpSp>
                <p:nvGrpSpPr>
                  <p:cNvPr id="102" name="Group 143"/>
                  <p:cNvGrpSpPr>
                    <a:grpSpLocks/>
                  </p:cNvGrpSpPr>
                  <p:nvPr/>
                </p:nvGrpSpPr>
                <p:grpSpPr bwMode="auto">
                  <a:xfrm>
                    <a:off x="3808" y="2187"/>
                    <a:ext cx="1680" cy="947"/>
                    <a:chOff x="288" y="528"/>
                    <a:chExt cx="1680" cy="1632"/>
                  </a:xfrm>
                </p:grpSpPr>
                <p:sp>
                  <p:nvSpPr>
                    <p:cNvPr id="112" name="Line 144"/>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13" name="Line 145"/>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14" name="Line 146"/>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15" name="Line 147"/>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16" name="Line 148"/>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17" name="Line 149"/>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18" name="Line 150"/>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19" name="Line 151"/>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grpSp>
                <p:nvGrpSpPr>
                  <p:cNvPr id="103" name="Group 152"/>
                  <p:cNvGrpSpPr>
                    <a:grpSpLocks/>
                  </p:cNvGrpSpPr>
                  <p:nvPr/>
                </p:nvGrpSpPr>
                <p:grpSpPr bwMode="auto">
                  <a:xfrm>
                    <a:off x="3808" y="3209"/>
                    <a:ext cx="1680" cy="947"/>
                    <a:chOff x="288" y="528"/>
                    <a:chExt cx="1680" cy="1632"/>
                  </a:xfrm>
                </p:grpSpPr>
                <p:sp>
                  <p:nvSpPr>
                    <p:cNvPr id="104" name="Line 153"/>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05" name="Line 154"/>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06" name="Line 155"/>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07" name="Line 156"/>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08" name="Line 157"/>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09" name="Line 158"/>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10" name="Line 159"/>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111" name="Line 160"/>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grpSp>
            <p:grpSp>
              <p:nvGrpSpPr>
                <p:cNvPr id="63" name="Group 161"/>
                <p:cNvGrpSpPr>
                  <a:grpSpLocks/>
                </p:cNvGrpSpPr>
                <p:nvPr userDrawn="1"/>
              </p:nvGrpSpPr>
              <p:grpSpPr bwMode="auto">
                <a:xfrm>
                  <a:off x="4755" y="144"/>
                  <a:ext cx="1801" cy="4012"/>
                  <a:chOff x="4755" y="144"/>
                  <a:chExt cx="1801" cy="4012"/>
                </a:xfrm>
              </p:grpSpPr>
              <p:grpSp>
                <p:nvGrpSpPr>
                  <p:cNvPr id="64" name="Group 162"/>
                  <p:cNvGrpSpPr>
                    <a:grpSpLocks/>
                  </p:cNvGrpSpPr>
                  <p:nvPr userDrawn="1"/>
                </p:nvGrpSpPr>
                <p:grpSpPr bwMode="auto">
                  <a:xfrm>
                    <a:off x="4755" y="144"/>
                    <a:ext cx="975" cy="947"/>
                    <a:chOff x="4755" y="144"/>
                    <a:chExt cx="975" cy="947"/>
                  </a:xfrm>
                </p:grpSpPr>
                <p:sp>
                  <p:nvSpPr>
                    <p:cNvPr id="92" name="Line 163"/>
                    <p:cNvSpPr>
                      <a:spLocks noChangeShapeType="1"/>
                    </p:cNvSpPr>
                    <p:nvPr/>
                  </p:nvSpPr>
                  <p:spPr bwMode="hidden">
                    <a:xfrm>
                      <a:off x="4755"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93" name="Line 164"/>
                    <p:cNvSpPr>
                      <a:spLocks noChangeShapeType="1"/>
                    </p:cNvSpPr>
                    <p:nvPr/>
                  </p:nvSpPr>
                  <p:spPr bwMode="hidden">
                    <a:xfrm>
                      <a:off x="5256"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94" name="Line 165"/>
                    <p:cNvSpPr>
                      <a:spLocks noChangeShapeType="1"/>
                    </p:cNvSpPr>
                    <p:nvPr/>
                  </p:nvSpPr>
                  <p:spPr bwMode="hidden">
                    <a:xfrm>
                      <a:off x="5256"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95" name="Line 166"/>
                    <p:cNvSpPr>
                      <a:spLocks noChangeShapeType="1"/>
                    </p:cNvSpPr>
                    <p:nvPr/>
                  </p:nvSpPr>
                  <p:spPr bwMode="hidden">
                    <a:xfrm>
                      <a:off x="4755"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96" name="Line 167"/>
                    <p:cNvSpPr>
                      <a:spLocks noChangeShapeType="1"/>
                    </p:cNvSpPr>
                    <p:nvPr/>
                  </p:nvSpPr>
                  <p:spPr bwMode="hidden">
                    <a:xfrm rot="-5400000">
                      <a:off x="5006"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97" name="Line 168"/>
                    <p:cNvSpPr>
                      <a:spLocks noChangeShapeType="1"/>
                    </p:cNvSpPr>
                    <p:nvPr/>
                  </p:nvSpPr>
                  <p:spPr bwMode="hidden">
                    <a:xfrm rot="-5400000">
                      <a:off x="5535"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98" name="Line 169"/>
                    <p:cNvSpPr>
                      <a:spLocks noChangeShapeType="1"/>
                    </p:cNvSpPr>
                    <p:nvPr/>
                  </p:nvSpPr>
                  <p:spPr bwMode="hidden">
                    <a:xfrm rot="-5400000">
                      <a:off x="5535"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99" name="Line 170"/>
                    <p:cNvSpPr>
                      <a:spLocks noChangeShapeType="1"/>
                    </p:cNvSpPr>
                    <p:nvPr/>
                  </p:nvSpPr>
                  <p:spPr bwMode="hidden">
                    <a:xfrm rot="-5400000">
                      <a:off x="5006"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grpSp>
                <p:nvGrpSpPr>
                  <p:cNvPr id="65" name="Group 171"/>
                  <p:cNvGrpSpPr>
                    <a:grpSpLocks/>
                  </p:cNvGrpSpPr>
                  <p:nvPr/>
                </p:nvGrpSpPr>
                <p:grpSpPr bwMode="auto">
                  <a:xfrm>
                    <a:off x="4876" y="1166"/>
                    <a:ext cx="1680" cy="947"/>
                    <a:chOff x="288" y="528"/>
                    <a:chExt cx="1680" cy="1632"/>
                  </a:xfrm>
                </p:grpSpPr>
                <p:sp>
                  <p:nvSpPr>
                    <p:cNvPr id="84" name="Line 172"/>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85" name="Line 173"/>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86" name="Line 174"/>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87" name="Line 175"/>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88" name="Line 176"/>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89" name="Line 177"/>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90" name="Line 178"/>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91" name="Line 179"/>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grpSp>
                <p:nvGrpSpPr>
                  <p:cNvPr id="66" name="Group 180"/>
                  <p:cNvGrpSpPr>
                    <a:grpSpLocks/>
                  </p:cNvGrpSpPr>
                  <p:nvPr/>
                </p:nvGrpSpPr>
                <p:grpSpPr bwMode="auto">
                  <a:xfrm>
                    <a:off x="4876" y="2187"/>
                    <a:ext cx="1680" cy="947"/>
                    <a:chOff x="288" y="528"/>
                    <a:chExt cx="1680" cy="1632"/>
                  </a:xfrm>
                </p:grpSpPr>
                <p:sp>
                  <p:nvSpPr>
                    <p:cNvPr id="76" name="Line 181"/>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77" name="Line 182"/>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78" name="Line 183"/>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79" name="Line 184"/>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80" name="Line 185"/>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81" name="Line 186"/>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82" name="Line 187"/>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83" name="Line 188"/>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grpSp>
                <p:nvGrpSpPr>
                  <p:cNvPr id="67" name="Group 189"/>
                  <p:cNvGrpSpPr>
                    <a:grpSpLocks/>
                  </p:cNvGrpSpPr>
                  <p:nvPr/>
                </p:nvGrpSpPr>
                <p:grpSpPr bwMode="auto">
                  <a:xfrm>
                    <a:off x="4876" y="3209"/>
                    <a:ext cx="1680" cy="947"/>
                    <a:chOff x="288" y="528"/>
                    <a:chExt cx="1680" cy="1632"/>
                  </a:xfrm>
                </p:grpSpPr>
                <p:sp>
                  <p:nvSpPr>
                    <p:cNvPr id="68" name="Line 190"/>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69" name="Line 191"/>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70" name="Line 192"/>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71" name="Line 193"/>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72" name="Line 194"/>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73" name="Line 195"/>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74" name="Line 196"/>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75" name="Line 197"/>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grpSp>
          </p:grpSp>
          <p:grpSp>
            <p:nvGrpSpPr>
              <p:cNvPr id="39" name="Group 198"/>
              <p:cNvGrpSpPr>
                <a:grpSpLocks/>
              </p:cNvGrpSpPr>
              <p:nvPr userDrawn="1"/>
            </p:nvGrpSpPr>
            <p:grpSpPr bwMode="auto">
              <a:xfrm>
                <a:off x="3" y="68"/>
                <a:ext cx="5730" cy="0"/>
                <a:chOff x="3" y="68"/>
                <a:chExt cx="5730" cy="0"/>
              </a:xfrm>
            </p:grpSpPr>
            <p:sp>
              <p:nvSpPr>
                <p:cNvPr id="40" name="Line 199"/>
                <p:cNvSpPr>
                  <a:spLocks noChangeShapeType="1"/>
                </p:cNvSpPr>
                <p:nvPr userDrawn="1"/>
              </p:nvSpPr>
              <p:spPr bwMode="hidden">
                <a:xfrm rot="-5400000">
                  <a:off x="198"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41" name="Line 200"/>
                <p:cNvSpPr>
                  <a:spLocks noChangeShapeType="1"/>
                </p:cNvSpPr>
                <p:nvPr userDrawn="1"/>
              </p:nvSpPr>
              <p:spPr bwMode="hidden">
                <a:xfrm rot="-5400000">
                  <a:off x="737"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42" name="Line 201"/>
                <p:cNvSpPr>
                  <a:spLocks noChangeShapeType="1"/>
                </p:cNvSpPr>
                <p:nvPr userDrawn="1"/>
              </p:nvSpPr>
              <p:spPr bwMode="hidden">
                <a:xfrm rot="-5400000">
                  <a:off x="1266"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43" name="Line 202"/>
                <p:cNvSpPr>
                  <a:spLocks noChangeShapeType="1"/>
                </p:cNvSpPr>
                <p:nvPr userDrawn="1"/>
              </p:nvSpPr>
              <p:spPr bwMode="hidden">
                <a:xfrm rot="-5400000">
                  <a:off x="1805"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44" name="Line 203"/>
                <p:cNvSpPr>
                  <a:spLocks noChangeShapeType="1"/>
                </p:cNvSpPr>
                <p:nvPr userDrawn="1"/>
              </p:nvSpPr>
              <p:spPr bwMode="hidden">
                <a:xfrm rot="-5400000">
                  <a:off x="2334"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45" name="Line 204"/>
                <p:cNvSpPr>
                  <a:spLocks noChangeShapeType="1"/>
                </p:cNvSpPr>
                <p:nvPr userDrawn="1"/>
              </p:nvSpPr>
              <p:spPr bwMode="hidden">
                <a:xfrm rot="-5400000">
                  <a:off x="2873"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46" name="Line 205"/>
                <p:cNvSpPr>
                  <a:spLocks noChangeShapeType="1"/>
                </p:cNvSpPr>
                <p:nvPr userDrawn="1"/>
              </p:nvSpPr>
              <p:spPr bwMode="hidden">
                <a:xfrm rot="-5400000">
                  <a:off x="3402"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47" name="Line 206"/>
                <p:cNvSpPr>
                  <a:spLocks noChangeShapeType="1"/>
                </p:cNvSpPr>
                <p:nvPr userDrawn="1"/>
              </p:nvSpPr>
              <p:spPr bwMode="hidden">
                <a:xfrm rot="-5400000">
                  <a:off x="3941"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48" name="Line 207"/>
                <p:cNvSpPr>
                  <a:spLocks noChangeShapeType="1"/>
                </p:cNvSpPr>
                <p:nvPr userDrawn="1"/>
              </p:nvSpPr>
              <p:spPr bwMode="hidden">
                <a:xfrm rot="-5400000">
                  <a:off x="4470"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49" name="Line 208"/>
                <p:cNvSpPr>
                  <a:spLocks noChangeShapeType="1"/>
                </p:cNvSpPr>
                <p:nvPr userDrawn="1"/>
              </p:nvSpPr>
              <p:spPr bwMode="hidden">
                <a:xfrm rot="-5400000">
                  <a:off x="5009"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sp>
              <p:nvSpPr>
                <p:cNvPr id="50" name="Line 209"/>
                <p:cNvSpPr>
                  <a:spLocks noChangeShapeType="1"/>
                </p:cNvSpPr>
                <p:nvPr userDrawn="1"/>
              </p:nvSpPr>
              <p:spPr bwMode="hidden">
                <a:xfrm rot="-5400000">
                  <a:off x="5538"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ja-JP" altLang="en-US"/>
                </a:p>
              </p:txBody>
            </p:sp>
          </p:grpSp>
        </p:grpSp>
        <p:grpSp>
          <p:nvGrpSpPr>
            <p:cNvPr id="6" name="Group 210"/>
            <p:cNvGrpSpPr>
              <a:grpSpLocks/>
            </p:cNvGrpSpPr>
            <p:nvPr userDrawn="1"/>
          </p:nvGrpSpPr>
          <p:grpSpPr bwMode="auto">
            <a:xfrm>
              <a:off x="336" y="1200"/>
              <a:ext cx="5088" cy="1056"/>
              <a:chOff x="336" y="1200"/>
              <a:chExt cx="5088" cy="1056"/>
            </a:xfrm>
          </p:grpSpPr>
          <p:sp>
            <p:nvSpPr>
              <p:cNvPr id="33" name="Rectangle 211"/>
              <p:cNvSpPr>
                <a:spLocks noChangeArrowheads="1"/>
              </p:cNvSpPr>
              <p:nvPr userDrawn="1"/>
            </p:nvSpPr>
            <p:spPr bwMode="auto">
              <a:xfrm>
                <a:off x="2880" y="1200"/>
                <a:ext cx="2544" cy="528"/>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4" name="Rectangle 212"/>
              <p:cNvSpPr>
                <a:spLocks noChangeArrowheads="1"/>
              </p:cNvSpPr>
              <p:nvPr userDrawn="1"/>
            </p:nvSpPr>
            <p:spPr bwMode="auto">
              <a:xfrm>
                <a:off x="2880" y="1728"/>
                <a:ext cx="2544" cy="528"/>
              </a:xfrm>
              <a:prstGeom prst="rect">
                <a:avLst/>
              </a:prstGeom>
              <a:solidFill>
                <a:schemeClr val="hlink"/>
              </a:solidFill>
              <a:ln w="9525">
                <a:noFill/>
                <a:miter lim="800000"/>
                <a:headEnd/>
                <a:tailEnd/>
              </a:ln>
              <a:effectLst/>
            </p:spPr>
            <p:txBody>
              <a:bodyPr wrap="none" anchor="ctr"/>
              <a:lstStyle/>
              <a:p>
                <a:pPr>
                  <a:defRPr/>
                </a:pPr>
                <a:endParaRPr lang="ja-JP" altLang="en-US"/>
              </a:p>
            </p:txBody>
          </p:sp>
          <p:sp>
            <p:nvSpPr>
              <p:cNvPr id="35" name="Rectangle 213"/>
              <p:cNvSpPr>
                <a:spLocks noChangeArrowheads="1"/>
              </p:cNvSpPr>
              <p:nvPr userDrawn="1"/>
            </p:nvSpPr>
            <p:spPr bwMode="auto">
              <a:xfrm>
                <a:off x="336" y="1728"/>
                <a:ext cx="2544" cy="528"/>
              </a:xfrm>
              <a:prstGeom prst="rect">
                <a:avLst/>
              </a:prstGeom>
              <a:solidFill>
                <a:schemeClr val="folHlink"/>
              </a:solidFill>
              <a:ln w="9525">
                <a:noFill/>
                <a:miter lim="800000"/>
                <a:headEnd/>
                <a:tailEnd/>
              </a:ln>
              <a:effectLst/>
            </p:spPr>
            <p:txBody>
              <a:bodyPr wrap="none" anchor="ctr"/>
              <a:lstStyle/>
              <a:p>
                <a:pPr>
                  <a:defRPr/>
                </a:pPr>
                <a:endParaRPr lang="ja-JP" altLang="en-US"/>
              </a:p>
            </p:txBody>
          </p:sp>
          <p:sp>
            <p:nvSpPr>
              <p:cNvPr id="36" name="Rectangle 214"/>
              <p:cNvSpPr>
                <a:spLocks noChangeArrowheads="1"/>
              </p:cNvSpPr>
              <p:nvPr userDrawn="1"/>
            </p:nvSpPr>
            <p:spPr bwMode="auto">
              <a:xfrm>
                <a:off x="336" y="1200"/>
                <a:ext cx="2544" cy="528"/>
              </a:xfrm>
              <a:prstGeom prst="rect">
                <a:avLst/>
              </a:prstGeom>
              <a:solidFill>
                <a:schemeClr val="accent1"/>
              </a:solidFill>
              <a:ln w="9525">
                <a:noFill/>
                <a:miter lim="800000"/>
                <a:headEnd/>
                <a:tailEnd/>
              </a:ln>
              <a:effectLst/>
            </p:spPr>
            <p:txBody>
              <a:bodyPr wrap="none" anchor="ctr"/>
              <a:lstStyle/>
              <a:p>
                <a:pPr>
                  <a:defRPr/>
                </a:pPr>
                <a:endParaRPr lang="ja-JP" altLang="en-US"/>
              </a:p>
            </p:txBody>
          </p:sp>
          <p:sp>
            <p:nvSpPr>
              <p:cNvPr id="37" name="Rectangle 215"/>
              <p:cNvSpPr>
                <a:spLocks noChangeArrowheads="1"/>
              </p:cNvSpPr>
              <p:nvPr userDrawn="1"/>
            </p:nvSpPr>
            <p:spPr bwMode="white">
              <a:xfrm>
                <a:off x="432" y="1296"/>
                <a:ext cx="4896" cy="864"/>
              </a:xfrm>
              <a:prstGeom prst="rect">
                <a:avLst/>
              </a:prstGeom>
              <a:solidFill>
                <a:schemeClr val="bg1"/>
              </a:solidFill>
              <a:ln w="9525">
                <a:noFill/>
                <a:miter lim="800000"/>
                <a:headEnd/>
                <a:tailEnd/>
              </a:ln>
              <a:effectLst/>
            </p:spPr>
            <p:txBody>
              <a:bodyPr wrap="none" anchor="ctr"/>
              <a:lstStyle/>
              <a:p>
                <a:pPr>
                  <a:defRPr/>
                </a:pPr>
                <a:endParaRPr lang="ja-JP" altLang="en-US"/>
              </a:p>
            </p:txBody>
          </p:sp>
        </p:grpSp>
        <p:grpSp>
          <p:nvGrpSpPr>
            <p:cNvPr id="7" name="Group 216"/>
            <p:cNvGrpSpPr>
              <a:grpSpLocks/>
            </p:cNvGrpSpPr>
            <p:nvPr userDrawn="1"/>
          </p:nvGrpSpPr>
          <p:grpSpPr bwMode="auto">
            <a:xfrm>
              <a:off x="192" y="4273"/>
              <a:ext cx="5328" cy="47"/>
              <a:chOff x="192" y="3840"/>
              <a:chExt cx="5328" cy="47"/>
            </a:xfrm>
          </p:grpSpPr>
          <p:grpSp>
            <p:nvGrpSpPr>
              <p:cNvPr id="9" name="Group 217"/>
              <p:cNvGrpSpPr>
                <a:grpSpLocks/>
              </p:cNvGrpSpPr>
              <p:nvPr userDrawn="1"/>
            </p:nvGrpSpPr>
            <p:grpSpPr bwMode="auto">
              <a:xfrm>
                <a:off x="192" y="3840"/>
                <a:ext cx="624" cy="47"/>
                <a:chOff x="624" y="3706"/>
                <a:chExt cx="1056" cy="106"/>
              </a:xfrm>
            </p:grpSpPr>
            <p:sp>
              <p:nvSpPr>
                <p:cNvPr id="31" name="Rectangle 218"/>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ja-JP" altLang="en-US"/>
                </a:p>
              </p:txBody>
            </p:sp>
            <p:sp>
              <p:nvSpPr>
                <p:cNvPr id="32" name="Rectangle 219"/>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ja-JP" altLang="en-US"/>
                </a:p>
              </p:txBody>
            </p:sp>
          </p:grpSp>
          <p:grpSp>
            <p:nvGrpSpPr>
              <p:cNvPr id="10" name="Group 220"/>
              <p:cNvGrpSpPr>
                <a:grpSpLocks/>
              </p:cNvGrpSpPr>
              <p:nvPr userDrawn="1"/>
            </p:nvGrpSpPr>
            <p:grpSpPr bwMode="auto">
              <a:xfrm>
                <a:off x="864" y="3840"/>
                <a:ext cx="624" cy="47"/>
                <a:chOff x="624" y="3600"/>
                <a:chExt cx="1056" cy="106"/>
              </a:xfrm>
            </p:grpSpPr>
            <p:sp>
              <p:nvSpPr>
                <p:cNvPr id="29" name="Rectangle 221"/>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30" name="Rectangle 222"/>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ja-JP" altLang="en-US"/>
                </a:p>
              </p:txBody>
            </p:sp>
          </p:grpSp>
          <p:grpSp>
            <p:nvGrpSpPr>
              <p:cNvPr id="11" name="Group 223"/>
              <p:cNvGrpSpPr>
                <a:grpSpLocks/>
              </p:cNvGrpSpPr>
              <p:nvPr userDrawn="1"/>
            </p:nvGrpSpPr>
            <p:grpSpPr bwMode="auto">
              <a:xfrm>
                <a:off x="1536" y="3840"/>
                <a:ext cx="624" cy="47"/>
                <a:chOff x="624" y="3706"/>
                <a:chExt cx="1056" cy="106"/>
              </a:xfrm>
            </p:grpSpPr>
            <p:sp>
              <p:nvSpPr>
                <p:cNvPr id="27" name="Rectangle 224"/>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ja-JP" altLang="en-US"/>
                </a:p>
              </p:txBody>
            </p:sp>
            <p:sp>
              <p:nvSpPr>
                <p:cNvPr id="28" name="Rectangle 225"/>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ja-JP" altLang="en-US"/>
                </a:p>
              </p:txBody>
            </p:sp>
          </p:grpSp>
          <p:grpSp>
            <p:nvGrpSpPr>
              <p:cNvPr id="12" name="Group 226"/>
              <p:cNvGrpSpPr>
                <a:grpSpLocks/>
              </p:cNvGrpSpPr>
              <p:nvPr userDrawn="1"/>
            </p:nvGrpSpPr>
            <p:grpSpPr bwMode="auto">
              <a:xfrm>
                <a:off x="2208" y="3840"/>
                <a:ext cx="624" cy="47"/>
                <a:chOff x="624" y="3600"/>
                <a:chExt cx="1056" cy="106"/>
              </a:xfrm>
            </p:grpSpPr>
            <p:sp>
              <p:nvSpPr>
                <p:cNvPr id="25" name="Rectangle 227"/>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6" name="Rectangle 228"/>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ja-JP" altLang="en-US"/>
                </a:p>
              </p:txBody>
            </p:sp>
          </p:grpSp>
          <p:grpSp>
            <p:nvGrpSpPr>
              <p:cNvPr id="13" name="Group 229"/>
              <p:cNvGrpSpPr>
                <a:grpSpLocks/>
              </p:cNvGrpSpPr>
              <p:nvPr userDrawn="1"/>
            </p:nvGrpSpPr>
            <p:grpSpPr bwMode="auto">
              <a:xfrm>
                <a:off x="2880" y="3840"/>
                <a:ext cx="624" cy="47"/>
                <a:chOff x="624" y="3706"/>
                <a:chExt cx="1056" cy="106"/>
              </a:xfrm>
            </p:grpSpPr>
            <p:sp>
              <p:nvSpPr>
                <p:cNvPr id="23" name="Rectangle 230"/>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ja-JP" altLang="en-US"/>
                </a:p>
              </p:txBody>
            </p:sp>
            <p:sp>
              <p:nvSpPr>
                <p:cNvPr id="24" name="Rectangle 231"/>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ja-JP" altLang="en-US"/>
                </a:p>
              </p:txBody>
            </p:sp>
          </p:grpSp>
          <p:grpSp>
            <p:nvGrpSpPr>
              <p:cNvPr id="14" name="Group 232"/>
              <p:cNvGrpSpPr>
                <a:grpSpLocks/>
              </p:cNvGrpSpPr>
              <p:nvPr userDrawn="1"/>
            </p:nvGrpSpPr>
            <p:grpSpPr bwMode="auto">
              <a:xfrm>
                <a:off x="3552" y="3840"/>
                <a:ext cx="624" cy="47"/>
                <a:chOff x="624" y="3600"/>
                <a:chExt cx="1056" cy="106"/>
              </a:xfrm>
            </p:grpSpPr>
            <p:sp>
              <p:nvSpPr>
                <p:cNvPr id="21" name="Rectangle 233"/>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2" name="Rectangle 234"/>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ja-JP" altLang="en-US"/>
                </a:p>
              </p:txBody>
            </p:sp>
          </p:grpSp>
          <p:grpSp>
            <p:nvGrpSpPr>
              <p:cNvPr id="15" name="Group 235"/>
              <p:cNvGrpSpPr>
                <a:grpSpLocks/>
              </p:cNvGrpSpPr>
              <p:nvPr userDrawn="1"/>
            </p:nvGrpSpPr>
            <p:grpSpPr bwMode="auto">
              <a:xfrm>
                <a:off x="4224" y="3840"/>
                <a:ext cx="624" cy="47"/>
                <a:chOff x="624" y="3706"/>
                <a:chExt cx="1056" cy="106"/>
              </a:xfrm>
            </p:grpSpPr>
            <p:sp>
              <p:nvSpPr>
                <p:cNvPr id="19" name="Rectangle 236"/>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ja-JP" altLang="en-US"/>
                </a:p>
              </p:txBody>
            </p:sp>
            <p:sp>
              <p:nvSpPr>
                <p:cNvPr id="20" name="Rectangle 237"/>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ja-JP" altLang="en-US"/>
                </a:p>
              </p:txBody>
            </p:sp>
          </p:grpSp>
          <p:grpSp>
            <p:nvGrpSpPr>
              <p:cNvPr id="16" name="Group 238"/>
              <p:cNvGrpSpPr>
                <a:grpSpLocks/>
              </p:cNvGrpSpPr>
              <p:nvPr userDrawn="1"/>
            </p:nvGrpSpPr>
            <p:grpSpPr bwMode="auto">
              <a:xfrm>
                <a:off x="4896" y="3840"/>
                <a:ext cx="624" cy="47"/>
                <a:chOff x="624" y="3600"/>
                <a:chExt cx="1056" cy="106"/>
              </a:xfrm>
            </p:grpSpPr>
            <p:sp>
              <p:nvSpPr>
                <p:cNvPr id="17" name="Rectangle 239"/>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8" name="Rectangle 240"/>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ja-JP" altLang="en-US"/>
                </a:p>
              </p:txBody>
            </p:sp>
          </p:grpSp>
        </p:grpSp>
        <p:pic>
          <p:nvPicPr>
            <p:cNvPr id="8" name="Picture 241" descr="Posbul1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84" y="2112"/>
              <a:ext cx="19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9618" name="Rectangle 242"/>
          <p:cNvSpPr>
            <a:spLocks noGrp="1" noChangeArrowheads="1"/>
          </p:cNvSpPr>
          <p:nvPr>
            <p:ph type="ctrTitle"/>
          </p:nvPr>
        </p:nvSpPr>
        <p:spPr>
          <a:xfrm>
            <a:off x="685800" y="2133600"/>
            <a:ext cx="7772400" cy="1143000"/>
          </a:xfrm>
        </p:spPr>
        <p:txBody>
          <a:bodyPr/>
          <a:lstStyle>
            <a:lvl1pPr>
              <a:defRPr/>
            </a:lvl1pPr>
          </a:lstStyle>
          <a:p>
            <a:r>
              <a:rPr lang="ja-JP" altLang="en-US"/>
              <a:t>マスタ タイトルの書式設定</a:t>
            </a:r>
          </a:p>
        </p:txBody>
      </p:sp>
      <p:sp>
        <p:nvSpPr>
          <p:cNvPr id="229619" name="Rectangle 243"/>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ja-JP" altLang="en-US"/>
              <a:t>マスタ サブタイトルの書式設定</a:t>
            </a:r>
          </a:p>
        </p:txBody>
      </p:sp>
      <p:sp>
        <p:nvSpPr>
          <p:cNvPr id="244" name="Rectangle 24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245" name="Rectangle 24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246" name="Rectangle 246"/>
          <p:cNvSpPr>
            <a:spLocks noGrp="1" noChangeArrowheads="1"/>
          </p:cNvSpPr>
          <p:nvPr>
            <p:ph type="sldNum" sz="quarter" idx="12"/>
          </p:nvPr>
        </p:nvSpPr>
        <p:spPr>
          <a:xfrm>
            <a:off x="6553200" y="6248400"/>
            <a:ext cx="1905000" cy="457200"/>
          </a:xfrm>
        </p:spPr>
        <p:txBody>
          <a:bodyPr/>
          <a:lstStyle>
            <a:lvl1pPr>
              <a:defRPr/>
            </a:lvl1pPr>
          </a:lstStyle>
          <a:p>
            <a:pPr>
              <a:defRPr/>
            </a:pPr>
            <a:fld id="{49182DFA-9D9A-4918-8252-4FBEC47D0EB9}" type="slidenum">
              <a:rPr lang="en-US" altLang="ja-JP"/>
              <a:pPr>
                <a:defRPr/>
              </a:pPr>
              <a:t>‹#›</a:t>
            </a:fld>
            <a:endParaRPr lang="en-US" altLang="ja-JP"/>
          </a:p>
        </p:txBody>
      </p:sp>
    </p:spTree>
    <p:extLst>
      <p:ext uri="{BB962C8B-B14F-4D97-AF65-F5344CB8AC3E}">
        <p14:creationId xmlns:p14="http://schemas.microsoft.com/office/powerpoint/2010/main" val="326431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3"/>
          <p:cNvSpPr>
            <a:spLocks noGrp="1" noChangeArrowheads="1"/>
          </p:cNvSpPr>
          <p:nvPr>
            <p:ph type="sldNum" sz="quarter" idx="12"/>
          </p:nvPr>
        </p:nvSpPr>
        <p:spPr>
          <a:ln/>
        </p:spPr>
        <p:txBody>
          <a:bodyPr/>
          <a:lstStyle>
            <a:lvl1pPr>
              <a:defRPr/>
            </a:lvl1pPr>
          </a:lstStyle>
          <a:p>
            <a:pPr>
              <a:defRPr/>
            </a:pPr>
            <a:fld id="{3EF68178-E778-45D4-8DA9-50C32B8844EF}" type="slidenum">
              <a:rPr lang="en-US" altLang="ja-JP"/>
              <a:pPr>
                <a:defRPr/>
              </a:pPr>
              <a:t>‹#›</a:t>
            </a:fld>
            <a:endParaRPr lang="en-US" altLang="ja-JP"/>
          </a:p>
        </p:txBody>
      </p:sp>
    </p:spTree>
    <p:extLst>
      <p:ext uri="{BB962C8B-B14F-4D97-AF65-F5344CB8AC3E}">
        <p14:creationId xmlns:p14="http://schemas.microsoft.com/office/powerpoint/2010/main" val="263654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3"/>
          <p:cNvSpPr>
            <a:spLocks noGrp="1" noChangeArrowheads="1"/>
          </p:cNvSpPr>
          <p:nvPr>
            <p:ph type="sldNum" sz="quarter" idx="12"/>
          </p:nvPr>
        </p:nvSpPr>
        <p:spPr>
          <a:ln/>
        </p:spPr>
        <p:txBody>
          <a:bodyPr/>
          <a:lstStyle>
            <a:lvl1pPr>
              <a:defRPr/>
            </a:lvl1pPr>
          </a:lstStyle>
          <a:p>
            <a:pPr>
              <a:defRPr/>
            </a:pPr>
            <a:fld id="{AADFA033-D2E5-4A5B-A7A4-E4942256CBAC}" type="slidenum">
              <a:rPr lang="en-US" altLang="ja-JP"/>
              <a:pPr>
                <a:defRPr/>
              </a:pPr>
              <a:t>‹#›</a:t>
            </a:fld>
            <a:endParaRPr lang="en-US" altLang="ja-JP"/>
          </a:p>
        </p:txBody>
      </p:sp>
    </p:spTree>
    <p:extLst>
      <p:ext uri="{BB962C8B-B14F-4D97-AF65-F5344CB8AC3E}">
        <p14:creationId xmlns:p14="http://schemas.microsoft.com/office/powerpoint/2010/main" val="2887678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FCF811-CD99-4CE9-A309-A4182D035559}" type="slidenum">
              <a:rPr lang="en-US" altLang="ja-JP"/>
              <a:pPr>
                <a:defRPr/>
              </a:pPr>
              <a:t>‹#›</a:t>
            </a:fld>
            <a:endParaRPr lang="en-US" altLang="ja-JP"/>
          </a:p>
        </p:txBody>
      </p:sp>
    </p:spTree>
    <p:extLst>
      <p:ext uri="{BB962C8B-B14F-4D97-AF65-F5344CB8AC3E}">
        <p14:creationId xmlns:p14="http://schemas.microsoft.com/office/powerpoint/2010/main" val="212789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06B9B81-C90E-4BDF-815C-03DB1C34A468}" type="slidenum">
              <a:rPr lang="en-US" altLang="ja-JP"/>
              <a:pPr>
                <a:defRPr/>
              </a:pPr>
              <a:t>‹#›</a:t>
            </a:fld>
            <a:endParaRPr lang="en-US" altLang="ja-JP"/>
          </a:p>
        </p:txBody>
      </p:sp>
    </p:spTree>
    <p:extLst>
      <p:ext uri="{BB962C8B-B14F-4D97-AF65-F5344CB8AC3E}">
        <p14:creationId xmlns:p14="http://schemas.microsoft.com/office/powerpoint/2010/main" val="905045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F2E125B-FCA8-4CD6-8E43-56DACB7050C1}" type="slidenum">
              <a:rPr lang="en-US" altLang="ja-JP"/>
              <a:pPr>
                <a:defRPr/>
              </a:pPr>
              <a:t>‹#›</a:t>
            </a:fld>
            <a:endParaRPr lang="en-US" altLang="ja-JP"/>
          </a:p>
        </p:txBody>
      </p:sp>
    </p:spTree>
    <p:extLst>
      <p:ext uri="{BB962C8B-B14F-4D97-AF65-F5344CB8AC3E}">
        <p14:creationId xmlns:p14="http://schemas.microsoft.com/office/powerpoint/2010/main" val="3622904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CA5C27C-7518-4602-92DC-3997643841B1}" type="slidenum">
              <a:rPr lang="en-US" altLang="ja-JP"/>
              <a:pPr>
                <a:defRPr/>
              </a:pPr>
              <a:t>‹#›</a:t>
            </a:fld>
            <a:endParaRPr lang="en-US" altLang="ja-JP"/>
          </a:p>
        </p:txBody>
      </p:sp>
    </p:spTree>
    <p:extLst>
      <p:ext uri="{BB962C8B-B14F-4D97-AF65-F5344CB8AC3E}">
        <p14:creationId xmlns:p14="http://schemas.microsoft.com/office/powerpoint/2010/main" val="2305796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4E6E11ED-4B2B-45B0-80D3-20417EF7CCA5}" type="slidenum">
              <a:rPr lang="en-US" altLang="ja-JP"/>
              <a:pPr>
                <a:defRPr/>
              </a:pPr>
              <a:t>‹#›</a:t>
            </a:fld>
            <a:endParaRPr lang="en-US" altLang="ja-JP"/>
          </a:p>
        </p:txBody>
      </p:sp>
    </p:spTree>
    <p:extLst>
      <p:ext uri="{BB962C8B-B14F-4D97-AF65-F5344CB8AC3E}">
        <p14:creationId xmlns:p14="http://schemas.microsoft.com/office/powerpoint/2010/main" val="1847115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AEBAE96-25E4-42AD-8995-39C6250EF162}" type="slidenum">
              <a:rPr lang="en-US" altLang="ja-JP"/>
              <a:pPr>
                <a:defRPr/>
              </a:pPr>
              <a:t>‹#›</a:t>
            </a:fld>
            <a:endParaRPr lang="en-US" altLang="ja-JP"/>
          </a:p>
        </p:txBody>
      </p:sp>
    </p:spTree>
    <p:extLst>
      <p:ext uri="{BB962C8B-B14F-4D97-AF65-F5344CB8AC3E}">
        <p14:creationId xmlns:p14="http://schemas.microsoft.com/office/powerpoint/2010/main" val="3233412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2A229F6C-EF7E-420C-B316-ABB58312413D}" type="slidenum">
              <a:rPr lang="en-US" altLang="ja-JP"/>
              <a:pPr>
                <a:defRPr/>
              </a:pPr>
              <a:t>‹#›</a:t>
            </a:fld>
            <a:endParaRPr lang="en-US" altLang="ja-JP"/>
          </a:p>
        </p:txBody>
      </p:sp>
    </p:spTree>
    <p:extLst>
      <p:ext uri="{BB962C8B-B14F-4D97-AF65-F5344CB8AC3E}">
        <p14:creationId xmlns:p14="http://schemas.microsoft.com/office/powerpoint/2010/main" val="2224907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0803B15-4947-48D1-B24D-772A14CB0D4A}" type="slidenum">
              <a:rPr lang="en-US" altLang="ja-JP"/>
              <a:pPr>
                <a:defRPr/>
              </a:pPr>
              <a:t>‹#›</a:t>
            </a:fld>
            <a:endParaRPr lang="en-US" altLang="ja-JP"/>
          </a:p>
        </p:txBody>
      </p:sp>
    </p:spTree>
    <p:extLst>
      <p:ext uri="{BB962C8B-B14F-4D97-AF65-F5344CB8AC3E}">
        <p14:creationId xmlns:p14="http://schemas.microsoft.com/office/powerpoint/2010/main" val="225533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3"/>
          <p:cNvSpPr>
            <a:spLocks noGrp="1" noChangeArrowheads="1"/>
          </p:cNvSpPr>
          <p:nvPr>
            <p:ph type="sldNum" sz="quarter" idx="12"/>
          </p:nvPr>
        </p:nvSpPr>
        <p:spPr>
          <a:ln/>
        </p:spPr>
        <p:txBody>
          <a:bodyPr/>
          <a:lstStyle>
            <a:lvl1pPr>
              <a:defRPr/>
            </a:lvl1pPr>
          </a:lstStyle>
          <a:p>
            <a:pPr>
              <a:defRPr/>
            </a:pPr>
            <a:fld id="{207E5F8F-608E-457C-9BA7-D285DEFBAE06}" type="slidenum">
              <a:rPr lang="en-US" altLang="ja-JP"/>
              <a:pPr>
                <a:defRPr/>
              </a:pPr>
              <a:t>‹#›</a:t>
            </a:fld>
            <a:endParaRPr lang="en-US" altLang="ja-JP"/>
          </a:p>
        </p:txBody>
      </p:sp>
    </p:spTree>
    <p:extLst>
      <p:ext uri="{BB962C8B-B14F-4D97-AF65-F5344CB8AC3E}">
        <p14:creationId xmlns:p14="http://schemas.microsoft.com/office/powerpoint/2010/main" val="113970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B601B00-02CA-4D0C-92BB-F97F1D3F999D}" type="slidenum">
              <a:rPr lang="en-US" altLang="ja-JP"/>
              <a:pPr>
                <a:defRPr/>
              </a:pPr>
              <a:t>‹#›</a:t>
            </a:fld>
            <a:endParaRPr lang="en-US" altLang="ja-JP"/>
          </a:p>
        </p:txBody>
      </p:sp>
    </p:spTree>
    <p:extLst>
      <p:ext uri="{BB962C8B-B14F-4D97-AF65-F5344CB8AC3E}">
        <p14:creationId xmlns:p14="http://schemas.microsoft.com/office/powerpoint/2010/main" val="287637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F1D637C-0187-43E0-A3F4-207FE26879DE}" type="slidenum">
              <a:rPr lang="en-US" altLang="ja-JP"/>
              <a:pPr>
                <a:defRPr/>
              </a:pPr>
              <a:t>‹#›</a:t>
            </a:fld>
            <a:endParaRPr lang="en-US" altLang="ja-JP"/>
          </a:p>
        </p:txBody>
      </p:sp>
    </p:spTree>
    <p:extLst>
      <p:ext uri="{BB962C8B-B14F-4D97-AF65-F5344CB8AC3E}">
        <p14:creationId xmlns:p14="http://schemas.microsoft.com/office/powerpoint/2010/main" val="2255225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87C72E7-3138-44AB-9043-99B1FDCA33C0}" type="slidenum">
              <a:rPr lang="en-US" altLang="ja-JP"/>
              <a:pPr>
                <a:defRPr/>
              </a:pPr>
              <a:t>‹#›</a:t>
            </a:fld>
            <a:endParaRPr lang="en-US" altLang="ja-JP"/>
          </a:p>
        </p:txBody>
      </p:sp>
    </p:spTree>
    <p:extLst>
      <p:ext uri="{BB962C8B-B14F-4D97-AF65-F5344CB8AC3E}">
        <p14:creationId xmlns:p14="http://schemas.microsoft.com/office/powerpoint/2010/main" val="2583335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ja-JP" altLang="en-US"/>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ja-JP" alt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ja-JP" altLang="en-US"/>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ja-JP" alt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ja-JP" altLang="en-US"/>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p>
          </p:txBody>
        </p:sp>
      </p:grpSp>
      <p:sp>
        <p:nvSpPr>
          <p:cNvPr id="17002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smtClean="0"/>
              <a:t>マスタ サブタイトルの書式設定</a:t>
            </a:r>
            <a:endParaRPr lang="ja-JP" altLang="en-US"/>
          </a:p>
        </p:txBody>
      </p:sp>
      <p:sp>
        <p:nvSpPr>
          <p:cNvPr id="17002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ja-JP" altLang="en-US" smtClean="0"/>
              <a:t>マスタ タイトルの書式設定</a:t>
            </a:r>
            <a:endParaRPr lang="ja-JP" altLang="en-US"/>
          </a:p>
        </p:txBody>
      </p:sp>
      <p:sp>
        <p:nvSpPr>
          <p:cNvPr id="39" name="Rectangle 37"/>
          <p:cNvSpPr>
            <a:spLocks noGrp="1" noChangeArrowheads="1"/>
          </p:cNvSpPr>
          <p:nvPr>
            <p:ph type="dt" sz="half" idx="10"/>
          </p:nvPr>
        </p:nvSpPr>
        <p:spPr/>
        <p:txBody>
          <a:bodyPr/>
          <a:lstStyle>
            <a:lvl1pPr>
              <a:defRPr/>
            </a:lvl1pPr>
          </a:lstStyle>
          <a:p>
            <a:pPr>
              <a:defRPr/>
            </a:pPr>
            <a:endParaRPr lang="en-US" altLang="ja-JP"/>
          </a:p>
        </p:txBody>
      </p:sp>
      <p:sp>
        <p:nvSpPr>
          <p:cNvPr id="40" name="Rectangle 38"/>
          <p:cNvSpPr>
            <a:spLocks noGrp="1" noChangeArrowheads="1"/>
          </p:cNvSpPr>
          <p:nvPr>
            <p:ph type="ftr" sz="quarter" idx="11"/>
          </p:nvPr>
        </p:nvSpPr>
        <p:spPr/>
        <p:txBody>
          <a:bodyPr/>
          <a:lstStyle>
            <a:lvl1pPr>
              <a:defRPr/>
            </a:lvl1pPr>
          </a:lstStyle>
          <a:p>
            <a:pPr>
              <a:defRPr/>
            </a:pPr>
            <a:endParaRPr lang="en-US" altLang="ja-JP"/>
          </a:p>
        </p:txBody>
      </p:sp>
      <p:sp>
        <p:nvSpPr>
          <p:cNvPr id="41" name="Rectangle 41"/>
          <p:cNvSpPr>
            <a:spLocks noGrp="1" noChangeArrowheads="1"/>
          </p:cNvSpPr>
          <p:nvPr>
            <p:ph type="sldNum" sz="quarter" idx="12"/>
          </p:nvPr>
        </p:nvSpPr>
        <p:spPr/>
        <p:txBody>
          <a:bodyPr/>
          <a:lstStyle>
            <a:lvl1pPr>
              <a:defRPr/>
            </a:lvl1pPr>
          </a:lstStyle>
          <a:p>
            <a:pPr>
              <a:defRPr/>
            </a:pPr>
            <a:fld id="{1F631969-E72B-4DC2-A6BB-65F73F8D8612}" type="slidenum">
              <a:rPr lang="en-US" altLang="ja-JP"/>
              <a:pPr>
                <a:defRPr/>
              </a:pPr>
              <a:t>‹#›</a:t>
            </a:fld>
            <a:endParaRPr lang="en-US" altLang="ja-JP"/>
          </a:p>
        </p:txBody>
      </p:sp>
    </p:spTree>
    <p:extLst>
      <p:ext uri="{BB962C8B-B14F-4D97-AF65-F5344CB8AC3E}">
        <p14:creationId xmlns:p14="http://schemas.microsoft.com/office/powerpoint/2010/main" val="511074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862E6FCE-4598-4190-9D95-901D456C406E}" type="slidenum">
              <a:rPr lang="en-US" altLang="ja-JP"/>
              <a:pPr>
                <a:defRPr/>
              </a:pPr>
              <a:t>‹#›</a:t>
            </a:fld>
            <a:endParaRPr lang="en-US" altLang="ja-JP"/>
          </a:p>
        </p:txBody>
      </p:sp>
    </p:spTree>
    <p:extLst>
      <p:ext uri="{BB962C8B-B14F-4D97-AF65-F5344CB8AC3E}">
        <p14:creationId xmlns:p14="http://schemas.microsoft.com/office/powerpoint/2010/main" val="3946589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A048983C-11FE-4930-ADD4-93CEA4BFA405}" type="slidenum">
              <a:rPr lang="en-US" altLang="ja-JP"/>
              <a:pPr>
                <a:defRPr/>
              </a:pPr>
              <a:t>‹#›</a:t>
            </a:fld>
            <a:endParaRPr lang="en-US" altLang="ja-JP"/>
          </a:p>
        </p:txBody>
      </p:sp>
    </p:spTree>
    <p:extLst>
      <p:ext uri="{BB962C8B-B14F-4D97-AF65-F5344CB8AC3E}">
        <p14:creationId xmlns:p14="http://schemas.microsoft.com/office/powerpoint/2010/main" val="3698816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1"/>
          <p:cNvSpPr>
            <a:spLocks noGrp="1" noChangeArrowheads="1"/>
          </p:cNvSpPr>
          <p:nvPr>
            <p:ph type="sldNum" sz="quarter" idx="12"/>
          </p:nvPr>
        </p:nvSpPr>
        <p:spPr>
          <a:ln/>
        </p:spPr>
        <p:txBody>
          <a:bodyPr/>
          <a:lstStyle>
            <a:lvl1pPr>
              <a:defRPr/>
            </a:lvl1pPr>
          </a:lstStyle>
          <a:p>
            <a:pPr>
              <a:defRPr/>
            </a:pPr>
            <a:fld id="{0C3BC9AE-080C-4F83-9953-7881912AE749}" type="slidenum">
              <a:rPr lang="en-US" altLang="ja-JP"/>
              <a:pPr>
                <a:defRPr/>
              </a:pPr>
              <a:t>‹#›</a:t>
            </a:fld>
            <a:endParaRPr lang="en-US" altLang="ja-JP"/>
          </a:p>
        </p:txBody>
      </p:sp>
    </p:spTree>
    <p:extLst>
      <p:ext uri="{BB962C8B-B14F-4D97-AF65-F5344CB8AC3E}">
        <p14:creationId xmlns:p14="http://schemas.microsoft.com/office/powerpoint/2010/main" val="2984135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41"/>
          <p:cNvSpPr>
            <a:spLocks noGrp="1" noChangeArrowheads="1"/>
          </p:cNvSpPr>
          <p:nvPr>
            <p:ph type="sldNum" sz="quarter" idx="12"/>
          </p:nvPr>
        </p:nvSpPr>
        <p:spPr>
          <a:ln/>
        </p:spPr>
        <p:txBody>
          <a:bodyPr/>
          <a:lstStyle>
            <a:lvl1pPr>
              <a:defRPr/>
            </a:lvl1pPr>
          </a:lstStyle>
          <a:p>
            <a:pPr>
              <a:defRPr/>
            </a:pPr>
            <a:fld id="{8AFE4350-3B13-4DCE-8137-E57EB993B5D0}" type="slidenum">
              <a:rPr lang="en-US" altLang="ja-JP"/>
              <a:pPr>
                <a:defRPr/>
              </a:pPr>
              <a:t>‹#›</a:t>
            </a:fld>
            <a:endParaRPr lang="en-US" altLang="ja-JP"/>
          </a:p>
        </p:txBody>
      </p:sp>
    </p:spTree>
    <p:extLst>
      <p:ext uri="{BB962C8B-B14F-4D97-AF65-F5344CB8AC3E}">
        <p14:creationId xmlns:p14="http://schemas.microsoft.com/office/powerpoint/2010/main" val="503088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41"/>
          <p:cNvSpPr>
            <a:spLocks noGrp="1" noChangeArrowheads="1"/>
          </p:cNvSpPr>
          <p:nvPr>
            <p:ph type="sldNum" sz="quarter" idx="12"/>
          </p:nvPr>
        </p:nvSpPr>
        <p:spPr>
          <a:ln/>
        </p:spPr>
        <p:txBody>
          <a:bodyPr/>
          <a:lstStyle>
            <a:lvl1pPr>
              <a:defRPr/>
            </a:lvl1pPr>
          </a:lstStyle>
          <a:p>
            <a:pPr>
              <a:defRPr/>
            </a:pPr>
            <a:fld id="{AFCEA9D9-B818-4767-A680-CA32DEB68EC5}" type="slidenum">
              <a:rPr lang="en-US" altLang="ja-JP"/>
              <a:pPr>
                <a:defRPr/>
              </a:pPr>
              <a:t>‹#›</a:t>
            </a:fld>
            <a:endParaRPr lang="en-US" altLang="ja-JP"/>
          </a:p>
        </p:txBody>
      </p:sp>
    </p:spTree>
    <p:extLst>
      <p:ext uri="{BB962C8B-B14F-4D97-AF65-F5344CB8AC3E}">
        <p14:creationId xmlns:p14="http://schemas.microsoft.com/office/powerpoint/2010/main" val="18146198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41"/>
          <p:cNvSpPr>
            <a:spLocks noGrp="1" noChangeArrowheads="1"/>
          </p:cNvSpPr>
          <p:nvPr>
            <p:ph type="sldNum" sz="quarter" idx="12"/>
          </p:nvPr>
        </p:nvSpPr>
        <p:spPr>
          <a:ln/>
        </p:spPr>
        <p:txBody>
          <a:bodyPr/>
          <a:lstStyle>
            <a:lvl1pPr>
              <a:defRPr/>
            </a:lvl1pPr>
          </a:lstStyle>
          <a:p>
            <a:pPr>
              <a:defRPr/>
            </a:pPr>
            <a:fld id="{1BAB8349-ED74-47B2-84C7-7847DD16D789}" type="slidenum">
              <a:rPr lang="en-US" altLang="ja-JP"/>
              <a:pPr>
                <a:defRPr/>
              </a:pPr>
              <a:t>‹#›</a:t>
            </a:fld>
            <a:endParaRPr lang="en-US" altLang="ja-JP"/>
          </a:p>
        </p:txBody>
      </p:sp>
    </p:spTree>
    <p:extLst>
      <p:ext uri="{BB962C8B-B14F-4D97-AF65-F5344CB8AC3E}">
        <p14:creationId xmlns:p14="http://schemas.microsoft.com/office/powerpoint/2010/main" val="2255694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3"/>
          <p:cNvSpPr>
            <a:spLocks noGrp="1" noChangeArrowheads="1"/>
          </p:cNvSpPr>
          <p:nvPr>
            <p:ph type="sldNum" sz="quarter" idx="12"/>
          </p:nvPr>
        </p:nvSpPr>
        <p:spPr>
          <a:ln/>
        </p:spPr>
        <p:txBody>
          <a:bodyPr/>
          <a:lstStyle>
            <a:lvl1pPr>
              <a:defRPr/>
            </a:lvl1pPr>
          </a:lstStyle>
          <a:p>
            <a:pPr>
              <a:defRPr/>
            </a:pPr>
            <a:fld id="{C2666A3C-47A6-4640-8F6D-EC7AFDCD946D}" type="slidenum">
              <a:rPr lang="en-US" altLang="ja-JP"/>
              <a:pPr>
                <a:defRPr/>
              </a:pPr>
              <a:t>‹#›</a:t>
            </a:fld>
            <a:endParaRPr lang="en-US" altLang="ja-JP"/>
          </a:p>
        </p:txBody>
      </p:sp>
    </p:spTree>
    <p:extLst>
      <p:ext uri="{BB962C8B-B14F-4D97-AF65-F5344CB8AC3E}">
        <p14:creationId xmlns:p14="http://schemas.microsoft.com/office/powerpoint/2010/main" val="1719032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1"/>
          <p:cNvSpPr>
            <a:spLocks noGrp="1" noChangeArrowheads="1"/>
          </p:cNvSpPr>
          <p:nvPr>
            <p:ph type="sldNum" sz="quarter" idx="12"/>
          </p:nvPr>
        </p:nvSpPr>
        <p:spPr>
          <a:ln/>
        </p:spPr>
        <p:txBody>
          <a:bodyPr/>
          <a:lstStyle>
            <a:lvl1pPr>
              <a:defRPr/>
            </a:lvl1pPr>
          </a:lstStyle>
          <a:p>
            <a:pPr>
              <a:defRPr/>
            </a:pPr>
            <a:fld id="{FD479362-06A6-4C4D-8B00-07895EAF6CA6}" type="slidenum">
              <a:rPr lang="en-US" altLang="ja-JP"/>
              <a:pPr>
                <a:defRPr/>
              </a:pPr>
              <a:t>‹#›</a:t>
            </a:fld>
            <a:endParaRPr lang="en-US" altLang="ja-JP"/>
          </a:p>
        </p:txBody>
      </p:sp>
    </p:spTree>
    <p:extLst>
      <p:ext uri="{BB962C8B-B14F-4D97-AF65-F5344CB8AC3E}">
        <p14:creationId xmlns:p14="http://schemas.microsoft.com/office/powerpoint/2010/main" val="2427270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1"/>
          <p:cNvSpPr>
            <a:spLocks noGrp="1" noChangeArrowheads="1"/>
          </p:cNvSpPr>
          <p:nvPr>
            <p:ph type="sldNum" sz="quarter" idx="12"/>
          </p:nvPr>
        </p:nvSpPr>
        <p:spPr>
          <a:ln/>
        </p:spPr>
        <p:txBody>
          <a:bodyPr/>
          <a:lstStyle>
            <a:lvl1pPr>
              <a:defRPr/>
            </a:lvl1pPr>
          </a:lstStyle>
          <a:p>
            <a:pPr>
              <a:defRPr/>
            </a:pPr>
            <a:fld id="{837D09F7-AF4D-4B47-8C49-0EF12267C2F3}" type="slidenum">
              <a:rPr lang="en-US" altLang="ja-JP"/>
              <a:pPr>
                <a:defRPr/>
              </a:pPr>
              <a:t>‹#›</a:t>
            </a:fld>
            <a:endParaRPr lang="en-US" altLang="ja-JP"/>
          </a:p>
        </p:txBody>
      </p:sp>
    </p:spTree>
    <p:extLst>
      <p:ext uri="{BB962C8B-B14F-4D97-AF65-F5344CB8AC3E}">
        <p14:creationId xmlns:p14="http://schemas.microsoft.com/office/powerpoint/2010/main" val="2307098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5023ECE2-93E9-4F88-B567-B8C5B4DC953A}" type="slidenum">
              <a:rPr lang="en-US" altLang="ja-JP"/>
              <a:pPr>
                <a:defRPr/>
              </a:pPr>
              <a:t>‹#›</a:t>
            </a:fld>
            <a:endParaRPr lang="en-US" altLang="ja-JP"/>
          </a:p>
        </p:txBody>
      </p:sp>
    </p:spTree>
    <p:extLst>
      <p:ext uri="{BB962C8B-B14F-4D97-AF65-F5344CB8AC3E}">
        <p14:creationId xmlns:p14="http://schemas.microsoft.com/office/powerpoint/2010/main" val="4056733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1284E7B1-40C0-4ACC-9AD1-94288DC94C43}" type="slidenum">
              <a:rPr lang="en-US" altLang="ja-JP"/>
              <a:pPr>
                <a:defRPr/>
              </a:pPr>
              <a:t>‹#›</a:t>
            </a:fld>
            <a:endParaRPr lang="en-US" altLang="ja-JP"/>
          </a:p>
        </p:txBody>
      </p:sp>
    </p:spTree>
    <p:extLst>
      <p:ext uri="{BB962C8B-B14F-4D97-AF65-F5344CB8AC3E}">
        <p14:creationId xmlns:p14="http://schemas.microsoft.com/office/powerpoint/2010/main" val="16495481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30725"/>
          </a:xfrm>
        </p:spPr>
        <p:txBody>
          <a:bodyPr/>
          <a:lstStyle/>
          <a:p>
            <a:pPr lvl="0"/>
            <a:r>
              <a:rPr lang="ja-JP" altLang="en-US" noProof="0" smtClean="0"/>
              <a:t>アイコンをクリックして表を追加</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58FFBACD-2CAE-498A-8EC2-B4C708709D58}" type="slidenum">
              <a:rPr lang="en-US" altLang="ja-JP"/>
              <a:pPr>
                <a:defRPr/>
              </a:pPr>
              <a:t>‹#›</a:t>
            </a:fld>
            <a:endParaRPr lang="en-US" altLang="ja-JP"/>
          </a:p>
        </p:txBody>
      </p:sp>
    </p:spTree>
    <p:extLst>
      <p:ext uri="{BB962C8B-B14F-4D97-AF65-F5344CB8AC3E}">
        <p14:creationId xmlns:p14="http://schemas.microsoft.com/office/powerpoint/2010/main" val="3172118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二等辺三角形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タイトル 7"/>
          <p:cNvSpPr>
            <a:spLocks noGrp="1"/>
          </p:cNvSpPr>
          <p:nvPr>
            <p:ph type="ctrTitle"/>
          </p:nvPr>
        </p:nvSpPr>
        <p:spPr>
          <a:xfrm>
            <a:off x="540544" y="776288"/>
            <a:ext cx="8062912" cy="1470025"/>
          </a:xfrm>
        </p:spPr>
        <p:txBody>
          <a:bodyPr anchor="b"/>
          <a:lstStyle>
            <a:lvl1pPr algn="r">
              <a:defRPr sz="4400"/>
            </a:lvl1pPr>
          </a:lstStyle>
          <a:p>
            <a:r>
              <a:rPr lang="ja-JP" altLang="en-US" smtClean="0"/>
              <a:t>マスタ タイトルの書式設定</a:t>
            </a:r>
            <a:endParaRPr lang="en-US"/>
          </a:p>
        </p:txBody>
      </p:sp>
      <p:sp>
        <p:nvSpPr>
          <p:cNvPr id="9" name="サブタイトル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5" name="日付プレースホルダ 27"/>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en-US" altLang="ja-JP"/>
          </a:p>
        </p:txBody>
      </p:sp>
      <p:sp>
        <p:nvSpPr>
          <p:cNvPr id="6" name="フッター プレースホルダ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ltLang="ja-JP"/>
          </a:p>
        </p:txBody>
      </p:sp>
      <p:sp>
        <p:nvSpPr>
          <p:cNvPr id="7" name="スライド番号プレースホルダ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6293B355-E44D-4525-9236-031F78A0C17D}" type="slidenum">
              <a:rPr lang="en-US" altLang="ja-JP"/>
              <a:pPr>
                <a:defRPr/>
              </a:pPr>
              <a:t>‹#›</a:t>
            </a:fld>
            <a:endParaRPr lang="en-US" altLang="ja-JP"/>
          </a:p>
        </p:txBody>
      </p:sp>
    </p:spTree>
    <p:extLst>
      <p:ext uri="{BB962C8B-B14F-4D97-AF65-F5344CB8AC3E}">
        <p14:creationId xmlns:p14="http://schemas.microsoft.com/office/powerpoint/2010/main" val="2423722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7494"/>
            <a:ext cx="8229600" cy="1399032"/>
          </a:xfrm>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a:xfrm>
            <a:off x="457200" y="1882808"/>
            <a:ext cx="8229600" cy="4572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10"/>
          </p:nvPr>
        </p:nvSpPr>
        <p:spPr>
          <a:xfrm>
            <a:off x="4791075" y="6480175"/>
            <a:ext cx="2133600" cy="301625"/>
          </a:xfrm>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a:xfrm>
            <a:off x="457200" y="6481763"/>
            <a:ext cx="4259263" cy="300037"/>
          </a:xfrm>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1122CFD1-F27D-4087-9C29-41359791DDC3}" type="slidenum">
              <a:rPr lang="en-US" altLang="ja-JP"/>
              <a:pPr>
                <a:defRPr/>
              </a:pPr>
              <a:t>‹#›</a:t>
            </a:fld>
            <a:endParaRPr lang="en-US" altLang="ja-JP"/>
          </a:p>
        </p:txBody>
      </p:sp>
    </p:spTree>
    <p:extLst>
      <p:ext uri="{BB962C8B-B14F-4D97-AF65-F5344CB8AC3E}">
        <p14:creationId xmlns:p14="http://schemas.microsoft.com/office/powerpoint/2010/main" val="828826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2">
        <a:schemeClr val="bg1"/>
      </p:bgRef>
    </p:bg>
    <p:spTree>
      <p:nvGrpSpPr>
        <p:cNvPr id="1" name=""/>
        <p:cNvGrpSpPr/>
        <p:nvPr/>
      </p:nvGrpSpPr>
      <p:grpSpPr>
        <a:xfrm>
          <a:off x="0" y="0"/>
          <a:ext cx="0" cy="0"/>
          <a:chOff x="0" y="0"/>
          <a:chExt cx="0" cy="0"/>
        </a:xfrm>
      </p:grpSpPr>
      <p:sp>
        <p:nvSpPr>
          <p:cNvPr id="4" name="直角三角形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二等辺三角形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cxnSp>
        <p:nvCxnSpPr>
          <p:cNvPr id="6" name="直線コネクタ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a:xfrm>
            <a:off x="381000" y="271464"/>
            <a:ext cx="7239000" cy="1362075"/>
          </a:xfrm>
        </p:spPr>
        <p:txBody>
          <a:bodyPr/>
          <a:lstStyle>
            <a:lvl1pPr marL="0" algn="l">
              <a:buNone/>
              <a:defRPr sz="3600" b="1" cap="none" baseline="0"/>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 テキストの書式設定</a:t>
            </a:r>
          </a:p>
        </p:txBody>
      </p:sp>
      <p:sp>
        <p:nvSpPr>
          <p:cNvPr id="8" name="日付プレースホルダ 3"/>
          <p:cNvSpPr>
            <a:spLocks noGrp="1"/>
          </p:cNvSpPr>
          <p:nvPr>
            <p:ph type="dt" sz="half" idx="10"/>
          </p:nvPr>
        </p:nvSpPr>
        <p:spPr>
          <a:xfrm>
            <a:off x="6956425" y="6477000"/>
            <a:ext cx="2133600" cy="304800"/>
          </a:xfrm>
        </p:spPr>
        <p:txBody>
          <a:bodyPr/>
          <a:lstStyle>
            <a:lvl1pPr>
              <a:defRPr/>
            </a:lvl1pPr>
          </a:lstStyle>
          <a:p>
            <a:pPr>
              <a:defRPr/>
            </a:pPr>
            <a:endParaRPr lang="en-US" altLang="ja-JP"/>
          </a:p>
        </p:txBody>
      </p:sp>
      <p:sp>
        <p:nvSpPr>
          <p:cNvPr id="9" name="フッター プレースホルダ 4"/>
          <p:cNvSpPr>
            <a:spLocks noGrp="1"/>
          </p:cNvSpPr>
          <p:nvPr>
            <p:ph type="ftr" sz="quarter" idx="11"/>
          </p:nvPr>
        </p:nvSpPr>
        <p:spPr>
          <a:xfrm>
            <a:off x="2619375" y="6481763"/>
            <a:ext cx="4260850" cy="300037"/>
          </a:xfrm>
        </p:spPr>
        <p:txBody>
          <a:bodyPr/>
          <a:lstStyle>
            <a:lvl1pPr>
              <a:defRPr/>
            </a:lvl1pPr>
          </a:lstStyle>
          <a:p>
            <a:pPr>
              <a:defRPr/>
            </a:pPr>
            <a:endParaRPr lang="en-US" altLang="ja-JP"/>
          </a:p>
        </p:txBody>
      </p:sp>
      <p:sp>
        <p:nvSpPr>
          <p:cNvPr id="10" name="スライド番号プレースホルダ 5"/>
          <p:cNvSpPr>
            <a:spLocks noGrp="1"/>
          </p:cNvSpPr>
          <p:nvPr>
            <p:ph type="sldNum" sz="quarter" idx="12"/>
          </p:nvPr>
        </p:nvSpPr>
        <p:spPr>
          <a:xfrm>
            <a:off x="8450263" y="809625"/>
            <a:ext cx="503237" cy="300038"/>
          </a:xfrm>
        </p:spPr>
        <p:txBody>
          <a:bodyPr/>
          <a:lstStyle>
            <a:lvl1pPr>
              <a:defRPr/>
            </a:lvl1pPr>
          </a:lstStyle>
          <a:p>
            <a:pPr>
              <a:defRPr/>
            </a:pPr>
            <a:fld id="{391462A6-FFE7-4A38-AF28-01AF9486FC52}" type="slidenum">
              <a:rPr lang="en-US" altLang="ja-JP"/>
              <a:pPr>
                <a:defRPr/>
              </a:pPr>
              <a:t>‹#›</a:t>
            </a:fld>
            <a:endParaRPr lang="en-US" altLang="ja-JP"/>
          </a:p>
        </p:txBody>
      </p:sp>
    </p:spTree>
    <p:extLst>
      <p:ext uri="{BB962C8B-B14F-4D97-AF65-F5344CB8AC3E}">
        <p14:creationId xmlns:p14="http://schemas.microsoft.com/office/powerpoint/2010/main" val="43435001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marL="0" algn="l">
              <a:defRPr/>
            </a:lvl1p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13"/>
          <p:cNvSpPr>
            <a:spLocks noGrp="1"/>
          </p:cNvSpPr>
          <p:nvPr>
            <p:ph type="dt" sz="half" idx="10"/>
          </p:nvPr>
        </p:nvSpPr>
        <p:spPr/>
        <p:txBody>
          <a:bodyPr/>
          <a:lstStyle>
            <a:lvl1pPr>
              <a:defRPr/>
            </a:lvl1pPr>
          </a:lstStyle>
          <a:p>
            <a:pPr>
              <a:defRPr/>
            </a:pPr>
            <a:endParaRPr lang="en-US" altLang="ja-JP"/>
          </a:p>
        </p:txBody>
      </p:sp>
      <p:sp>
        <p:nvSpPr>
          <p:cNvPr id="6"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22"/>
          <p:cNvSpPr>
            <a:spLocks noGrp="1"/>
          </p:cNvSpPr>
          <p:nvPr>
            <p:ph type="sldNum" sz="quarter" idx="12"/>
          </p:nvPr>
        </p:nvSpPr>
        <p:spPr/>
        <p:txBody>
          <a:bodyPr/>
          <a:lstStyle>
            <a:lvl1pPr>
              <a:defRPr/>
            </a:lvl1pPr>
          </a:lstStyle>
          <a:p>
            <a:pPr>
              <a:defRPr/>
            </a:pPr>
            <a:fld id="{A5FBEF03-11EC-44BC-B6CF-FEB47146D81F}" type="slidenum">
              <a:rPr lang="en-US" altLang="ja-JP"/>
              <a:pPr>
                <a:defRPr/>
              </a:pPr>
              <a:t>‹#›</a:t>
            </a:fld>
            <a:endParaRPr lang="en-US" altLang="ja-JP"/>
          </a:p>
        </p:txBody>
      </p:sp>
    </p:spTree>
    <p:extLst>
      <p:ext uri="{BB962C8B-B14F-4D97-AF65-F5344CB8AC3E}">
        <p14:creationId xmlns:p14="http://schemas.microsoft.com/office/powerpoint/2010/main" val="2189690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5" name="コンテンツ プレースホルダ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6"/>
          <p:cNvSpPr>
            <a:spLocks noGrp="1"/>
          </p:cNvSpPr>
          <p:nvPr>
            <p:ph type="dt" sz="half" idx="10"/>
          </p:nvPr>
        </p:nvSpPr>
        <p:spPr>
          <a:xfrm>
            <a:off x="4791075" y="6481763"/>
            <a:ext cx="2130425" cy="301625"/>
          </a:xfrm>
        </p:spPr>
        <p:txBody>
          <a:bodyPr/>
          <a:lstStyle>
            <a:lvl1pPr>
              <a:defRPr/>
            </a:lvl1pPr>
          </a:lstStyle>
          <a:p>
            <a:pPr>
              <a:defRPr/>
            </a:pPr>
            <a:endParaRPr lang="en-US" altLang="ja-JP"/>
          </a:p>
        </p:txBody>
      </p:sp>
      <p:sp>
        <p:nvSpPr>
          <p:cNvPr id="8" name="フッター プレースホルダ 7"/>
          <p:cNvSpPr>
            <a:spLocks noGrp="1"/>
          </p:cNvSpPr>
          <p:nvPr>
            <p:ph type="ftr" sz="quarter" idx="11"/>
          </p:nvPr>
        </p:nvSpPr>
        <p:spPr>
          <a:xfrm>
            <a:off x="457200" y="6481763"/>
            <a:ext cx="4260850" cy="301625"/>
          </a:xfrm>
        </p:spPr>
        <p:txBody>
          <a:bodyPr/>
          <a:lstStyle>
            <a:lvl1pPr>
              <a:defRPr/>
            </a:lvl1pPr>
          </a:lstStyle>
          <a:p>
            <a:pPr>
              <a:defRPr/>
            </a:pPr>
            <a:endParaRPr lang="en-US" altLang="ja-JP"/>
          </a:p>
        </p:txBody>
      </p:sp>
      <p:sp>
        <p:nvSpPr>
          <p:cNvPr id="9" name="スライド番号プレースホルダ 8"/>
          <p:cNvSpPr>
            <a:spLocks noGrp="1"/>
          </p:cNvSpPr>
          <p:nvPr>
            <p:ph type="sldNum" sz="quarter" idx="12"/>
          </p:nvPr>
        </p:nvSpPr>
        <p:spPr>
          <a:xfrm>
            <a:off x="7589838" y="6483350"/>
            <a:ext cx="503237" cy="301625"/>
          </a:xfrm>
        </p:spPr>
        <p:txBody>
          <a:bodyPr/>
          <a:lstStyle>
            <a:lvl1pPr algn="ctr">
              <a:defRPr/>
            </a:lvl1pPr>
          </a:lstStyle>
          <a:p>
            <a:pPr>
              <a:defRPr/>
            </a:pPr>
            <a:fld id="{6976F670-F717-41D9-8B56-FC195AFBCC7B}" type="slidenum">
              <a:rPr lang="en-US" altLang="ja-JP"/>
              <a:pPr>
                <a:defRPr/>
              </a:pPr>
              <a:t>‹#›</a:t>
            </a:fld>
            <a:endParaRPr lang="en-US" altLang="ja-JP"/>
          </a:p>
        </p:txBody>
      </p:sp>
    </p:spTree>
    <p:extLst>
      <p:ext uri="{BB962C8B-B14F-4D97-AF65-F5344CB8AC3E}">
        <p14:creationId xmlns:p14="http://schemas.microsoft.com/office/powerpoint/2010/main" val="189908211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3"/>
          <p:cNvSpPr>
            <a:spLocks noGrp="1" noChangeArrowheads="1"/>
          </p:cNvSpPr>
          <p:nvPr>
            <p:ph type="sldNum" sz="quarter" idx="12"/>
          </p:nvPr>
        </p:nvSpPr>
        <p:spPr>
          <a:ln/>
        </p:spPr>
        <p:txBody>
          <a:bodyPr/>
          <a:lstStyle>
            <a:lvl1pPr>
              <a:defRPr/>
            </a:lvl1pPr>
          </a:lstStyle>
          <a:p>
            <a:pPr>
              <a:defRPr/>
            </a:pPr>
            <a:fld id="{734E4F35-04D4-41D1-97AD-96820F3A1F33}" type="slidenum">
              <a:rPr lang="en-US" altLang="ja-JP"/>
              <a:pPr>
                <a:defRPr/>
              </a:pPr>
              <a:t>‹#›</a:t>
            </a:fld>
            <a:endParaRPr lang="en-US" altLang="ja-JP"/>
          </a:p>
        </p:txBody>
      </p:sp>
    </p:spTree>
    <p:extLst>
      <p:ext uri="{BB962C8B-B14F-4D97-AF65-F5344CB8AC3E}">
        <p14:creationId xmlns:p14="http://schemas.microsoft.com/office/powerpoint/2010/main" val="9786179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0"/>
            </a:lvl1pPr>
          </a:lstStyle>
          <a:p>
            <a:r>
              <a:rPr lang="ja-JP" altLang="en-US" smtClean="0"/>
              <a:t>マスタ タイトルの書式設定</a:t>
            </a:r>
            <a:endParaRPr lang="en-US"/>
          </a:p>
        </p:txBody>
      </p:sp>
      <p:sp>
        <p:nvSpPr>
          <p:cNvPr id="3" name="日付プレースホルダ 13"/>
          <p:cNvSpPr>
            <a:spLocks noGrp="1"/>
          </p:cNvSpPr>
          <p:nvPr>
            <p:ph type="dt" sz="half" idx="10"/>
          </p:nvPr>
        </p:nvSpPr>
        <p:spPr/>
        <p:txBody>
          <a:bodyPr/>
          <a:lstStyle>
            <a:lvl1pPr>
              <a:defRPr/>
            </a:lvl1pPr>
          </a:lstStyle>
          <a:p>
            <a:pPr>
              <a:defRPr/>
            </a:pPr>
            <a:endParaRPr lang="en-US" altLang="ja-JP"/>
          </a:p>
        </p:txBody>
      </p:sp>
      <p:sp>
        <p:nvSpPr>
          <p:cNvPr id="4"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22"/>
          <p:cNvSpPr>
            <a:spLocks noGrp="1"/>
          </p:cNvSpPr>
          <p:nvPr>
            <p:ph type="sldNum" sz="quarter" idx="12"/>
          </p:nvPr>
        </p:nvSpPr>
        <p:spPr/>
        <p:txBody>
          <a:bodyPr/>
          <a:lstStyle>
            <a:lvl1pPr>
              <a:defRPr/>
            </a:lvl1pPr>
          </a:lstStyle>
          <a:p>
            <a:pPr>
              <a:defRPr/>
            </a:pPr>
            <a:fld id="{7B29B8E7-9B92-488C-8064-D42A73553299}" type="slidenum">
              <a:rPr lang="en-US" altLang="ja-JP"/>
              <a:pPr>
                <a:defRPr/>
              </a:pPr>
              <a:t>‹#›</a:t>
            </a:fld>
            <a:endParaRPr lang="en-US" altLang="ja-JP"/>
          </a:p>
        </p:txBody>
      </p:sp>
    </p:spTree>
    <p:extLst>
      <p:ext uri="{BB962C8B-B14F-4D97-AF65-F5344CB8AC3E}">
        <p14:creationId xmlns:p14="http://schemas.microsoft.com/office/powerpoint/2010/main" val="26818589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3"/>
          <p:cNvSpPr>
            <a:spLocks noGrp="1"/>
          </p:cNvSpPr>
          <p:nvPr>
            <p:ph type="dt" sz="half" idx="10"/>
          </p:nvPr>
        </p:nvSpPr>
        <p:spPr/>
        <p:txBody>
          <a:bodyPr/>
          <a:lstStyle>
            <a:lvl1pPr>
              <a:defRPr/>
            </a:lvl1pPr>
          </a:lstStyle>
          <a:p>
            <a:pPr>
              <a:defRPr/>
            </a:pPr>
            <a:endParaRPr lang="en-US" altLang="ja-JP"/>
          </a:p>
        </p:txBody>
      </p:sp>
      <p:sp>
        <p:nvSpPr>
          <p:cNvPr id="3"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22"/>
          <p:cNvSpPr>
            <a:spLocks noGrp="1"/>
          </p:cNvSpPr>
          <p:nvPr>
            <p:ph type="sldNum" sz="quarter" idx="12"/>
          </p:nvPr>
        </p:nvSpPr>
        <p:spPr/>
        <p:txBody>
          <a:bodyPr/>
          <a:lstStyle>
            <a:lvl1pPr>
              <a:defRPr/>
            </a:lvl1pPr>
          </a:lstStyle>
          <a:p>
            <a:pPr>
              <a:defRPr/>
            </a:pPr>
            <a:fld id="{AB4F4ABC-7E29-465C-B156-697AC1778E8E}" type="slidenum">
              <a:rPr lang="en-US" altLang="ja-JP"/>
              <a:pPr>
                <a:defRPr/>
              </a:pPr>
              <a:t>‹#›</a:t>
            </a:fld>
            <a:endParaRPr lang="en-US" altLang="ja-JP"/>
          </a:p>
        </p:txBody>
      </p:sp>
    </p:spTree>
    <p:extLst>
      <p:ext uri="{BB962C8B-B14F-4D97-AF65-F5344CB8AC3E}">
        <p14:creationId xmlns:p14="http://schemas.microsoft.com/office/powerpoint/2010/main" val="1281405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ja-JP" altLang="en-US" smtClean="0"/>
              <a:t>マスタ テキストの書式設定</a:t>
            </a:r>
          </a:p>
        </p:txBody>
      </p:sp>
      <p:sp>
        <p:nvSpPr>
          <p:cNvPr id="4" name="コンテンツ プレースホルダ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4"/>
          <p:cNvSpPr>
            <a:spLocks noGrp="1"/>
          </p:cNvSpPr>
          <p:nvPr>
            <p:ph type="dt" sz="half" idx="10"/>
          </p:nvPr>
        </p:nvSpPr>
        <p:spPr>
          <a:xfrm>
            <a:off x="6278563" y="6556375"/>
            <a:ext cx="2133600" cy="301625"/>
          </a:xfrm>
        </p:spPr>
        <p:txBody>
          <a:bodyPr/>
          <a:lstStyle>
            <a:lvl1pPr>
              <a:defRPr sz="900"/>
            </a:lvl1pPr>
          </a:lstStyle>
          <a:p>
            <a:pPr>
              <a:defRPr/>
            </a:pPr>
            <a:endParaRPr lang="en-US" altLang="ja-JP"/>
          </a:p>
        </p:txBody>
      </p:sp>
      <p:sp>
        <p:nvSpPr>
          <p:cNvPr id="6" name="フッター プレースホルダ 5"/>
          <p:cNvSpPr>
            <a:spLocks noGrp="1"/>
          </p:cNvSpPr>
          <p:nvPr>
            <p:ph type="ftr" sz="quarter" idx="11"/>
          </p:nvPr>
        </p:nvSpPr>
        <p:spPr>
          <a:xfrm>
            <a:off x="1135063" y="6556375"/>
            <a:ext cx="5143500" cy="301625"/>
          </a:xfrm>
        </p:spPr>
        <p:txBody>
          <a:bodyPr/>
          <a:lstStyle>
            <a:lvl1pPr>
              <a:defRPr sz="900"/>
            </a:lvl1pPr>
          </a:lstStyle>
          <a:p>
            <a:pPr>
              <a:defRPr/>
            </a:pPr>
            <a:endParaRPr lang="en-US" altLang="ja-JP"/>
          </a:p>
        </p:txBody>
      </p:sp>
      <p:sp>
        <p:nvSpPr>
          <p:cNvPr id="7" name="スライド番号プレースホルダ 6"/>
          <p:cNvSpPr>
            <a:spLocks noGrp="1"/>
          </p:cNvSpPr>
          <p:nvPr>
            <p:ph type="sldNum" sz="quarter" idx="12"/>
          </p:nvPr>
        </p:nvSpPr>
        <p:spPr>
          <a:xfrm>
            <a:off x="8410575" y="6556375"/>
            <a:ext cx="503238" cy="301625"/>
          </a:xfrm>
        </p:spPr>
        <p:txBody>
          <a:bodyPr/>
          <a:lstStyle>
            <a:lvl1pPr>
              <a:defRPr sz="900"/>
            </a:lvl1pPr>
          </a:lstStyle>
          <a:p>
            <a:pPr>
              <a:defRPr/>
            </a:pPr>
            <a:fld id="{7E1D28D0-F757-480B-9A2D-D8897954CA96}" type="slidenum">
              <a:rPr lang="en-US" altLang="ja-JP"/>
              <a:pPr>
                <a:defRPr/>
              </a:pPr>
              <a:t>‹#›</a:t>
            </a:fld>
            <a:endParaRPr lang="en-US" altLang="ja-JP"/>
          </a:p>
        </p:txBody>
      </p:sp>
    </p:spTree>
    <p:extLst>
      <p:ext uri="{BB962C8B-B14F-4D97-AF65-F5344CB8AC3E}">
        <p14:creationId xmlns:p14="http://schemas.microsoft.com/office/powerpoint/2010/main" val="394994377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ja-JP" altLang="en-US" smtClean="0"/>
              <a:t>マスタ タイトルの書式設定</a:t>
            </a:r>
            <a:endParaRPr lang="en-US"/>
          </a:p>
        </p:txBody>
      </p:sp>
      <p:sp>
        <p:nvSpPr>
          <p:cNvPr id="3" name="図プレースホルダ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4" name="テキスト プレースホルダ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ja-JP" altLang="en-US" smtClean="0"/>
              <a:t>マスタ テキストの書式設定</a:t>
            </a:r>
          </a:p>
        </p:txBody>
      </p:sp>
      <p:sp>
        <p:nvSpPr>
          <p:cNvPr id="5" name="日付プレースホルダ 4"/>
          <p:cNvSpPr>
            <a:spLocks noGrp="1"/>
          </p:cNvSpPr>
          <p:nvPr>
            <p:ph type="dt" sz="half" idx="10"/>
          </p:nvPr>
        </p:nvSpPr>
        <p:spPr>
          <a:xfrm>
            <a:off x="6108700" y="6556375"/>
            <a:ext cx="2101850" cy="301625"/>
          </a:xfrm>
        </p:spPr>
        <p:txBody>
          <a:bodyPr/>
          <a:lstStyle>
            <a:lvl1pPr>
              <a:defRPr sz="900"/>
            </a:lvl1pPr>
          </a:lstStyle>
          <a:p>
            <a:pPr>
              <a:defRPr/>
            </a:pPr>
            <a:endParaRPr lang="en-US" altLang="ja-JP"/>
          </a:p>
        </p:txBody>
      </p:sp>
      <p:sp>
        <p:nvSpPr>
          <p:cNvPr id="6" name="フッター プレースホルダ 5"/>
          <p:cNvSpPr>
            <a:spLocks noGrp="1"/>
          </p:cNvSpPr>
          <p:nvPr>
            <p:ph type="ftr" sz="quarter" idx="11"/>
          </p:nvPr>
        </p:nvSpPr>
        <p:spPr>
          <a:xfrm>
            <a:off x="1169988" y="6557963"/>
            <a:ext cx="4948237" cy="301625"/>
          </a:xfrm>
        </p:spPr>
        <p:txBody>
          <a:bodyPr/>
          <a:lstStyle>
            <a:lvl1pPr>
              <a:defRPr sz="900"/>
            </a:lvl1pPr>
          </a:lstStyle>
          <a:p>
            <a:pPr>
              <a:defRPr/>
            </a:pPr>
            <a:endParaRPr lang="en-US" altLang="ja-JP"/>
          </a:p>
        </p:txBody>
      </p:sp>
      <p:sp>
        <p:nvSpPr>
          <p:cNvPr id="7" name="スライド番号プレースホルダ 6"/>
          <p:cNvSpPr>
            <a:spLocks noGrp="1"/>
          </p:cNvSpPr>
          <p:nvPr>
            <p:ph type="sldNum" sz="quarter" idx="12"/>
          </p:nvPr>
        </p:nvSpPr>
        <p:spPr>
          <a:xfrm>
            <a:off x="8216900" y="6556375"/>
            <a:ext cx="366713" cy="301625"/>
          </a:xfrm>
        </p:spPr>
        <p:txBody>
          <a:bodyPr/>
          <a:lstStyle>
            <a:lvl1pPr algn="ctr">
              <a:defRPr sz="900"/>
            </a:lvl1pPr>
          </a:lstStyle>
          <a:p>
            <a:pPr>
              <a:defRPr/>
            </a:pPr>
            <a:fld id="{890C456F-80FC-4AAF-B26E-5DE62C31AA74}" type="slidenum">
              <a:rPr lang="en-US" altLang="ja-JP"/>
              <a:pPr>
                <a:defRPr/>
              </a:pPr>
              <a:t>‹#›</a:t>
            </a:fld>
            <a:endParaRPr lang="en-US" altLang="ja-JP"/>
          </a:p>
        </p:txBody>
      </p:sp>
    </p:spTree>
    <p:extLst>
      <p:ext uri="{BB962C8B-B14F-4D97-AF65-F5344CB8AC3E}">
        <p14:creationId xmlns:p14="http://schemas.microsoft.com/office/powerpoint/2010/main" val="1494398655"/>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2"/>
          <p:cNvSpPr>
            <a:spLocks noGrp="1"/>
          </p:cNvSpPr>
          <p:nvPr>
            <p:ph type="sldNum" sz="quarter" idx="12"/>
          </p:nvPr>
        </p:nvSpPr>
        <p:spPr/>
        <p:txBody>
          <a:bodyPr/>
          <a:lstStyle>
            <a:lvl1pPr>
              <a:defRPr/>
            </a:lvl1pPr>
          </a:lstStyle>
          <a:p>
            <a:pPr>
              <a:defRPr/>
            </a:pPr>
            <a:fld id="{4821E645-ADDE-46DE-9F1D-15626CC127F5}" type="slidenum">
              <a:rPr lang="en-US" altLang="ja-JP"/>
              <a:pPr>
                <a:defRPr/>
              </a:pPr>
              <a:t>‹#›</a:t>
            </a:fld>
            <a:endParaRPr lang="en-US" altLang="ja-JP"/>
          </a:p>
        </p:txBody>
      </p:sp>
    </p:spTree>
    <p:extLst>
      <p:ext uri="{BB962C8B-B14F-4D97-AF65-F5344CB8AC3E}">
        <p14:creationId xmlns:p14="http://schemas.microsoft.com/office/powerpoint/2010/main" val="1709961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381000"/>
            <a:ext cx="1905000" cy="5486400"/>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381000"/>
            <a:ext cx="62484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2"/>
          <p:cNvSpPr>
            <a:spLocks noGrp="1"/>
          </p:cNvSpPr>
          <p:nvPr>
            <p:ph type="sldNum" sz="quarter" idx="12"/>
          </p:nvPr>
        </p:nvSpPr>
        <p:spPr/>
        <p:txBody>
          <a:bodyPr/>
          <a:lstStyle>
            <a:lvl1pPr>
              <a:defRPr/>
            </a:lvl1pPr>
          </a:lstStyle>
          <a:p>
            <a:pPr>
              <a:defRPr/>
            </a:pPr>
            <a:fld id="{2DD9D2EB-7AED-4EAD-B582-335AEB97E447}" type="slidenum">
              <a:rPr lang="en-US" altLang="ja-JP"/>
              <a:pPr>
                <a:defRPr/>
              </a:pPr>
              <a:t>‹#›</a:t>
            </a:fld>
            <a:endParaRPr lang="en-US" altLang="ja-JP"/>
          </a:p>
        </p:txBody>
      </p:sp>
    </p:spTree>
    <p:extLst>
      <p:ext uri="{BB962C8B-B14F-4D97-AF65-F5344CB8AC3E}">
        <p14:creationId xmlns:p14="http://schemas.microsoft.com/office/powerpoint/2010/main" val="1388550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ja-JP" altLang="en-US"/>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ja-JP" alt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ja-JP" altLang="en-US"/>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ja-JP" alt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ja-JP" altLang="en-US"/>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p>
          </p:txBody>
        </p:sp>
      </p:grpSp>
      <p:sp>
        <p:nvSpPr>
          <p:cNvPr id="17002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smtClean="0"/>
              <a:t>マスタ サブタイトルの書式設定</a:t>
            </a:r>
            <a:endParaRPr lang="ja-JP" altLang="en-US"/>
          </a:p>
        </p:txBody>
      </p:sp>
      <p:sp>
        <p:nvSpPr>
          <p:cNvPr id="17002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ja-JP" altLang="en-US" smtClean="0"/>
              <a:t>マスタ タイトルの書式設定</a:t>
            </a:r>
            <a:endParaRPr lang="ja-JP" altLang="en-US"/>
          </a:p>
        </p:txBody>
      </p:sp>
      <p:sp>
        <p:nvSpPr>
          <p:cNvPr id="39" name="Rectangle 37"/>
          <p:cNvSpPr>
            <a:spLocks noGrp="1" noChangeArrowheads="1"/>
          </p:cNvSpPr>
          <p:nvPr>
            <p:ph type="dt" sz="half" idx="10"/>
          </p:nvPr>
        </p:nvSpPr>
        <p:spPr/>
        <p:txBody>
          <a:bodyPr/>
          <a:lstStyle>
            <a:lvl1pPr>
              <a:defRPr/>
            </a:lvl1pPr>
          </a:lstStyle>
          <a:p>
            <a:pPr>
              <a:defRPr/>
            </a:pPr>
            <a:endParaRPr lang="en-US" altLang="ja-JP"/>
          </a:p>
        </p:txBody>
      </p:sp>
      <p:sp>
        <p:nvSpPr>
          <p:cNvPr id="40" name="Rectangle 38"/>
          <p:cNvSpPr>
            <a:spLocks noGrp="1" noChangeArrowheads="1"/>
          </p:cNvSpPr>
          <p:nvPr>
            <p:ph type="ftr" sz="quarter" idx="11"/>
          </p:nvPr>
        </p:nvSpPr>
        <p:spPr/>
        <p:txBody>
          <a:bodyPr/>
          <a:lstStyle>
            <a:lvl1pPr>
              <a:defRPr/>
            </a:lvl1pPr>
          </a:lstStyle>
          <a:p>
            <a:pPr>
              <a:defRPr/>
            </a:pPr>
            <a:endParaRPr lang="en-US" altLang="ja-JP"/>
          </a:p>
        </p:txBody>
      </p:sp>
      <p:sp>
        <p:nvSpPr>
          <p:cNvPr id="41" name="Rectangle 41"/>
          <p:cNvSpPr>
            <a:spLocks noGrp="1" noChangeArrowheads="1"/>
          </p:cNvSpPr>
          <p:nvPr>
            <p:ph type="sldNum" sz="quarter" idx="12"/>
          </p:nvPr>
        </p:nvSpPr>
        <p:spPr/>
        <p:txBody>
          <a:bodyPr/>
          <a:lstStyle>
            <a:lvl1pPr>
              <a:defRPr/>
            </a:lvl1pPr>
          </a:lstStyle>
          <a:p>
            <a:pPr>
              <a:defRPr/>
            </a:pPr>
            <a:fld id="{3088E7BF-168F-47FB-9CD4-776629E22DE0}" type="slidenum">
              <a:rPr lang="en-US" altLang="ja-JP"/>
              <a:pPr>
                <a:defRPr/>
              </a:pPr>
              <a:t>‹#›</a:t>
            </a:fld>
            <a:endParaRPr lang="en-US" altLang="ja-JP"/>
          </a:p>
        </p:txBody>
      </p:sp>
    </p:spTree>
    <p:extLst>
      <p:ext uri="{BB962C8B-B14F-4D97-AF65-F5344CB8AC3E}">
        <p14:creationId xmlns:p14="http://schemas.microsoft.com/office/powerpoint/2010/main" val="2165251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63DAF6D9-2A82-4840-8484-CD6FE473C49C}" type="slidenum">
              <a:rPr lang="en-US" altLang="ja-JP"/>
              <a:pPr>
                <a:defRPr/>
              </a:pPr>
              <a:t>‹#›</a:t>
            </a:fld>
            <a:endParaRPr lang="en-US" altLang="ja-JP"/>
          </a:p>
        </p:txBody>
      </p:sp>
    </p:spTree>
    <p:extLst>
      <p:ext uri="{BB962C8B-B14F-4D97-AF65-F5344CB8AC3E}">
        <p14:creationId xmlns:p14="http://schemas.microsoft.com/office/powerpoint/2010/main" val="21857916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BBF1BD63-E5B9-401C-A3EF-4E2C18531A62}" type="slidenum">
              <a:rPr lang="en-US" altLang="ja-JP"/>
              <a:pPr>
                <a:defRPr/>
              </a:pPr>
              <a:t>‹#›</a:t>
            </a:fld>
            <a:endParaRPr lang="en-US" altLang="ja-JP"/>
          </a:p>
        </p:txBody>
      </p:sp>
    </p:spTree>
    <p:extLst>
      <p:ext uri="{BB962C8B-B14F-4D97-AF65-F5344CB8AC3E}">
        <p14:creationId xmlns:p14="http://schemas.microsoft.com/office/powerpoint/2010/main" val="1671542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1"/>
          <p:cNvSpPr>
            <a:spLocks noGrp="1" noChangeArrowheads="1"/>
          </p:cNvSpPr>
          <p:nvPr>
            <p:ph type="sldNum" sz="quarter" idx="12"/>
          </p:nvPr>
        </p:nvSpPr>
        <p:spPr>
          <a:ln/>
        </p:spPr>
        <p:txBody>
          <a:bodyPr/>
          <a:lstStyle>
            <a:lvl1pPr>
              <a:defRPr/>
            </a:lvl1pPr>
          </a:lstStyle>
          <a:p>
            <a:pPr>
              <a:defRPr/>
            </a:pPr>
            <a:fld id="{3EF0A86F-4DD7-47DE-A336-58AF5F9897EB}" type="slidenum">
              <a:rPr lang="en-US" altLang="ja-JP"/>
              <a:pPr>
                <a:defRPr/>
              </a:pPr>
              <a:t>‹#›</a:t>
            </a:fld>
            <a:endParaRPr lang="en-US" altLang="ja-JP"/>
          </a:p>
        </p:txBody>
      </p:sp>
    </p:spTree>
    <p:extLst>
      <p:ext uri="{BB962C8B-B14F-4D97-AF65-F5344CB8AC3E}">
        <p14:creationId xmlns:p14="http://schemas.microsoft.com/office/powerpoint/2010/main" val="246413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1"/>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2"/>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3"/>
          <p:cNvSpPr>
            <a:spLocks noGrp="1" noChangeArrowheads="1"/>
          </p:cNvSpPr>
          <p:nvPr>
            <p:ph type="sldNum" sz="quarter" idx="12"/>
          </p:nvPr>
        </p:nvSpPr>
        <p:spPr>
          <a:ln/>
        </p:spPr>
        <p:txBody>
          <a:bodyPr/>
          <a:lstStyle>
            <a:lvl1pPr>
              <a:defRPr/>
            </a:lvl1pPr>
          </a:lstStyle>
          <a:p>
            <a:pPr>
              <a:defRPr/>
            </a:pPr>
            <a:fld id="{5B244646-E3F9-48FD-8E7F-DEFB83D1E8F1}" type="slidenum">
              <a:rPr lang="en-US" altLang="ja-JP"/>
              <a:pPr>
                <a:defRPr/>
              </a:pPr>
              <a:t>‹#›</a:t>
            </a:fld>
            <a:endParaRPr lang="en-US" altLang="ja-JP"/>
          </a:p>
        </p:txBody>
      </p:sp>
    </p:spTree>
    <p:extLst>
      <p:ext uri="{BB962C8B-B14F-4D97-AF65-F5344CB8AC3E}">
        <p14:creationId xmlns:p14="http://schemas.microsoft.com/office/powerpoint/2010/main" val="26714181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41"/>
          <p:cNvSpPr>
            <a:spLocks noGrp="1" noChangeArrowheads="1"/>
          </p:cNvSpPr>
          <p:nvPr>
            <p:ph type="sldNum" sz="quarter" idx="12"/>
          </p:nvPr>
        </p:nvSpPr>
        <p:spPr>
          <a:ln/>
        </p:spPr>
        <p:txBody>
          <a:bodyPr/>
          <a:lstStyle>
            <a:lvl1pPr>
              <a:defRPr/>
            </a:lvl1pPr>
          </a:lstStyle>
          <a:p>
            <a:pPr>
              <a:defRPr/>
            </a:pPr>
            <a:fld id="{F202E9A4-004F-43CF-BC08-97CF1CAEBC89}" type="slidenum">
              <a:rPr lang="en-US" altLang="ja-JP"/>
              <a:pPr>
                <a:defRPr/>
              </a:pPr>
              <a:t>‹#›</a:t>
            </a:fld>
            <a:endParaRPr lang="en-US" altLang="ja-JP"/>
          </a:p>
        </p:txBody>
      </p:sp>
    </p:spTree>
    <p:extLst>
      <p:ext uri="{BB962C8B-B14F-4D97-AF65-F5344CB8AC3E}">
        <p14:creationId xmlns:p14="http://schemas.microsoft.com/office/powerpoint/2010/main" val="35861896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41"/>
          <p:cNvSpPr>
            <a:spLocks noGrp="1" noChangeArrowheads="1"/>
          </p:cNvSpPr>
          <p:nvPr>
            <p:ph type="sldNum" sz="quarter" idx="12"/>
          </p:nvPr>
        </p:nvSpPr>
        <p:spPr>
          <a:ln/>
        </p:spPr>
        <p:txBody>
          <a:bodyPr/>
          <a:lstStyle>
            <a:lvl1pPr>
              <a:defRPr/>
            </a:lvl1pPr>
          </a:lstStyle>
          <a:p>
            <a:pPr>
              <a:defRPr/>
            </a:pPr>
            <a:fld id="{1F6A9C8B-EE8C-47CB-A4D8-69C17FAB4856}" type="slidenum">
              <a:rPr lang="en-US" altLang="ja-JP"/>
              <a:pPr>
                <a:defRPr/>
              </a:pPr>
              <a:t>‹#›</a:t>
            </a:fld>
            <a:endParaRPr lang="en-US" altLang="ja-JP"/>
          </a:p>
        </p:txBody>
      </p:sp>
    </p:spTree>
    <p:extLst>
      <p:ext uri="{BB962C8B-B14F-4D97-AF65-F5344CB8AC3E}">
        <p14:creationId xmlns:p14="http://schemas.microsoft.com/office/powerpoint/2010/main" val="32116845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41"/>
          <p:cNvSpPr>
            <a:spLocks noGrp="1" noChangeArrowheads="1"/>
          </p:cNvSpPr>
          <p:nvPr>
            <p:ph type="sldNum" sz="quarter" idx="12"/>
          </p:nvPr>
        </p:nvSpPr>
        <p:spPr>
          <a:ln/>
        </p:spPr>
        <p:txBody>
          <a:bodyPr/>
          <a:lstStyle>
            <a:lvl1pPr>
              <a:defRPr/>
            </a:lvl1pPr>
          </a:lstStyle>
          <a:p>
            <a:pPr>
              <a:defRPr/>
            </a:pPr>
            <a:fld id="{0B2ACCE0-0DD4-4D1C-8963-CC8E38B2BC78}" type="slidenum">
              <a:rPr lang="en-US" altLang="ja-JP"/>
              <a:pPr>
                <a:defRPr/>
              </a:pPr>
              <a:t>‹#›</a:t>
            </a:fld>
            <a:endParaRPr lang="en-US" altLang="ja-JP"/>
          </a:p>
        </p:txBody>
      </p:sp>
    </p:spTree>
    <p:extLst>
      <p:ext uri="{BB962C8B-B14F-4D97-AF65-F5344CB8AC3E}">
        <p14:creationId xmlns:p14="http://schemas.microsoft.com/office/powerpoint/2010/main" val="15280008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1"/>
          <p:cNvSpPr>
            <a:spLocks noGrp="1" noChangeArrowheads="1"/>
          </p:cNvSpPr>
          <p:nvPr>
            <p:ph type="sldNum" sz="quarter" idx="12"/>
          </p:nvPr>
        </p:nvSpPr>
        <p:spPr>
          <a:ln/>
        </p:spPr>
        <p:txBody>
          <a:bodyPr/>
          <a:lstStyle>
            <a:lvl1pPr>
              <a:defRPr/>
            </a:lvl1pPr>
          </a:lstStyle>
          <a:p>
            <a:pPr>
              <a:defRPr/>
            </a:pPr>
            <a:fld id="{BABCF5E0-0866-48DA-AAF9-5AFF4D8CE0A8}" type="slidenum">
              <a:rPr lang="en-US" altLang="ja-JP"/>
              <a:pPr>
                <a:defRPr/>
              </a:pPr>
              <a:t>‹#›</a:t>
            </a:fld>
            <a:endParaRPr lang="en-US" altLang="ja-JP"/>
          </a:p>
        </p:txBody>
      </p:sp>
    </p:spTree>
    <p:extLst>
      <p:ext uri="{BB962C8B-B14F-4D97-AF65-F5344CB8AC3E}">
        <p14:creationId xmlns:p14="http://schemas.microsoft.com/office/powerpoint/2010/main" val="39919477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1"/>
          <p:cNvSpPr>
            <a:spLocks noGrp="1" noChangeArrowheads="1"/>
          </p:cNvSpPr>
          <p:nvPr>
            <p:ph type="sldNum" sz="quarter" idx="12"/>
          </p:nvPr>
        </p:nvSpPr>
        <p:spPr>
          <a:ln/>
        </p:spPr>
        <p:txBody>
          <a:bodyPr/>
          <a:lstStyle>
            <a:lvl1pPr>
              <a:defRPr/>
            </a:lvl1pPr>
          </a:lstStyle>
          <a:p>
            <a:pPr>
              <a:defRPr/>
            </a:pPr>
            <a:fld id="{6EECF4F1-665F-4DBA-ACB2-939810527B39}" type="slidenum">
              <a:rPr lang="en-US" altLang="ja-JP"/>
              <a:pPr>
                <a:defRPr/>
              </a:pPr>
              <a:t>‹#›</a:t>
            </a:fld>
            <a:endParaRPr lang="en-US" altLang="ja-JP"/>
          </a:p>
        </p:txBody>
      </p:sp>
    </p:spTree>
    <p:extLst>
      <p:ext uri="{BB962C8B-B14F-4D97-AF65-F5344CB8AC3E}">
        <p14:creationId xmlns:p14="http://schemas.microsoft.com/office/powerpoint/2010/main" val="36666130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4C06C3A7-B858-46EF-8331-E49CEFD61D7E}" type="slidenum">
              <a:rPr lang="en-US" altLang="ja-JP"/>
              <a:pPr>
                <a:defRPr/>
              </a:pPr>
              <a:t>‹#›</a:t>
            </a:fld>
            <a:endParaRPr lang="en-US" altLang="ja-JP"/>
          </a:p>
        </p:txBody>
      </p:sp>
    </p:spTree>
    <p:extLst>
      <p:ext uri="{BB962C8B-B14F-4D97-AF65-F5344CB8AC3E}">
        <p14:creationId xmlns:p14="http://schemas.microsoft.com/office/powerpoint/2010/main" val="3433468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50C560EA-E92E-42A2-8FE7-C05CED2BDD80}" type="slidenum">
              <a:rPr lang="en-US" altLang="ja-JP"/>
              <a:pPr>
                <a:defRPr/>
              </a:pPr>
              <a:t>‹#›</a:t>
            </a:fld>
            <a:endParaRPr lang="en-US" altLang="ja-JP"/>
          </a:p>
        </p:txBody>
      </p:sp>
    </p:spTree>
    <p:extLst>
      <p:ext uri="{BB962C8B-B14F-4D97-AF65-F5344CB8AC3E}">
        <p14:creationId xmlns:p14="http://schemas.microsoft.com/office/powerpoint/2010/main" val="35818622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30725"/>
          </a:xfrm>
        </p:spPr>
        <p:txBody>
          <a:bodyPr/>
          <a:lstStyle/>
          <a:p>
            <a:pPr lvl="0"/>
            <a:r>
              <a:rPr lang="ja-JP" altLang="en-US" noProof="0" smtClean="0"/>
              <a:t>アイコンをクリックして表を追加</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74781C49-5D77-4836-A465-C6A6BA287C59}" type="slidenum">
              <a:rPr lang="en-US" altLang="ja-JP"/>
              <a:pPr>
                <a:defRPr/>
              </a:pPr>
              <a:t>‹#›</a:t>
            </a:fld>
            <a:endParaRPr lang="en-US" altLang="ja-JP"/>
          </a:p>
        </p:txBody>
      </p:sp>
    </p:spTree>
    <p:extLst>
      <p:ext uri="{BB962C8B-B14F-4D97-AF65-F5344CB8AC3E}">
        <p14:creationId xmlns:p14="http://schemas.microsoft.com/office/powerpoint/2010/main" val="13364100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二等辺三角形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タイトル 7"/>
          <p:cNvSpPr>
            <a:spLocks noGrp="1"/>
          </p:cNvSpPr>
          <p:nvPr>
            <p:ph type="ctrTitle"/>
          </p:nvPr>
        </p:nvSpPr>
        <p:spPr>
          <a:xfrm>
            <a:off x="540544" y="776288"/>
            <a:ext cx="8062912" cy="1470025"/>
          </a:xfrm>
        </p:spPr>
        <p:txBody>
          <a:bodyPr anchor="b"/>
          <a:lstStyle>
            <a:lvl1pPr algn="r">
              <a:defRPr sz="4400"/>
            </a:lvl1pPr>
          </a:lstStyle>
          <a:p>
            <a:r>
              <a:rPr lang="ja-JP" altLang="en-US" smtClean="0"/>
              <a:t>マスタ タイトルの書式設定</a:t>
            </a:r>
            <a:endParaRPr lang="en-US"/>
          </a:p>
        </p:txBody>
      </p:sp>
      <p:sp>
        <p:nvSpPr>
          <p:cNvPr id="9" name="サブタイトル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5" name="日付プレースホルダ 27"/>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en-US" altLang="ja-JP"/>
          </a:p>
        </p:txBody>
      </p:sp>
      <p:sp>
        <p:nvSpPr>
          <p:cNvPr id="6" name="フッター プレースホルダ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ltLang="ja-JP"/>
          </a:p>
        </p:txBody>
      </p:sp>
      <p:sp>
        <p:nvSpPr>
          <p:cNvPr id="7" name="スライド番号プレースホルダ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B4EA82C1-8498-4AEA-8EC7-913974B402F8}" type="slidenum">
              <a:rPr lang="en-US" altLang="ja-JP"/>
              <a:pPr>
                <a:defRPr/>
              </a:pPr>
              <a:t>‹#›</a:t>
            </a:fld>
            <a:endParaRPr lang="en-US" altLang="ja-JP"/>
          </a:p>
        </p:txBody>
      </p:sp>
    </p:spTree>
    <p:extLst>
      <p:ext uri="{BB962C8B-B14F-4D97-AF65-F5344CB8AC3E}">
        <p14:creationId xmlns:p14="http://schemas.microsoft.com/office/powerpoint/2010/main" val="12252056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7494"/>
            <a:ext cx="8229600" cy="1399032"/>
          </a:xfrm>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a:xfrm>
            <a:off x="457200" y="1882808"/>
            <a:ext cx="8229600" cy="4572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10"/>
          </p:nvPr>
        </p:nvSpPr>
        <p:spPr>
          <a:xfrm>
            <a:off x="4791075" y="6480175"/>
            <a:ext cx="2133600" cy="301625"/>
          </a:xfrm>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a:xfrm>
            <a:off x="457200" y="6481763"/>
            <a:ext cx="4259263" cy="300037"/>
          </a:xfrm>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5D6CDC75-499A-472D-B1C2-733668473467}" type="slidenum">
              <a:rPr lang="en-US" altLang="ja-JP"/>
              <a:pPr>
                <a:defRPr/>
              </a:pPr>
              <a:t>‹#›</a:t>
            </a:fld>
            <a:endParaRPr lang="en-US" altLang="ja-JP"/>
          </a:p>
        </p:txBody>
      </p:sp>
    </p:spTree>
    <p:extLst>
      <p:ext uri="{BB962C8B-B14F-4D97-AF65-F5344CB8AC3E}">
        <p14:creationId xmlns:p14="http://schemas.microsoft.com/office/powerpoint/2010/main" val="287272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1"/>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2"/>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3"/>
          <p:cNvSpPr>
            <a:spLocks noGrp="1" noChangeArrowheads="1"/>
          </p:cNvSpPr>
          <p:nvPr>
            <p:ph type="sldNum" sz="quarter" idx="12"/>
          </p:nvPr>
        </p:nvSpPr>
        <p:spPr>
          <a:ln/>
        </p:spPr>
        <p:txBody>
          <a:bodyPr/>
          <a:lstStyle>
            <a:lvl1pPr>
              <a:defRPr/>
            </a:lvl1pPr>
          </a:lstStyle>
          <a:p>
            <a:pPr>
              <a:defRPr/>
            </a:pPr>
            <a:fld id="{CC559F0C-7367-439C-A71F-8CCFE78B17C4}" type="slidenum">
              <a:rPr lang="en-US" altLang="ja-JP"/>
              <a:pPr>
                <a:defRPr/>
              </a:pPr>
              <a:t>‹#›</a:t>
            </a:fld>
            <a:endParaRPr lang="en-US" altLang="ja-JP"/>
          </a:p>
        </p:txBody>
      </p:sp>
    </p:spTree>
    <p:extLst>
      <p:ext uri="{BB962C8B-B14F-4D97-AF65-F5344CB8AC3E}">
        <p14:creationId xmlns:p14="http://schemas.microsoft.com/office/powerpoint/2010/main" val="10893568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2">
        <a:schemeClr val="bg1"/>
      </p:bgRef>
    </p:bg>
    <p:spTree>
      <p:nvGrpSpPr>
        <p:cNvPr id="1" name=""/>
        <p:cNvGrpSpPr/>
        <p:nvPr/>
      </p:nvGrpSpPr>
      <p:grpSpPr>
        <a:xfrm>
          <a:off x="0" y="0"/>
          <a:ext cx="0" cy="0"/>
          <a:chOff x="0" y="0"/>
          <a:chExt cx="0" cy="0"/>
        </a:xfrm>
      </p:grpSpPr>
      <p:sp>
        <p:nvSpPr>
          <p:cNvPr id="4" name="直角三角形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二等辺三角形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cxnSp>
        <p:nvCxnSpPr>
          <p:cNvPr id="6" name="直線コネクタ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a:xfrm>
            <a:off x="381000" y="271464"/>
            <a:ext cx="7239000" cy="1362075"/>
          </a:xfrm>
        </p:spPr>
        <p:txBody>
          <a:bodyPr/>
          <a:lstStyle>
            <a:lvl1pPr marL="0" algn="l">
              <a:buNone/>
              <a:defRPr sz="3600" b="1" cap="none" baseline="0"/>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 テキストの書式設定</a:t>
            </a:r>
          </a:p>
        </p:txBody>
      </p:sp>
      <p:sp>
        <p:nvSpPr>
          <p:cNvPr id="8" name="日付プレースホルダ 3"/>
          <p:cNvSpPr>
            <a:spLocks noGrp="1"/>
          </p:cNvSpPr>
          <p:nvPr>
            <p:ph type="dt" sz="half" idx="10"/>
          </p:nvPr>
        </p:nvSpPr>
        <p:spPr>
          <a:xfrm>
            <a:off x="6956425" y="6477000"/>
            <a:ext cx="2133600" cy="304800"/>
          </a:xfrm>
        </p:spPr>
        <p:txBody>
          <a:bodyPr/>
          <a:lstStyle>
            <a:lvl1pPr>
              <a:defRPr/>
            </a:lvl1pPr>
          </a:lstStyle>
          <a:p>
            <a:pPr>
              <a:defRPr/>
            </a:pPr>
            <a:endParaRPr lang="en-US" altLang="ja-JP"/>
          </a:p>
        </p:txBody>
      </p:sp>
      <p:sp>
        <p:nvSpPr>
          <p:cNvPr id="9" name="フッター プレースホルダ 4"/>
          <p:cNvSpPr>
            <a:spLocks noGrp="1"/>
          </p:cNvSpPr>
          <p:nvPr>
            <p:ph type="ftr" sz="quarter" idx="11"/>
          </p:nvPr>
        </p:nvSpPr>
        <p:spPr>
          <a:xfrm>
            <a:off x="2619375" y="6481763"/>
            <a:ext cx="4260850" cy="300037"/>
          </a:xfrm>
        </p:spPr>
        <p:txBody>
          <a:bodyPr/>
          <a:lstStyle>
            <a:lvl1pPr>
              <a:defRPr/>
            </a:lvl1pPr>
          </a:lstStyle>
          <a:p>
            <a:pPr>
              <a:defRPr/>
            </a:pPr>
            <a:endParaRPr lang="en-US" altLang="ja-JP"/>
          </a:p>
        </p:txBody>
      </p:sp>
      <p:sp>
        <p:nvSpPr>
          <p:cNvPr id="10" name="スライド番号プレースホルダ 5"/>
          <p:cNvSpPr>
            <a:spLocks noGrp="1"/>
          </p:cNvSpPr>
          <p:nvPr>
            <p:ph type="sldNum" sz="quarter" idx="12"/>
          </p:nvPr>
        </p:nvSpPr>
        <p:spPr>
          <a:xfrm>
            <a:off x="8450263" y="809625"/>
            <a:ext cx="503237" cy="300038"/>
          </a:xfrm>
        </p:spPr>
        <p:txBody>
          <a:bodyPr/>
          <a:lstStyle>
            <a:lvl1pPr>
              <a:defRPr/>
            </a:lvl1pPr>
          </a:lstStyle>
          <a:p>
            <a:pPr>
              <a:defRPr/>
            </a:pPr>
            <a:fld id="{EC68E978-9303-4FFA-9017-890AFBCACF7D}" type="slidenum">
              <a:rPr lang="en-US" altLang="ja-JP"/>
              <a:pPr>
                <a:defRPr/>
              </a:pPr>
              <a:t>‹#›</a:t>
            </a:fld>
            <a:endParaRPr lang="en-US" altLang="ja-JP"/>
          </a:p>
        </p:txBody>
      </p:sp>
    </p:spTree>
    <p:extLst>
      <p:ext uri="{BB962C8B-B14F-4D97-AF65-F5344CB8AC3E}">
        <p14:creationId xmlns:p14="http://schemas.microsoft.com/office/powerpoint/2010/main" val="2310930515"/>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marL="0" algn="l">
              <a:defRPr/>
            </a:lvl1p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13"/>
          <p:cNvSpPr>
            <a:spLocks noGrp="1"/>
          </p:cNvSpPr>
          <p:nvPr>
            <p:ph type="dt" sz="half" idx="10"/>
          </p:nvPr>
        </p:nvSpPr>
        <p:spPr/>
        <p:txBody>
          <a:bodyPr/>
          <a:lstStyle>
            <a:lvl1pPr>
              <a:defRPr/>
            </a:lvl1pPr>
          </a:lstStyle>
          <a:p>
            <a:pPr>
              <a:defRPr/>
            </a:pPr>
            <a:endParaRPr lang="en-US" altLang="ja-JP"/>
          </a:p>
        </p:txBody>
      </p:sp>
      <p:sp>
        <p:nvSpPr>
          <p:cNvPr id="6"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22"/>
          <p:cNvSpPr>
            <a:spLocks noGrp="1"/>
          </p:cNvSpPr>
          <p:nvPr>
            <p:ph type="sldNum" sz="quarter" idx="12"/>
          </p:nvPr>
        </p:nvSpPr>
        <p:spPr/>
        <p:txBody>
          <a:bodyPr/>
          <a:lstStyle>
            <a:lvl1pPr>
              <a:defRPr/>
            </a:lvl1pPr>
          </a:lstStyle>
          <a:p>
            <a:pPr>
              <a:defRPr/>
            </a:pPr>
            <a:fld id="{E33BACAC-7844-4730-809D-B579992A752D}" type="slidenum">
              <a:rPr lang="en-US" altLang="ja-JP"/>
              <a:pPr>
                <a:defRPr/>
              </a:pPr>
              <a:t>‹#›</a:t>
            </a:fld>
            <a:endParaRPr lang="en-US" altLang="ja-JP"/>
          </a:p>
        </p:txBody>
      </p:sp>
    </p:spTree>
    <p:extLst>
      <p:ext uri="{BB962C8B-B14F-4D97-AF65-F5344CB8AC3E}">
        <p14:creationId xmlns:p14="http://schemas.microsoft.com/office/powerpoint/2010/main" val="32814327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5" name="コンテンツ プレースホルダ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6"/>
          <p:cNvSpPr>
            <a:spLocks noGrp="1"/>
          </p:cNvSpPr>
          <p:nvPr>
            <p:ph type="dt" sz="half" idx="10"/>
          </p:nvPr>
        </p:nvSpPr>
        <p:spPr>
          <a:xfrm>
            <a:off x="4791075" y="6481763"/>
            <a:ext cx="2130425" cy="301625"/>
          </a:xfrm>
        </p:spPr>
        <p:txBody>
          <a:bodyPr/>
          <a:lstStyle>
            <a:lvl1pPr>
              <a:defRPr/>
            </a:lvl1pPr>
          </a:lstStyle>
          <a:p>
            <a:pPr>
              <a:defRPr/>
            </a:pPr>
            <a:endParaRPr lang="en-US" altLang="ja-JP"/>
          </a:p>
        </p:txBody>
      </p:sp>
      <p:sp>
        <p:nvSpPr>
          <p:cNvPr id="8" name="フッター プレースホルダ 7"/>
          <p:cNvSpPr>
            <a:spLocks noGrp="1"/>
          </p:cNvSpPr>
          <p:nvPr>
            <p:ph type="ftr" sz="quarter" idx="11"/>
          </p:nvPr>
        </p:nvSpPr>
        <p:spPr>
          <a:xfrm>
            <a:off x="457200" y="6481763"/>
            <a:ext cx="4260850" cy="301625"/>
          </a:xfrm>
        </p:spPr>
        <p:txBody>
          <a:bodyPr/>
          <a:lstStyle>
            <a:lvl1pPr>
              <a:defRPr/>
            </a:lvl1pPr>
          </a:lstStyle>
          <a:p>
            <a:pPr>
              <a:defRPr/>
            </a:pPr>
            <a:endParaRPr lang="en-US" altLang="ja-JP"/>
          </a:p>
        </p:txBody>
      </p:sp>
      <p:sp>
        <p:nvSpPr>
          <p:cNvPr id="9" name="スライド番号プレースホルダ 8"/>
          <p:cNvSpPr>
            <a:spLocks noGrp="1"/>
          </p:cNvSpPr>
          <p:nvPr>
            <p:ph type="sldNum" sz="quarter" idx="12"/>
          </p:nvPr>
        </p:nvSpPr>
        <p:spPr>
          <a:xfrm>
            <a:off x="7589838" y="6483350"/>
            <a:ext cx="503237" cy="301625"/>
          </a:xfrm>
        </p:spPr>
        <p:txBody>
          <a:bodyPr/>
          <a:lstStyle>
            <a:lvl1pPr algn="ctr">
              <a:defRPr/>
            </a:lvl1pPr>
          </a:lstStyle>
          <a:p>
            <a:pPr>
              <a:defRPr/>
            </a:pPr>
            <a:fld id="{474063D9-6351-49D6-B797-B388B7C65A39}" type="slidenum">
              <a:rPr lang="en-US" altLang="ja-JP"/>
              <a:pPr>
                <a:defRPr/>
              </a:pPr>
              <a:t>‹#›</a:t>
            </a:fld>
            <a:endParaRPr lang="en-US" altLang="ja-JP"/>
          </a:p>
        </p:txBody>
      </p:sp>
    </p:spTree>
    <p:extLst>
      <p:ext uri="{BB962C8B-B14F-4D97-AF65-F5344CB8AC3E}">
        <p14:creationId xmlns:p14="http://schemas.microsoft.com/office/powerpoint/2010/main" val="2755147851"/>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0"/>
            </a:lvl1pPr>
          </a:lstStyle>
          <a:p>
            <a:r>
              <a:rPr lang="ja-JP" altLang="en-US" smtClean="0"/>
              <a:t>マスタ タイトルの書式設定</a:t>
            </a:r>
            <a:endParaRPr lang="en-US"/>
          </a:p>
        </p:txBody>
      </p:sp>
      <p:sp>
        <p:nvSpPr>
          <p:cNvPr id="3" name="日付プレースホルダ 13"/>
          <p:cNvSpPr>
            <a:spLocks noGrp="1"/>
          </p:cNvSpPr>
          <p:nvPr>
            <p:ph type="dt" sz="half" idx="10"/>
          </p:nvPr>
        </p:nvSpPr>
        <p:spPr/>
        <p:txBody>
          <a:bodyPr/>
          <a:lstStyle>
            <a:lvl1pPr>
              <a:defRPr/>
            </a:lvl1pPr>
          </a:lstStyle>
          <a:p>
            <a:pPr>
              <a:defRPr/>
            </a:pPr>
            <a:endParaRPr lang="en-US" altLang="ja-JP"/>
          </a:p>
        </p:txBody>
      </p:sp>
      <p:sp>
        <p:nvSpPr>
          <p:cNvPr id="4"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22"/>
          <p:cNvSpPr>
            <a:spLocks noGrp="1"/>
          </p:cNvSpPr>
          <p:nvPr>
            <p:ph type="sldNum" sz="quarter" idx="12"/>
          </p:nvPr>
        </p:nvSpPr>
        <p:spPr/>
        <p:txBody>
          <a:bodyPr/>
          <a:lstStyle>
            <a:lvl1pPr>
              <a:defRPr/>
            </a:lvl1pPr>
          </a:lstStyle>
          <a:p>
            <a:pPr>
              <a:defRPr/>
            </a:pPr>
            <a:fld id="{1A387A24-90BE-4A6F-98E4-BBAE65EF39B4}" type="slidenum">
              <a:rPr lang="en-US" altLang="ja-JP"/>
              <a:pPr>
                <a:defRPr/>
              </a:pPr>
              <a:t>‹#›</a:t>
            </a:fld>
            <a:endParaRPr lang="en-US" altLang="ja-JP"/>
          </a:p>
        </p:txBody>
      </p:sp>
    </p:spTree>
    <p:extLst>
      <p:ext uri="{BB962C8B-B14F-4D97-AF65-F5344CB8AC3E}">
        <p14:creationId xmlns:p14="http://schemas.microsoft.com/office/powerpoint/2010/main" val="12949835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3"/>
          <p:cNvSpPr>
            <a:spLocks noGrp="1"/>
          </p:cNvSpPr>
          <p:nvPr>
            <p:ph type="dt" sz="half" idx="10"/>
          </p:nvPr>
        </p:nvSpPr>
        <p:spPr/>
        <p:txBody>
          <a:bodyPr/>
          <a:lstStyle>
            <a:lvl1pPr>
              <a:defRPr/>
            </a:lvl1pPr>
          </a:lstStyle>
          <a:p>
            <a:pPr>
              <a:defRPr/>
            </a:pPr>
            <a:endParaRPr lang="en-US" altLang="ja-JP"/>
          </a:p>
        </p:txBody>
      </p:sp>
      <p:sp>
        <p:nvSpPr>
          <p:cNvPr id="3"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22"/>
          <p:cNvSpPr>
            <a:spLocks noGrp="1"/>
          </p:cNvSpPr>
          <p:nvPr>
            <p:ph type="sldNum" sz="quarter" idx="12"/>
          </p:nvPr>
        </p:nvSpPr>
        <p:spPr/>
        <p:txBody>
          <a:bodyPr/>
          <a:lstStyle>
            <a:lvl1pPr>
              <a:defRPr/>
            </a:lvl1pPr>
          </a:lstStyle>
          <a:p>
            <a:pPr>
              <a:defRPr/>
            </a:pPr>
            <a:fld id="{6560CB4C-75B4-49F2-BFBF-0C7087C1A8EA}" type="slidenum">
              <a:rPr lang="en-US" altLang="ja-JP"/>
              <a:pPr>
                <a:defRPr/>
              </a:pPr>
              <a:t>‹#›</a:t>
            </a:fld>
            <a:endParaRPr lang="en-US" altLang="ja-JP"/>
          </a:p>
        </p:txBody>
      </p:sp>
    </p:spTree>
    <p:extLst>
      <p:ext uri="{BB962C8B-B14F-4D97-AF65-F5344CB8AC3E}">
        <p14:creationId xmlns:p14="http://schemas.microsoft.com/office/powerpoint/2010/main" val="35581739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ja-JP" altLang="en-US" smtClean="0"/>
              <a:t>マスタ テキストの書式設定</a:t>
            </a:r>
          </a:p>
        </p:txBody>
      </p:sp>
      <p:sp>
        <p:nvSpPr>
          <p:cNvPr id="4" name="コンテンツ プレースホルダ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4"/>
          <p:cNvSpPr>
            <a:spLocks noGrp="1"/>
          </p:cNvSpPr>
          <p:nvPr>
            <p:ph type="dt" sz="half" idx="10"/>
          </p:nvPr>
        </p:nvSpPr>
        <p:spPr>
          <a:xfrm>
            <a:off x="6278563" y="6556375"/>
            <a:ext cx="2133600" cy="301625"/>
          </a:xfrm>
        </p:spPr>
        <p:txBody>
          <a:bodyPr/>
          <a:lstStyle>
            <a:lvl1pPr>
              <a:defRPr sz="900"/>
            </a:lvl1pPr>
          </a:lstStyle>
          <a:p>
            <a:pPr>
              <a:defRPr/>
            </a:pPr>
            <a:endParaRPr lang="en-US" altLang="ja-JP"/>
          </a:p>
        </p:txBody>
      </p:sp>
      <p:sp>
        <p:nvSpPr>
          <p:cNvPr id="6" name="フッター プレースホルダ 5"/>
          <p:cNvSpPr>
            <a:spLocks noGrp="1"/>
          </p:cNvSpPr>
          <p:nvPr>
            <p:ph type="ftr" sz="quarter" idx="11"/>
          </p:nvPr>
        </p:nvSpPr>
        <p:spPr>
          <a:xfrm>
            <a:off x="1135063" y="6556375"/>
            <a:ext cx="5143500" cy="301625"/>
          </a:xfrm>
        </p:spPr>
        <p:txBody>
          <a:bodyPr/>
          <a:lstStyle>
            <a:lvl1pPr>
              <a:defRPr sz="900"/>
            </a:lvl1pPr>
          </a:lstStyle>
          <a:p>
            <a:pPr>
              <a:defRPr/>
            </a:pPr>
            <a:endParaRPr lang="en-US" altLang="ja-JP"/>
          </a:p>
        </p:txBody>
      </p:sp>
      <p:sp>
        <p:nvSpPr>
          <p:cNvPr id="7" name="スライド番号プレースホルダ 6"/>
          <p:cNvSpPr>
            <a:spLocks noGrp="1"/>
          </p:cNvSpPr>
          <p:nvPr>
            <p:ph type="sldNum" sz="quarter" idx="12"/>
          </p:nvPr>
        </p:nvSpPr>
        <p:spPr>
          <a:xfrm>
            <a:off x="8410575" y="6556375"/>
            <a:ext cx="503238" cy="301625"/>
          </a:xfrm>
        </p:spPr>
        <p:txBody>
          <a:bodyPr/>
          <a:lstStyle>
            <a:lvl1pPr>
              <a:defRPr sz="900"/>
            </a:lvl1pPr>
          </a:lstStyle>
          <a:p>
            <a:pPr>
              <a:defRPr/>
            </a:pPr>
            <a:fld id="{FC9D6C73-9537-468E-84BC-69D50EFAB305}" type="slidenum">
              <a:rPr lang="en-US" altLang="ja-JP"/>
              <a:pPr>
                <a:defRPr/>
              </a:pPr>
              <a:t>‹#›</a:t>
            </a:fld>
            <a:endParaRPr lang="en-US" altLang="ja-JP"/>
          </a:p>
        </p:txBody>
      </p:sp>
    </p:spTree>
    <p:extLst>
      <p:ext uri="{BB962C8B-B14F-4D97-AF65-F5344CB8AC3E}">
        <p14:creationId xmlns:p14="http://schemas.microsoft.com/office/powerpoint/2010/main" val="3317263328"/>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ja-JP" altLang="en-US" smtClean="0"/>
              <a:t>マスタ タイトルの書式設定</a:t>
            </a:r>
            <a:endParaRPr lang="en-US"/>
          </a:p>
        </p:txBody>
      </p:sp>
      <p:sp>
        <p:nvSpPr>
          <p:cNvPr id="3" name="図プレースホルダ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4" name="テキスト プレースホルダ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ja-JP" altLang="en-US" smtClean="0"/>
              <a:t>マスタ テキストの書式設定</a:t>
            </a:r>
          </a:p>
        </p:txBody>
      </p:sp>
      <p:sp>
        <p:nvSpPr>
          <p:cNvPr id="5" name="日付プレースホルダ 4"/>
          <p:cNvSpPr>
            <a:spLocks noGrp="1"/>
          </p:cNvSpPr>
          <p:nvPr>
            <p:ph type="dt" sz="half" idx="10"/>
          </p:nvPr>
        </p:nvSpPr>
        <p:spPr>
          <a:xfrm>
            <a:off x="6108700" y="6556375"/>
            <a:ext cx="2101850" cy="301625"/>
          </a:xfrm>
        </p:spPr>
        <p:txBody>
          <a:bodyPr/>
          <a:lstStyle>
            <a:lvl1pPr>
              <a:defRPr sz="900"/>
            </a:lvl1pPr>
          </a:lstStyle>
          <a:p>
            <a:pPr>
              <a:defRPr/>
            </a:pPr>
            <a:endParaRPr lang="en-US" altLang="ja-JP"/>
          </a:p>
        </p:txBody>
      </p:sp>
      <p:sp>
        <p:nvSpPr>
          <p:cNvPr id="6" name="フッター プレースホルダ 5"/>
          <p:cNvSpPr>
            <a:spLocks noGrp="1"/>
          </p:cNvSpPr>
          <p:nvPr>
            <p:ph type="ftr" sz="quarter" idx="11"/>
          </p:nvPr>
        </p:nvSpPr>
        <p:spPr>
          <a:xfrm>
            <a:off x="1169988" y="6557963"/>
            <a:ext cx="4948237" cy="301625"/>
          </a:xfrm>
        </p:spPr>
        <p:txBody>
          <a:bodyPr/>
          <a:lstStyle>
            <a:lvl1pPr>
              <a:defRPr sz="900"/>
            </a:lvl1pPr>
          </a:lstStyle>
          <a:p>
            <a:pPr>
              <a:defRPr/>
            </a:pPr>
            <a:endParaRPr lang="en-US" altLang="ja-JP"/>
          </a:p>
        </p:txBody>
      </p:sp>
      <p:sp>
        <p:nvSpPr>
          <p:cNvPr id="7" name="スライド番号プレースホルダ 6"/>
          <p:cNvSpPr>
            <a:spLocks noGrp="1"/>
          </p:cNvSpPr>
          <p:nvPr>
            <p:ph type="sldNum" sz="quarter" idx="12"/>
          </p:nvPr>
        </p:nvSpPr>
        <p:spPr>
          <a:xfrm>
            <a:off x="8216900" y="6556375"/>
            <a:ext cx="366713" cy="301625"/>
          </a:xfrm>
        </p:spPr>
        <p:txBody>
          <a:bodyPr/>
          <a:lstStyle>
            <a:lvl1pPr algn="ctr">
              <a:defRPr sz="900"/>
            </a:lvl1pPr>
          </a:lstStyle>
          <a:p>
            <a:pPr>
              <a:defRPr/>
            </a:pPr>
            <a:fld id="{A69A3038-4AA1-423D-8BA0-E94B4BB1D3D7}" type="slidenum">
              <a:rPr lang="en-US" altLang="ja-JP"/>
              <a:pPr>
                <a:defRPr/>
              </a:pPr>
              <a:t>‹#›</a:t>
            </a:fld>
            <a:endParaRPr lang="en-US" altLang="ja-JP"/>
          </a:p>
        </p:txBody>
      </p:sp>
    </p:spTree>
    <p:extLst>
      <p:ext uri="{BB962C8B-B14F-4D97-AF65-F5344CB8AC3E}">
        <p14:creationId xmlns:p14="http://schemas.microsoft.com/office/powerpoint/2010/main" val="1150017770"/>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2"/>
          <p:cNvSpPr>
            <a:spLocks noGrp="1"/>
          </p:cNvSpPr>
          <p:nvPr>
            <p:ph type="sldNum" sz="quarter" idx="12"/>
          </p:nvPr>
        </p:nvSpPr>
        <p:spPr/>
        <p:txBody>
          <a:bodyPr/>
          <a:lstStyle>
            <a:lvl1pPr>
              <a:defRPr/>
            </a:lvl1pPr>
          </a:lstStyle>
          <a:p>
            <a:pPr>
              <a:defRPr/>
            </a:pPr>
            <a:fld id="{ECAE445F-D6A1-4C56-90F9-09215C88148B}" type="slidenum">
              <a:rPr lang="en-US" altLang="ja-JP"/>
              <a:pPr>
                <a:defRPr/>
              </a:pPr>
              <a:t>‹#›</a:t>
            </a:fld>
            <a:endParaRPr lang="en-US" altLang="ja-JP"/>
          </a:p>
        </p:txBody>
      </p:sp>
    </p:spTree>
    <p:extLst>
      <p:ext uri="{BB962C8B-B14F-4D97-AF65-F5344CB8AC3E}">
        <p14:creationId xmlns:p14="http://schemas.microsoft.com/office/powerpoint/2010/main" val="28169123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381000"/>
            <a:ext cx="1905000" cy="5486400"/>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381000"/>
            <a:ext cx="62484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2"/>
          <p:cNvSpPr>
            <a:spLocks noGrp="1"/>
          </p:cNvSpPr>
          <p:nvPr>
            <p:ph type="sldNum" sz="quarter" idx="12"/>
          </p:nvPr>
        </p:nvSpPr>
        <p:spPr/>
        <p:txBody>
          <a:bodyPr/>
          <a:lstStyle>
            <a:lvl1pPr>
              <a:defRPr/>
            </a:lvl1pPr>
          </a:lstStyle>
          <a:p>
            <a:pPr>
              <a:defRPr/>
            </a:pPr>
            <a:fld id="{7F5039F8-3A96-4DF5-A5DB-EB70DDCE1A43}" type="slidenum">
              <a:rPr lang="en-US" altLang="ja-JP"/>
              <a:pPr>
                <a:defRPr/>
              </a:pPr>
              <a:t>‹#›</a:t>
            </a:fld>
            <a:endParaRPr lang="en-US" altLang="ja-JP"/>
          </a:p>
        </p:txBody>
      </p:sp>
    </p:spTree>
    <p:extLst>
      <p:ext uri="{BB962C8B-B14F-4D97-AF65-F5344CB8AC3E}">
        <p14:creationId xmlns:p14="http://schemas.microsoft.com/office/powerpoint/2010/main" val="2532841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1"/>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2"/>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3"/>
          <p:cNvSpPr>
            <a:spLocks noGrp="1" noChangeArrowheads="1"/>
          </p:cNvSpPr>
          <p:nvPr>
            <p:ph type="sldNum" sz="quarter" idx="12"/>
          </p:nvPr>
        </p:nvSpPr>
        <p:spPr>
          <a:ln/>
        </p:spPr>
        <p:txBody>
          <a:bodyPr/>
          <a:lstStyle>
            <a:lvl1pPr>
              <a:defRPr/>
            </a:lvl1pPr>
          </a:lstStyle>
          <a:p>
            <a:pPr>
              <a:defRPr/>
            </a:pPr>
            <a:fld id="{F39D71D8-A899-4586-B132-1ED8BCB7B30D}" type="slidenum">
              <a:rPr lang="en-US" altLang="ja-JP"/>
              <a:pPr>
                <a:defRPr/>
              </a:pPr>
              <a:t>‹#›</a:t>
            </a:fld>
            <a:endParaRPr lang="en-US" altLang="ja-JP"/>
          </a:p>
        </p:txBody>
      </p:sp>
    </p:spTree>
    <p:extLst>
      <p:ext uri="{BB962C8B-B14F-4D97-AF65-F5344CB8AC3E}">
        <p14:creationId xmlns:p14="http://schemas.microsoft.com/office/powerpoint/2010/main" val="350060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3"/>
          <p:cNvSpPr>
            <a:spLocks noGrp="1" noChangeArrowheads="1"/>
          </p:cNvSpPr>
          <p:nvPr>
            <p:ph type="sldNum" sz="quarter" idx="12"/>
          </p:nvPr>
        </p:nvSpPr>
        <p:spPr>
          <a:ln/>
        </p:spPr>
        <p:txBody>
          <a:bodyPr/>
          <a:lstStyle>
            <a:lvl1pPr>
              <a:defRPr/>
            </a:lvl1pPr>
          </a:lstStyle>
          <a:p>
            <a:pPr>
              <a:defRPr/>
            </a:pPr>
            <a:fld id="{B60EE258-C080-4650-9837-DC8EDDEA9768}" type="slidenum">
              <a:rPr lang="en-US" altLang="ja-JP"/>
              <a:pPr>
                <a:defRPr/>
              </a:pPr>
              <a:t>‹#›</a:t>
            </a:fld>
            <a:endParaRPr lang="en-US" altLang="ja-JP"/>
          </a:p>
        </p:txBody>
      </p:sp>
    </p:spTree>
    <p:extLst>
      <p:ext uri="{BB962C8B-B14F-4D97-AF65-F5344CB8AC3E}">
        <p14:creationId xmlns:p14="http://schemas.microsoft.com/office/powerpoint/2010/main" val="873455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3"/>
          <p:cNvSpPr>
            <a:spLocks noGrp="1" noChangeArrowheads="1"/>
          </p:cNvSpPr>
          <p:nvPr>
            <p:ph type="sldNum" sz="quarter" idx="12"/>
          </p:nvPr>
        </p:nvSpPr>
        <p:spPr>
          <a:ln/>
        </p:spPr>
        <p:txBody>
          <a:bodyPr/>
          <a:lstStyle>
            <a:lvl1pPr>
              <a:defRPr/>
            </a:lvl1pPr>
          </a:lstStyle>
          <a:p>
            <a:pPr>
              <a:defRPr/>
            </a:pPr>
            <a:fld id="{6BC689E7-68AC-4021-9F28-BE522DDDF238}" type="slidenum">
              <a:rPr lang="en-US" altLang="ja-JP"/>
              <a:pPr>
                <a:defRPr/>
              </a:pPr>
              <a:t>‹#›</a:t>
            </a:fld>
            <a:endParaRPr lang="en-US" altLang="ja-JP"/>
          </a:p>
        </p:txBody>
      </p:sp>
    </p:spTree>
    <p:extLst>
      <p:ext uri="{BB962C8B-B14F-4D97-AF65-F5344CB8AC3E}">
        <p14:creationId xmlns:p14="http://schemas.microsoft.com/office/powerpoint/2010/main" val="3850886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5900" y="76200"/>
            <a:ext cx="8686800" cy="6781800"/>
            <a:chOff x="136" y="48"/>
            <a:chExt cx="5472" cy="4272"/>
          </a:xfrm>
        </p:grpSpPr>
        <p:grpSp>
          <p:nvGrpSpPr>
            <p:cNvPr id="1032" name="Group 3"/>
            <p:cNvGrpSpPr>
              <a:grpSpLocks/>
            </p:cNvGrpSpPr>
            <p:nvPr userDrawn="1"/>
          </p:nvGrpSpPr>
          <p:grpSpPr bwMode="auto">
            <a:xfrm>
              <a:off x="136" y="48"/>
              <a:ext cx="5472" cy="212"/>
              <a:chOff x="136" y="48"/>
              <a:chExt cx="5472" cy="212"/>
            </a:xfrm>
          </p:grpSpPr>
          <p:grpSp>
            <p:nvGrpSpPr>
              <p:cNvPr id="1058" name="Group 4"/>
              <p:cNvGrpSpPr>
                <a:grpSpLocks/>
              </p:cNvGrpSpPr>
              <p:nvPr/>
            </p:nvGrpSpPr>
            <p:grpSpPr bwMode="auto">
              <a:xfrm>
                <a:off x="136" y="48"/>
                <a:ext cx="1056" cy="212"/>
                <a:chOff x="2544" y="2160"/>
                <a:chExt cx="1920" cy="384"/>
              </a:xfrm>
            </p:grpSpPr>
            <p:sp>
              <p:nvSpPr>
                <p:cNvPr id="228357" name="Rectangle 5"/>
                <p:cNvSpPr>
                  <a:spLocks noChangeArrowheads="1"/>
                </p:cNvSpPr>
                <p:nvPr/>
              </p:nvSpPr>
              <p:spPr bwMode="auto">
                <a:xfrm>
                  <a:off x="3504" y="2160"/>
                  <a:ext cx="960" cy="192"/>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28358" name="Rectangle 6"/>
                <p:cNvSpPr>
                  <a:spLocks noChangeArrowheads="1"/>
                </p:cNvSpPr>
                <p:nvPr/>
              </p:nvSpPr>
              <p:spPr bwMode="auto">
                <a:xfrm>
                  <a:off x="3504" y="2352"/>
                  <a:ext cx="960" cy="192"/>
                </a:xfrm>
                <a:prstGeom prst="rect">
                  <a:avLst/>
                </a:prstGeom>
                <a:solidFill>
                  <a:schemeClr val="hlink"/>
                </a:solidFill>
                <a:ln w="9525">
                  <a:noFill/>
                  <a:miter lim="800000"/>
                  <a:headEnd/>
                  <a:tailEnd/>
                </a:ln>
                <a:effectLst/>
              </p:spPr>
              <p:txBody>
                <a:bodyPr wrap="none" anchor="ctr"/>
                <a:lstStyle/>
                <a:p>
                  <a:pPr>
                    <a:defRPr/>
                  </a:pPr>
                  <a:endParaRPr lang="ja-JP" altLang="en-US"/>
                </a:p>
              </p:txBody>
            </p:sp>
            <p:sp>
              <p:nvSpPr>
                <p:cNvPr id="228359" name="Rectangle 7"/>
                <p:cNvSpPr>
                  <a:spLocks noChangeArrowheads="1"/>
                </p:cNvSpPr>
                <p:nvPr/>
              </p:nvSpPr>
              <p:spPr bwMode="auto">
                <a:xfrm>
                  <a:off x="2544" y="2352"/>
                  <a:ext cx="960" cy="192"/>
                </a:xfrm>
                <a:prstGeom prst="rect">
                  <a:avLst/>
                </a:prstGeom>
                <a:solidFill>
                  <a:schemeClr val="folHlink"/>
                </a:solidFill>
                <a:ln w="9525">
                  <a:noFill/>
                  <a:miter lim="800000"/>
                  <a:headEnd/>
                  <a:tailEnd/>
                </a:ln>
                <a:effectLst/>
              </p:spPr>
              <p:txBody>
                <a:bodyPr wrap="none" anchor="ctr"/>
                <a:lstStyle/>
                <a:p>
                  <a:pPr>
                    <a:defRPr/>
                  </a:pPr>
                  <a:endParaRPr lang="ja-JP" altLang="en-US"/>
                </a:p>
              </p:txBody>
            </p:sp>
            <p:sp>
              <p:nvSpPr>
                <p:cNvPr id="228360" name="Rectangle 8"/>
                <p:cNvSpPr>
                  <a:spLocks noChangeArrowheads="1"/>
                </p:cNvSpPr>
                <p:nvPr/>
              </p:nvSpPr>
              <p:spPr bwMode="auto">
                <a:xfrm>
                  <a:off x="2544" y="2160"/>
                  <a:ext cx="960" cy="192"/>
                </a:xfrm>
                <a:prstGeom prst="rect">
                  <a:avLst/>
                </a:prstGeom>
                <a:solidFill>
                  <a:schemeClr val="accent1"/>
                </a:solidFill>
                <a:ln w="9525">
                  <a:noFill/>
                  <a:miter lim="800000"/>
                  <a:headEnd/>
                  <a:tailEnd/>
                </a:ln>
                <a:effectLst/>
              </p:spPr>
              <p:txBody>
                <a:bodyPr wrap="none" anchor="ctr"/>
                <a:lstStyle/>
                <a:p>
                  <a:pPr>
                    <a:defRPr/>
                  </a:pPr>
                  <a:endParaRPr lang="ja-JP" altLang="en-US"/>
                </a:p>
              </p:txBody>
            </p:sp>
            <p:sp>
              <p:nvSpPr>
                <p:cNvPr id="228361" name="Rectangle 9"/>
                <p:cNvSpPr>
                  <a:spLocks noChangeArrowheads="1"/>
                </p:cNvSpPr>
                <p:nvPr/>
              </p:nvSpPr>
              <p:spPr bwMode="auto">
                <a:xfrm>
                  <a:off x="2640" y="2256"/>
                  <a:ext cx="1727" cy="192"/>
                </a:xfrm>
                <a:prstGeom prst="rect">
                  <a:avLst/>
                </a:prstGeom>
                <a:solidFill>
                  <a:schemeClr val="bg1">
                    <a:alpha val="50000"/>
                  </a:schemeClr>
                </a:solidFill>
                <a:ln w="9525">
                  <a:noFill/>
                  <a:miter lim="800000"/>
                  <a:headEnd/>
                  <a:tailEnd/>
                </a:ln>
                <a:effectLst/>
              </p:spPr>
              <p:txBody>
                <a:bodyPr wrap="none" anchor="ctr"/>
                <a:lstStyle/>
                <a:p>
                  <a:pPr>
                    <a:defRPr/>
                  </a:pPr>
                  <a:endParaRPr lang="ja-JP" altLang="en-US"/>
                </a:p>
              </p:txBody>
            </p:sp>
          </p:grpSp>
          <p:grpSp>
            <p:nvGrpSpPr>
              <p:cNvPr id="1059" name="Group 10"/>
              <p:cNvGrpSpPr>
                <a:grpSpLocks/>
              </p:cNvGrpSpPr>
              <p:nvPr/>
            </p:nvGrpSpPr>
            <p:grpSpPr bwMode="auto">
              <a:xfrm>
                <a:off x="1240" y="48"/>
                <a:ext cx="1056" cy="212"/>
                <a:chOff x="2544" y="2160"/>
                <a:chExt cx="1920" cy="384"/>
              </a:xfrm>
            </p:grpSpPr>
            <p:sp>
              <p:nvSpPr>
                <p:cNvPr id="228363" name="Rectangle 11"/>
                <p:cNvSpPr>
                  <a:spLocks noChangeArrowheads="1"/>
                </p:cNvSpPr>
                <p:nvPr/>
              </p:nvSpPr>
              <p:spPr bwMode="auto">
                <a:xfrm>
                  <a:off x="3504" y="2160"/>
                  <a:ext cx="960" cy="192"/>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28364" name="Rectangle 12"/>
                <p:cNvSpPr>
                  <a:spLocks noChangeArrowheads="1"/>
                </p:cNvSpPr>
                <p:nvPr/>
              </p:nvSpPr>
              <p:spPr bwMode="auto">
                <a:xfrm>
                  <a:off x="3504" y="2352"/>
                  <a:ext cx="960" cy="192"/>
                </a:xfrm>
                <a:prstGeom prst="rect">
                  <a:avLst/>
                </a:prstGeom>
                <a:solidFill>
                  <a:schemeClr val="hlink"/>
                </a:solidFill>
                <a:ln w="9525">
                  <a:noFill/>
                  <a:miter lim="800000"/>
                  <a:headEnd/>
                  <a:tailEnd/>
                </a:ln>
                <a:effectLst/>
              </p:spPr>
              <p:txBody>
                <a:bodyPr wrap="none" anchor="ctr"/>
                <a:lstStyle/>
                <a:p>
                  <a:pPr>
                    <a:defRPr/>
                  </a:pPr>
                  <a:endParaRPr lang="ja-JP" altLang="en-US"/>
                </a:p>
              </p:txBody>
            </p:sp>
            <p:sp>
              <p:nvSpPr>
                <p:cNvPr id="228365" name="Rectangle 13"/>
                <p:cNvSpPr>
                  <a:spLocks noChangeArrowheads="1"/>
                </p:cNvSpPr>
                <p:nvPr/>
              </p:nvSpPr>
              <p:spPr bwMode="auto">
                <a:xfrm>
                  <a:off x="2544" y="2352"/>
                  <a:ext cx="960" cy="192"/>
                </a:xfrm>
                <a:prstGeom prst="rect">
                  <a:avLst/>
                </a:prstGeom>
                <a:solidFill>
                  <a:schemeClr val="folHlink"/>
                </a:solidFill>
                <a:ln w="9525">
                  <a:noFill/>
                  <a:miter lim="800000"/>
                  <a:headEnd/>
                  <a:tailEnd/>
                </a:ln>
                <a:effectLst/>
              </p:spPr>
              <p:txBody>
                <a:bodyPr wrap="none" anchor="ctr"/>
                <a:lstStyle/>
                <a:p>
                  <a:pPr>
                    <a:defRPr/>
                  </a:pPr>
                  <a:endParaRPr lang="ja-JP" altLang="en-US"/>
                </a:p>
              </p:txBody>
            </p:sp>
            <p:sp>
              <p:nvSpPr>
                <p:cNvPr id="228366" name="Rectangle 14"/>
                <p:cNvSpPr>
                  <a:spLocks noChangeArrowheads="1"/>
                </p:cNvSpPr>
                <p:nvPr/>
              </p:nvSpPr>
              <p:spPr bwMode="auto">
                <a:xfrm>
                  <a:off x="2544" y="2160"/>
                  <a:ext cx="960" cy="192"/>
                </a:xfrm>
                <a:prstGeom prst="rect">
                  <a:avLst/>
                </a:prstGeom>
                <a:solidFill>
                  <a:schemeClr val="accent1"/>
                </a:solidFill>
                <a:ln w="9525">
                  <a:noFill/>
                  <a:miter lim="800000"/>
                  <a:headEnd/>
                  <a:tailEnd/>
                </a:ln>
                <a:effectLst/>
              </p:spPr>
              <p:txBody>
                <a:bodyPr wrap="none" anchor="ctr"/>
                <a:lstStyle/>
                <a:p>
                  <a:pPr>
                    <a:defRPr/>
                  </a:pPr>
                  <a:endParaRPr lang="ja-JP" altLang="en-US"/>
                </a:p>
              </p:txBody>
            </p:sp>
            <p:sp>
              <p:nvSpPr>
                <p:cNvPr id="228367" name="Rectangle 15"/>
                <p:cNvSpPr>
                  <a:spLocks noChangeArrowheads="1"/>
                </p:cNvSpPr>
                <p:nvPr/>
              </p:nvSpPr>
              <p:spPr bwMode="auto">
                <a:xfrm>
                  <a:off x="2640" y="2256"/>
                  <a:ext cx="1727" cy="192"/>
                </a:xfrm>
                <a:prstGeom prst="rect">
                  <a:avLst/>
                </a:prstGeom>
                <a:solidFill>
                  <a:schemeClr val="bg1">
                    <a:alpha val="50000"/>
                  </a:schemeClr>
                </a:solidFill>
                <a:ln w="9525">
                  <a:noFill/>
                  <a:miter lim="800000"/>
                  <a:headEnd/>
                  <a:tailEnd/>
                </a:ln>
                <a:effectLst/>
              </p:spPr>
              <p:txBody>
                <a:bodyPr wrap="none" anchor="ctr"/>
                <a:lstStyle/>
                <a:p>
                  <a:pPr>
                    <a:defRPr/>
                  </a:pPr>
                  <a:endParaRPr lang="ja-JP" altLang="en-US"/>
                </a:p>
              </p:txBody>
            </p:sp>
          </p:grpSp>
          <p:grpSp>
            <p:nvGrpSpPr>
              <p:cNvPr id="1060" name="Group 16"/>
              <p:cNvGrpSpPr>
                <a:grpSpLocks/>
              </p:cNvGrpSpPr>
              <p:nvPr/>
            </p:nvGrpSpPr>
            <p:grpSpPr bwMode="auto">
              <a:xfrm>
                <a:off x="2344" y="48"/>
                <a:ext cx="1056" cy="212"/>
                <a:chOff x="2544" y="2160"/>
                <a:chExt cx="1920" cy="384"/>
              </a:xfrm>
            </p:grpSpPr>
            <p:sp>
              <p:nvSpPr>
                <p:cNvPr id="228369" name="Rectangle 17"/>
                <p:cNvSpPr>
                  <a:spLocks noChangeArrowheads="1"/>
                </p:cNvSpPr>
                <p:nvPr/>
              </p:nvSpPr>
              <p:spPr bwMode="auto">
                <a:xfrm>
                  <a:off x="3504" y="2160"/>
                  <a:ext cx="960" cy="192"/>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28370" name="Rectangle 18"/>
                <p:cNvSpPr>
                  <a:spLocks noChangeArrowheads="1"/>
                </p:cNvSpPr>
                <p:nvPr/>
              </p:nvSpPr>
              <p:spPr bwMode="auto">
                <a:xfrm>
                  <a:off x="3504" y="2352"/>
                  <a:ext cx="960" cy="192"/>
                </a:xfrm>
                <a:prstGeom prst="rect">
                  <a:avLst/>
                </a:prstGeom>
                <a:solidFill>
                  <a:schemeClr val="hlink"/>
                </a:solidFill>
                <a:ln w="9525">
                  <a:noFill/>
                  <a:miter lim="800000"/>
                  <a:headEnd/>
                  <a:tailEnd/>
                </a:ln>
                <a:effectLst/>
              </p:spPr>
              <p:txBody>
                <a:bodyPr wrap="none" anchor="ctr"/>
                <a:lstStyle/>
                <a:p>
                  <a:pPr>
                    <a:defRPr/>
                  </a:pPr>
                  <a:endParaRPr lang="ja-JP" altLang="en-US"/>
                </a:p>
              </p:txBody>
            </p:sp>
            <p:sp>
              <p:nvSpPr>
                <p:cNvPr id="228371" name="Rectangle 19"/>
                <p:cNvSpPr>
                  <a:spLocks noChangeArrowheads="1"/>
                </p:cNvSpPr>
                <p:nvPr/>
              </p:nvSpPr>
              <p:spPr bwMode="auto">
                <a:xfrm>
                  <a:off x="2544" y="2352"/>
                  <a:ext cx="960" cy="192"/>
                </a:xfrm>
                <a:prstGeom prst="rect">
                  <a:avLst/>
                </a:prstGeom>
                <a:solidFill>
                  <a:schemeClr val="folHlink"/>
                </a:solidFill>
                <a:ln w="9525">
                  <a:noFill/>
                  <a:miter lim="800000"/>
                  <a:headEnd/>
                  <a:tailEnd/>
                </a:ln>
                <a:effectLst/>
              </p:spPr>
              <p:txBody>
                <a:bodyPr wrap="none" anchor="ctr"/>
                <a:lstStyle/>
                <a:p>
                  <a:pPr>
                    <a:defRPr/>
                  </a:pPr>
                  <a:endParaRPr lang="ja-JP" altLang="en-US"/>
                </a:p>
              </p:txBody>
            </p:sp>
            <p:sp>
              <p:nvSpPr>
                <p:cNvPr id="228372" name="Rectangle 20"/>
                <p:cNvSpPr>
                  <a:spLocks noChangeArrowheads="1"/>
                </p:cNvSpPr>
                <p:nvPr/>
              </p:nvSpPr>
              <p:spPr bwMode="auto">
                <a:xfrm>
                  <a:off x="2544" y="2160"/>
                  <a:ext cx="960" cy="192"/>
                </a:xfrm>
                <a:prstGeom prst="rect">
                  <a:avLst/>
                </a:prstGeom>
                <a:solidFill>
                  <a:schemeClr val="accent1"/>
                </a:solidFill>
                <a:ln w="9525">
                  <a:noFill/>
                  <a:miter lim="800000"/>
                  <a:headEnd/>
                  <a:tailEnd/>
                </a:ln>
                <a:effectLst/>
              </p:spPr>
              <p:txBody>
                <a:bodyPr wrap="none" anchor="ctr"/>
                <a:lstStyle/>
                <a:p>
                  <a:pPr>
                    <a:defRPr/>
                  </a:pPr>
                  <a:endParaRPr lang="ja-JP" altLang="en-US"/>
                </a:p>
              </p:txBody>
            </p:sp>
            <p:sp>
              <p:nvSpPr>
                <p:cNvPr id="228373" name="Rectangle 21"/>
                <p:cNvSpPr>
                  <a:spLocks noChangeArrowheads="1"/>
                </p:cNvSpPr>
                <p:nvPr/>
              </p:nvSpPr>
              <p:spPr bwMode="auto">
                <a:xfrm>
                  <a:off x="2640" y="2256"/>
                  <a:ext cx="1727" cy="192"/>
                </a:xfrm>
                <a:prstGeom prst="rect">
                  <a:avLst/>
                </a:prstGeom>
                <a:solidFill>
                  <a:schemeClr val="bg1">
                    <a:alpha val="50000"/>
                  </a:schemeClr>
                </a:solidFill>
                <a:ln w="9525">
                  <a:noFill/>
                  <a:miter lim="800000"/>
                  <a:headEnd/>
                  <a:tailEnd/>
                </a:ln>
                <a:effectLst/>
              </p:spPr>
              <p:txBody>
                <a:bodyPr wrap="none" anchor="ctr"/>
                <a:lstStyle/>
                <a:p>
                  <a:pPr>
                    <a:defRPr/>
                  </a:pPr>
                  <a:endParaRPr lang="ja-JP" altLang="en-US"/>
                </a:p>
              </p:txBody>
            </p:sp>
          </p:grpSp>
          <p:grpSp>
            <p:nvGrpSpPr>
              <p:cNvPr id="1061" name="Group 22"/>
              <p:cNvGrpSpPr>
                <a:grpSpLocks/>
              </p:cNvGrpSpPr>
              <p:nvPr/>
            </p:nvGrpSpPr>
            <p:grpSpPr bwMode="auto">
              <a:xfrm>
                <a:off x="3448" y="48"/>
                <a:ext cx="1056" cy="212"/>
                <a:chOff x="2544" y="2160"/>
                <a:chExt cx="1920" cy="384"/>
              </a:xfrm>
            </p:grpSpPr>
            <p:sp>
              <p:nvSpPr>
                <p:cNvPr id="228375" name="Rectangle 23"/>
                <p:cNvSpPr>
                  <a:spLocks noChangeArrowheads="1"/>
                </p:cNvSpPr>
                <p:nvPr/>
              </p:nvSpPr>
              <p:spPr bwMode="auto">
                <a:xfrm>
                  <a:off x="3504" y="2160"/>
                  <a:ext cx="960" cy="192"/>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28376" name="Rectangle 24"/>
                <p:cNvSpPr>
                  <a:spLocks noChangeArrowheads="1"/>
                </p:cNvSpPr>
                <p:nvPr/>
              </p:nvSpPr>
              <p:spPr bwMode="auto">
                <a:xfrm>
                  <a:off x="3504" y="2352"/>
                  <a:ext cx="960" cy="192"/>
                </a:xfrm>
                <a:prstGeom prst="rect">
                  <a:avLst/>
                </a:prstGeom>
                <a:solidFill>
                  <a:schemeClr val="hlink"/>
                </a:solidFill>
                <a:ln w="9525">
                  <a:noFill/>
                  <a:miter lim="800000"/>
                  <a:headEnd/>
                  <a:tailEnd/>
                </a:ln>
                <a:effectLst/>
              </p:spPr>
              <p:txBody>
                <a:bodyPr wrap="none" anchor="ctr"/>
                <a:lstStyle/>
                <a:p>
                  <a:pPr>
                    <a:defRPr/>
                  </a:pPr>
                  <a:endParaRPr lang="ja-JP" altLang="en-US"/>
                </a:p>
              </p:txBody>
            </p:sp>
            <p:sp>
              <p:nvSpPr>
                <p:cNvPr id="228377" name="Rectangle 25"/>
                <p:cNvSpPr>
                  <a:spLocks noChangeArrowheads="1"/>
                </p:cNvSpPr>
                <p:nvPr/>
              </p:nvSpPr>
              <p:spPr bwMode="auto">
                <a:xfrm>
                  <a:off x="2544" y="2352"/>
                  <a:ext cx="960" cy="192"/>
                </a:xfrm>
                <a:prstGeom prst="rect">
                  <a:avLst/>
                </a:prstGeom>
                <a:solidFill>
                  <a:schemeClr val="folHlink"/>
                </a:solidFill>
                <a:ln w="9525">
                  <a:noFill/>
                  <a:miter lim="800000"/>
                  <a:headEnd/>
                  <a:tailEnd/>
                </a:ln>
                <a:effectLst/>
              </p:spPr>
              <p:txBody>
                <a:bodyPr wrap="none" anchor="ctr"/>
                <a:lstStyle/>
                <a:p>
                  <a:pPr>
                    <a:defRPr/>
                  </a:pPr>
                  <a:endParaRPr lang="ja-JP" altLang="en-US"/>
                </a:p>
              </p:txBody>
            </p:sp>
            <p:sp>
              <p:nvSpPr>
                <p:cNvPr id="228378" name="Rectangle 26"/>
                <p:cNvSpPr>
                  <a:spLocks noChangeArrowheads="1"/>
                </p:cNvSpPr>
                <p:nvPr/>
              </p:nvSpPr>
              <p:spPr bwMode="auto">
                <a:xfrm>
                  <a:off x="2544" y="2160"/>
                  <a:ext cx="960" cy="192"/>
                </a:xfrm>
                <a:prstGeom prst="rect">
                  <a:avLst/>
                </a:prstGeom>
                <a:solidFill>
                  <a:schemeClr val="accent1"/>
                </a:solidFill>
                <a:ln w="9525">
                  <a:noFill/>
                  <a:miter lim="800000"/>
                  <a:headEnd/>
                  <a:tailEnd/>
                </a:ln>
                <a:effectLst/>
              </p:spPr>
              <p:txBody>
                <a:bodyPr wrap="none" anchor="ctr"/>
                <a:lstStyle/>
                <a:p>
                  <a:pPr>
                    <a:defRPr/>
                  </a:pPr>
                  <a:endParaRPr lang="ja-JP" altLang="en-US"/>
                </a:p>
              </p:txBody>
            </p:sp>
            <p:sp>
              <p:nvSpPr>
                <p:cNvPr id="228379" name="Rectangle 27"/>
                <p:cNvSpPr>
                  <a:spLocks noChangeArrowheads="1"/>
                </p:cNvSpPr>
                <p:nvPr/>
              </p:nvSpPr>
              <p:spPr bwMode="auto">
                <a:xfrm>
                  <a:off x="2640" y="2256"/>
                  <a:ext cx="1727" cy="192"/>
                </a:xfrm>
                <a:prstGeom prst="rect">
                  <a:avLst/>
                </a:prstGeom>
                <a:solidFill>
                  <a:schemeClr val="bg1">
                    <a:alpha val="50000"/>
                  </a:schemeClr>
                </a:solidFill>
                <a:ln w="9525">
                  <a:noFill/>
                  <a:miter lim="800000"/>
                  <a:headEnd/>
                  <a:tailEnd/>
                </a:ln>
                <a:effectLst/>
              </p:spPr>
              <p:txBody>
                <a:bodyPr wrap="none" anchor="ctr"/>
                <a:lstStyle/>
                <a:p>
                  <a:pPr>
                    <a:defRPr/>
                  </a:pPr>
                  <a:endParaRPr lang="ja-JP" altLang="en-US"/>
                </a:p>
              </p:txBody>
            </p:sp>
          </p:grpSp>
          <p:grpSp>
            <p:nvGrpSpPr>
              <p:cNvPr id="1062" name="Group 28"/>
              <p:cNvGrpSpPr>
                <a:grpSpLocks/>
              </p:cNvGrpSpPr>
              <p:nvPr/>
            </p:nvGrpSpPr>
            <p:grpSpPr bwMode="auto">
              <a:xfrm>
                <a:off x="4552" y="48"/>
                <a:ext cx="1056" cy="212"/>
                <a:chOff x="2544" y="2160"/>
                <a:chExt cx="1920" cy="384"/>
              </a:xfrm>
            </p:grpSpPr>
            <p:sp>
              <p:nvSpPr>
                <p:cNvPr id="228381" name="Rectangle 29"/>
                <p:cNvSpPr>
                  <a:spLocks noChangeArrowheads="1"/>
                </p:cNvSpPr>
                <p:nvPr/>
              </p:nvSpPr>
              <p:spPr bwMode="auto">
                <a:xfrm>
                  <a:off x="3504" y="2160"/>
                  <a:ext cx="960" cy="192"/>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28382" name="Rectangle 30"/>
                <p:cNvSpPr>
                  <a:spLocks noChangeArrowheads="1"/>
                </p:cNvSpPr>
                <p:nvPr/>
              </p:nvSpPr>
              <p:spPr bwMode="auto">
                <a:xfrm>
                  <a:off x="3504" y="2352"/>
                  <a:ext cx="960" cy="192"/>
                </a:xfrm>
                <a:prstGeom prst="rect">
                  <a:avLst/>
                </a:prstGeom>
                <a:solidFill>
                  <a:schemeClr val="hlink"/>
                </a:solidFill>
                <a:ln w="9525">
                  <a:noFill/>
                  <a:miter lim="800000"/>
                  <a:headEnd/>
                  <a:tailEnd/>
                </a:ln>
                <a:effectLst/>
              </p:spPr>
              <p:txBody>
                <a:bodyPr wrap="none" anchor="ctr"/>
                <a:lstStyle/>
                <a:p>
                  <a:pPr>
                    <a:defRPr/>
                  </a:pPr>
                  <a:endParaRPr lang="ja-JP" altLang="en-US"/>
                </a:p>
              </p:txBody>
            </p:sp>
            <p:sp>
              <p:nvSpPr>
                <p:cNvPr id="228383" name="Rectangle 31"/>
                <p:cNvSpPr>
                  <a:spLocks noChangeArrowheads="1"/>
                </p:cNvSpPr>
                <p:nvPr/>
              </p:nvSpPr>
              <p:spPr bwMode="auto">
                <a:xfrm>
                  <a:off x="2544" y="2352"/>
                  <a:ext cx="960" cy="192"/>
                </a:xfrm>
                <a:prstGeom prst="rect">
                  <a:avLst/>
                </a:prstGeom>
                <a:solidFill>
                  <a:schemeClr val="folHlink"/>
                </a:solidFill>
                <a:ln w="9525">
                  <a:noFill/>
                  <a:miter lim="800000"/>
                  <a:headEnd/>
                  <a:tailEnd/>
                </a:ln>
                <a:effectLst/>
              </p:spPr>
              <p:txBody>
                <a:bodyPr wrap="none" anchor="ctr"/>
                <a:lstStyle/>
                <a:p>
                  <a:pPr>
                    <a:defRPr/>
                  </a:pPr>
                  <a:endParaRPr lang="ja-JP" altLang="en-US"/>
                </a:p>
              </p:txBody>
            </p:sp>
            <p:sp>
              <p:nvSpPr>
                <p:cNvPr id="228384" name="Rectangle 32"/>
                <p:cNvSpPr>
                  <a:spLocks noChangeArrowheads="1"/>
                </p:cNvSpPr>
                <p:nvPr/>
              </p:nvSpPr>
              <p:spPr bwMode="auto">
                <a:xfrm>
                  <a:off x="2544" y="2160"/>
                  <a:ext cx="960" cy="192"/>
                </a:xfrm>
                <a:prstGeom prst="rect">
                  <a:avLst/>
                </a:prstGeom>
                <a:solidFill>
                  <a:schemeClr val="accent1"/>
                </a:solidFill>
                <a:ln w="9525">
                  <a:noFill/>
                  <a:miter lim="800000"/>
                  <a:headEnd/>
                  <a:tailEnd/>
                </a:ln>
                <a:effectLst/>
              </p:spPr>
              <p:txBody>
                <a:bodyPr wrap="none" anchor="ctr"/>
                <a:lstStyle/>
                <a:p>
                  <a:pPr>
                    <a:defRPr/>
                  </a:pPr>
                  <a:endParaRPr lang="ja-JP" altLang="en-US"/>
                </a:p>
              </p:txBody>
            </p:sp>
            <p:sp>
              <p:nvSpPr>
                <p:cNvPr id="228385" name="Rectangle 33"/>
                <p:cNvSpPr>
                  <a:spLocks noChangeArrowheads="1"/>
                </p:cNvSpPr>
                <p:nvPr/>
              </p:nvSpPr>
              <p:spPr bwMode="auto">
                <a:xfrm>
                  <a:off x="2640" y="2256"/>
                  <a:ext cx="1727" cy="192"/>
                </a:xfrm>
                <a:prstGeom prst="rect">
                  <a:avLst/>
                </a:prstGeom>
                <a:solidFill>
                  <a:schemeClr val="bg1">
                    <a:alpha val="50000"/>
                  </a:schemeClr>
                </a:solidFill>
                <a:ln w="9525">
                  <a:noFill/>
                  <a:miter lim="800000"/>
                  <a:headEnd/>
                  <a:tailEnd/>
                </a:ln>
                <a:effectLst/>
              </p:spPr>
              <p:txBody>
                <a:bodyPr wrap="none" anchor="ctr"/>
                <a:lstStyle/>
                <a:p>
                  <a:pPr>
                    <a:defRPr/>
                  </a:pPr>
                  <a:endParaRPr lang="ja-JP" altLang="en-US"/>
                </a:p>
              </p:txBody>
            </p:sp>
          </p:grpSp>
        </p:grpSp>
        <p:grpSp>
          <p:nvGrpSpPr>
            <p:cNvPr id="1033" name="Group 34"/>
            <p:cNvGrpSpPr>
              <a:grpSpLocks/>
            </p:cNvGrpSpPr>
            <p:nvPr userDrawn="1"/>
          </p:nvGrpSpPr>
          <p:grpSpPr bwMode="auto">
            <a:xfrm>
              <a:off x="192" y="4273"/>
              <a:ext cx="5328" cy="47"/>
              <a:chOff x="192" y="3840"/>
              <a:chExt cx="5328" cy="47"/>
            </a:xfrm>
          </p:grpSpPr>
          <p:grpSp>
            <p:nvGrpSpPr>
              <p:cNvPr id="1034" name="Group 35"/>
              <p:cNvGrpSpPr>
                <a:grpSpLocks/>
              </p:cNvGrpSpPr>
              <p:nvPr userDrawn="1"/>
            </p:nvGrpSpPr>
            <p:grpSpPr bwMode="auto">
              <a:xfrm>
                <a:off x="192" y="3840"/>
                <a:ext cx="624" cy="47"/>
                <a:chOff x="624" y="3706"/>
                <a:chExt cx="1056" cy="106"/>
              </a:xfrm>
            </p:grpSpPr>
            <p:sp>
              <p:nvSpPr>
                <p:cNvPr id="228388" name="Rectangle 36"/>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ja-JP" altLang="en-US"/>
                </a:p>
              </p:txBody>
            </p:sp>
            <p:sp>
              <p:nvSpPr>
                <p:cNvPr id="228389" name="Rectangle 37"/>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ja-JP" altLang="en-US"/>
                </a:p>
              </p:txBody>
            </p:sp>
          </p:grpSp>
          <p:grpSp>
            <p:nvGrpSpPr>
              <p:cNvPr id="1035" name="Group 38"/>
              <p:cNvGrpSpPr>
                <a:grpSpLocks/>
              </p:cNvGrpSpPr>
              <p:nvPr userDrawn="1"/>
            </p:nvGrpSpPr>
            <p:grpSpPr bwMode="auto">
              <a:xfrm>
                <a:off x="864" y="3840"/>
                <a:ext cx="624" cy="47"/>
                <a:chOff x="624" y="3600"/>
                <a:chExt cx="1056" cy="106"/>
              </a:xfrm>
            </p:grpSpPr>
            <p:sp>
              <p:nvSpPr>
                <p:cNvPr id="228391" name="Rectangle 39"/>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28392" name="Rectangle 40"/>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ja-JP" altLang="en-US"/>
                </a:p>
              </p:txBody>
            </p:sp>
          </p:grpSp>
          <p:grpSp>
            <p:nvGrpSpPr>
              <p:cNvPr id="1036" name="Group 41"/>
              <p:cNvGrpSpPr>
                <a:grpSpLocks/>
              </p:cNvGrpSpPr>
              <p:nvPr userDrawn="1"/>
            </p:nvGrpSpPr>
            <p:grpSpPr bwMode="auto">
              <a:xfrm>
                <a:off x="1536" y="3840"/>
                <a:ext cx="624" cy="47"/>
                <a:chOff x="624" y="3706"/>
                <a:chExt cx="1056" cy="106"/>
              </a:xfrm>
            </p:grpSpPr>
            <p:sp>
              <p:nvSpPr>
                <p:cNvPr id="228394" name="Rectangle 42"/>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ja-JP" altLang="en-US"/>
                </a:p>
              </p:txBody>
            </p:sp>
            <p:sp>
              <p:nvSpPr>
                <p:cNvPr id="228395" name="Rectangle 43"/>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ja-JP" altLang="en-US"/>
                </a:p>
              </p:txBody>
            </p:sp>
          </p:grpSp>
          <p:grpSp>
            <p:nvGrpSpPr>
              <p:cNvPr id="1037" name="Group 44"/>
              <p:cNvGrpSpPr>
                <a:grpSpLocks/>
              </p:cNvGrpSpPr>
              <p:nvPr userDrawn="1"/>
            </p:nvGrpSpPr>
            <p:grpSpPr bwMode="auto">
              <a:xfrm>
                <a:off x="2208" y="3840"/>
                <a:ext cx="624" cy="47"/>
                <a:chOff x="624" y="3600"/>
                <a:chExt cx="1056" cy="106"/>
              </a:xfrm>
            </p:grpSpPr>
            <p:sp>
              <p:nvSpPr>
                <p:cNvPr id="228397" name="Rectangle 45"/>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28398" name="Rectangle 46"/>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ja-JP" altLang="en-US"/>
                </a:p>
              </p:txBody>
            </p:sp>
          </p:grpSp>
          <p:grpSp>
            <p:nvGrpSpPr>
              <p:cNvPr id="1038" name="Group 47"/>
              <p:cNvGrpSpPr>
                <a:grpSpLocks/>
              </p:cNvGrpSpPr>
              <p:nvPr userDrawn="1"/>
            </p:nvGrpSpPr>
            <p:grpSpPr bwMode="auto">
              <a:xfrm>
                <a:off x="2880" y="3840"/>
                <a:ext cx="624" cy="47"/>
                <a:chOff x="624" y="3706"/>
                <a:chExt cx="1056" cy="106"/>
              </a:xfrm>
            </p:grpSpPr>
            <p:sp>
              <p:nvSpPr>
                <p:cNvPr id="228400" name="Rectangle 48"/>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ja-JP" altLang="en-US"/>
                </a:p>
              </p:txBody>
            </p:sp>
            <p:sp>
              <p:nvSpPr>
                <p:cNvPr id="228401" name="Rectangle 49"/>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ja-JP" altLang="en-US"/>
                </a:p>
              </p:txBody>
            </p:sp>
          </p:grpSp>
          <p:grpSp>
            <p:nvGrpSpPr>
              <p:cNvPr id="1039" name="Group 50"/>
              <p:cNvGrpSpPr>
                <a:grpSpLocks/>
              </p:cNvGrpSpPr>
              <p:nvPr userDrawn="1"/>
            </p:nvGrpSpPr>
            <p:grpSpPr bwMode="auto">
              <a:xfrm>
                <a:off x="3552" y="3840"/>
                <a:ext cx="624" cy="47"/>
                <a:chOff x="624" y="3600"/>
                <a:chExt cx="1056" cy="106"/>
              </a:xfrm>
            </p:grpSpPr>
            <p:sp>
              <p:nvSpPr>
                <p:cNvPr id="228403" name="Rectangle 51"/>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28404" name="Rectangle 52"/>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ja-JP" altLang="en-US"/>
                </a:p>
              </p:txBody>
            </p:sp>
          </p:grpSp>
          <p:grpSp>
            <p:nvGrpSpPr>
              <p:cNvPr id="1040" name="Group 53"/>
              <p:cNvGrpSpPr>
                <a:grpSpLocks/>
              </p:cNvGrpSpPr>
              <p:nvPr userDrawn="1"/>
            </p:nvGrpSpPr>
            <p:grpSpPr bwMode="auto">
              <a:xfrm>
                <a:off x="4224" y="3840"/>
                <a:ext cx="624" cy="47"/>
                <a:chOff x="624" y="3706"/>
                <a:chExt cx="1056" cy="106"/>
              </a:xfrm>
            </p:grpSpPr>
            <p:sp>
              <p:nvSpPr>
                <p:cNvPr id="228406" name="Rectangle 54"/>
                <p:cNvSpPr>
                  <a:spLocks noChangeArrowheads="1"/>
                </p:cNvSpPr>
                <p:nvPr userDrawn="1"/>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ja-JP" altLang="en-US"/>
                </a:p>
              </p:txBody>
            </p:sp>
            <p:sp>
              <p:nvSpPr>
                <p:cNvPr id="228407" name="Rectangle 55"/>
                <p:cNvSpPr>
                  <a:spLocks noChangeArrowheads="1"/>
                </p:cNvSpPr>
                <p:nvPr userDrawn="1"/>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ja-JP" altLang="en-US"/>
                </a:p>
              </p:txBody>
            </p:sp>
          </p:grpSp>
          <p:grpSp>
            <p:nvGrpSpPr>
              <p:cNvPr id="1041" name="Group 56"/>
              <p:cNvGrpSpPr>
                <a:grpSpLocks/>
              </p:cNvGrpSpPr>
              <p:nvPr userDrawn="1"/>
            </p:nvGrpSpPr>
            <p:grpSpPr bwMode="auto">
              <a:xfrm>
                <a:off x="4896" y="3840"/>
                <a:ext cx="624" cy="47"/>
                <a:chOff x="624" y="3600"/>
                <a:chExt cx="1056" cy="106"/>
              </a:xfrm>
            </p:grpSpPr>
            <p:sp>
              <p:nvSpPr>
                <p:cNvPr id="228409" name="Rectangle 57"/>
                <p:cNvSpPr>
                  <a:spLocks noChangeArrowheads="1"/>
                </p:cNvSpPr>
                <p:nvPr userDrawn="1"/>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228410" name="Rectangle 58"/>
                <p:cNvSpPr>
                  <a:spLocks noChangeArrowheads="1"/>
                </p:cNvSpPr>
                <p:nvPr userDrawn="1"/>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ja-JP" altLang="en-US"/>
                </a:p>
              </p:txBody>
            </p:sp>
          </p:grpSp>
        </p:grpSp>
      </p:grpSp>
      <p:sp>
        <p:nvSpPr>
          <p:cNvPr id="1027" name="Rectangle 59"/>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8" name="Rectangle 6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28413" name="Rectangle 61"/>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kumimoji="0" sz="1400">
                <a:solidFill>
                  <a:schemeClr val="tx2"/>
                </a:solidFill>
                <a:latin typeface="Arial Narrow" pitchFamily="34" charset="0"/>
                <a:ea typeface="ＭＳ Ｐゴシック" charset="-128"/>
              </a:defRPr>
            </a:lvl1pPr>
          </a:lstStyle>
          <a:p>
            <a:pPr>
              <a:defRPr/>
            </a:pPr>
            <a:endParaRPr lang="en-US" altLang="ja-JP"/>
          </a:p>
        </p:txBody>
      </p:sp>
      <p:sp>
        <p:nvSpPr>
          <p:cNvPr id="228414" name="Rectangle 62"/>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kumimoji="0" sz="1400">
                <a:solidFill>
                  <a:schemeClr val="tx2"/>
                </a:solidFill>
                <a:latin typeface="Arial Narrow" pitchFamily="34" charset="0"/>
                <a:ea typeface="ＭＳ Ｐゴシック" charset="-128"/>
              </a:defRPr>
            </a:lvl1pPr>
          </a:lstStyle>
          <a:p>
            <a:pPr>
              <a:defRPr/>
            </a:pPr>
            <a:endParaRPr lang="en-US" altLang="ja-JP"/>
          </a:p>
        </p:txBody>
      </p:sp>
      <p:sp>
        <p:nvSpPr>
          <p:cNvPr id="228415" name="Rectangle 63"/>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0" sz="1400">
                <a:solidFill>
                  <a:schemeClr val="tx2"/>
                </a:solidFill>
                <a:latin typeface="Arial Narrow" pitchFamily="34" charset="0"/>
                <a:ea typeface="ＭＳ Ｐゴシック" charset="-128"/>
              </a:defRPr>
            </a:lvl1pPr>
          </a:lstStyle>
          <a:p>
            <a:pPr>
              <a:defRPr/>
            </a:pPr>
            <a:fld id="{70BA3CF3-ACCA-4697-883B-73A27280208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111"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defRPr>
            </a:lvl1pPr>
          </a:lstStyle>
          <a:p>
            <a:pPr>
              <a:defRPr/>
            </a:pPr>
            <a:fld id="{7169DFCD-48F1-4BC5-A028-7A4BF4CD644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3800475" y="1789113"/>
            <a:ext cx="5340350" cy="5056187"/>
            <a:chOff x="2394" y="1127"/>
            <a:chExt cx="3364" cy="3185"/>
          </a:xfrm>
        </p:grpSpPr>
        <p:sp>
          <p:nvSpPr>
            <p:cNvPr id="16896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6896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p>
          </p:txBody>
        </p:sp>
        <p:sp>
          <p:nvSpPr>
            <p:cNvPr id="16896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6896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6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6896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6896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6897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6897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6897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7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7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ja-JP" altLang="en-US"/>
            </a:p>
          </p:txBody>
        </p:sp>
        <p:sp>
          <p:nvSpPr>
            <p:cNvPr id="16897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p>
          </p:txBody>
        </p:sp>
        <p:sp>
          <p:nvSpPr>
            <p:cNvPr id="16897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7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7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7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8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8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8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8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p>
          </p:txBody>
        </p:sp>
        <p:sp>
          <p:nvSpPr>
            <p:cNvPr id="16898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8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8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8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ja-JP" altLang="en-US"/>
            </a:p>
          </p:txBody>
        </p:sp>
        <p:sp>
          <p:nvSpPr>
            <p:cNvPr id="16898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p>
          </p:txBody>
        </p:sp>
        <p:sp>
          <p:nvSpPr>
            <p:cNvPr id="16898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ja-JP" altLang="en-US"/>
            </a:p>
          </p:txBody>
        </p:sp>
        <p:sp>
          <p:nvSpPr>
            <p:cNvPr id="16899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9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9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ja-JP" altLang="en-US"/>
            </a:p>
          </p:txBody>
        </p:sp>
        <p:sp>
          <p:nvSpPr>
            <p:cNvPr id="16899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6899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p>
          </p:txBody>
        </p:sp>
        <p:sp>
          <p:nvSpPr>
            <p:cNvPr id="16899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ja-JP" altLang="en-US"/>
            </a:p>
          </p:txBody>
        </p:sp>
        <p:sp>
          <p:nvSpPr>
            <p:cNvPr id="16899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p>
          </p:txBody>
        </p:sp>
      </p:grpSp>
      <p:sp>
        <p:nvSpPr>
          <p:cNvPr id="16899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6899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6899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200">
                <a:latin typeface="+mn-lt"/>
                <a:ea typeface="ＭＳ Ｐゴシック" charset="-128"/>
              </a:defRPr>
            </a:lvl1pPr>
          </a:lstStyle>
          <a:p>
            <a:pPr>
              <a:defRPr/>
            </a:pPr>
            <a:endParaRPr lang="en-US" altLang="ja-JP"/>
          </a:p>
        </p:txBody>
      </p:sp>
      <p:sp>
        <p:nvSpPr>
          <p:cNvPr id="16900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mn-lt"/>
                <a:ea typeface="ＭＳ Ｐゴシック" charset="-128"/>
              </a:defRPr>
            </a:lvl1pPr>
          </a:lstStyle>
          <a:p>
            <a:pPr>
              <a:defRPr/>
            </a:pPr>
            <a:endParaRPr lang="en-US" altLang="ja-JP"/>
          </a:p>
        </p:txBody>
      </p:sp>
      <p:sp>
        <p:nvSpPr>
          <p:cNvPr id="16900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mn-lt"/>
                <a:ea typeface="ＭＳ Ｐゴシック" charset="-128"/>
              </a:defRPr>
            </a:lvl1pPr>
          </a:lstStyle>
          <a:p>
            <a:pPr>
              <a:defRPr/>
            </a:pPr>
            <a:fld id="{ED7ED84C-DEB9-43AC-8A66-67411EDACCEF}"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4112"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11" name="直角三角形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cxnSp>
        <p:nvCxnSpPr>
          <p:cNvPr id="8" name="直線コネクタ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タイトル プレースホルダ 21"/>
          <p:cNvSpPr>
            <a:spLocks noGrp="1"/>
          </p:cNvSpPr>
          <p:nvPr>
            <p:ph type="title"/>
          </p:nvPr>
        </p:nvSpPr>
        <p:spPr>
          <a:xfrm>
            <a:off x="457200" y="268288"/>
            <a:ext cx="8229600" cy="1398587"/>
          </a:xfrm>
          <a:prstGeom prst="rect">
            <a:avLst/>
          </a:prstGeom>
        </p:spPr>
        <p:txBody>
          <a:bodyPr vert="horz" anchor="ctr">
            <a:normAutofit/>
          </a:bodyPr>
          <a:lstStyle/>
          <a:p>
            <a:r>
              <a:rPr lang="ja-JP" altLang="en-US" smtClean="0"/>
              <a:t>マスタ タイトルの書式設定</a:t>
            </a:r>
            <a:endParaRPr lang="en-US"/>
          </a:p>
        </p:txBody>
      </p:sp>
      <p:sp>
        <p:nvSpPr>
          <p:cNvPr id="4102" name="テキスト プレースホルダ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4" name="日付プレースホルダ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latin typeface="Arial" charset="0"/>
                <a:ea typeface="ＭＳ Ｐゴシック" charset="-128"/>
              </a:defRPr>
            </a:lvl1pPr>
          </a:lstStyle>
          <a:p>
            <a:pPr>
              <a:defRPr/>
            </a:pPr>
            <a:endParaRPr lang="en-US" altLang="ja-JP"/>
          </a:p>
        </p:txBody>
      </p:sp>
      <p:sp>
        <p:nvSpPr>
          <p:cNvPr id="3" name="フッター プレースホルダ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latin typeface="Arial" charset="0"/>
                <a:ea typeface="ＭＳ Ｐゴシック" charset="-128"/>
              </a:defRPr>
            </a:lvl1pPr>
          </a:lstStyle>
          <a:p>
            <a:pPr>
              <a:defRPr/>
            </a:pPr>
            <a:endParaRPr lang="en-US" altLang="ja-JP"/>
          </a:p>
        </p:txBody>
      </p:sp>
      <p:sp>
        <p:nvSpPr>
          <p:cNvPr id="23" name="スライド番号プレースホルダ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latin typeface="Arial" charset="0"/>
                <a:ea typeface="ＭＳ Ｐゴシック" charset="-128"/>
              </a:defRPr>
            </a:lvl1pPr>
          </a:lstStyle>
          <a:p>
            <a:pPr>
              <a:defRPr/>
            </a:pPr>
            <a:fld id="{A91D7129-C7C2-43E9-A078-14AFE46BF516}" type="slidenum">
              <a:rPr lang="en-US" altLang="ja-JP"/>
              <a:pPr>
                <a:defRPr/>
              </a:pPr>
              <a:t>‹#›</a:t>
            </a:fld>
            <a:endParaRPr lang="en-US" altLang="ja-JP"/>
          </a:p>
        </p:txBody>
      </p:sp>
    </p:spTree>
  </p:cSld>
  <p:clrMap bg1="dk1" tx1="lt1" bg2="dk2" tx2="lt2" accent1="accent1" accent2="accent2" accent3="accent3" accent4="accent4" accent5="accent5" accent6="accent6" hlink="hlink" folHlink="folHlink"/>
  <p:sldLayoutIdLst>
    <p:sldLayoutId id="2147484113" r:id="rId1"/>
    <p:sldLayoutId id="2147484114" r:id="rId2"/>
    <p:sldLayoutId id="2147484115" r:id="rId3"/>
    <p:sldLayoutId id="2147484090" r:id="rId4"/>
    <p:sldLayoutId id="2147484116" r:id="rId5"/>
    <p:sldLayoutId id="2147484091" r:id="rId6"/>
    <p:sldLayoutId id="2147484092" r:id="rId7"/>
    <p:sldLayoutId id="2147484117" r:id="rId8"/>
    <p:sldLayoutId id="2147484118" r:id="rId9"/>
    <p:sldLayoutId id="2147484093" r:id="rId10"/>
    <p:sldLayoutId id="2147484094" r:id="rId11"/>
  </p:sldLayoutIdLst>
  <p:txStyles>
    <p:titleStyle>
      <a:lvl1pPr marL="484188" indent="-484188" algn="l" rtl="0" eaLnBrk="0" fontAlgn="base" hangingPunct="0">
        <a:spcBef>
          <a:spcPct val="0"/>
        </a:spcBef>
        <a:spcAft>
          <a:spcPct val="0"/>
        </a:spcAft>
        <a:defRPr kumimoji="1" sz="4200" kern="1200">
          <a:ln w="6350">
            <a:solidFill>
              <a:schemeClr val="accent1">
                <a:shade val="43000"/>
              </a:schemeClr>
            </a:solidFill>
          </a:ln>
          <a:solidFill>
            <a:srgbClr val="E3E3E3"/>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kumimoji="1" sz="4200">
          <a:solidFill>
            <a:srgbClr val="E3E3E3"/>
          </a:solidFill>
          <a:latin typeface="Century Gothic" pitchFamily="34" charset="0"/>
          <a:ea typeface="HGｺﾞｼｯｸM" pitchFamily="49" charset="-128"/>
        </a:defRPr>
      </a:lvl2pPr>
      <a:lvl3pPr marL="484188" indent="-484188" algn="l" rtl="0" eaLnBrk="0" fontAlgn="base" hangingPunct="0">
        <a:spcBef>
          <a:spcPct val="0"/>
        </a:spcBef>
        <a:spcAft>
          <a:spcPct val="0"/>
        </a:spcAft>
        <a:defRPr kumimoji="1" sz="4200">
          <a:solidFill>
            <a:srgbClr val="E3E3E3"/>
          </a:solidFill>
          <a:latin typeface="Century Gothic" pitchFamily="34" charset="0"/>
          <a:ea typeface="HGｺﾞｼｯｸM" pitchFamily="49" charset="-128"/>
        </a:defRPr>
      </a:lvl3pPr>
      <a:lvl4pPr marL="484188" indent="-484188" algn="l" rtl="0" eaLnBrk="0" fontAlgn="base" hangingPunct="0">
        <a:spcBef>
          <a:spcPct val="0"/>
        </a:spcBef>
        <a:spcAft>
          <a:spcPct val="0"/>
        </a:spcAft>
        <a:defRPr kumimoji="1" sz="4200">
          <a:solidFill>
            <a:srgbClr val="E3E3E3"/>
          </a:solidFill>
          <a:latin typeface="Century Gothic" pitchFamily="34" charset="0"/>
          <a:ea typeface="HGｺﾞｼｯｸM" pitchFamily="49" charset="-128"/>
        </a:defRPr>
      </a:lvl4pPr>
      <a:lvl5pPr marL="484188" indent="-484188" algn="l" rtl="0" eaLnBrk="0" fontAlgn="base" hangingPunct="0">
        <a:spcBef>
          <a:spcPct val="0"/>
        </a:spcBef>
        <a:spcAft>
          <a:spcPct val="0"/>
        </a:spcAft>
        <a:defRPr kumimoji="1" sz="4200">
          <a:solidFill>
            <a:srgbClr val="E3E3E3"/>
          </a:solidFill>
          <a:latin typeface="Century Gothic" pitchFamily="34" charset="0"/>
          <a:ea typeface="HGｺﾞｼｯｸM" pitchFamily="49" charset="-128"/>
        </a:defRPr>
      </a:lvl5pPr>
      <a:lvl6pPr marL="941388" indent="-484188" algn="l" rtl="0" eaLnBrk="1" fontAlgn="base" hangingPunct="1">
        <a:spcBef>
          <a:spcPct val="0"/>
        </a:spcBef>
        <a:spcAft>
          <a:spcPct val="0"/>
        </a:spcAft>
        <a:defRPr kumimoji="1" sz="4200">
          <a:solidFill>
            <a:srgbClr val="E3E3E3"/>
          </a:solidFill>
          <a:latin typeface="Century Gothic" pitchFamily="34" charset="0"/>
          <a:ea typeface="HGｺﾞｼｯｸM" pitchFamily="49" charset="-128"/>
        </a:defRPr>
      </a:lvl6pPr>
      <a:lvl7pPr marL="1398588" indent="-484188" algn="l" rtl="0" eaLnBrk="1" fontAlgn="base" hangingPunct="1">
        <a:spcBef>
          <a:spcPct val="0"/>
        </a:spcBef>
        <a:spcAft>
          <a:spcPct val="0"/>
        </a:spcAft>
        <a:defRPr kumimoji="1" sz="4200">
          <a:solidFill>
            <a:srgbClr val="E3E3E3"/>
          </a:solidFill>
          <a:latin typeface="Century Gothic" pitchFamily="34" charset="0"/>
          <a:ea typeface="HGｺﾞｼｯｸM" pitchFamily="49" charset="-128"/>
        </a:defRPr>
      </a:lvl7pPr>
      <a:lvl8pPr marL="1855788" indent="-484188" algn="l" rtl="0" eaLnBrk="1" fontAlgn="base" hangingPunct="1">
        <a:spcBef>
          <a:spcPct val="0"/>
        </a:spcBef>
        <a:spcAft>
          <a:spcPct val="0"/>
        </a:spcAft>
        <a:defRPr kumimoji="1" sz="4200">
          <a:solidFill>
            <a:srgbClr val="E3E3E3"/>
          </a:solidFill>
          <a:latin typeface="Century Gothic" pitchFamily="34" charset="0"/>
          <a:ea typeface="HGｺﾞｼｯｸM" pitchFamily="49" charset="-128"/>
        </a:defRPr>
      </a:lvl8pPr>
      <a:lvl9pPr marL="2312988" indent="-484188" algn="l" rtl="0" eaLnBrk="1" fontAlgn="base" hangingPunct="1">
        <a:spcBef>
          <a:spcPct val="0"/>
        </a:spcBef>
        <a:spcAft>
          <a:spcPct val="0"/>
        </a:spcAft>
        <a:defRPr kumimoji="1" sz="4200">
          <a:solidFill>
            <a:srgbClr val="E3E3E3"/>
          </a:solidFill>
          <a:latin typeface="Century Gothic" pitchFamily="34" charset="0"/>
          <a:ea typeface="HGｺﾞｼｯｸM" pitchFamily="49"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kumimoji="1"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kumimoji="1"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kumimoji="1"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kumimoji="1"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E6E6E6"/>
        </a:buClr>
        <a:buFont typeface="Wingdings 2" pitchFamily="18" charset="2"/>
        <a:buChar char=""/>
        <a:defRPr kumimoji="1"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1"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3800475" y="1789113"/>
            <a:ext cx="5340350" cy="5056187"/>
            <a:chOff x="2394" y="1127"/>
            <a:chExt cx="3364" cy="3185"/>
          </a:xfrm>
        </p:grpSpPr>
        <p:sp>
          <p:nvSpPr>
            <p:cNvPr id="16896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6896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p>
          </p:txBody>
        </p:sp>
        <p:sp>
          <p:nvSpPr>
            <p:cNvPr id="16896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6896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6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6896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6896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6897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6897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6897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7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7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ja-JP" altLang="en-US"/>
            </a:p>
          </p:txBody>
        </p:sp>
        <p:sp>
          <p:nvSpPr>
            <p:cNvPr id="16897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p>
          </p:txBody>
        </p:sp>
        <p:sp>
          <p:nvSpPr>
            <p:cNvPr id="16897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7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7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7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8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8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8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8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p>
          </p:txBody>
        </p:sp>
        <p:sp>
          <p:nvSpPr>
            <p:cNvPr id="16898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8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8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8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ja-JP" altLang="en-US"/>
            </a:p>
          </p:txBody>
        </p:sp>
        <p:sp>
          <p:nvSpPr>
            <p:cNvPr id="16898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p>
          </p:txBody>
        </p:sp>
        <p:sp>
          <p:nvSpPr>
            <p:cNvPr id="16898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ja-JP" altLang="en-US"/>
            </a:p>
          </p:txBody>
        </p:sp>
        <p:sp>
          <p:nvSpPr>
            <p:cNvPr id="16899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9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p>
          </p:txBody>
        </p:sp>
        <p:sp>
          <p:nvSpPr>
            <p:cNvPr id="16899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ja-JP" altLang="en-US"/>
            </a:p>
          </p:txBody>
        </p:sp>
        <p:sp>
          <p:nvSpPr>
            <p:cNvPr id="16899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p>
          </p:txBody>
        </p:sp>
        <p:sp>
          <p:nvSpPr>
            <p:cNvPr id="16899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p>
          </p:txBody>
        </p:sp>
        <p:sp>
          <p:nvSpPr>
            <p:cNvPr id="16899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ja-JP" altLang="en-US"/>
            </a:p>
          </p:txBody>
        </p:sp>
        <p:sp>
          <p:nvSpPr>
            <p:cNvPr id="16899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p>
          </p:txBody>
        </p:sp>
      </p:grpSp>
      <p:sp>
        <p:nvSpPr>
          <p:cNvPr id="16899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6899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6899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200">
                <a:latin typeface="+mn-lt"/>
                <a:ea typeface="ＭＳ Ｐゴシック" charset="-128"/>
              </a:defRPr>
            </a:lvl1pPr>
          </a:lstStyle>
          <a:p>
            <a:pPr>
              <a:defRPr/>
            </a:pPr>
            <a:endParaRPr lang="en-US" altLang="ja-JP"/>
          </a:p>
        </p:txBody>
      </p:sp>
      <p:sp>
        <p:nvSpPr>
          <p:cNvPr id="16900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mn-lt"/>
                <a:ea typeface="ＭＳ Ｐゴシック" charset="-128"/>
              </a:defRPr>
            </a:lvl1pPr>
          </a:lstStyle>
          <a:p>
            <a:pPr>
              <a:defRPr/>
            </a:pPr>
            <a:endParaRPr lang="en-US" altLang="ja-JP"/>
          </a:p>
        </p:txBody>
      </p:sp>
      <p:sp>
        <p:nvSpPr>
          <p:cNvPr id="16900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mn-lt"/>
                <a:ea typeface="ＭＳ Ｐゴシック" charset="-128"/>
              </a:defRPr>
            </a:lvl1pPr>
          </a:lstStyle>
          <a:p>
            <a:pPr>
              <a:defRPr/>
            </a:pPr>
            <a:fld id="{540CA4DC-DEAB-4509-91CA-DA3819BAB829}"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4119"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11" name="直角三角形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cxnSp>
        <p:nvCxnSpPr>
          <p:cNvPr id="8" name="直線コネクタ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タイトル プレースホルダ 21"/>
          <p:cNvSpPr>
            <a:spLocks noGrp="1"/>
          </p:cNvSpPr>
          <p:nvPr>
            <p:ph type="title"/>
          </p:nvPr>
        </p:nvSpPr>
        <p:spPr>
          <a:xfrm>
            <a:off x="457200" y="268288"/>
            <a:ext cx="8229600" cy="1398587"/>
          </a:xfrm>
          <a:prstGeom prst="rect">
            <a:avLst/>
          </a:prstGeom>
        </p:spPr>
        <p:txBody>
          <a:bodyPr vert="horz" anchor="ctr">
            <a:normAutofit/>
          </a:bodyPr>
          <a:lstStyle/>
          <a:p>
            <a:r>
              <a:rPr lang="ja-JP" altLang="en-US" smtClean="0"/>
              <a:t>マスタ タイトルの書式設定</a:t>
            </a:r>
            <a:endParaRPr lang="en-US"/>
          </a:p>
        </p:txBody>
      </p:sp>
      <p:sp>
        <p:nvSpPr>
          <p:cNvPr id="6150" name="テキスト プレースホルダ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4" name="日付プレースホルダ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latin typeface="Arial" charset="0"/>
                <a:ea typeface="ＭＳ Ｐゴシック" charset="-128"/>
              </a:defRPr>
            </a:lvl1pPr>
          </a:lstStyle>
          <a:p>
            <a:pPr>
              <a:defRPr/>
            </a:pPr>
            <a:endParaRPr lang="en-US" altLang="ja-JP"/>
          </a:p>
        </p:txBody>
      </p:sp>
      <p:sp>
        <p:nvSpPr>
          <p:cNvPr id="3" name="フッター プレースホルダ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latin typeface="Arial" charset="0"/>
                <a:ea typeface="ＭＳ Ｐゴシック" charset="-128"/>
              </a:defRPr>
            </a:lvl1pPr>
          </a:lstStyle>
          <a:p>
            <a:pPr>
              <a:defRPr/>
            </a:pPr>
            <a:endParaRPr lang="en-US" altLang="ja-JP"/>
          </a:p>
        </p:txBody>
      </p:sp>
      <p:sp>
        <p:nvSpPr>
          <p:cNvPr id="23" name="スライド番号プレースホルダ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latin typeface="Arial" charset="0"/>
                <a:ea typeface="ＭＳ Ｐゴシック" charset="-128"/>
              </a:defRPr>
            </a:lvl1pPr>
          </a:lstStyle>
          <a:p>
            <a:pPr>
              <a:defRPr/>
            </a:pPr>
            <a:fld id="{8266FB23-E984-4EAA-A22B-23B8DA35C69E}" type="slidenum">
              <a:rPr lang="en-US" altLang="ja-JP"/>
              <a:pPr>
                <a:defRPr/>
              </a:pPr>
              <a:t>‹#›</a:t>
            </a:fld>
            <a:endParaRPr lang="en-US" altLang="ja-JP"/>
          </a:p>
        </p:txBody>
      </p:sp>
    </p:spTree>
  </p:cSld>
  <p:clrMap bg1="dk1" tx1="lt1" bg2="dk2" tx2="lt2" accent1="accent1" accent2="accent2" accent3="accent3" accent4="accent4" accent5="accent5" accent6="accent6" hlink="hlink" folHlink="folHlink"/>
  <p:sldLayoutIdLst>
    <p:sldLayoutId id="2147484120" r:id="rId1"/>
    <p:sldLayoutId id="2147484121" r:id="rId2"/>
    <p:sldLayoutId id="2147484122" r:id="rId3"/>
    <p:sldLayoutId id="2147484106" r:id="rId4"/>
    <p:sldLayoutId id="2147484123" r:id="rId5"/>
    <p:sldLayoutId id="2147484107" r:id="rId6"/>
    <p:sldLayoutId id="2147484108" r:id="rId7"/>
    <p:sldLayoutId id="2147484124" r:id="rId8"/>
    <p:sldLayoutId id="2147484125" r:id="rId9"/>
    <p:sldLayoutId id="2147484109" r:id="rId10"/>
    <p:sldLayoutId id="2147484110" r:id="rId11"/>
  </p:sldLayoutIdLst>
  <p:txStyles>
    <p:titleStyle>
      <a:lvl1pPr marL="484188" indent="-484188" algn="l" rtl="0" eaLnBrk="0" fontAlgn="base" hangingPunct="0">
        <a:spcBef>
          <a:spcPct val="0"/>
        </a:spcBef>
        <a:spcAft>
          <a:spcPct val="0"/>
        </a:spcAft>
        <a:defRPr kumimoji="1" sz="4200" kern="1200">
          <a:ln w="6350">
            <a:solidFill>
              <a:schemeClr val="accent1">
                <a:shade val="43000"/>
              </a:schemeClr>
            </a:solidFill>
          </a:ln>
          <a:solidFill>
            <a:srgbClr val="E3E3E3"/>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kumimoji="1" sz="4200">
          <a:solidFill>
            <a:srgbClr val="E3E3E3"/>
          </a:solidFill>
          <a:latin typeface="Century Gothic" pitchFamily="34" charset="0"/>
          <a:ea typeface="HGｺﾞｼｯｸM" pitchFamily="49" charset="-128"/>
        </a:defRPr>
      </a:lvl2pPr>
      <a:lvl3pPr marL="484188" indent="-484188" algn="l" rtl="0" eaLnBrk="0" fontAlgn="base" hangingPunct="0">
        <a:spcBef>
          <a:spcPct val="0"/>
        </a:spcBef>
        <a:spcAft>
          <a:spcPct val="0"/>
        </a:spcAft>
        <a:defRPr kumimoji="1" sz="4200">
          <a:solidFill>
            <a:srgbClr val="E3E3E3"/>
          </a:solidFill>
          <a:latin typeface="Century Gothic" pitchFamily="34" charset="0"/>
          <a:ea typeface="HGｺﾞｼｯｸM" pitchFamily="49" charset="-128"/>
        </a:defRPr>
      </a:lvl3pPr>
      <a:lvl4pPr marL="484188" indent="-484188" algn="l" rtl="0" eaLnBrk="0" fontAlgn="base" hangingPunct="0">
        <a:spcBef>
          <a:spcPct val="0"/>
        </a:spcBef>
        <a:spcAft>
          <a:spcPct val="0"/>
        </a:spcAft>
        <a:defRPr kumimoji="1" sz="4200">
          <a:solidFill>
            <a:srgbClr val="E3E3E3"/>
          </a:solidFill>
          <a:latin typeface="Century Gothic" pitchFamily="34" charset="0"/>
          <a:ea typeface="HGｺﾞｼｯｸM" pitchFamily="49" charset="-128"/>
        </a:defRPr>
      </a:lvl4pPr>
      <a:lvl5pPr marL="484188" indent="-484188" algn="l" rtl="0" eaLnBrk="0" fontAlgn="base" hangingPunct="0">
        <a:spcBef>
          <a:spcPct val="0"/>
        </a:spcBef>
        <a:spcAft>
          <a:spcPct val="0"/>
        </a:spcAft>
        <a:defRPr kumimoji="1" sz="4200">
          <a:solidFill>
            <a:srgbClr val="E3E3E3"/>
          </a:solidFill>
          <a:latin typeface="Century Gothic" pitchFamily="34" charset="0"/>
          <a:ea typeface="HGｺﾞｼｯｸM" pitchFamily="49" charset="-128"/>
        </a:defRPr>
      </a:lvl5pPr>
      <a:lvl6pPr marL="941388" indent="-484188" algn="l" rtl="0" eaLnBrk="1" fontAlgn="base" hangingPunct="1">
        <a:spcBef>
          <a:spcPct val="0"/>
        </a:spcBef>
        <a:spcAft>
          <a:spcPct val="0"/>
        </a:spcAft>
        <a:defRPr kumimoji="1" sz="4200">
          <a:solidFill>
            <a:srgbClr val="E3E3E3"/>
          </a:solidFill>
          <a:latin typeface="Century Gothic" pitchFamily="34" charset="0"/>
          <a:ea typeface="HGｺﾞｼｯｸM" pitchFamily="49" charset="-128"/>
        </a:defRPr>
      </a:lvl6pPr>
      <a:lvl7pPr marL="1398588" indent="-484188" algn="l" rtl="0" eaLnBrk="1" fontAlgn="base" hangingPunct="1">
        <a:spcBef>
          <a:spcPct val="0"/>
        </a:spcBef>
        <a:spcAft>
          <a:spcPct val="0"/>
        </a:spcAft>
        <a:defRPr kumimoji="1" sz="4200">
          <a:solidFill>
            <a:srgbClr val="E3E3E3"/>
          </a:solidFill>
          <a:latin typeface="Century Gothic" pitchFamily="34" charset="0"/>
          <a:ea typeface="HGｺﾞｼｯｸM" pitchFamily="49" charset="-128"/>
        </a:defRPr>
      </a:lvl7pPr>
      <a:lvl8pPr marL="1855788" indent="-484188" algn="l" rtl="0" eaLnBrk="1" fontAlgn="base" hangingPunct="1">
        <a:spcBef>
          <a:spcPct val="0"/>
        </a:spcBef>
        <a:spcAft>
          <a:spcPct val="0"/>
        </a:spcAft>
        <a:defRPr kumimoji="1" sz="4200">
          <a:solidFill>
            <a:srgbClr val="E3E3E3"/>
          </a:solidFill>
          <a:latin typeface="Century Gothic" pitchFamily="34" charset="0"/>
          <a:ea typeface="HGｺﾞｼｯｸM" pitchFamily="49" charset="-128"/>
        </a:defRPr>
      </a:lvl8pPr>
      <a:lvl9pPr marL="2312988" indent="-484188" algn="l" rtl="0" eaLnBrk="1" fontAlgn="base" hangingPunct="1">
        <a:spcBef>
          <a:spcPct val="0"/>
        </a:spcBef>
        <a:spcAft>
          <a:spcPct val="0"/>
        </a:spcAft>
        <a:defRPr kumimoji="1" sz="4200">
          <a:solidFill>
            <a:srgbClr val="E3E3E3"/>
          </a:solidFill>
          <a:latin typeface="Century Gothic" pitchFamily="34" charset="0"/>
          <a:ea typeface="HGｺﾞｼｯｸM" pitchFamily="49"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kumimoji="1"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kumimoji="1"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kumimoji="1"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kumimoji="1"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E6E6E6"/>
        </a:buClr>
        <a:buFont typeface="Wingdings 2" pitchFamily="18" charset="2"/>
        <a:buChar char=""/>
        <a:defRPr kumimoji="1"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1"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p:txBody>
          <a:bodyPr/>
          <a:lstStyle/>
          <a:p>
            <a:pPr eaLnBrk="1" hangingPunct="1"/>
            <a:r>
              <a:rPr lang="ja-JP" altLang="en-US" smtClean="0"/>
              <a:t>貿易政策と関税</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ext Box 17"/>
          <p:cNvSpPr txBox="1">
            <a:spLocks noChangeArrowheads="1"/>
          </p:cNvSpPr>
          <p:nvPr/>
        </p:nvSpPr>
        <p:spPr bwMode="auto">
          <a:xfrm>
            <a:off x="7680325" y="26876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endParaRPr lang="ja-JP" altLang="ja-JP" sz="2400">
              <a:latin typeface="Times New Roman" pitchFamily="18" charset="0"/>
            </a:endParaRPr>
          </a:p>
        </p:txBody>
      </p:sp>
      <p:sp>
        <p:nvSpPr>
          <p:cNvPr id="31747" name="Rectangle 2"/>
          <p:cNvSpPr>
            <a:spLocks noGrp="1" noChangeArrowheads="1"/>
          </p:cNvSpPr>
          <p:nvPr>
            <p:ph type="ctrTitle"/>
          </p:nvPr>
        </p:nvSpPr>
        <p:spPr>
          <a:xfrm>
            <a:off x="1187450" y="0"/>
            <a:ext cx="6858000" cy="739775"/>
          </a:xfrm>
        </p:spPr>
        <p:txBody>
          <a:bodyPr/>
          <a:lstStyle/>
          <a:p>
            <a:pPr eaLnBrk="1" hangingPunct="1"/>
            <a:r>
              <a:rPr lang="ja-JP" altLang="en-US" sz="4100" smtClean="0"/>
              <a:t>非関税障壁</a:t>
            </a:r>
          </a:p>
        </p:txBody>
      </p:sp>
      <p:sp>
        <p:nvSpPr>
          <p:cNvPr id="31748" name="Text Box 11"/>
          <p:cNvSpPr txBox="1">
            <a:spLocks noChangeArrowheads="1"/>
          </p:cNvSpPr>
          <p:nvPr/>
        </p:nvSpPr>
        <p:spPr bwMode="auto">
          <a:xfrm>
            <a:off x="593725" y="50498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latin typeface="Times New Roman" pitchFamily="18" charset="0"/>
              </a:rPr>
              <a:t>　</a:t>
            </a:r>
          </a:p>
        </p:txBody>
      </p:sp>
      <p:sp>
        <p:nvSpPr>
          <p:cNvPr id="31749" name="Text Box 13"/>
          <p:cNvSpPr txBox="1">
            <a:spLocks noChangeArrowheads="1"/>
          </p:cNvSpPr>
          <p:nvPr/>
        </p:nvSpPr>
        <p:spPr bwMode="auto">
          <a:xfrm>
            <a:off x="2932113" y="314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endParaRPr lang="ja-JP" altLang="ja-JP" sz="2400">
              <a:latin typeface="Times New Roman" pitchFamily="18" charset="0"/>
            </a:endParaRPr>
          </a:p>
        </p:txBody>
      </p:sp>
      <p:sp>
        <p:nvSpPr>
          <p:cNvPr id="31750" name="Text Box 15"/>
          <p:cNvSpPr txBox="1">
            <a:spLocks noChangeArrowheads="1"/>
          </p:cNvSpPr>
          <p:nvPr/>
        </p:nvSpPr>
        <p:spPr bwMode="auto">
          <a:xfrm>
            <a:off x="6003925" y="26876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endParaRPr lang="ja-JP" altLang="ja-JP" sz="2400">
              <a:latin typeface="Times New Roman" pitchFamily="18" charset="0"/>
            </a:endParaRPr>
          </a:p>
        </p:txBody>
      </p:sp>
      <p:sp>
        <p:nvSpPr>
          <p:cNvPr id="31751" name="Text Box 16"/>
          <p:cNvSpPr txBox="1">
            <a:spLocks noChangeArrowheads="1"/>
          </p:cNvSpPr>
          <p:nvPr/>
        </p:nvSpPr>
        <p:spPr bwMode="auto">
          <a:xfrm>
            <a:off x="7019925" y="1989138"/>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endParaRPr lang="ja-JP" altLang="ja-JP" sz="2400">
              <a:latin typeface="Times New Roman" pitchFamily="18" charset="0"/>
            </a:endParaRPr>
          </a:p>
        </p:txBody>
      </p:sp>
      <p:graphicFrame>
        <p:nvGraphicFramePr>
          <p:cNvPr id="26764" name="Group 140"/>
          <p:cNvGraphicFramePr>
            <a:graphicFrameLocks noGrp="1"/>
          </p:cNvGraphicFramePr>
          <p:nvPr/>
        </p:nvGraphicFramePr>
        <p:xfrm>
          <a:off x="214313" y="1052513"/>
          <a:ext cx="8929687" cy="5616575"/>
        </p:xfrm>
        <a:graphic>
          <a:graphicData uri="http://schemas.openxmlformats.org/drawingml/2006/table">
            <a:tbl>
              <a:tblPr/>
              <a:tblGrid>
                <a:gridCol w="2092325"/>
                <a:gridCol w="2840037"/>
                <a:gridCol w="1981200"/>
                <a:gridCol w="2016125"/>
              </a:tblGrid>
              <a:tr h="728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charset="-128"/>
                        </a:rPr>
                        <a:t>従量制限</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7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charset="-128"/>
                        </a:rPr>
                        <a:t>関税当局の規制</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7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charset="-128"/>
                        </a:rPr>
                        <a:t>政府関与</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charset="-128"/>
                        </a:rPr>
                        <a:t>輸入課徴金</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70000"/>
                      </a:srgbClr>
                    </a:solidFill>
                  </a:tcPr>
                </a:tc>
              </a:tr>
              <a:tr h="48879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charset="-128"/>
                        </a:rPr>
                        <a:t>数量割当</a:t>
                      </a:r>
                    </a:p>
                    <a:p>
                      <a:pPr marL="0" marR="0" lvl="0" indent="0" algn="l" defTabSz="914400" rtl="0" eaLnBrk="1" fontAlgn="base" latinLnBrk="0" hangingPunct="1">
                        <a:lnSpc>
                          <a:spcPct val="6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charset="0"/>
                          <a:ea typeface="ＭＳ Ｐゴシック" charset="-128"/>
                        </a:rPr>
                        <a:t>(</a:t>
                      </a:r>
                      <a:r>
                        <a:rPr kumimoji="1" lang="ja-JP" altLang="en-US" sz="2800" b="0" i="0" u="none" strike="noStrike" cap="none" normalizeH="0" baseline="0" smtClean="0">
                          <a:ln>
                            <a:noFill/>
                          </a:ln>
                          <a:solidFill>
                            <a:schemeClr val="accent2"/>
                          </a:solidFill>
                          <a:effectLst/>
                          <a:latin typeface="Arial" charset="0"/>
                          <a:ea typeface="ＭＳ Ｐゴシック" charset="-128"/>
                        </a:rPr>
                        <a:t>自主規制</a:t>
                      </a:r>
                    </a:p>
                    <a:p>
                      <a:pPr marL="0" marR="0" lvl="0" indent="0" algn="l" defTabSz="914400" rtl="0" eaLnBrk="1" fontAlgn="base" latinLnBrk="0" hangingPunct="1">
                        <a:lnSpc>
                          <a:spcPct val="5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charset="-128"/>
                        </a:rPr>
                        <a:t>　を含む）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charset="-128"/>
                        </a:rPr>
                        <a:t>輸入認可</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accent2"/>
                          </a:solidFill>
                          <a:effectLst/>
                          <a:latin typeface="Arial" charset="0"/>
                          <a:ea typeface="ＭＳ Ｐゴシック" charset="-128"/>
                        </a:rPr>
                        <a:t>ローカル・</a:t>
                      </a:r>
                    </a:p>
                    <a:p>
                      <a:pPr marL="0" marR="0" lvl="0" indent="0" algn="l" defTabSz="914400" rtl="0" eaLnBrk="1" fontAlgn="base" latinLnBrk="0" hangingPunct="1">
                        <a:lnSpc>
                          <a:spcPct val="40000"/>
                        </a:lnSpc>
                        <a:spcBef>
                          <a:spcPct val="20000"/>
                        </a:spcBef>
                        <a:spcAft>
                          <a:spcPct val="0"/>
                        </a:spcAft>
                        <a:buClrTx/>
                        <a:buSzTx/>
                        <a:buFontTx/>
                        <a:buNone/>
                        <a:tabLst/>
                      </a:pPr>
                      <a:r>
                        <a:rPr kumimoji="1" lang="ja-JP" altLang="en-US" sz="2800" b="0" i="0" u="none" strike="noStrike" cap="none" normalizeH="0" baseline="0" smtClean="0">
                          <a:ln>
                            <a:noFill/>
                          </a:ln>
                          <a:solidFill>
                            <a:schemeClr val="accent2"/>
                          </a:solidFill>
                          <a:effectLst/>
                          <a:latin typeface="Arial" charset="0"/>
                          <a:ea typeface="ＭＳ Ｐゴシック" charset="-128"/>
                        </a:rPr>
                        <a:t>コンテンツ</a:t>
                      </a:r>
                    </a:p>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2800" b="0" i="0" u="none" strike="noStrike" cap="none" normalizeH="0" baseline="0" smtClean="0">
                          <a:ln>
                            <a:noFill/>
                          </a:ln>
                          <a:solidFill>
                            <a:schemeClr val="accent2"/>
                          </a:solidFill>
                          <a:effectLst/>
                          <a:latin typeface="Arial" charset="0"/>
                          <a:ea typeface="ＭＳ Ｐゴシック" charset="-128"/>
                        </a:rPr>
                        <a:t>最低輸入</a:t>
                      </a:r>
                    </a:p>
                    <a:p>
                      <a:pPr marL="0" marR="0" lvl="0" indent="0" algn="l" defTabSz="914400" rtl="0" eaLnBrk="1" fontAlgn="base" latinLnBrk="0" hangingPunct="1">
                        <a:lnSpc>
                          <a:spcPct val="50000"/>
                        </a:lnSpc>
                        <a:spcBef>
                          <a:spcPct val="20000"/>
                        </a:spcBef>
                        <a:spcAft>
                          <a:spcPct val="0"/>
                        </a:spcAft>
                        <a:buClrTx/>
                        <a:buSzTx/>
                        <a:buFontTx/>
                        <a:buNone/>
                        <a:tabLst/>
                      </a:pPr>
                      <a:r>
                        <a:rPr kumimoji="1" lang="ja-JP" altLang="en-US" sz="2800" b="0" i="0" u="none" strike="noStrike" cap="none" normalizeH="0" baseline="0" smtClean="0">
                          <a:ln>
                            <a:noFill/>
                          </a:ln>
                          <a:solidFill>
                            <a:schemeClr val="accent2"/>
                          </a:solidFill>
                          <a:effectLst/>
                          <a:latin typeface="Arial" charset="0"/>
                          <a:ea typeface="ＭＳ Ｐゴシック" charset="-128"/>
                        </a:rPr>
                        <a:t>価格制限</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charset="-128"/>
                        </a:rPr>
                        <a:t>通商制限</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charset="-128"/>
                        </a:rPr>
                        <a:t>双務協定等</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7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charset="-128"/>
                        </a:rPr>
                        <a:t>評価システム</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accent2"/>
                          </a:solidFill>
                          <a:effectLst/>
                          <a:latin typeface="Arial" charset="0"/>
                          <a:ea typeface="ＭＳ Ｐゴシック" charset="-128"/>
                        </a:rPr>
                        <a:t>反ダンピング</a:t>
                      </a:r>
                    </a:p>
                    <a:p>
                      <a:pPr marL="0" marR="0" lvl="0" indent="0" algn="l" defTabSz="914400" rtl="0" eaLnBrk="1" fontAlgn="base" latinLnBrk="0" hangingPunct="1">
                        <a:lnSpc>
                          <a:spcPct val="5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accent2"/>
                          </a:solidFill>
                          <a:effectLst/>
                          <a:latin typeface="Arial" charset="0"/>
                          <a:ea typeface="ＭＳ Ｐゴシック" charset="-128"/>
                        </a:rPr>
                        <a:t>規制（ＡＤ法）</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accent2"/>
                          </a:solidFill>
                          <a:effectLst/>
                          <a:latin typeface="Arial" charset="0"/>
                          <a:ea typeface="ＭＳ Ｐゴシック" charset="-128"/>
                        </a:rPr>
                        <a:t>税関の等級分け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charset="-128"/>
                        </a:rPr>
                        <a:t>必要書類</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charset="-128"/>
                        </a:rPr>
                        <a:t>手数料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accent2"/>
                          </a:solidFill>
                          <a:effectLst/>
                          <a:latin typeface="Arial" charset="0"/>
                          <a:ea typeface="ＭＳ Ｐゴシック" charset="-128"/>
                        </a:rPr>
                        <a:t>品質・テスト基準</a:t>
                      </a:r>
                    </a:p>
                    <a:p>
                      <a:pPr marL="0" marR="0" lvl="0" indent="0" algn="l" defTabSz="914400" rtl="0" eaLnBrk="1" fontAlgn="base" latinLnBrk="0" hangingPunct="1">
                        <a:lnSpc>
                          <a:spcPct val="5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accent2"/>
                          </a:solidFill>
                          <a:effectLst/>
                          <a:latin typeface="Arial" charset="0"/>
                          <a:ea typeface="ＭＳ Ｐゴシック" charset="-128"/>
                        </a:rPr>
                        <a:t>の相違</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accent2"/>
                          </a:solidFill>
                          <a:effectLst/>
                          <a:latin typeface="Arial" charset="0"/>
                          <a:ea typeface="ＭＳ Ｐゴシック" charset="-128"/>
                        </a:rPr>
                        <a:t>包装・ラベル・</a:t>
                      </a:r>
                    </a:p>
                    <a:p>
                      <a:pPr marL="0" marR="0" lvl="0" indent="0" algn="l" defTabSz="914400" rtl="0" eaLnBrk="1" fontAlgn="base" latinLnBrk="0" hangingPunct="1">
                        <a:lnSpc>
                          <a:spcPct val="6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accent2"/>
                          </a:solidFill>
                          <a:effectLst/>
                          <a:latin typeface="Arial" charset="0"/>
                          <a:ea typeface="ＭＳ Ｐゴシック" charset="-128"/>
                        </a:rPr>
                        <a:t>マーケティング</a:t>
                      </a:r>
                    </a:p>
                    <a:p>
                      <a:pPr marL="0" marR="0" lvl="0" indent="0" algn="l" defTabSz="914400" rtl="0" eaLnBrk="1" fontAlgn="base" latinLnBrk="0" hangingPunct="1">
                        <a:lnSpc>
                          <a:spcPct val="6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accent2"/>
                          </a:solidFill>
                          <a:effectLst/>
                          <a:latin typeface="Arial" charset="0"/>
                          <a:ea typeface="ＭＳ Ｐゴシック" charset="-128"/>
                        </a:rPr>
                        <a:t>基準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7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charset="-128"/>
                        </a:rPr>
                        <a:t>政府買い上</a:t>
                      </a:r>
                    </a:p>
                    <a:p>
                      <a:pPr marL="0" marR="0" lvl="0" indent="0" algn="l" defTabSz="914400" rtl="0" eaLnBrk="1" fontAlgn="base" latinLnBrk="0" hangingPunct="1">
                        <a:lnSpc>
                          <a:spcPct val="6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charset="-128"/>
                        </a:rPr>
                        <a:t>げ政策</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accent2"/>
                          </a:solidFill>
                          <a:effectLst/>
                          <a:latin typeface="Arial" charset="0"/>
                          <a:ea typeface="ＭＳ Ｐゴシック" charset="-128"/>
                        </a:rPr>
                        <a:t>輸入補助金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charset="-128"/>
                        </a:rPr>
                        <a:t>奨励金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accent2"/>
                          </a:solidFill>
                          <a:effectLst/>
                          <a:latin typeface="Arial" charset="0"/>
                          <a:ea typeface="ＭＳ Ｐゴシック" charset="-128"/>
                        </a:rPr>
                        <a:t>相殺関税</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charset="-128"/>
                        </a:rPr>
                        <a:t>国産品援助</a:t>
                      </a:r>
                    </a:p>
                    <a:p>
                      <a:pPr marL="0" marR="0" lvl="0" indent="0" algn="l" defTabSz="914400" rtl="0" eaLnBrk="1" fontAlgn="base" latinLnBrk="0" hangingPunct="1">
                        <a:lnSpc>
                          <a:spcPct val="6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charset="-128"/>
                        </a:rPr>
                        <a:t>計画</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charset="-128"/>
                        </a:rPr>
                        <a:t>貿易転換</a:t>
                      </a:r>
                    </a:p>
                    <a:p>
                      <a:pPr marL="0" marR="0" lvl="0" indent="0" algn="l" defTabSz="914400" rtl="0" eaLnBrk="1" fontAlgn="base" latinLnBrk="0" hangingPunct="1">
                        <a:lnSpc>
                          <a:spcPct val="6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charset="-128"/>
                        </a:rPr>
                        <a:t>援助</a:t>
                      </a:r>
                      <a:endParaRPr kumimoji="1" lang="en-US" altLang="ja-JP" sz="28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6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charset="-128"/>
                        </a:rPr>
                        <a:t>輸入許可制</a:t>
                      </a:r>
                      <a:endParaRPr kumimoji="1" lang="en-US" altLang="ja-JP" sz="28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6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charset="-128"/>
                        </a:rPr>
                        <a:t>輸入港指定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7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charset="-128"/>
                        </a:rPr>
                        <a:t>輸入供託金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charset="-128"/>
                        </a:rPr>
                        <a:t>追加関税</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charset="-128"/>
                        </a:rPr>
                        <a:t>輸入信用</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charset="-128"/>
                        </a:rPr>
                        <a:t>変動課税</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charset="-128"/>
                        </a:rPr>
                        <a:t>辺境税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70000"/>
                      </a:srgb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764"/>
                                        </p:tgtEl>
                                        <p:attrNameLst>
                                          <p:attrName>style.visibility</p:attrName>
                                        </p:attrNameLst>
                                      </p:cBhvr>
                                      <p:to>
                                        <p:strVal val="visible"/>
                                      </p:to>
                                    </p:set>
                                    <p:animEffect transition="in" filter="blinds(horizontal)">
                                      <p:cBhvr>
                                        <p:cTn id="7" dur="500"/>
                                        <p:tgtEl>
                                          <p:spTgt spid="26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CC5277D"/>
          <p:cNvPicPr>
            <a:picLocks noChangeAspect="1" noChangeArrowheads="1"/>
          </p:cNvPicPr>
          <p:nvPr/>
        </p:nvPicPr>
        <p:blipFill>
          <a:blip r:embed="rId3" cstate="print">
            <a:lum bright="12000" contrast="40000"/>
            <a:extLst>
              <a:ext uri="{28A0092B-C50C-407E-A947-70E740481C1C}">
                <a14:useLocalDpi xmlns:a14="http://schemas.microsoft.com/office/drawing/2010/main" val="0"/>
              </a:ext>
            </a:extLst>
          </a:blip>
          <a:srcRect l="6410" t="2162" b="42055"/>
          <a:stretch>
            <a:fillRect/>
          </a:stretch>
        </p:blipFill>
        <p:spPr bwMode="auto">
          <a:xfrm>
            <a:off x="5148263" y="66675"/>
            <a:ext cx="3773487" cy="67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DCC5277D"/>
          <p:cNvPicPr>
            <a:picLocks noChangeAspect="1" noChangeArrowheads="1"/>
          </p:cNvPicPr>
          <p:nvPr/>
        </p:nvPicPr>
        <p:blipFill>
          <a:blip r:embed="rId4" cstate="print">
            <a:lum bright="12000" contrast="40000"/>
            <a:extLst>
              <a:ext uri="{28A0092B-C50C-407E-A947-70E740481C1C}">
                <a14:useLocalDpi xmlns:a14="http://schemas.microsoft.com/office/drawing/2010/main" val="0"/>
              </a:ext>
            </a:extLst>
          </a:blip>
          <a:srcRect l="6410" t="57553"/>
          <a:stretch>
            <a:fillRect/>
          </a:stretch>
        </p:blipFill>
        <p:spPr bwMode="auto">
          <a:xfrm>
            <a:off x="1116013" y="188913"/>
            <a:ext cx="371792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p:cNvSpPr txBox="1">
            <a:spLocks noChangeArrowheads="1"/>
          </p:cNvSpPr>
          <p:nvPr/>
        </p:nvSpPr>
        <p:spPr bwMode="auto">
          <a:xfrm>
            <a:off x="1352550" y="5473700"/>
            <a:ext cx="2325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b="1"/>
              <a:t>日本経済新聞</a:t>
            </a:r>
          </a:p>
          <a:p>
            <a:pPr algn="ctr" eaLnBrk="1" hangingPunct="1"/>
            <a:r>
              <a:rPr lang="en-US" altLang="ja-JP" sz="2400" b="1"/>
              <a:t>2005</a:t>
            </a:r>
            <a:r>
              <a:rPr lang="ja-JP" altLang="en-US" sz="2400" b="1"/>
              <a:t>年</a:t>
            </a:r>
            <a:r>
              <a:rPr lang="en-US" altLang="ja-JP" sz="2400" b="1"/>
              <a:t>11</a:t>
            </a:r>
            <a:r>
              <a:rPr lang="ja-JP" altLang="en-US" sz="2400" b="1"/>
              <a:t>月８日</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52547" b="28276"/>
          <a:stretch>
            <a:fillRect/>
          </a:stretch>
        </p:blipFill>
        <p:spPr bwMode="auto">
          <a:xfrm>
            <a:off x="4214813" y="30163"/>
            <a:ext cx="3643312"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テキスト ボックス 2"/>
          <p:cNvSpPr txBox="1">
            <a:spLocks noChangeArrowheads="1"/>
          </p:cNvSpPr>
          <p:nvPr/>
        </p:nvSpPr>
        <p:spPr bwMode="auto">
          <a:xfrm>
            <a:off x="7927975" y="642938"/>
            <a:ext cx="677863" cy="576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a:t>日本経済新聞２００９年２月６日</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ja-JP" altLang="en-US" smtClean="0"/>
              <a:t>保護主義の弊害</a:t>
            </a:r>
          </a:p>
        </p:txBody>
      </p:sp>
      <p:sp>
        <p:nvSpPr>
          <p:cNvPr id="27651" name="Rectangle 3"/>
          <p:cNvSpPr>
            <a:spLocks noGrp="1" noChangeArrowheads="1"/>
          </p:cNvSpPr>
          <p:nvPr>
            <p:ph type="body" idx="1"/>
          </p:nvPr>
        </p:nvSpPr>
        <p:spPr/>
        <p:txBody>
          <a:bodyPr/>
          <a:lstStyle/>
          <a:p>
            <a:pPr algn="just" eaLnBrk="1" hangingPunct="1">
              <a:lnSpc>
                <a:spcPct val="90000"/>
              </a:lnSpc>
            </a:pPr>
            <a:endParaRPr lang="en-US" altLang="ja-JP" smtClean="0">
              <a:ea typeface="ＭＳ 明朝" pitchFamily="17" charset="-128"/>
            </a:endParaRPr>
          </a:p>
          <a:p>
            <a:pPr algn="just" eaLnBrk="1" hangingPunct="1">
              <a:lnSpc>
                <a:spcPct val="90000"/>
              </a:lnSpc>
            </a:pPr>
            <a:r>
              <a:rPr lang="ja-JP" altLang="en-US" smtClean="0">
                <a:latin typeface="HGPｺﾞｼｯｸM" pitchFamily="50" charset="-128"/>
                <a:ea typeface="HGPｺﾞｼｯｸM" pitchFamily="50" charset="-128"/>
              </a:rPr>
              <a:t>輸入品の供給量の制限			</a:t>
            </a:r>
          </a:p>
          <a:p>
            <a:pPr algn="just" eaLnBrk="1" hangingPunct="1">
              <a:lnSpc>
                <a:spcPct val="90000"/>
              </a:lnSpc>
            </a:pPr>
            <a:r>
              <a:rPr lang="ja-JP" altLang="en-US" smtClean="0">
                <a:latin typeface="HGPｺﾞｼｯｸM" pitchFamily="50" charset="-128"/>
                <a:ea typeface="HGPｺﾞｼｯｸM" pitchFamily="50" charset="-128"/>
              </a:rPr>
              <a:t>海外企業との競合の低下			</a:t>
            </a:r>
          </a:p>
          <a:p>
            <a:pPr algn="just" eaLnBrk="1" hangingPunct="1">
              <a:lnSpc>
                <a:spcPct val="90000"/>
              </a:lnSpc>
            </a:pPr>
            <a:r>
              <a:rPr lang="ja-JP" altLang="en-US" smtClean="0">
                <a:latin typeface="HGPｺﾞｼｯｸM" pitchFamily="50" charset="-128"/>
                <a:ea typeface="HGPｺﾞｼｯｸM" pitchFamily="50" charset="-128"/>
              </a:rPr>
              <a:t>産業保護による既得権益の短期的確保	</a:t>
            </a:r>
          </a:p>
          <a:p>
            <a:pPr algn="just" eaLnBrk="1" hangingPunct="1">
              <a:lnSpc>
                <a:spcPct val="90000"/>
              </a:lnSpc>
            </a:pPr>
            <a:r>
              <a:rPr lang="ja-JP" altLang="en-US" smtClean="0">
                <a:latin typeface="HGPｺﾞｼｯｸM" pitchFamily="50" charset="-128"/>
                <a:ea typeface="HGPｺﾞｼｯｸM" pitchFamily="50" charset="-128"/>
              </a:rPr>
              <a:t>財の国際的な自由な流れを阻害		</a:t>
            </a:r>
          </a:p>
          <a:p>
            <a:pPr algn="just" eaLnBrk="1" hangingPunct="1">
              <a:lnSpc>
                <a:spcPct val="90000"/>
              </a:lnSpc>
            </a:pPr>
            <a:r>
              <a:rPr lang="ja-JP" altLang="en-US" smtClean="0">
                <a:latin typeface="HGPｺﾞｼｯｸM" pitchFamily="50" charset="-128"/>
                <a:ea typeface="HGPｺﾞｼｯｸM" pitchFamily="50" charset="-128"/>
              </a:rPr>
              <a:t>他国への保護貿易措置の連鎖的波及		</a:t>
            </a:r>
          </a:p>
          <a:p>
            <a:pPr lvl="1" algn="r" eaLnBrk="1" hangingPunct="1">
              <a:lnSpc>
                <a:spcPct val="90000"/>
              </a:lnSpc>
              <a:buFontTx/>
              <a:buNone/>
            </a:pPr>
            <a:r>
              <a:rPr lang="ja-JP" altLang="en-US" smtClean="0">
                <a:latin typeface="HGPｺﾞｼｯｸM" pitchFamily="50" charset="-128"/>
                <a:ea typeface="HGPｺﾞｼｯｸM" pitchFamily="50" charset="-128"/>
              </a:rPr>
              <a:t>			</a:t>
            </a:r>
            <a:r>
              <a:rPr lang="en-US" altLang="ja-JP" smtClean="0">
                <a:latin typeface="HGPｺﾞｼｯｸM" pitchFamily="50" charset="-128"/>
                <a:ea typeface="HGPｺﾞｼｯｸM" pitchFamily="50" charset="-128"/>
              </a:rPr>
              <a:t>(</a:t>
            </a:r>
            <a:r>
              <a:rPr lang="ja-JP" altLang="en-US" smtClean="0">
                <a:latin typeface="HGPｺﾞｼｯｸM" pitchFamily="50" charset="-128"/>
                <a:ea typeface="HGPｺﾞｼｯｸM" pitchFamily="50" charset="-128"/>
              </a:rPr>
              <a:t>通商白書昭和</a:t>
            </a:r>
            <a:r>
              <a:rPr lang="en-US" altLang="ja-JP" smtClean="0">
                <a:latin typeface="HGPｺﾞｼｯｸM" pitchFamily="50" charset="-128"/>
                <a:ea typeface="HGPｺﾞｼｯｸM" pitchFamily="50" charset="-128"/>
              </a:rPr>
              <a:t>62</a:t>
            </a:r>
            <a:r>
              <a:rPr lang="ja-JP" altLang="en-US" smtClean="0">
                <a:latin typeface="HGPｺﾞｼｯｸM" pitchFamily="50" charset="-128"/>
                <a:ea typeface="HGPｺﾞｼｯｸM" pitchFamily="50" charset="-128"/>
              </a:rPr>
              <a:t>年版</a:t>
            </a:r>
            <a:r>
              <a:rPr lang="en-US" altLang="ja-JP" smtClean="0">
                <a:latin typeface="HGPｺﾞｼｯｸM" pitchFamily="50" charset="-128"/>
                <a:ea typeface="HGPｺﾞｼｯｸM" pitchFamily="50" charset="-128"/>
              </a:rPr>
              <a:t>)</a:t>
            </a:r>
            <a:r>
              <a:rPr lang="en-US" altLang="ja-JP"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fade">
                                      <p:cBhvr>
                                        <p:cTn id="7" dur="1000"/>
                                        <p:tgtEl>
                                          <p:spTgt spid="27651">
                                            <p:txEl>
                                              <p:pRg st="1" end="1"/>
                                            </p:txEl>
                                          </p:spTgt>
                                        </p:tgtEl>
                                      </p:cBhvr>
                                    </p:animEffect>
                                    <p:anim calcmode="lin" valueType="num">
                                      <p:cBhvr>
                                        <p:cTn id="8"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7651">
                                            <p:txEl>
                                              <p:pRg st="2" end="2"/>
                                            </p:txEl>
                                          </p:spTgt>
                                        </p:tgtEl>
                                        <p:attrNameLst>
                                          <p:attrName>style.visibility</p:attrName>
                                        </p:attrNameLst>
                                      </p:cBhvr>
                                      <p:to>
                                        <p:strVal val="visible"/>
                                      </p:to>
                                    </p:set>
                                    <p:animEffect transition="in" filter="fade">
                                      <p:cBhvr>
                                        <p:cTn id="14" dur="1000"/>
                                        <p:tgtEl>
                                          <p:spTgt spid="27651">
                                            <p:txEl>
                                              <p:pRg st="2" end="2"/>
                                            </p:txEl>
                                          </p:spTgt>
                                        </p:tgtEl>
                                      </p:cBhvr>
                                    </p:animEffect>
                                    <p:anim calcmode="lin" valueType="num">
                                      <p:cBhvr>
                                        <p:cTn id="15"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76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7651">
                                            <p:txEl>
                                              <p:pRg st="3" end="3"/>
                                            </p:txEl>
                                          </p:spTgt>
                                        </p:tgtEl>
                                        <p:attrNameLst>
                                          <p:attrName>style.visibility</p:attrName>
                                        </p:attrNameLst>
                                      </p:cBhvr>
                                      <p:to>
                                        <p:strVal val="visible"/>
                                      </p:to>
                                    </p:set>
                                    <p:animEffect transition="in" filter="fade">
                                      <p:cBhvr>
                                        <p:cTn id="21" dur="1000"/>
                                        <p:tgtEl>
                                          <p:spTgt spid="27651">
                                            <p:txEl>
                                              <p:pRg st="3" end="3"/>
                                            </p:txEl>
                                          </p:spTgt>
                                        </p:tgtEl>
                                      </p:cBhvr>
                                    </p:animEffect>
                                    <p:anim calcmode="lin" valueType="num">
                                      <p:cBhvr>
                                        <p:cTn id="22"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76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7651">
                                            <p:txEl>
                                              <p:pRg st="4" end="4"/>
                                            </p:txEl>
                                          </p:spTgt>
                                        </p:tgtEl>
                                        <p:attrNameLst>
                                          <p:attrName>style.visibility</p:attrName>
                                        </p:attrNameLst>
                                      </p:cBhvr>
                                      <p:to>
                                        <p:strVal val="visible"/>
                                      </p:to>
                                    </p:set>
                                    <p:animEffect transition="in" filter="fade">
                                      <p:cBhvr>
                                        <p:cTn id="28" dur="1000"/>
                                        <p:tgtEl>
                                          <p:spTgt spid="27651">
                                            <p:txEl>
                                              <p:pRg st="4" end="4"/>
                                            </p:txEl>
                                          </p:spTgt>
                                        </p:tgtEl>
                                      </p:cBhvr>
                                    </p:animEffect>
                                    <p:anim calcmode="lin" valueType="num">
                                      <p:cBhvr>
                                        <p:cTn id="29"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7651">
                                            <p:txEl>
                                              <p:pRg st="5" end="5"/>
                                            </p:txEl>
                                          </p:spTgt>
                                        </p:tgtEl>
                                        <p:attrNameLst>
                                          <p:attrName>style.visibility</p:attrName>
                                        </p:attrNameLst>
                                      </p:cBhvr>
                                      <p:to>
                                        <p:strVal val="visible"/>
                                      </p:to>
                                    </p:set>
                                    <p:animEffect transition="in" filter="fade">
                                      <p:cBhvr>
                                        <p:cTn id="35" dur="1000"/>
                                        <p:tgtEl>
                                          <p:spTgt spid="27651">
                                            <p:txEl>
                                              <p:pRg st="5" end="5"/>
                                            </p:txEl>
                                          </p:spTgt>
                                        </p:tgtEl>
                                      </p:cBhvr>
                                    </p:animEffect>
                                    <p:anim calcmode="lin" valueType="num">
                                      <p:cBhvr>
                                        <p:cTn id="36" dur="10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7651">
                                            <p:txEl>
                                              <p:pRg st="5" end="5"/>
                                            </p:txEl>
                                          </p:spTgt>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27651">
                                            <p:txEl>
                                              <p:pRg st="6" end="6"/>
                                            </p:txEl>
                                          </p:spTgt>
                                        </p:tgtEl>
                                        <p:attrNameLst>
                                          <p:attrName>style.visibility</p:attrName>
                                        </p:attrNameLst>
                                      </p:cBhvr>
                                      <p:to>
                                        <p:strVal val="visible"/>
                                      </p:to>
                                    </p:set>
                                    <p:animEffect transition="in" filter="fade">
                                      <p:cBhvr>
                                        <p:cTn id="40" dur="1000"/>
                                        <p:tgtEl>
                                          <p:spTgt spid="27651">
                                            <p:txEl>
                                              <p:pRg st="6" end="6"/>
                                            </p:txEl>
                                          </p:spTgt>
                                        </p:tgtEl>
                                      </p:cBhvr>
                                    </p:animEffect>
                                    <p:anim calcmode="lin" valueType="num">
                                      <p:cBhvr>
                                        <p:cTn id="41" dur="10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2765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876300"/>
            <a:ext cx="7772400" cy="609600"/>
          </a:xfrm>
        </p:spPr>
        <p:txBody>
          <a:bodyPr/>
          <a:lstStyle/>
          <a:p>
            <a:pPr eaLnBrk="1" hangingPunct="1"/>
            <a:r>
              <a:rPr lang="ja-JP" altLang="en-US" smtClean="0"/>
              <a:t>日米貿易摩擦の背景</a:t>
            </a:r>
          </a:p>
        </p:txBody>
      </p:sp>
      <p:sp>
        <p:nvSpPr>
          <p:cNvPr id="193539" name="Rectangle 3"/>
          <p:cNvSpPr>
            <a:spLocks noGrp="1" noChangeArrowheads="1"/>
          </p:cNvSpPr>
          <p:nvPr>
            <p:ph type="body" idx="1"/>
          </p:nvPr>
        </p:nvSpPr>
        <p:spPr/>
        <p:txBody>
          <a:bodyPr/>
          <a:lstStyle/>
          <a:p>
            <a:pPr eaLnBrk="1" hangingPunct="1"/>
            <a:r>
              <a:rPr lang="ja-JP" altLang="en-US" smtClean="0"/>
              <a:t>日本の経常収支黒字</a:t>
            </a:r>
          </a:p>
          <a:p>
            <a:pPr eaLnBrk="1" hangingPunct="1">
              <a:buFontTx/>
              <a:buNone/>
            </a:pPr>
            <a:r>
              <a:rPr lang="ja-JP" altLang="en-US" smtClean="0"/>
              <a:t>　　→対米黒字</a:t>
            </a:r>
          </a:p>
          <a:p>
            <a:pPr eaLnBrk="1" hangingPunct="1"/>
            <a:endParaRPr lang="ja-JP" altLang="en-US" smtClean="0"/>
          </a:p>
          <a:p>
            <a:pPr eaLnBrk="1" hangingPunct="1"/>
            <a:r>
              <a:rPr lang="ja-JP" altLang="en-US" smtClean="0"/>
              <a:t>米国の貿易赤字拡大</a:t>
            </a:r>
          </a:p>
          <a:p>
            <a:pPr eaLnBrk="1" hangingPunct="1"/>
            <a:endParaRPr lang="ja-JP" altLang="en-US" smtClean="0"/>
          </a:p>
          <a:p>
            <a:pPr eaLnBrk="1" hangingPunct="1"/>
            <a:r>
              <a:rPr lang="ja-JP" altLang="en-US" smtClean="0"/>
              <a:t>米国の景気後退、失業率上昇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slide(fromBottom)">
                                      <p:cBhvr>
                                        <p:cTn id="7" dur="500"/>
                                        <p:tgtEl>
                                          <p:spTgt spid="193539">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93539">
                                            <p:txEl>
                                              <p:pRg st="1" end="1"/>
                                            </p:txEl>
                                          </p:spTgt>
                                        </p:tgtEl>
                                        <p:attrNameLst>
                                          <p:attrName>style.visibility</p:attrName>
                                        </p:attrNameLst>
                                      </p:cBhvr>
                                      <p:to>
                                        <p:strVal val="visible"/>
                                      </p:to>
                                    </p:set>
                                    <p:animEffect transition="in" filter="slide(fromBottom)">
                                      <p:cBhvr>
                                        <p:cTn id="10" dur="500"/>
                                        <p:tgtEl>
                                          <p:spTgt spid="19353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93539">
                                            <p:txEl>
                                              <p:pRg st="3" end="3"/>
                                            </p:txEl>
                                          </p:spTgt>
                                        </p:tgtEl>
                                        <p:attrNameLst>
                                          <p:attrName>style.visibility</p:attrName>
                                        </p:attrNameLst>
                                      </p:cBhvr>
                                      <p:to>
                                        <p:strVal val="visible"/>
                                      </p:to>
                                    </p:set>
                                    <p:animEffect transition="in" filter="slide(fromBottom)">
                                      <p:cBhvr>
                                        <p:cTn id="15" dur="500"/>
                                        <p:tgtEl>
                                          <p:spTgt spid="193539">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93539">
                                            <p:txEl>
                                              <p:pRg st="5" end="5"/>
                                            </p:txEl>
                                          </p:spTgt>
                                        </p:tgtEl>
                                        <p:attrNameLst>
                                          <p:attrName>style.visibility</p:attrName>
                                        </p:attrNameLst>
                                      </p:cBhvr>
                                      <p:to>
                                        <p:strVal val="visible"/>
                                      </p:to>
                                    </p:set>
                                    <p:animEffect transition="in" filter="slide(fromBottom)">
                                      <p:cBhvr>
                                        <p:cTn id="20" dur="500"/>
                                        <p:tgtEl>
                                          <p:spTgt spid="193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514286024"/>
              </p:ext>
            </p:extLst>
          </p:nvPr>
        </p:nvGraphicFramePr>
        <p:xfrm>
          <a:off x="107504" y="404664"/>
          <a:ext cx="8928992" cy="63367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876300"/>
            <a:ext cx="7772400" cy="609600"/>
          </a:xfrm>
        </p:spPr>
        <p:txBody>
          <a:bodyPr/>
          <a:lstStyle/>
          <a:p>
            <a:pPr eaLnBrk="1" hangingPunct="1"/>
            <a:r>
              <a:rPr lang="ja-JP" altLang="en-US" smtClean="0"/>
              <a:t>主な日米貿易摩擦</a:t>
            </a:r>
          </a:p>
        </p:txBody>
      </p:sp>
      <p:sp>
        <p:nvSpPr>
          <p:cNvPr id="37891" name="Rectangle 3"/>
          <p:cNvSpPr>
            <a:spLocks noGrp="1" noChangeArrowheads="1"/>
          </p:cNvSpPr>
          <p:nvPr>
            <p:ph type="body" idx="1"/>
          </p:nvPr>
        </p:nvSpPr>
        <p:spPr/>
        <p:txBody>
          <a:bodyPr/>
          <a:lstStyle/>
          <a:p>
            <a:pPr eaLnBrk="1" hangingPunct="1">
              <a:lnSpc>
                <a:spcPct val="80000"/>
              </a:lnSpc>
            </a:pPr>
            <a:r>
              <a:rPr lang="ja-JP" altLang="en-US" sz="2200" smtClean="0"/>
              <a:t>繊維交渉</a:t>
            </a:r>
          </a:p>
          <a:p>
            <a:pPr eaLnBrk="1" hangingPunct="1">
              <a:lnSpc>
                <a:spcPct val="80000"/>
              </a:lnSpc>
              <a:buFontTx/>
              <a:buNone/>
            </a:pPr>
            <a:r>
              <a:rPr lang="ja-JP" altLang="en-US" sz="2200" smtClean="0"/>
              <a:t>　</a:t>
            </a:r>
            <a:r>
              <a:rPr lang="en-US" altLang="ja-JP" sz="2400" smtClean="0">
                <a:latin typeface="ＭＳ Ｐゴシック" charset="-128"/>
              </a:rPr>
              <a:t>55</a:t>
            </a:r>
            <a:r>
              <a:rPr lang="ja-JP" altLang="en-US" sz="2400" smtClean="0">
                <a:latin typeface="ＭＳ Ｐゴシック" charset="-128"/>
              </a:rPr>
              <a:t>年ワンダラーブラウス事件</a:t>
            </a:r>
          </a:p>
          <a:p>
            <a:pPr eaLnBrk="1" hangingPunct="1">
              <a:lnSpc>
                <a:spcPct val="80000"/>
              </a:lnSpc>
              <a:buFontTx/>
              <a:buNone/>
            </a:pPr>
            <a:r>
              <a:rPr lang="ja-JP" altLang="en-US" sz="2400" smtClean="0">
                <a:latin typeface="ＭＳ Ｐゴシック" charset="-128"/>
              </a:rPr>
              <a:t>　沖縄返還／自主規制／輸入規制</a:t>
            </a:r>
          </a:p>
          <a:p>
            <a:pPr eaLnBrk="1" hangingPunct="1">
              <a:lnSpc>
                <a:spcPct val="80000"/>
              </a:lnSpc>
              <a:buFontTx/>
              <a:buNone/>
            </a:pPr>
            <a:r>
              <a:rPr lang="ja-JP" altLang="en-US" sz="2400" smtClean="0">
                <a:latin typeface="ＭＳ Ｐゴシック" charset="-128"/>
              </a:rPr>
              <a:t>　 ７４年ＭＦＡ（多国間繊維取極め：</a:t>
            </a:r>
            <a:r>
              <a:rPr lang="en-US" altLang="ja-JP" sz="2000" smtClean="0">
                <a:latin typeface="ＭＳ Ｐゴシック" charset="-128"/>
              </a:rPr>
              <a:t>Multi-Fiber Arrangement </a:t>
            </a:r>
          </a:p>
          <a:p>
            <a:pPr lvl="1" eaLnBrk="1" hangingPunct="1">
              <a:lnSpc>
                <a:spcPct val="80000"/>
              </a:lnSpc>
              <a:buFontTx/>
              <a:buNone/>
            </a:pPr>
            <a:r>
              <a:rPr lang="ja-JP" altLang="en-US" sz="2000" smtClean="0">
                <a:latin typeface="ＭＳ Ｐゴシック" charset="-128"/>
              </a:rPr>
              <a:t>－クオータ制度（二国間協定による恒常的輸入量制限）</a:t>
            </a:r>
          </a:p>
          <a:p>
            <a:pPr eaLnBrk="1" hangingPunct="1">
              <a:lnSpc>
                <a:spcPct val="80000"/>
              </a:lnSpc>
              <a:buFontTx/>
              <a:buNone/>
            </a:pPr>
            <a:r>
              <a:rPr lang="ja-JP" altLang="en-US" sz="2400" smtClean="0">
                <a:latin typeface="ＭＳ Ｐゴシック" charset="-128"/>
              </a:rPr>
              <a:t>　→９５</a:t>
            </a:r>
            <a:r>
              <a:rPr lang="en-US" altLang="ja-JP" sz="2400" smtClean="0">
                <a:latin typeface="ＭＳ Ｐゴシック" charset="-128"/>
              </a:rPr>
              <a:t>WTO </a:t>
            </a:r>
            <a:r>
              <a:rPr lang="en-US" altLang="ja-JP" sz="2000" smtClean="0">
                <a:latin typeface="ＭＳ Ｐゴシック" charset="-128"/>
              </a:rPr>
              <a:t>ATC</a:t>
            </a:r>
            <a:r>
              <a:rPr lang="ja-JP" altLang="en-US" sz="2000" smtClean="0">
                <a:latin typeface="ＭＳ Ｐゴシック" charset="-128"/>
              </a:rPr>
              <a:t>（新繊維協定：</a:t>
            </a:r>
            <a:r>
              <a:rPr lang="en-US" altLang="ja-JP" sz="2000" smtClean="0"/>
              <a:t>Multi-Fiber Arrangement</a:t>
            </a:r>
            <a:r>
              <a:rPr lang="ja-JP" altLang="en-US" sz="2000" smtClean="0">
                <a:latin typeface="ＭＳ Ｐゴシック" charset="-128"/>
              </a:rPr>
              <a:t>）</a:t>
            </a:r>
          </a:p>
          <a:p>
            <a:pPr lvl="1" eaLnBrk="1" hangingPunct="1">
              <a:lnSpc>
                <a:spcPct val="80000"/>
              </a:lnSpc>
              <a:buFontTx/>
              <a:buNone/>
            </a:pPr>
            <a:r>
              <a:rPr lang="ja-JP" altLang="en-US" sz="2000" smtClean="0"/>
              <a:t>－繊維セーフガード（ＴＳＧ）：対中国タオル問題</a:t>
            </a:r>
          </a:p>
          <a:p>
            <a:pPr eaLnBrk="1" hangingPunct="1">
              <a:lnSpc>
                <a:spcPct val="80000"/>
              </a:lnSpc>
            </a:pPr>
            <a:r>
              <a:rPr lang="ja-JP" altLang="en-US" sz="2200" smtClean="0"/>
              <a:t>鉄鋼</a:t>
            </a:r>
          </a:p>
          <a:p>
            <a:pPr eaLnBrk="1" hangingPunct="1">
              <a:lnSpc>
                <a:spcPct val="80000"/>
              </a:lnSpc>
              <a:buFontTx/>
              <a:buNone/>
            </a:pPr>
            <a:r>
              <a:rPr lang="ja-JP" altLang="en-US" sz="2200" smtClean="0"/>
              <a:t>　自主規制／輸入規制／トリガー価格制度／セーフガード／</a:t>
            </a:r>
            <a:r>
              <a:rPr lang="en-US" altLang="ja-JP" sz="2200" smtClean="0"/>
              <a:t>AD</a:t>
            </a:r>
          </a:p>
          <a:p>
            <a:pPr eaLnBrk="1" hangingPunct="1">
              <a:lnSpc>
                <a:spcPct val="80000"/>
              </a:lnSpc>
            </a:pPr>
            <a:r>
              <a:rPr lang="ja-JP" altLang="en-US" sz="2200" smtClean="0"/>
              <a:t>カラーテレビ</a:t>
            </a:r>
          </a:p>
          <a:p>
            <a:pPr eaLnBrk="1" hangingPunct="1">
              <a:lnSpc>
                <a:spcPct val="80000"/>
              </a:lnSpc>
              <a:buFontTx/>
              <a:buNone/>
            </a:pPr>
            <a:r>
              <a:rPr lang="ja-JP" altLang="en-US" sz="2200" smtClean="0"/>
              <a:t>　輸入制限／反ダンピング／相殺関税－解消</a:t>
            </a:r>
          </a:p>
          <a:p>
            <a:pPr eaLnBrk="1" hangingPunct="1">
              <a:lnSpc>
                <a:spcPct val="80000"/>
              </a:lnSpc>
            </a:pPr>
            <a:endParaRPr lang="en-US" altLang="ja-JP" sz="2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ja-JP" altLang="en-US" sz="4000" dirty="0" smtClean="0"/>
              <a:t>トリガー価格</a:t>
            </a:r>
            <a:br>
              <a:rPr lang="ja-JP" altLang="en-US" sz="4000" dirty="0" smtClean="0"/>
            </a:br>
            <a:r>
              <a:rPr lang="ja-JP" altLang="en-US" sz="4000" dirty="0" smtClean="0"/>
              <a:t>（</a:t>
            </a:r>
            <a:r>
              <a:rPr lang="en-US" altLang="ja-JP" sz="4000" dirty="0" smtClean="0"/>
              <a:t>Trigger Price)</a:t>
            </a:r>
          </a:p>
        </p:txBody>
      </p:sp>
      <p:sp>
        <p:nvSpPr>
          <p:cNvPr id="38915" name="Rectangle 3"/>
          <p:cNvSpPr>
            <a:spLocks noGrp="1" noChangeArrowheads="1"/>
          </p:cNvSpPr>
          <p:nvPr>
            <p:ph type="body" idx="1"/>
          </p:nvPr>
        </p:nvSpPr>
        <p:spPr>
          <a:ln>
            <a:solidFill>
              <a:schemeClr val="accent2"/>
            </a:solidFill>
            <a:miter lim="800000"/>
            <a:headEnd/>
            <a:tailEnd/>
          </a:ln>
        </p:spPr>
        <p:txBody>
          <a:bodyPr/>
          <a:lstStyle/>
          <a:p>
            <a:pPr eaLnBrk="1" hangingPunct="1">
              <a:lnSpc>
                <a:spcPct val="90000"/>
              </a:lnSpc>
            </a:pPr>
            <a:r>
              <a:rPr lang="ja-JP" altLang="en-US" smtClean="0"/>
              <a:t>最も効率の高い鉄鋼生産国の生産コストを基に算出したトリガー価格を下回る輸入鉄鋼製品に対して、複雑な手続きを省略してダンピング調査を開始できる輸入制限</a:t>
            </a:r>
          </a:p>
          <a:p>
            <a:pPr eaLnBrk="1" hangingPunct="1">
              <a:lnSpc>
                <a:spcPct val="90000"/>
              </a:lnSpc>
            </a:pPr>
            <a:r>
              <a:rPr lang="ja-JP" altLang="en-US" smtClean="0"/>
              <a:t>トリガー価格は、輸入価格の最低価格となり、下方硬直性を強めた。</a:t>
            </a:r>
          </a:p>
          <a:p>
            <a:pPr eaLnBrk="1" hangingPunct="1">
              <a:lnSpc>
                <a:spcPct val="90000"/>
              </a:lnSpc>
            </a:pPr>
            <a:r>
              <a:rPr lang="ja-JP" altLang="en-US" smtClean="0"/>
              <a:t>鉄鋼輸出国にとって、過剰在庫による価格低下で競争力を高めるという、輸出がもつバッファー機能を消失させた。</a:t>
            </a:r>
          </a:p>
          <a:p>
            <a:pPr eaLnBrk="1" hangingPunct="1">
              <a:lnSpc>
                <a:spcPct val="90000"/>
              </a:lnSpc>
            </a:pPr>
            <a:endParaRPr lang="en-US" altLang="ja-JP"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ja-JP" altLang="en-US" sz="4000" smtClean="0"/>
              <a:t>自動車輸出自主規制</a:t>
            </a:r>
            <a:br>
              <a:rPr lang="ja-JP" altLang="en-US" sz="4000" smtClean="0"/>
            </a:br>
            <a:r>
              <a:rPr lang="en-US" altLang="ja-JP" sz="3600" smtClean="0"/>
              <a:t>VER (voluntary export restraint)</a:t>
            </a:r>
          </a:p>
        </p:txBody>
      </p:sp>
      <p:sp>
        <p:nvSpPr>
          <p:cNvPr id="39939" name="Rectangle 3"/>
          <p:cNvSpPr>
            <a:spLocks noGrp="1" noChangeArrowheads="1"/>
          </p:cNvSpPr>
          <p:nvPr>
            <p:ph type="body" idx="1"/>
          </p:nvPr>
        </p:nvSpPr>
        <p:spPr>
          <a:xfrm>
            <a:off x="696913" y="1981200"/>
            <a:ext cx="7761287" cy="4016375"/>
          </a:xfrm>
        </p:spPr>
        <p:txBody>
          <a:bodyPr/>
          <a:lstStyle/>
          <a:p>
            <a:pPr lvl="1" eaLnBrk="1" hangingPunct="1">
              <a:buFontTx/>
              <a:buNone/>
            </a:pPr>
            <a:r>
              <a:rPr lang="ja-JP" altLang="en-US" sz="3200" smtClean="0"/>
              <a:t>自主規制</a:t>
            </a:r>
          </a:p>
          <a:p>
            <a:pPr lvl="1" eaLnBrk="1" hangingPunct="1">
              <a:buClr>
                <a:schemeClr val="tx1"/>
              </a:buClr>
              <a:buFont typeface="Verdana" pitchFamily="34" charset="0"/>
              <a:buChar char="∙"/>
            </a:pPr>
            <a:r>
              <a:rPr lang="ja-JP" altLang="en-US" sz="3200" smtClean="0"/>
              <a:t>８１年</a:t>
            </a:r>
            <a:r>
              <a:rPr lang="en-US" altLang="ja-JP" sz="3200" smtClean="0"/>
              <a:t>168</a:t>
            </a:r>
            <a:r>
              <a:rPr lang="ja-JP" altLang="en-US" sz="3200" smtClean="0"/>
              <a:t>万台</a:t>
            </a:r>
          </a:p>
          <a:p>
            <a:pPr lvl="1" eaLnBrk="1" hangingPunct="1">
              <a:buClr>
                <a:schemeClr val="tx1"/>
              </a:buClr>
              <a:buFont typeface="Verdana" pitchFamily="34" charset="0"/>
              <a:buChar char="∙"/>
            </a:pPr>
            <a:r>
              <a:rPr lang="ja-JP" altLang="en-US" sz="3200" smtClean="0"/>
              <a:t>８４年</a:t>
            </a:r>
            <a:r>
              <a:rPr lang="en-US" altLang="ja-JP" sz="3200" smtClean="0"/>
              <a:t>185</a:t>
            </a:r>
            <a:r>
              <a:rPr lang="ja-JP" altLang="en-US" sz="3200" smtClean="0"/>
              <a:t>万台へ拡大</a:t>
            </a:r>
          </a:p>
          <a:p>
            <a:pPr lvl="1" eaLnBrk="1" hangingPunct="1">
              <a:buClr>
                <a:schemeClr val="tx1"/>
              </a:buClr>
              <a:buFont typeface="Verdana" pitchFamily="34" charset="0"/>
              <a:buChar char="∙"/>
            </a:pPr>
            <a:r>
              <a:rPr lang="ja-JP" altLang="en-US" sz="3200" smtClean="0"/>
              <a:t>８５年</a:t>
            </a:r>
            <a:r>
              <a:rPr lang="en-US" altLang="ja-JP" sz="3200" smtClean="0"/>
              <a:t>230</a:t>
            </a:r>
            <a:r>
              <a:rPr lang="ja-JP" altLang="en-US" sz="3200" smtClean="0"/>
              <a:t>万台へ拡大</a:t>
            </a:r>
          </a:p>
          <a:p>
            <a:pPr lvl="1" eaLnBrk="1" hangingPunct="1">
              <a:buClr>
                <a:schemeClr val="tx1"/>
              </a:buClr>
              <a:buFont typeface="Verdana" pitchFamily="34" charset="0"/>
              <a:buChar char="∙"/>
            </a:pPr>
            <a:r>
              <a:rPr lang="en-US" altLang="ja-JP" sz="3200" smtClean="0"/>
              <a:t>92</a:t>
            </a:r>
            <a:r>
              <a:rPr lang="ja-JP" altLang="en-US" sz="3200" smtClean="0"/>
              <a:t>年</a:t>
            </a:r>
            <a:r>
              <a:rPr lang="en-US" altLang="ja-JP" sz="3200" smtClean="0"/>
              <a:t>165</a:t>
            </a:r>
            <a:r>
              <a:rPr lang="ja-JP" altLang="en-US" sz="3200" smtClean="0"/>
              <a:t>万台へ縮小</a:t>
            </a:r>
          </a:p>
          <a:p>
            <a:pPr lvl="1" eaLnBrk="1" hangingPunct="1">
              <a:buClr>
                <a:schemeClr val="tx1"/>
              </a:buClr>
              <a:buFont typeface="Verdana" pitchFamily="34" charset="0"/>
              <a:buChar char="∙"/>
            </a:pPr>
            <a:r>
              <a:rPr lang="en-US" altLang="ja-JP" sz="3200" smtClean="0"/>
              <a:t>94</a:t>
            </a:r>
            <a:r>
              <a:rPr lang="ja-JP" altLang="en-US" sz="3200" smtClean="0"/>
              <a:t>年撤廃</a:t>
            </a:r>
          </a:p>
          <a:p>
            <a:pPr eaLnBrk="1" hangingPunct="1"/>
            <a:endParaRPr lang="en-US" altLang="ja-JP"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11" name="Rectangle 27" descr="30%"/>
          <p:cNvSpPr>
            <a:spLocks noChangeArrowheads="1"/>
          </p:cNvSpPr>
          <p:nvPr/>
        </p:nvSpPr>
        <p:spPr bwMode="auto">
          <a:xfrm>
            <a:off x="1692275" y="3860800"/>
            <a:ext cx="1871663" cy="2736850"/>
          </a:xfrm>
          <a:prstGeom prst="rect">
            <a:avLst/>
          </a:prstGeom>
          <a:pattFill prst="pct30">
            <a:fgClr>
              <a:srgbClr val="FF6699">
                <a:alpha val="54901"/>
              </a:srgbClr>
            </a:fgClr>
            <a:bgClr>
              <a:srgbClr val="FFFFFF">
                <a:alpha val="54901"/>
              </a:srgbClr>
            </a:bgClr>
          </a:pattFill>
          <a:ln w="9525">
            <a:solidFill>
              <a:schemeClr val="tx1"/>
            </a:solidFill>
            <a:miter lim="800000"/>
            <a:headEnd/>
            <a:tailEnd/>
          </a:ln>
        </p:spPr>
        <p:txBody>
          <a:bodyPr vert="eaVert" wrap="none" anchor="ctr"/>
          <a:lstStyle/>
          <a:p>
            <a:pPr algn="ctr"/>
            <a:r>
              <a:rPr lang="ja-JP" altLang="en-US" sz="2400" b="1"/>
              <a:t>ＶＥＲ後の輸出額</a:t>
            </a:r>
          </a:p>
        </p:txBody>
      </p:sp>
      <p:sp>
        <p:nvSpPr>
          <p:cNvPr id="195610" name="Rectangle 26" descr="右上がり対角線 (太)"/>
          <p:cNvSpPr>
            <a:spLocks noChangeArrowheads="1"/>
          </p:cNvSpPr>
          <p:nvPr/>
        </p:nvSpPr>
        <p:spPr bwMode="auto">
          <a:xfrm>
            <a:off x="1692275" y="4581525"/>
            <a:ext cx="2592388" cy="2016125"/>
          </a:xfrm>
          <a:prstGeom prst="rect">
            <a:avLst/>
          </a:prstGeom>
          <a:pattFill prst="wdUpDiag">
            <a:fgClr>
              <a:schemeClr val="accent1">
                <a:alpha val="56862"/>
              </a:schemeClr>
            </a:fgClr>
            <a:bgClr>
              <a:srgbClr val="FFFFFF">
                <a:alpha val="56862"/>
              </a:srgbClr>
            </a:bgClr>
          </a:pattFill>
          <a:ln w="9525">
            <a:solidFill>
              <a:schemeClr val="tx1"/>
            </a:solidFill>
            <a:miter lim="800000"/>
            <a:headEnd/>
            <a:tailEnd/>
          </a:ln>
        </p:spPr>
        <p:txBody>
          <a:bodyPr wrap="none" anchor="ctr"/>
          <a:lstStyle/>
          <a:p>
            <a:pPr algn="ctr"/>
            <a:r>
              <a:rPr lang="en-US" altLang="ja-JP" sz="2400" b="1"/>
              <a:t>VER</a:t>
            </a:r>
            <a:r>
              <a:rPr lang="ja-JP" altLang="en-US" sz="2400" b="1"/>
              <a:t>前の輸出額</a:t>
            </a:r>
          </a:p>
        </p:txBody>
      </p:sp>
      <p:sp>
        <p:nvSpPr>
          <p:cNvPr id="40964" name="Rectangle 2"/>
          <p:cNvSpPr>
            <a:spLocks noGrp="1" noChangeArrowheads="1"/>
          </p:cNvSpPr>
          <p:nvPr>
            <p:ph type="title"/>
          </p:nvPr>
        </p:nvSpPr>
        <p:spPr>
          <a:xfrm>
            <a:off x="685800" y="609600"/>
            <a:ext cx="7772400" cy="950913"/>
          </a:xfrm>
        </p:spPr>
        <p:txBody>
          <a:bodyPr/>
          <a:lstStyle/>
          <a:p>
            <a:pPr eaLnBrk="1" hangingPunct="1"/>
            <a:r>
              <a:rPr lang="ja-JP" altLang="en-US" smtClean="0"/>
              <a:t>自動車輸出自主規制の理論</a:t>
            </a:r>
          </a:p>
        </p:txBody>
      </p:sp>
      <p:sp>
        <p:nvSpPr>
          <p:cNvPr id="40965" name="Line 3"/>
          <p:cNvSpPr>
            <a:spLocks noChangeShapeType="1"/>
          </p:cNvSpPr>
          <p:nvPr/>
        </p:nvSpPr>
        <p:spPr bwMode="auto">
          <a:xfrm>
            <a:off x="1709738" y="2503488"/>
            <a:ext cx="0" cy="41052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966" name="Line 4"/>
          <p:cNvSpPr>
            <a:spLocks noChangeShapeType="1"/>
          </p:cNvSpPr>
          <p:nvPr/>
        </p:nvSpPr>
        <p:spPr bwMode="auto">
          <a:xfrm>
            <a:off x="1709738" y="6608763"/>
            <a:ext cx="51133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967" name="Line 5"/>
          <p:cNvSpPr>
            <a:spLocks noChangeShapeType="1"/>
          </p:cNvSpPr>
          <p:nvPr/>
        </p:nvSpPr>
        <p:spPr bwMode="auto">
          <a:xfrm flipV="1">
            <a:off x="2574925" y="2574925"/>
            <a:ext cx="3744913" cy="37449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968" name="Line 6"/>
          <p:cNvSpPr>
            <a:spLocks noChangeShapeType="1"/>
          </p:cNvSpPr>
          <p:nvPr/>
        </p:nvSpPr>
        <p:spPr bwMode="auto">
          <a:xfrm>
            <a:off x="2214563" y="2503488"/>
            <a:ext cx="3744912" cy="37449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969" name="Text Box 7"/>
          <p:cNvSpPr txBox="1">
            <a:spLocks noChangeArrowheads="1"/>
          </p:cNvSpPr>
          <p:nvPr/>
        </p:nvSpPr>
        <p:spPr bwMode="auto">
          <a:xfrm>
            <a:off x="6227763" y="1989138"/>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b="1"/>
              <a:t>Ｓ</a:t>
            </a:r>
          </a:p>
        </p:txBody>
      </p:sp>
      <p:sp>
        <p:nvSpPr>
          <p:cNvPr id="40970" name="Text Box 8"/>
          <p:cNvSpPr txBox="1">
            <a:spLocks noChangeArrowheads="1"/>
          </p:cNvSpPr>
          <p:nvPr/>
        </p:nvSpPr>
        <p:spPr bwMode="auto">
          <a:xfrm>
            <a:off x="5797550" y="5969000"/>
            <a:ext cx="415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a:t>Ｄ</a:t>
            </a:r>
          </a:p>
        </p:txBody>
      </p:sp>
      <p:sp>
        <p:nvSpPr>
          <p:cNvPr id="40971" name="Text Box 9"/>
          <p:cNvSpPr txBox="1">
            <a:spLocks noChangeArrowheads="1"/>
          </p:cNvSpPr>
          <p:nvPr/>
        </p:nvSpPr>
        <p:spPr bwMode="auto">
          <a:xfrm>
            <a:off x="6805613" y="6400800"/>
            <a:ext cx="79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a:t>台数</a:t>
            </a:r>
          </a:p>
        </p:txBody>
      </p:sp>
      <p:sp>
        <p:nvSpPr>
          <p:cNvPr id="40972" name="Text Box 10"/>
          <p:cNvSpPr txBox="1">
            <a:spLocks noChangeArrowheads="1"/>
          </p:cNvSpPr>
          <p:nvPr/>
        </p:nvSpPr>
        <p:spPr bwMode="auto">
          <a:xfrm>
            <a:off x="992188" y="1787525"/>
            <a:ext cx="79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a:t>価格</a:t>
            </a:r>
          </a:p>
        </p:txBody>
      </p:sp>
      <p:sp>
        <p:nvSpPr>
          <p:cNvPr id="40973" name="Line 11"/>
          <p:cNvSpPr>
            <a:spLocks noChangeShapeType="1"/>
          </p:cNvSpPr>
          <p:nvPr/>
        </p:nvSpPr>
        <p:spPr bwMode="auto">
          <a:xfrm flipH="1">
            <a:off x="1709738" y="4592638"/>
            <a:ext cx="2592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974" name="Text Box 12"/>
          <p:cNvSpPr txBox="1">
            <a:spLocks noChangeArrowheads="1"/>
          </p:cNvSpPr>
          <p:nvPr/>
        </p:nvSpPr>
        <p:spPr bwMode="auto">
          <a:xfrm>
            <a:off x="973138" y="4384675"/>
            <a:ext cx="401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a:t>Ｐ</a:t>
            </a:r>
          </a:p>
        </p:txBody>
      </p:sp>
      <p:sp>
        <p:nvSpPr>
          <p:cNvPr id="195597" name="Line 13"/>
          <p:cNvSpPr>
            <a:spLocks noChangeShapeType="1"/>
          </p:cNvSpPr>
          <p:nvPr/>
        </p:nvSpPr>
        <p:spPr bwMode="auto">
          <a:xfrm flipH="1">
            <a:off x="1854200" y="2359025"/>
            <a:ext cx="3240088" cy="3240088"/>
          </a:xfrm>
          <a:prstGeom prst="line">
            <a:avLst/>
          </a:prstGeom>
          <a:noFill/>
          <a:ln w="57150">
            <a:solidFill>
              <a:srgbClr val="FF66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598" name="Text Box 14"/>
          <p:cNvSpPr txBox="1">
            <a:spLocks noChangeArrowheads="1"/>
          </p:cNvSpPr>
          <p:nvPr/>
        </p:nvSpPr>
        <p:spPr bwMode="auto">
          <a:xfrm>
            <a:off x="4789488" y="1720850"/>
            <a:ext cx="550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a:t>Ｓ</a:t>
            </a:r>
            <a:r>
              <a:rPr lang="ja-JP" altLang="en-US" sz="2400" b="1" baseline="30000"/>
              <a:t>２</a:t>
            </a:r>
          </a:p>
        </p:txBody>
      </p:sp>
      <p:sp>
        <p:nvSpPr>
          <p:cNvPr id="195599" name="Line 15"/>
          <p:cNvSpPr>
            <a:spLocks noChangeShapeType="1"/>
          </p:cNvSpPr>
          <p:nvPr/>
        </p:nvSpPr>
        <p:spPr bwMode="auto">
          <a:xfrm flipH="1">
            <a:off x="1709738" y="3871913"/>
            <a:ext cx="1873250"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600" name="Text Box 16"/>
          <p:cNvSpPr txBox="1">
            <a:spLocks noChangeArrowheads="1"/>
          </p:cNvSpPr>
          <p:nvPr/>
        </p:nvSpPr>
        <p:spPr bwMode="auto">
          <a:xfrm>
            <a:off x="971550" y="3500438"/>
            <a:ext cx="541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a:solidFill>
                  <a:srgbClr val="FF6699"/>
                </a:solidFill>
              </a:rPr>
              <a:t>Ｐ</a:t>
            </a:r>
            <a:r>
              <a:rPr lang="ja-JP" altLang="en-US" sz="2400" b="1" baseline="30000">
                <a:solidFill>
                  <a:srgbClr val="FF6699"/>
                </a:solidFill>
              </a:rPr>
              <a:t>２</a:t>
            </a:r>
          </a:p>
        </p:txBody>
      </p:sp>
      <p:sp>
        <p:nvSpPr>
          <p:cNvPr id="195601" name="Line 17"/>
          <p:cNvSpPr>
            <a:spLocks noChangeShapeType="1"/>
          </p:cNvSpPr>
          <p:nvPr/>
        </p:nvSpPr>
        <p:spPr bwMode="auto">
          <a:xfrm>
            <a:off x="3492500" y="6597650"/>
            <a:ext cx="792163" cy="0"/>
          </a:xfrm>
          <a:prstGeom prst="line">
            <a:avLst/>
          </a:prstGeom>
          <a:noFill/>
          <a:ln w="76200">
            <a:solidFill>
              <a:schemeClr val="folHlink"/>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0980" name="Line 18"/>
          <p:cNvSpPr>
            <a:spLocks noChangeShapeType="1"/>
          </p:cNvSpPr>
          <p:nvPr/>
        </p:nvSpPr>
        <p:spPr bwMode="auto">
          <a:xfrm>
            <a:off x="4284663" y="4581525"/>
            <a:ext cx="0" cy="20161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981" name="Text Box 19"/>
          <p:cNvSpPr txBox="1">
            <a:spLocks noChangeArrowheads="1"/>
          </p:cNvSpPr>
          <p:nvPr/>
        </p:nvSpPr>
        <p:spPr bwMode="auto">
          <a:xfrm>
            <a:off x="4356100" y="6237288"/>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spcBef>
                <a:spcPct val="50000"/>
              </a:spcBef>
            </a:pPr>
            <a:r>
              <a:rPr lang="en-US" altLang="ja-JP" sz="2400" b="1"/>
              <a:t>Q</a:t>
            </a:r>
          </a:p>
        </p:txBody>
      </p:sp>
      <p:sp>
        <p:nvSpPr>
          <p:cNvPr id="195604" name="Text Box 20"/>
          <p:cNvSpPr txBox="1">
            <a:spLocks noChangeArrowheads="1"/>
          </p:cNvSpPr>
          <p:nvPr/>
        </p:nvSpPr>
        <p:spPr bwMode="auto">
          <a:xfrm>
            <a:off x="5508625" y="3500438"/>
            <a:ext cx="3311525" cy="485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2400" b="1"/>
              <a:t>Q</a:t>
            </a:r>
            <a:r>
              <a:rPr lang="ja-JP" altLang="en-US" sz="2400" b="1"/>
              <a:t>、</a:t>
            </a:r>
            <a:r>
              <a:rPr lang="en-US" altLang="ja-JP" sz="2400" b="1"/>
              <a:t>P</a:t>
            </a:r>
            <a:r>
              <a:rPr lang="ja-JP" altLang="en-US" sz="2400" b="1"/>
              <a:t>：</a:t>
            </a:r>
            <a:r>
              <a:rPr lang="en-US" altLang="ja-JP" sz="2400" b="1"/>
              <a:t>VER</a:t>
            </a:r>
            <a:r>
              <a:rPr lang="ja-JP" altLang="en-US" sz="2400" b="1"/>
              <a:t>前の均衡点</a:t>
            </a:r>
          </a:p>
        </p:txBody>
      </p:sp>
      <p:sp>
        <p:nvSpPr>
          <p:cNvPr id="195605" name="Line 21"/>
          <p:cNvSpPr>
            <a:spLocks noChangeShapeType="1"/>
          </p:cNvSpPr>
          <p:nvPr/>
        </p:nvSpPr>
        <p:spPr bwMode="auto">
          <a:xfrm>
            <a:off x="3563938" y="3860800"/>
            <a:ext cx="0" cy="2808288"/>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606" name="Text Box 22"/>
          <p:cNvSpPr txBox="1">
            <a:spLocks noChangeArrowheads="1"/>
          </p:cNvSpPr>
          <p:nvPr/>
        </p:nvSpPr>
        <p:spPr bwMode="auto">
          <a:xfrm>
            <a:off x="2771775" y="6237288"/>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spcBef>
                <a:spcPct val="50000"/>
              </a:spcBef>
            </a:pPr>
            <a:r>
              <a:rPr lang="en-US" altLang="ja-JP" sz="2400" b="1">
                <a:solidFill>
                  <a:srgbClr val="FF6699"/>
                </a:solidFill>
              </a:rPr>
              <a:t>Q</a:t>
            </a:r>
            <a:r>
              <a:rPr lang="ja-JP" altLang="en-US" sz="2400" b="1" baseline="30000">
                <a:solidFill>
                  <a:srgbClr val="FF6699"/>
                </a:solidFill>
              </a:rPr>
              <a:t>２</a:t>
            </a:r>
          </a:p>
        </p:txBody>
      </p:sp>
      <p:sp>
        <p:nvSpPr>
          <p:cNvPr id="195607" name="Text Box 23"/>
          <p:cNvSpPr txBox="1">
            <a:spLocks noChangeArrowheads="1"/>
          </p:cNvSpPr>
          <p:nvPr/>
        </p:nvSpPr>
        <p:spPr bwMode="auto">
          <a:xfrm>
            <a:off x="5364163" y="4221163"/>
            <a:ext cx="3563937" cy="4857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2400" b="1"/>
              <a:t>Q</a:t>
            </a:r>
            <a:r>
              <a:rPr lang="ja-JP" altLang="en-US" sz="2400" b="1" baseline="30000"/>
              <a:t>２</a:t>
            </a:r>
            <a:r>
              <a:rPr lang="ja-JP" altLang="en-US" sz="2400" b="1"/>
              <a:t>、</a:t>
            </a:r>
            <a:r>
              <a:rPr lang="en-US" altLang="ja-JP" sz="2400" b="1"/>
              <a:t>P</a:t>
            </a:r>
            <a:r>
              <a:rPr lang="ja-JP" altLang="en-US" sz="2400" b="1" baseline="30000"/>
              <a:t>２</a:t>
            </a:r>
            <a:r>
              <a:rPr lang="ja-JP" altLang="en-US" sz="2400" b="1"/>
              <a:t>：</a:t>
            </a:r>
            <a:r>
              <a:rPr lang="en-US" altLang="ja-JP" sz="2400" b="1"/>
              <a:t>VER</a:t>
            </a:r>
            <a:r>
              <a:rPr lang="ja-JP" altLang="en-US" sz="2400" b="1"/>
              <a:t>後の均衡点</a:t>
            </a:r>
          </a:p>
        </p:txBody>
      </p:sp>
      <p:sp>
        <p:nvSpPr>
          <p:cNvPr id="195608" name="AutoShape 24"/>
          <p:cNvSpPr>
            <a:spLocks noChangeArrowheads="1"/>
          </p:cNvSpPr>
          <p:nvPr/>
        </p:nvSpPr>
        <p:spPr bwMode="auto">
          <a:xfrm>
            <a:off x="5940425" y="4941888"/>
            <a:ext cx="2952750" cy="503237"/>
          </a:xfrm>
          <a:prstGeom prst="wedgeRectCallout">
            <a:avLst>
              <a:gd name="adj1" fmla="val -121991"/>
              <a:gd name="adj2" fmla="val 274921"/>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ja-JP" altLang="en-US" sz="2800" b="1"/>
              <a:t>０</a:t>
            </a:r>
            <a:r>
              <a:rPr lang="en-US" altLang="ja-JP" sz="2800" b="1"/>
              <a:t>Q</a:t>
            </a:r>
            <a:r>
              <a:rPr lang="ja-JP" altLang="en-US" sz="2800" b="1" baseline="30000"/>
              <a:t>２</a:t>
            </a:r>
            <a:r>
              <a:rPr lang="ja-JP" altLang="en-US" sz="2800" b="1"/>
              <a:t>自主規制枠</a:t>
            </a:r>
          </a:p>
        </p:txBody>
      </p:sp>
      <p:sp>
        <p:nvSpPr>
          <p:cNvPr id="40987" name="Text Box 25"/>
          <p:cNvSpPr txBox="1">
            <a:spLocks noChangeArrowheads="1"/>
          </p:cNvSpPr>
          <p:nvPr/>
        </p:nvSpPr>
        <p:spPr bwMode="auto">
          <a:xfrm>
            <a:off x="1116013" y="6400800"/>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spcBef>
                <a:spcPct val="50000"/>
              </a:spcBef>
            </a:pPr>
            <a:r>
              <a:rPr lang="ja-JP" altLang="en-US" sz="2400" b="1"/>
              <a:t>０</a:t>
            </a:r>
          </a:p>
        </p:txBody>
      </p:sp>
      <p:sp>
        <p:nvSpPr>
          <p:cNvPr id="40988" name="Line 28"/>
          <p:cNvSpPr>
            <a:spLocks noChangeShapeType="1"/>
          </p:cNvSpPr>
          <p:nvPr/>
        </p:nvSpPr>
        <p:spPr bwMode="auto">
          <a:xfrm flipV="1">
            <a:off x="2574925" y="2574925"/>
            <a:ext cx="3744913" cy="37449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989" name="Line 29"/>
          <p:cNvSpPr>
            <a:spLocks noChangeShapeType="1"/>
          </p:cNvSpPr>
          <p:nvPr/>
        </p:nvSpPr>
        <p:spPr bwMode="auto">
          <a:xfrm>
            <a:off x="2214563" y="2503488"/>
            <a:ext cx="3744912" cy="37449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990" name="Text Box 30"/>
          <p:cNvSpPr txBox="1">
            <a:spLocks noChangeArrowheads="1"/>
          </p:cNvSpPr>
          <p:nvPr/>
        </p:nvSpPr>
        <p:spPr bwMode="auto">
          <a:xfrm>
            <a:off x="6227763" y="1989138"/>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b="1"/>
              <a:t>Ｓ</a:t>
            </a:r>
          </a:p>
        </p:txBody>
      </p:sp>
      <p:sp>
        <p:nvSpPr>
          <p:cNvPr id="40991" name="Text Box 31"/>
          <p:cNvSpPr txBox="1">
            <a:spLocks noChangeArrowheads="1"/>
          </p:cNvSpPr>
          <p:nvPr/>
        </p:nvSpPr>
        <p:spPr bwMode="auto">
          <a:xfrm>
            <a:off x="5797550" y="5969000"/>
            <a:ext cx="415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a:t>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5604"/>
                                        </p:tgtEl>
                                        <p:attrNameLst>
                                          <p:attrName>style.visibility</p:attrName>
                                        </p:attrNameLst>
                                      </p:cBhvr>
                                      <p:to>
                                        <p:strVal val="visible"/>
                                      </p:to>
                                    </p:set>
                                    <p:anim calcmode="discrete" valueType="clr">
                                      <p:cBhvr override="childStyle">
                                        <p:cTn id="7" dur="80"/>
                                        <p:tgtEl>
                                          <p:spTgt spid="1956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5604"/>
                                        </p:tgtEl>
                                        <p:attrNameLst>
                                          <p:attrName>fillcolor</p:attrName>
                                        </p:attrNameLst>
                                      </p:cBhvr>
                                      <p:tavLst>
                                        <p:tav tm="0">
                                          <p:val>
                                            <p:clrVal>
                                              <a:schemeClr val="accent2"/>
                                            </p:clrVal>
                                          </p:val>
                                        </p:tav>
                                        <p:tav tm="50000">
                                          <p:val>
                                            <p:clrVal>
                                              <a:schemeClr val="hlink"/>
                                            </p:clrVal>
                                          </p:val>
                                        </p:tav>
                                      </p:tavLst>
                                    </p:anim>
                                    <p:set>
                                      <p:cBhvr>
                                        <p:cTn id="9" dur="80"/>
                                        <p:tgtEl>
                                          <p:spTgt spid="195604"/>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195610"/>
                                        </p:tgtEl>
                                        <p:attrNameLst>
                                          <p:attrName>style.visibility</p:attrName>
                                        </p:attrNameLst>
                                      </p:cBhvr>
                                      <p:to>
                                        <p:strVal val="visible"/>
                                      </p:to>
                                    </p:set>
                                    <p:animEffect transition="in" filter="fade">
                                      <p:cBhvr>
                                        <p:cTn id="12" dur="2000"/>
                                        <p:tgtEl>
                                          <p:spTgt spid="1956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95610"/>
                                        </p:tgtEl>
                                      </p:cBhvr>
                                    </p:animEffect>
                                    <p:set>
                                      <p:cBhvr>
                                        <p:cTn id="17" dur="1" fill="hold">
                                          <p:stCondLst>
                                            <p:cond delay="499"/>
                                          </p:stCondLst>
                                        </p:cTn>
                                        <p:tgtEl>
                                          <p:spTgt spid="195610"/>
                                        </p:tgtEl>
                                        <p:attrNameLst>
                                          <p:attrName>style.visibility</p:attrName>
                                        </p:attrNameLst>
                                      </p:cBhvr>
                                      <p:to>
                                        <p:strVal val="hidden"/>
                                      </p:to>
                                    </p:set>
                                  </p:childTnLst>
                                </p:cTn>
                              </p:par>
                              <p:par>
                                <p:cTn id="18" presetID="3" presetClass="exit" presetSubtype="10" fill="hold" grpId="1" nodeType="withEffect">
                                  <p:stCondLst>
                                    <p:cond delay="0"/>
                                  </p:stCondLst>
                                  <p:iterate type="lt">
                                    <p:tmPct val="0"/>
                                  </p:iterate>
                                  <p:childTnLst>
                                    <p:animEffect transition="out" filter="blinds(horizontal)">
                                      <p:cBhvr>
                                        <p:cTn id="19" dur="500"/>
                                        <p:tgtEl>
                                          <p:spTgt spid="195604"/>
                                        </p:tgtEl>
                                      </p:cBhvr>
                                    </p:animEffect>
                                    <p:set>
                                      <p:cBhvr>
                                        <p:cTn id="20" dur="1" fill="hold">
                                          <p:stCondLst>
                                            <p:cond delay="499"/>
                                          </p:stCondLst>
                                        </p:cTn>
                                        <p:tgtEl>
                                          <p:spTgt spid="195604"/>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56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5601"/>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95606"/>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5605"/>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grpId="1" nodeType="afterEffect">
                                  <p:stCondLst>
                                    <p:cond delay="0"/>
                                  </p:stCondLst>
                                  <p:childTnLst>
                                    <p:set>
                                      <p:cBhvr>
                                        <p:cTn id="36" dur="1" fill="hold">
                                          <p:stCondLst>
                                            <p:cond delay="0"/>
                                          </p:stCondLst>
                                        </p:cTn>
                                        <p:tgtEl>
                                          <p:spTgt spid="19560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5597"/>
                                        </p:tgtEl>
                                        <p:attrNameLst>
                                          <p:attrName>style.visibility</p:attrName>
                                        </p:attrNameLst>
                                      </p:cBhvr>
                                      <p:to>
                                        <p:strVal val="visible"/>
                                      </p:to>
                                    </p:set>
                                  </p:childTnLst>
                                </p:cTn>
                              </p:par>
                              <p:par>
                                <p:cTn id="39" presetID="27" presetClass="entr" presetSubtype="0" fill="hold" grpId="0" nodeType="withEffect">
                                  <p:stCondLst>
                                    <p:cond delay="0"/>
                                  </p:stCondLst>
                                  <p:iterate type="lt">
                                    <p:tmPct val="50000"/>
                                  </p:iterate>
                                  <p:childTnLst>
                                    <p:set>
                                      <p:cBhvr>
                                        <p:cTn id="40" dur="1" fill="hold">
                                          <p:stCondLst>
                                            <p:cond delay="0"/>
                                          </p:stCondLst>
                                        </p:cTn>
                                        <p:tgtEl>
                                          <p:spTgt spid="195607"/>
                                        </p:tgtEl>
                                        <p:attrNameLst>
                                          <p:attrName>style.visibility</p:attrName>
                                        </p:attrNameLst>
                                      </p:cBhvr>
                                      <p:to>
                                        <p:strVal val="visible"/>
                                      </p:to>
                                    </p:set>
                                    <p:anim calcmode="discrete" valueType="clr">
                                      <p:cBhvr override="childStyle">
                                        <p:cTn id="41" dur="80"/>
                                        <p:tgtEl>
                                          <p:spTgt spid="195607"/>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95607"/>
                                        </p:tgtEl>
                                        <p:attrNameLst>
                                          <p:attrName>fillcolor</p:attrName>
                                        </p:attrNameLst>
                                      </p:cBhvr>
                                      <p:tavLst>
                                        <p:tav tm="0">
                                          <p:val>
                                            <p:clrVal>
                                              <a:schemeClr val="accent2"/>
                                            </p:clrVal>
                                          </p:val>
                                        </p:tav>
                                        <p:tav tm="50000">
                                          <p:val>
                                            <p:clrVal>
                                              <a:schemeClr val="hlink"/>
                                            </p:clrVal>
                                          </p:val>
                                        </p:tav>
                                      </p:tavLst>
                                    </p:anim>
                                    <p:set>
                                      <p:cBhvr>
                                        <p:cTn id="43" dur="80"/>
                                        <p:tgtEl>
                                          <p:spTgt spid="195607"/>
                                        </p:tgtEl>
                                        <p:attrNameLst>
                                          <p:attrName>fill.type</p:attrName>
                                        </p:attrNameLst>
                                      </p:cBhvr>
                                      <p:to>
                                        <p:strVal val="solid"/>
                                      </p:to>
                                    </p:set>
                                  </p:childTnLst>
                                </p:cTn>
                              </p:par>
                              <p:par>
                                <p:cTn id="44" presetID="1" presetClass="entr" presetSubtype="0" fill="hold" grpId="0" nodeType="withEffect">
                                  <p:stCondLst>
                                    <p:cond delay="0"/>
                                  </p:stCondLst>
                                  <p:childTnLst>
                                    <p:set>
                                      <p:cBhvr>
                                        <p:cTn id="45" dur="1" fill="hold">
                                          <p:stCondLst>
                                            <p:cond delay="0"/>
                                          </p:stCondLst>
                                        </p:cTn>
                                        <p:tgtEl>
                                          <p:spTgt spid="19559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9559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95600"/>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5611"/>
                                        </p:tgtEl>
                                        <p:attrNameLst>
                                          <p:attrName>style.visibility</p:attrName>
                                        </p:attrNameLst>
                                      </p:cBhvr>
                                      <p:to>
                                        <p:strVal val="visible"/>
                                      </p:to>
                                    </p:set>
                                    <p:animEffect transition="in" filter="fade">
                                      <p:cBhvr>
                                        <p:cTn id="54" dur="1000"/>
                                        <p:tgtEl>
                                          <p:spTgt spid="19561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2" nodeType="clickEffect">
                                  <p:stCondLst>
                                    <p:cond delay="0"/>
                                  </p:stCondLst>
                                  <p:childTnLst>
                                    <p:set>
                                      <p:cBhvr>
                                        <p:cTn id="58" dur="1" fill="hold">
                                          <p:stCondLst>
                                            <p:cond delay="0"/>
                                          </p:stCondLst>
                                        </p:cTn>
                                        <p:tgtEl>
                                          <p:spTgt spid="195610"/>
                                        </p:tgtEl>
                                        <p:attrNameLst>
                                          <p:attrName>style.visibility</p:attrName>
                                        </p:attrNameLst>
                                      </p:cBhvr>
                                      <p:to>
                                        <p:strVal val="visible"/>
                                      </p:to>
                                    </p:set>
                                    <p:animEffect transition="in" filter="blinds(horizontal)">
                                      <p:cBhvr>
                                        <p:cTn id="59" dur="500"/>
                                        <p:tgtEl>
                                          <p:spTgt spid="19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11" grpId="0" animBg="1"/>
      <p:bldP spid="195610" grpId="0" animBg="1"/>
      <p:bldP spid="195610" grpId="1" animBg="1"/>
      <p:bldP spid="195610" grpId="2" animBg="1"/>
      <p:bldP spid="195597" grpId="0" animBg="1"/>
      <p:bldP spid="195598" grpId="0"/>
      <p:bldP spid="195599" grpId="0" animBg="1"/>
      <p:bldP spid="195600" grpId="0"/>
      <p:bldP spid="195601" grpId="0" animBg="1"/>
      <p:bldP spid="195604" grpId="0" animBg="1"/>
      <p:bldP spid="195604" grpId="1" animBg="1"/>
      <p:bldP spid="195605" grpId="0" animBg="1"/>
      <p:bldP spid="195605" grpId="1" animBg="1"/>
      <p:bldP spid="195606" grpId="0"/>
      <p:bldP spid="195607" grpId="0" animBg="1"/>
      <p:bldP spid="19560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01700" y="792163"/>
            <a:ext cx="7340600" cy="838200"/>
          </a:xfrm>
        </p:spPr>
        <p:txBody>
          <a:bodyPr/>
          <a:lstStyle/>
          <a:p>
            <a:pPr eaLnBrk="1" hangingPunct="1"/>
            <a:r>
              <a:rPr lang="ja-JP" altLang="en-US" sz="4000" smtClean="0"/>
              <a:t>貿易障壁</a:t>
            </a:r>
          </a:p>
        </p:txBody>
      </p:sp>
      <p:sp>
        <p:nvSpPr>
          <p:cNvPr id="21507" name="Rectangle 3"/>
          <p:cNvSpPr>
            <a:spLocks noGrp="1" noChangeArrowheads="1"/>
          </p:cNvSpPr>
          <p:nvPr>
            <p:ph type="body" idx="1"/>
          </p:nvPr>
        </p:nvSpPr>
        <p:spPr>
          <a:xfrm>
            <a:off x="762000" y="1676400"/>
            <a:ext cx="7848600" cy="4800600"/>
          </a:xfrm>
        </p:spPr>
        <p:txBody>
          <a:bodyPr/>
          <a:lstStyle/>
          <a:p>
            <a:pPr eaLnBrk="1" hangingPunct="1">
              <a:lnSpc>
                <a:spcPct val="90000"/>
              </a:lnSpc>
            </a:pPr>
            <a:r>
              <a:rPr lang="ja-JP" altLang="en-US" smtClean="0">
                <a:solidFill>
                  <a:srgbClr val="FF0000"/>
                </a:solidFill>
              </a:rPr>
              <a:t>関税障壁</a:t>
            </a:r>
            <a:r>
              <a:rPr lang="ja-JP" altLang="en-US" smtClean="0"/>
              <a:t>と</a:t>
            </a:r>
            <a:r>
              <a:rPr lang="ja-JP" altLang="en-US" smtClean="0">
                <a:solidFill>
                  <a:srgbClr val="FF0000"/>
                </a:solidFill>
              </a:rPr>
              <a:t>非関税障壁</a:t>
            </a:r>
            <a:r>
              <a:rPr lang="ja-JP" altLang="en-US" smtClean="0"/>
              <a:t>とに大別できる。</a:t>
            </a:r>
          </a:p>
          <a:p>
            <a:pPr eaLnBrk="1" hangingPunct="1">
              <a:lnSpc>
                <a:spcPct val="90000"/>
              </a:lnSpc>
            </a:pPr>
            <a:r>
              <a:rPr lang="ja-JP" altLang="en-US" smtClean="0"/>
              <a:t>関税の理由</a:t>
            </a:r>
          </a:p>
          <a:p>
            <a:pPr lvl="1" eaLnBrk="1" hangingPunct="1">
              <a:lnSpc>
                <a:spcPct val="90000"/>
              </a:lnSpc>
            </a:pPr>
            <a:r>
              <a:rPr lang="ja-JP" altLang="en-US" smtClean="0"/>
              <a:t>（１）財政的理由：関税収入</a:t>
            </a:r>
          </a:p>
          <a:p>
            <a:pPr lvl="1" eaLnBrk="1" hangingPunct="1">
              <a:lnSpc>
                <a:spcPct val="90000"/>
              </a:lnSpc>
            </a:pPr>
            <a:r>
              <a:rPr lang="ja-JP" altLang="en-US" smtClean="0"/>
              <a:t>（２）非財政的（政治的・国防上、あるいは自国の特定の産業を保護しようとする経済政策的）理由</a:t>
            </a:r>
          </a:p>
          <a:p>
            <a:pPr eaLnBrk="1" hangingPunct="1">
              <a:lnSpc>
                <a:spcPct val="90000"/>
              </a:lnSpc>
            </a:pPr>
            <a:r>
              <a:rPr lang="ja-JP" altLang="en-US" smtClean="0"/>
              <a:t>一般に，</a:t>
            </a:r>
            <a:r>
              <a:rPr lang="ja-JP" altLang="en-US" smtClean="0">
                <a:solidFill>
                  <a:srgbClr val="FF0000"/>
                </a:solidFill>
              </a:rPr>
              <a:t>関税</a:t>
            </a:r>
            <a:r>
              <a:rPr lang="ja-JP" altLang="en-US" smtClean="0"/>
              <a:t>は経済的には</a:t>
            </a:r>
            <a:r>
              <a:rPr lang="ja-JP" altLang="en-US" smtClean="0">
                <a:solidFill>
                  <a:srgbClr val="FF0000"/>
                </a:solidFill>
              </a:rPr>
              <a:t>非効率</a:t>
            </a:r>
            <a:r>
              <a:rPr lang="ja-JP" altLang="en-US" smtClean="0"/>
              <a:t>とされている。</a:t>
            </a:r>
          </a:p>
          <a:p>
            <a:pPr eaLnBrk="1" hangingPunct="1">
              <a:lnSpc>
                <a:spcPct val="90000"/>
              </a:lnSpc>
            </a:pPr>
            <a:r>
              <a:rPr lang="ja-JP" altLang="en-US" smtClean="0"/>
              <a:t>関税のかけ方には、</a:t>
            </a:r>
            <a:r>
              <a:rPr lang="ja-JP" altLang="en-US" smtClean="0">
                <a:solidFill>
                  <a:srgbClr val="FF0000"/>
                </a:solidFill>
              </a:rPr>
              <a:t>従価税</a:t>
            </a:r>
            <a:r>
              <a:rPr lang="ja-JP" altLang="en-US" smtClean="0"/>
              <a:t>と</a:t>
            </a:r>
            <a:r>
              <a:rPr lang="ja-JP" altLang="en-US" smtClean="0">
                <a:solidFill>
                  <a:srgbClr val="FF0000"/>
                </a:solidFill>
              </a:rPr>
              <a:t>重量税</a:t>
            </a:r>
            <a:r>
              <a:rPr lang="ja-JP" altLang="en-US" smtClean="0"/>
              <a:t>の２種類がある。</a:t>
            </a:r>
          </a:p>
          <a:p>
            <a:pPr eaLnBrk="1" hangingPunct="1">
              <a:lnSpc>
                <a:spcPct val="90000"/>
              </a:lnSpc>
            </a:pPr>
            <a:endParaRPr lang="ja-JP" altLang="en-US" smtClean="0"/>
          </a:p>
          <a:p>
            <a:pPr eaLnBrk="1" hangingPunct="1">
              <a:lnSpc>
                <a:spcPct val="90000"/>
              </a:lnSpc>
            </a:pPr>
            <a:endParaRPr lang="ja-JP" altLang="en-US" smtClean="0"/>
          </a:p>
          <a:p>
            <a:pPr eaLnBrk="1" hangingPunct="1">
              <a:lnSpc>
                <a:spcPct val="90000"/>
              </a:lnSpc>
            </a:pPr>
            <a:endParaRPr lang="en-US" altLang="ja-JP"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additive="base">
                                        <p:cTn id="13" dur="5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1507">
                                            <p:txEl>
                                              <p:pRg st="1" end="1"/>
                                            </p:txEl>
                                          </p:spTgt>
                                        </p:tgtEl>
                                        <p:attrNameLst>
                                          <p:attrName>style.visibility</p:attrName>
                                        </p:attrNameLst>
                                      </p:cBhvr>
                                      <p:to>
                                        <p:strVal val="visible"/>
                                      </p:to>
                                    </p:set>
                                    <p:anim calcmode="lin" valueType="num">
                                      <p:cBhvr additive="base">
                                        <p:cTn id="19" dur="5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1507">
                                            <p:txEl>
                                              <p:pRg st="1" end="1"/>
                                            </p:txEl>
                                          </p:spTgt>
                                        </p:tgtEl>
                                        <p:attrNameLst>
                                          <p:attrName>ppt_y</p:attrName>
                                        </p:attrNameLst>
                                      </p:cBhvr>
                                      <p:tavLst>
                                        <p:tav tm="0">
                                          <p:val>
                                            <p:strVal val="1+#ppt_h/2"/>
                                          </p:val>
                                        </p:tav>
                                        <p:tav tm="100000">
                                          <p:val>
                                            <p:strVal val="#ppt_y"/>
                                          </p:val>
                                        </p:tav>
                                      </p:tavLst>
                                    </p:anim>
                                  </p:childTnLst>
                                </p:cTn>
                              </p:par>
                              <p:par>
                                <p:cTn id="21" presetID="7" presetClass="entr" presetSubtype="4" fill="hold" grpId="0" nodeType="with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anim calcmode="lin" valueType="num">
                                      <p:cBhvr additive="base">
                                        <p:cTn id="23" dur="5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21507">
                                            <p:txEl>
                                              <p:pRg st="2" end="2"/>
                                            </p:txEl>
                                          </p:spTgt>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21507">
                                            <p:txEl>
                                              <p:pRg st="3" end="3"/>
                                            </p:txEl>
                                          </p:spTgt>
                                        </p:tgtEl>
                                        <p:attrNameLst>
                                          <p:attrName>style.visibility</p:attrName>
                                        </p:attrNameLst>
                                      </p:cBhvr>
                                      <p:to>
                                        <p:strVal val="visible"/>
                                      </p:to>
                                    </p:set>
                                    <p:anim calcmode="lin" valueType="num">
                                      <p:cBhvr additive="base">
                                        <p:cTn id="27" dur="5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21507">
                                            <p:txEl>
                                              <p:pRg st="4" end="4"/>
                                            </p:txEl>
                                          </p:spTgt>
                                        </p:tgtEl>
                                        <p:attrNameLst>
                                          <p:attrName>style.visibility</p:attrName>
                                        </p:attrNameLst>
                                      </p:cBhvr>
                                      <p:to>
                                        <p:strVal val="visible"/>
                                      </p:to>
                                    </p:set>
                                    <p:anim calcmode="lin" valueType="num">
                                      <p:cBhvr additive="base">
                                        <p:cTn id="33" dur="5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7" presetClass="entr" presetSubtype="4" fill="hold" grpId="0" nodeType="clickEffect">
                                  <p:stCondLst>
                                    <p:cond delay="0"/>
                                  </p:stCondLst>
                                  <p:childTnLst>
                                    <p:set>
                                      <p:cBhvr>
                                        <p:cTn id="38" dur="1" fill="hold">
                                          <p:stCondLst>
                                            <p:cond delay="0"/>
                                          </p:stCondLst>
                                        </p:cTn>
                                        <p:tgtEl>
                                          <p:spTgt spid="21507">
                                            <p:txEl>
                                              <p:pRg st="5" end="5"/>
                                            </p:txEl>
                                          </p:spTgt>
                                        </p:tgtEl>
                                        <p:attrNameLst>
                                          <p:attrName>style.visibility</p:attrName>
                                        </p:attrNameLst>
                                      </p:cBhvr>
                                      <p:to>
                                        <p:strVal val="visible"/>
                                      </p:to>
                                    </p:set>
                                    <p:anim calcmode="lin" valueType="num">
                                      <p:cBhvr additive="base">
                                        <p:cTn id="39" dur="50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40" dur="50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ja-JP" altLang="en-US" smtClean="0"/>
              <a:t>自動車自主規制の意味</a:t>
            </a:r>
          </a:p>
        </p:txBody>
      </p:sp>
      <p:sp>
        <p:nvSpPr>
          <p:cNvPr id="196611" name="Rectangle 3"/>
          <p:cNvSpPr>
            <a:spLocks noGrp="1" noChangeArrowheads="1"/>
          </p:cNvSpPr>
          <p:nvPr>
            <p:ph type="body" idx="1"/>
          </p:nvPr>
        </p:nvSpPr>
        <p:spPr/>
        <p:txBody>
          <a:bodyPr/>
          <a:lstStyle/>
          <a:p>
            <a:pPr eaLnBrk="1" hangingPunct="1">
              <a:lnSpc>
                <a:spcPct val="90000"/>
              </a:lnSpc>
            </a:pPr>
            <a:r>
              <a:rPr lang="ja-JP" altLang="en-US" smtClean="0"/>
              <a:t>数量規制</a:t>
            </a:r>
          </a:p>
          <a:p>
            <a:pPr lvl="1" eaLnBrk="1" hangingPunct="1">
              <a:lnSpc>
                <a:spcPct val="90000"/>
              </a:lnSpc>
            </a:pPr>
            <a:r>
              <a:rPr lang="ja-JP" altLang="en-US" smtClean="0"/>
              <a:t>日本の輸出価格上昇</a:t>
            </a:r>
          </a:p>
          <a:p>
            <a:pPr lvl="1" eaLnBrk="1" hangingPunct="1">
              <a:lnSpc>
                <a:spcPct val="90000"/>
              </a:lnSpc>
            </a:pPr>
            <a:r>
              <a:rPr lang="ja-JP" altLang="en-US" smtClean="0"/>
              <a:t>高価格車種にシフト</a:t>
            </a:r>
          </a:p>
          <a:p>
            <a:pPr eaLnBrk="1" hangingPunct="1">
              <a:lnSpc>
                <a:spcPct val="90000"/>
              </a:lnSpc>
            </a:pPr>
            <a:r>
              <a:rPr lang="ja-JP" altLang="en-US" smtClean="0"/>
              <a:t>影響</a:t>
            </a:r>
          </a:p>
          <a:p>
            <a:pPr lvl="1" eaLnBrk="1" hangingPunct="1">
              <a:lnSpc>
                <a:spcPct val="90000"/>
              </a:lnSpc>
              <a:buClr>
                <a:schemeClr val="tx1"/>
              </a:buClr>
            </a:pPr>
            <a:r>
              <a:rPr lang="ja-JP" altLang="en-US" smtClean="0"/>
              <a:t>米国自動車会社の改革低下</a:t>
            </a:r>
          </a:p>
          <a:p>
            <a:pPr lvl="1" eaLnBrk="1" hangingPunct="1">
              <a:lnSpc>
                <a:spcPct val="90000"/>
              </a:lnSpc>
              <a:buClr>
                <a:schemeClr val="tx1"/>
              </a:buClr>
            </a:pPr>
            <a:r>
              <a:rPr lang="ja-JP" altLang="en-US" smtClean="0"/>
              <a:t>米国消費者の負の経済厚生</a:t>
            </a:r>
          </a:p>
          <a:p>
            <a:pPr lvl="1" eaLnBrk="1" hangingPunct="1">
              <a:lnSpc>
                <a:spcPct val="90000"/>
              </a:lnSpc>
              <a:buClr>
                <a:schemeClr val="tx1"/>
              </a:buClr>
            </a:pPr>
            <a:r>
              <a:rPr lang="ja-JP" altLang="en-US" smtClean="0"/>
              <a:t>日本の自動車会社のミディアムカーのセグメント進出</a:t>
            </a:r>
          </a:p>
          <a:p>
            <a:pPr lvl="1" eaLnBrk="1" hangingPunct="1">
              <a:lnSpc>
                <a:spcPct val="90000"/>
              </a:lnSpc>
              <a:buClr>
                <a:schemeClr val="tx1"/>
              </a:buClr>
            </a:pPr>
            <a:r>
              <a:rPr lang="ja-JP" altLang="en-US" smtClean="0"/>
              <a:t>米国直接投資</a:t>
            </a:r>
          </a:p>
          <a:p>
            <a:pPr lvl="1" eaLnBrk="1" hangingPunct="1">
              <a:lnSpc>
                <a:spcPct val="90000"/>
              </a:lnSpc>
              <a:buClr>
                <a:schemeClr val="tx1"/>
              </a:buClr>
            </a:pPr>
            <a:endParaRPr lang="ja-JP" altLang="en-US" smtClean="0"/>
          </a:p>
          <a:p>
            <a:pPr eaLnBrk="1" hangingPunct="1">
              <a:lnSpc>
                <a:spcPct val="90000"/>
              </a:lnSpc>
            </a:pPr>
            <a:endParaRPr lang="en-US" altLang="ja-JP"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fade">
                                      <p:cBhvr>
                                        <p:cTn id="7" dur="1000"/>
                                        <p:tgtEl>
                                          <p:spTgt spid="196611">
                                            <p:txEl>
                                              <p:pRg st="0" end="0"/>
                                            </p:txEl>
                                          </p:spTgt>
                                        </p:tgtEl>
                                      </p:cBhvr>
                                    </p:animEffect>
                                    <p:anim calcmode="lin" valueType="num">
                                      <p:cBhvr>
                                        <p:cTn id="8" dur="1000" fill="hold"/>
                                        <p:tgtEl>
                                          <p:spTgt spid="1966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661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6611">
                                            <p:txEl>
                                              <p:pRg st="1" end="1"/>
                                            </p:txEl>
                                          </p:spTgt>
                                        </p:tgtEl>
                                        <p:attrNameLst>
                                          <p:attrName>style.visibility</p:attrName>
                                        </p:attrNameLst>
                                      </p:cBhvr>
                                      <p:to>
                                        <p:strVal val="visible"/>
                                      </p:to>
                                    </p:set>
                                    <p:animEffect transition="in" filter="fade">
                                      <p:cBhvr>
                                        <p:cTn id="12" dur="1000"/>
                                        <p:tgtEl>
                                          <p:spTgt spid="196611">
                                            <p:txEl>
                                              <p:pRg st="1" end="1"/>
                                            </p:txEl>
                                          </p:spTgt>
                                        </p:tgtEl>
                                      </p:cBhvr>
                                    </p:animEffect>
                                    <p:anim calcmode="lin" valueType="num">
                                      <p:cBhvr>
                                        <p:cTn id="13" dur="1000" fill="hold"/>
                                        <p:tgtEl>
                                          <p:spTgt spid="1966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9661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96611">
                                            <p:txEl>
                                              <p:pRg st="2" end="2"/>
                                            </p:txEl>
                                          </p:spTgt>
                                        </p:tgtEl>
                                        <p:attrNameLst>
                                          <p:attrName>style.visibility</p:attrName>
                                        </p:attrNameLst>
                                      </p:cBhvr>
                                      <p:to>
                                        <p:strVal val="visible"/>
                                      </p:to>
                                    </p:set>
                                    <p:animEffect transition="in" filter="fade">
                                      <p:cBhvr>
                                        <p:cTn id="17" dur="1000"/>
                                        <p:tgtEl>
                                          <p:spTgt spid="196611">
                                            <p:txEl>
                                              <p:pRg st="2" end="2"/>
                                            </p:txEl>
                                          </p:spTgt>
                                        </p:tgtEl>
                                      </p:cBhvr>
                                    </p:animEffect>
                                    <p:anim calcmode="lin" valueType="num">
                                      <p:cBhvr>
                                        <p:cTn id="18" dur="1000" fill="hold"/>
                                        <p:tgtEl>
                                          <p:spTgt spid="1966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966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96611">
                                            <p:txEl>
                                              <p:pRg st="3" end="3"/>
                                            </p:txEl>
                                          </p:spTgt>
                                        </p:tgtEl>
                                        <p:attrNameLst>
                                          <p:attrName>style.visibility</p:attrName>
                                        </p:attrNameLst>
                                      </p:cBhvr>
                                      <p:to>
                                        <p:strVal val="visible"/>
                                      </p:to>
                                    </p:set>
                                    <p:animEffect transition="in" filter="fade">
                                      <p:cBhvr>
                                        <p:cTn id="24" dur="1000"/>
                                        <p:tgtEl>
                                          <p:spTgt spid="196611">
                                            <p:txEl>
                                              <p:pRg st="3" end="3"/>
                                            </p:txEl>
                                          </p:spTgt>
                                        </p:tgtEl>
                                      </p:cBhvr>
                                    </p:animEffect>
                                    <p:anim calcmode="lin" valueType="num">
                                      <p:cBhvr>
                                        <p:cTn id="25" dur="1000" fill="hold"/>
                                        <p:tgtEl>
                                          <p:spTgt spid="19661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96611">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96611">
                                            <p:txEl>
                                              <p:pRg st="4" end="4"/>
                                            </p:txEl>
                                          </p:spTgt>
                                        </p:tgtEl>
                                        <p:attrNameLst>
                                          <p:attrName>style.visibility</p:attrName>
                                        </p:attrNameLst>
                                      </p:cBhvr>
                                      <p:to>
                                        <p:strVal val="visible"/>
                                      </p:to>
                                    </p:set>
                                    <p:animEffect transition="in" filter="fade">
                                      <p:cBhvr>
                                        <p:cTn id="29" dur="1000"/>
                                        <p:tgtEl>
                                          <p:spTgt spid="196611">
                                            <p:txEl>
                                              <p:pRg st="4" end="4"/>
                                            </p:txEl>
                                          </p:spTgt>
                                        </p:tgtEl>
                                      </p:cBhvr>
                                    </p:animEffect>
                                    <p:anim calcmode="lin" valueType="num">
                                      <p:cBhvr>
                                        <p:cTn id="30" dur="1000" fill="hold"/>
                                        <p:tgtEl>
                                          <p:spTgt spid="19661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96611">
                                            <p:txEl>
                                              <p:pRg st="4" end="4"/>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96611">
                                            <p:txEl>
                                              <p:pRg st="5" end="5"/>
                                            </p:txEl>
                                          </p:spTgt>
                                        </p:tgtEl>
                                        <p:attrNameLst>
                                          <p:attrName>style.visibility</p:attrName>
                                        </p:attrNameLst>
                                      </p:cBhvr>
                                      <p:to>
                                        <p:strVal val="visible"/>
                                      </p:to>
                                    </p:set>
                                    <p:animEffect transition="in" filter="fade">
                                      <p:cBhvr>
                                        <p:cTn id="34" dur="1000"/>
                                        <p:tgtEl>
                                          <p:spTgt spid="196611">
                                            <p:txEl>
                                              <p:pRg st="5" end="5"/>
                                            </p:txEl>
                                          </p:spTgt>
                                        </p:tgtEl>
                                      </p:cBhvr>
                                    </p:animEffect>
                                    <p:anim calcmode="lin" valueType="num">
                                      <p:cBhvr>
                                        <p:cTn id="35" dur="1000" fill="hold"/>
                                        <p:tgtEl>
                                          <p:spTgt spid="196611">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96611">
                                            <p:txEl>
                                              <p:pRg st="5" end="5"/>
                                            </p:tx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96611">
                                            <p:txEl>
                                              <p:pRg st="6" end="6"/>
                                            </p:txEl>
                                          </p:spTgt>
                                        </p:tgtEl>
                                        <p:attrNameLst>
                                          <p:attrName>style.visibility</p:attrName>
                                        </p:attrNameLst>
                                      </p:cBhvr>
                                      <p:to>
                                        <p:strVal val="visible"/>
                                      </p:to>
                                    </p:set>
                                    <p:animEffect transition="in" filter="fade">
                                      <p:cBhvr>
                                        <p:cTn id="39" dur="1000"/>
                                        <p:tgtEl>
                                          <p:spTgt spid="196611">
                                            <p:txEl>
                                              <p:pRg st="6" end="6"/>
                                            </p:txEl>
                                          </p:spTgt>
                                        </p:tgtEl>
                                      </p:cBhvr>
                                    </p:animEffect>
                                    <p:anim calcmode="lin" valueType="num">
                                      <p:cBhvr>
                                        <p:cTn id="40" dur="1000" fill="hold"/>
                                        <p:tgtEl>
                                          <p:spTgt spid="196611">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96611">
                                            <p:txEl>
                                              <p:pRg st="6" end="6"/>
                                            </p:txEl>
                                          </p:spTgt>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96611">
                                            <p:txEl>
                                              <p:pRg st="7" end="7"/>
                                            </p:txEl>
                                          </p:spTgt>
                                        </p:tgtEl>
                                        <p:attrNameLst>
                                          <p:attrName>style.visibility</p:attrName>
                                        </p:attrNameLst>
                                      </p:cBhvr>
                                      <p:to>
                                        <p:strVal val="visible"/>
                                      </p:to>
                                    </p:set>
                                    <p:animEffect transition="in" filter="fade">
                                      <p:cBhvr>
                                        <p:cTn id="44" dur="1000"/>
                                        <p:tgtEl>
                                          <p:spTgt spid="196611">
                                            <p:txEl>
                                              <p:pRg st="7" end="7"/>
                                            </p:txEl>
                                          </p:spTgt>
                                        </p:tgtEl>
                                      </p:cBhvr>
                                    </p:animEffect>
                                    <p:anim calcmode="lin" valueType="num">
                                      <p:cBhvr>
                                        <p:cTn id="45" dur="1000" fill="hold"/>
                                        <p:tgtEl>
                                          <p:spTgt spid="196611">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1966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ext uri="{D42A27DB-BD31-4B8C-83A1-F6EECF244321}">
                <p14:modId xmlns:p14="http://schemas.microsoft.com/office/powerpoint/2010/main" val="621539661"/>
              </p:ext>
            </p:extLst>
          </p:nvPr>
        </p:nvGraphicFramePr>
        <p:xfrm>
          <a:off x="29796" y="634363"/>
          <a:ext cx="8893621" cy="6003949"/>
        </p:xfrm>
        <a:graphic>
          <a:graphicData uri="http://schemas.openxmlformats.org/drawingml/2006/chart">
            <c:chart xmlns:c="http://schemas.openxmlformats.org/drawingml/2006/chart" xmlns:r="http://schemas.openxmlformats.org/officeDocument/2006/relationships" r:id="rId3"/>
          </a:graphicData>
        </a:graphic>
      </p:graphicFrame>
      <p:sp>
        <p:nvSpPr>
          <p:cNvPr id="43010" name="テキスト ボックス 4"/>
          <p:cNvSpPr txBox="1">
            <a:spLocks noChangeArrowheads="1"/>
          </p:cNvSpPr>
          <p:nvPr/>
        </p:nvSpPr>
        <p:spPr bwMode="auto">
          <a:xfrm>
            <a:off x="2143125" y="1143000"/>
            <a:ext cx="461963"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対米自主規制</a:t>
            </a:r>
          </a:p>
        </p:txBody>
      </p:sp>
      <p:sp>
        <p:nvSpPr>
          <p:cNvPr id="43012" name="テキスト ボックス 6"/>
          <p:cNvSpPr txBox="1">
            <a:spLocks noChangeArrowheads="1"/>
          </p:cNvSpPr>
          <p:nvPr/>
        </p:nvSpPr>
        <p:spPr bwMode="auto">
          <a:xfrm>
            <a:off x="4934477" y="1143000"/>
            <a:ext cx="4619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a:t>対米自主規制撤廃</a:t>
            </a:r>
          </a:p>
        </p:txBody>
      </p:sp>
      <p:sp>
        <p:nvSpPr>
          <p:cNvPr id="43013" name="テキスト ボックス 7"/>
          <p:cNvSpPr txBox="1">
            <a:spLocks noChangeArrowheads="1"/>
          </p:cNvSpPr>
          <p:nvPr/>
        </p:nvSpPr>
        <p:spPr bwMode="auto">
          <a:xfrm>
            <a:off x="5857875" y="6286500"/>
            <a:ext cx="3143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a:t>日本自動車工業会データベース</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4006400136"/>
              </p:ext>
            </p:extLst>
          </p:nvPr>
        </p:nvGraphicFramePr>
        <p:xfrm>
          <a:off x="323528" y="476672"/>
          <a:ext cx="8568952" cy="60486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7"/>
          <p:cNvSpPr txBox="1">
            <a:spLocks noChangeArrowheads="1"/>
          </p:cNvSpPr>
          <p:nvPr/>
        </p:nvSpPr>
        <p:spPr bwMode="auto">
          <a:xfrm>
            <a:off x="5857875" y="6518850"/>
            <a:ext cx="3143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a:t>日本自動車工業会データベース</a:t>
            </a:r>
          </a:p>
        </p:txBody>
      </p:sp>
      <p:graphicFrame>
        <p:nvGraphicFramePr>
          <p:cNvPr id="7" name="グラフ 6"/>
          <p:cNvGraphicFramePr>
            <a:graphicFrameLocks/>
          </p:cNvGraphicFramePr>
          <p:nvPr>
            <p:extLst>
              <p:ext uri="{D42A27DB-BD31-4B8C-83A1-F6EECF244321}">
                <p14:modId xmlns:p14="http://schemas.microsoft.com/office/powerpoint/2010/main" val="726241402"/>
              </p:ext>
            </p:extLst>
          </p:nvPr>
        </p:nvGraphicFramePr>
        <p:xfrm>
          <a:off x="251521" y="548680"/>
          <a:ext cx="8749604" cy="597017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908720"/>
            <a:ext cx="8424935" cy="5396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6" name="タイトル 1"/>
          <p:cNvSpPr>
            <a:spLocks noGrp="1"/>
          </p:cNvSpPr>
          <p:nvPr>
            <p:ph type="title"/>
          </p:nvPr>
        </p:nvSpPr>
        <p:spPr>
          <a:xfrm>
            <a:off x="683568" y="476672"/>
            <a:ext cx="7772400" cy="676275"/>
          </a:xfrm>
        </p:spPr>
        <p:txBody>
          <a:bodyPr/>
          <a:lstStyle/>
          <a:p>
            <a:r>
              <a:rPr lang="ja-JP" altLang="en-US" b="1" dirty="0" smtClean="0"/>
              <a:t>主要国の四輪車生産台数推移</a:t>
            </a:r>
            <a:endParaRPr lang="ja-JP" altLang="en-US" dirty="0" smtClean="0"/>
          </a:p>
        </p:txBody>
      </p:sp>
      <p:sp>
        <p:nvSpPr>
          <p:cNvPr id="3" name="正方形/長方形 2"/>
          <p:cNvSpPr/>
          <p:nvPr/>
        </p:nvSpPr>
        <p:spPr>
          <a:xfrm>
            <a:off x="1691680" y="6212481"/>
            <a:ext cx="5814392" cy="646331"/>
          </a:xfrm>
          <a:prstGeom prst="rect">
            <a:avLst/>
          </a:prstGeom>
        </p:spPr>
        <p:txBody>
          <a:bodyPr wrap="square">
            <a:spAutoFit/>
          </a:bodyPr>
          <a:lstStyle/>
          <a:p>
            <a:r>
              <a:rPr lang="ja-JP" altLang="en-US" dirty="0"/>
              <a:t>（出典：日本自動車工業会　</a:t>
            </a:r>
            <a:r>
              <a:rPr lang="en-US" altLang="ja-JP" dirty="0"/>
              <a:t>http://www.jama.or.jp/world/world/world_t1.html</a:t>
            </a:r>
            <a:r>
              <a:rPr lang="ja-JP" altLang="en-US" dirty="0"/>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ja-JP" altLang="en-US" smtClean="0"/>
              <a:t>貿易政策と国際競争力</a:t>
            </a:r>
            <a:br>
              <a:rPr lang="ja-JP" altLang="en-US" smtClean="0"/>
            </a:br>
            <a:r>
              <a:rPr lang="ja-JP" altLang="en-US" smtClean="0"/>
              <a:t>－日米半導体競争から</a:t>
            </a:r>
          </a:p>
        </p:txBody>
      </p:sp>
      <p:sp>
        <p:nvSpPr>
          <p:cNvPr id="48131" name="Rectangle 3"/>
          <p:cNvSpPr>
            <a:spLocks noGrp="1" noChangeArrowheads="1"/>
          </p:cNvSpPr>
          <p:nvPr>
            <p:ph type="body" idx="1"/>
          </p:nvPr>
        </p:nvSpPr>
        <p:spPr/>
        <p:txBody>
          <a:bodyPr/>
          <a:lstStyle/>
          <a:p>
            <a:pPr marL="609600" indent="-609600" eaLnBrk="1" hangingPunct="1"/>
            <a:r>
              <a:rPr lang="en-US" altLang="ja-JP" smtClean="0">
                <a:latin typeface="ＭＳ Ｐゴシック" charset="-128"/>
              </a:rPr>
              <a:t>‘85</a:t>
            </a:r>
            <a:r>
              <a:rPr lang="ja-JP" altLang="en-US" smtClean="0">
                <a:latin typeface="ＭＳ Ｐゴシック" charset="-128"/>
              </a:rPr>
              <a:t>年</a:t>
            </a:r>
            <a:r>
              <a:rPr lang="en-US" altLang="ja-JP" smtClean="0">
                <a:latin typeface="ＭＳ Ｐゴシック" charset="-128"/>
              </a:rPr>
              <a:t>5</a:t>
            </a:r>
            <a:r>
              <a:rPr lang="ja-JP" altLang="en-US" smtClean="0">
                <a:latin typeface="ＭＳ Ｐゴシック" charset="-128"/>
              </a:rPr>
              <a:t>月　ダンピング提訴</a:t>
            </a:r>
            <a:endParaRPr lang="zh-TW" altLang="en-US" smtClean="0">
              <a:latin typeface="ＭＳ Ｐゴシック" charset="-128"/>
            </a:endParaRPr>
          </a:p>
          <a:p>
            <a:pPr marL="609600" indent="-609600" eaLnBrk="1" hangingPunct="1"/>
            <a:r>
              <a:rPr lang="en-US" altLang="zh-TW" smtClean="0">
                <a:latin typeface="ＭＳ Ｐゴシック" charset="-128"/>
              </a:rPr>
              <a:t>85</a:t>
            </a:r>
            <a:r>
              <a:rPr lang="zh-TW" altLang="en-US" smtClean="0">
                <a:latin typeface="ＭＳ Ｐゴシック" charset="-128"/>
              </a:rPr>
              <a:t>年</a:t>
            </a:r>
            <a:r>
              <a:rPr lang="en-US" altLang="zh-TW" smtClean="0">
                <a:latin typeface="ＭＳ Ｐゴシック" charset="-128"/>
              </a:rPr>
              <a:t>8</a:t>
            </a:r>
            <a:r>
              <a:rPr lang="zh-TW" altLang="en-US" smtClean="0">
                <a:latin typeface="ＭＳ Ｐゴシック" charset="-128"/>
              </a:rPr>
              <a:t>月日米半導体協定：輸入促進、価格監視</a:t>
            </a:r>
            <a:endParaRPr lang="ja-JP" altLang="en-US" smtClean="0">
              <a:latin typeface="ＭＳ Ｐゴシック" charset="-128"/>
            </a:endParaRPr>
          </a:p>
          <a:p>
            <a:pPr marL="609600" indent="-609600" eaLnBrk="1" hangingPunct="1"/>
            <a:r>
              <a:rPr lang="ja-JP" altLang="en-US" smtClean="0">
                <a:latin typeface="ＭＳ Ｐゴシック" charset="-128"/>
              </a:rPr>
              <a:t>→数値目標（国内市場の</a:t>
            </a:r>
            <a:r>
              <a:rPr lang="en-US" altLang="ja-JP" smtClean="0">
                <a:latin typeface="ＭＳ Ｐゴシック" charset="-128"/>
              </a:rPr>
              <a:t>20%</a:t>
            </a:r>
            <a:r>
              <a:rPr lang="ja-JP" altLang="en-US" smtClean="0">
                <a:latin typeface="ＭＳ Ｐゴシック" charset="-128"/>
              </a:rPr>
              <a:t>）　</a:t>
            </a:r>
            <a:endParaRPr lang="zh-TW" altLang="en-US" smtClean="0">
              <a:latin typeface="ＭＳ Ｐゴシック" charset="-128"/>
            </a:endParaRPr>
          </a:p>
          <a:p>
            <a:pPr marL="609600" indent="-609600" eaLnBrk="1" hangingPunct="1"/>
            <a:r>
              <a:rPr lang="zh-TW" altLang="en-US" smtClean="0">
                <a:latin typeface="ＭＳ Ｐゴシック" charset="-128"/>
              </a:rPr>
              <a:t>‘</a:t>
            </a:r>
            <a:r>
              <a:rPr lang="en-US" altLang="zh-TW" smtClean="0">
                <a:latin typeface="ＭＳ Ｐゴシック" charset="-128"/>
              </a:rPr>
              <a:t>86</a:t>
            </a:r>
            <a:r>
              <a:rPr lang="zh-TW" altLang="en-US" smtClean="0">
                <a:latin typeface="ＭＳ Ｐゴシック" charset="-128"/>
              </a:rPr>
              <a:t>年</a:t>
            </a:r>
            <a:r>
              <a:rPr lang="en-US" altLang="zh-TW" smtClean="0">
                <a:latin typeface="ＭＳ Ｐゴシック" charset="-128"/>
              </a:rPr>
              <a:t>11</a:t>
            </a:r>
            <a:r>
              <a:rPr lang="zh-TW" altLang="en-US" smtClean="0">
                <a:latin typeface="ＭＳ Ｐゴシック" charset="-128"/>
              </a:rPr>
              <a:t>月　日米半導体協定違反：対日報復－</a:t>
            </a:r>
            <a:r>
              <a:rPr lang="en-US" altLang="zh-TW" smtClean="0">
                <a:latin typeface="ＭＳ Ｐゴシック" charset="-128"/>
              </a:rPr>
              <a:t>PC100%</a:t>
            </a:r>
            <a:r>
              <a:rPr lang="zh-TW" altLang="en-US" smtClean="0">
                <a:latin typeface="ＭＳ Ｐゴシック" charset="-128"/>
              </a:rPr>
              <a:t>関税</a:t>
            </a:r>
            <a:endParaRPr lang="zh-CN" altLang="en-US" smtClean="0">
              <a:latin typeface="ＭＳ Ｐゴシック" charset="-128"/>
            </a:endParaRPr>
          </a:p>
          <a:p>
            <a:pPr marL="609600" indent="-609600" eaLnBrk="1" hangingPunct="1"/>
            <a:r>
              <a:rPr lang="zh-CN" altLang="en-US" smtClean="0">
                <a:latin typeface="ＭＳ Ｐゴシック" charset="-128"/>
              </a:rPr>
              <a:t>‘</a:t>
            </a:r>
            <a:r>
              <a:rPr lang="en-US" altLang="zh-CN" smtClean="0">
                <a:latin typeface="ＭＳ Ｐゴシック" charset="-128"/>
              </a:rPr>
              <a:t>88</a:t>
            </a:r>
            <a:r>
              <a:rPr lang="zh-CN" altLang="en-US" smtClean="0">
                <a:latin typeface="ＭＳ Ｐゴシック" charset="-128"/>
              </a:rPr>
              <a:t>年４月　米国</a:t>
            </a:r>
            <a:r>
              <a:rPr lang="en-US" altLang="zh-CN" smtClean="0">
                <a:latin typeface="ＭＳ Ｐゴシック" charset="-128"/>
              </a:rPr>
              <a:t>88</a:t>
            </a:r>
            <a:r>
              <a:rPr lang="zh-CN" altLang="en-US" smtClean="0">
                <a:latin typeface="ＭＳ Ｐゴシック" charset="-128"/>
              </a:rPr>
              <a:t>年包括通商法案－</a:t>
            </a:r>
            <a:r>
              <a:rPr lang="ja-JP" altLang="en-US" smtClean="0">
                <a:latin typeface="ＭＳ Ｐゴシック" charset="-128"/>
              </a:rPr>
              <a:t>ｽｰﾊﾟｰ</a:t>
            </a:r>
            <a:r>
              <a:rPr lang="en-US" altLang="zh-CN" smtClean="0">
                <a:latin typeface="ＭＳ Ｐゴシック" charset="-128"/>
              </a:rPr>
              <a:t>301</a:t>
            </a:r>
            <a:r>
              <a:rPr lang="zh-CN" altLang="en-US" smtClean="0">
                <a:latin typeface="ＭＳ Ｐゴシック" charset="-128"/>
              </a:rPr>
              <a:t>条－通商代表部（</a:t>
            </a:r>
            <a:r>
              <a:rPr lang="en-US" altLang="zh-CN" smtClean="0">
                <a:latin typeface="ＭＳ Ｐゴシック" charset="-128"/>
              </a:rPr>
              <a:t>USTR</a:t>
            </a:r>
            <a:r>
              <a:rPr lang="en-US" altLang="ja-JP" smtClean="0"/>
              <a:t> </a:t>
            </a:r>
            <a:r>
              <a:rPr lang="ja-JP" altLang="en-US" smtClean="0"/>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ja-JP" altLang="en-US" smtClean="0"/>
              <a:t>２カ国間協議（バイラテラル）</a:t>
            </a:r>
            <a:br>
              <a:rPr lang="ja-JP" altLang="en-US" smtClean="0"/>
            </a:br>
            <a:endParaRPr lang="ja-JP" altLang="en-US" smtClean="0"/>
          </a:p>
        </p:txBody>
      </p:sp>
      <p:sp>
        <p:nvSpPr>
          <p:cNvPr id="49155" name="Rectangle 3"/>
          <p:cNvSpPr>
            <a:spLocks noGrp="1" noChangeArrowheads="1"/>
          </p:cNvSpPr>
          <p:nvPr>
            <p:ph type="body" idx="1"/>
          </p:nvPr>
        </p:nvSpPr>
        <p:spPr>
          <a:xfrm>
            <a:off x="214313" y="1357313"/>
            <a:ext cx="8643937" cy="5143500"/>
          </a:xfrm>
        </p:spPr>
        <p:txBody>
          <a:bodyPr/>
          <a:lstStyle/>
          <a:p>
            <a:pPr marL="381000" indent="-381000" eaLnBrk="1" hangingPunct="1">
              <a:lnSpc>
                <a:spcPct val="80000"/>
              </a:lnSpc>
              <a:buFontTx/>
              <a:buAutoNum type="arabicPeriod"/>
            </a:pPr>
            <a:r>
              <a:rPr lang="en-US" altLang="ja-JP" sz="2400" b="1" smtClean="0"/>
              <a:t>MOSS</a:t>
            </a:r>
            <a:r>
              <a:rPr lang="ja-JP" altLang="en-US" sz="2400" b="1" smtClean="0"/>
              <a:t>協議</a:t>
            </a:r>
          </a:p>
          <a:p>
            <a:pPr marL="800100" lvl="1" indent="-342900" eaLnBrk="1" hangingPunct="1">
              <a:lnSpc>
                <a:spcPct val="80000"/>
              </a:lnSpc>
            </a:pPr>
            <a:r>
              <a:rPr lang="en-US" altLang="ja-JP" sz="2400" b="1" smtClean="0"/>
              <a:t>1985</a:t>
            </a:r>
            <a:r>
              <a:rPr lang="ja-JP" altLang="en-US" sz="2400" b="1" smtClean="0"/>
              <a:t>年電気通信、衣料品・医療機器、エレクトロニクス、林産業の四分野</a:t>
            </a:r>
          </a:p>
          <a:p>
            <a:pPr marL="800100" lvl="1" indent="-342900" eaLnBrk="1" hangingPunct="1">
              <a:lnSpc>
                <a:spcPct val="80000"/>
              </a:lnSpc>
            </a:pPr>
            <a:r>
              <a:rPr lang="en-US" altLang="ja-JP" sz="2400" b="1" smtClean="0"/>
              <a:t>1986</a:t>
            </a:r>
            <a:r>
              <a:rPr lang="ja-JP" altLang="en-US" sz="2400" b="1" smtClean="0"/>
              <a:t>年自動車部品を含む輸入機器分野追加</a:t>
            </a:r>
          </a:p>
          <a:p>
            <a:pPr marL="381000" indent="-381000" eaLnBrk="1" hangingPunct="1">
              <a:lnSpc>
                <a:spcPct val="80000"/>
              </a:lnSpc>
              <a:buFontTx/>
              <a:buAutoNum type="arabicPeriod"/>
            </a:pPr>
            <a:r>
              <a:rPr lang="ja-JP" altLang="en-US" sz="2400" b="1" smtClean="0"/>
              <a:t>日米構造協議（ＳＩＩ： </a:t>
            </a:r>
            <a:r>
              <a:rPr lang="en-US" altLang="ja-JP" sz="2400" b="1" smtClean="0"/>
              <a:t>Structural Impediments Initiative)</a:t>
            </a:r>
          </a:p>
          <a:p>
            <a:pPr marL="381000" indent="-381000" eaLnBrk="1" hangingPunct="1">
              <a:lnSpc>
                <a:spcPct val="80000"/>
              </a:lnSpc>
            </a:pPr>
            <a:r>
              <a:rPr lang="en-US" altLang="ja-JP" sz="2400" b="1" smtClean="0"/>
              <a:t>1989</a:t>
            </a:r>
            <a:r>
              <a:rPr lang="ja-JP" altLang="en-US" sz="2400" b="1" smtClean="0"/>
              <a:t>年</a:t>
            </a:r>
            <a:r>
              <a:rPr lang="en-US" altLang="ja-JP" sz="2400" b="1" smtClean="0"/>
              <a:t>5</a:t>
            </a:r>
            <a:r>
              <a:rPr lang="ja-JP" altLang="en-US" sz="2400" b="1" smtClean="0"/>
              <a:t>月ブッシュ米大統領－プラザ合意以降も日米間の貿易不均衡是正のため提案</a:t>
            </a:r>
          </a:p>
          <a:p>
            <a:pPr marL="381000" indent="-381000" eaLnBrk="1" hangingPunct="1">
              <a:lnSpc>
                <a:spcPct val="80000"/>
              </a:lnSpc>
            </a:pPr>
            <a:r>
              <a:rPr lang="ja-JP" altLang="en-US" sz="2400" b="1" smtClean="0"/>
              <a:t>貿易収支不均衡の原因→日本市場の閉鎖性</a:t>
            </a:r>
          </a:p>
          <a:p>
            <a:pPr marL="381000" indent="-381000" eaLnBrk="1" hangingPunct="1">
              <a:lnSpc>
                <a:spcPct val="80000"/>
              </a:lnSpc>
            </a:pPr>
            <a:r>
              <a:rPr lang="en-US" altLang="ja-JP" sz="2400" b="1" smtClean="0"/>
              <a:t>1990</a:t>
            </a:r>
            <a:r>
              <a:rPr lang="ja-JP" altLang="en-US" sz="2400" b="1" smtClean="0"/>
              <a:t>年</a:t>
            </a:r>
            <a:r>
              <a:rPr lang="en-US" altLang="ja-JP" sz="2400" b="1" smtClean="0"/>
              <a:t>6</a:t>
            </a:r>
            <a:r>
              <a:rPr lang="ja-JP" altLang="en-US" sz="2400" b="1" smtClean="0"/>
              <a:t>月最終報告</a:t>
            </a:r>
          </a:p>
          <a:p>
            <a:pPr marL="381000" indent="-381000" eaLnBrk="1" hangingPunct="1">
              <a:lnSpc>
                <a:spcPct val="80000"/>
              </a:lnSpc>
            </a:pPr>
            <a:r>
              <a:rPr lang="ja-JP" altLang="en-US" sz="2400" b="1" smtClean="0"/>
              <a:t>日本への改善施策：公共投資、土地利用、流通、排他的取引慣行</a:t>
            </a:r>
          </a:p>
          <a:p>
            <a:pPr marL="381000" indent="-381000" eaLnBrk="1" hangingPunct="1">
              <a:lnSpc>
                <a:spcPct val="80000"/>
              </a:lnSpc>
            </a:pPr>
            <a:r>
              <a:rPr lang="ja-JP" altLang="en-US" sz="2400" b="1" smtClean="0"/>
              <a:t>→大店法が改正（米国玩具店トイザらス参入）、販社への店頭価格拘束の排除勧告、農地の宅地並課税</a:t>
            </a:r>
          </a:p>
          <a:p>
            <a:pPr marL="381000" indent="-381000" eaLnBrk="1" hangingPunct="1">
              <a:lnSpc>
                <a:spcPct val="80000"/>
              </a:lnSpc>
            </a:pPr>
            <a:r>
              <a:rPr lang="ja-JP" altLang="en-US" sz="2400" b="1" smtClean="0"/>
              <a:t>→包括経済協議：分野別交渉、数値目標－</a:t>
            </a:r>
            <a:r>
              <a:rPr lang="en-US" altLang="ja-JP" sz="2400" b="1" smtClean="0"/>
              <a:t>1994</a:t>
            </a:r>
            <a:r>
              <a:rPr lang="ja-JP" altLang="en-US" sz="2400" b="1" smtClean="0"/>
              <a:t>年政府調達、保険、板ガラスの分野で合意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42938" y="428625"/>
            <a:ext cx="7772400" cy="1143000"/>
          </a:xfrm>
        </p:spPr>
        <p:txBody>
          <a:bodyPr/>
          <a:lstStyle/>
          <a:p>
            <a:pPr eaLnBrk="1" hangingPunct="1"/>
            <a:r>
              <a:rPr lang="ja-JP" altLang="en-US" sz="4000" smtClean="0"/>
              <a:t>米包括貿易法スーパー</a:t>
            </a:r>
            <a:r>
              <a:rPr lang="en-US" altLang="ja-JP" sz="4000" smtClean="0"/>
              <a:t>301</a:t>
            </a:r>
            <a:r>
              <a:rPr lang="ja-JP" altLang="en-US" sz="4000" smtClean="0"/>
              <a:t>条</a:t>
            </a:r>
            <a:br>
              <a:rPr lang="ja-JP" altLang="en-US" sz="4000" smtClean="0"/>
            </a:br>
            <a:r>
              <a:rPr lang="ja-JP" altLang="en-US" sz="3200" smtClean="0"/>
              <a:t>（不公正貿易国および行為の特定・制裁）</a:t>
            </a:r>
            <a:endParaRPr lang="ja-JP" altLang="en-US" sz="3600" smtClean="0"/>
          </a:p>
        </p:txBody>
      </p:sp>
      <p:sp>
        <p:nvSpPr>
          <p:cNvPr id="50179" name="Rectangle 3"/>
          <p:cNvSpPr>
            <a:spLocks noGrp="1" noChangeArrowheads="1"/>
          </p:cNvSpPr>
          <p:nvPr>
            <p:ph type="body" idx="1"/>
          </p:nvPr>
        </p:nvSpPr>
        <p:spPr>
          <a:xfrm>
            <a:off x="457200" y="1600200"/>
            <a:ext cx="8229600" cy="4852988"/>
          </a:xfrm>
          <a:ln>
            <a:solidFill>
              <a:schemeClr val="tx2"/>
            </a:solidFill>
            <a:miter lim="800000"/>
            <a:headEnd/>
            <a:tailEnd/>
          </a:ln>
        </p:spPr>
        <p:txBody>
          <a:bodyPr/>
          <a:lstStyle/>
          <a:p>
            <a:pPr eaLnBrk="1" hangingPunct="1">
              <a:lnSpc>
                <a:spcPct val="90000"/>
              </a:lnSpc>
            </a:pPr>
            <a:r>
              <a:rPr lang="en-US" altLang="ja-JP" sz="2400" smtClean="0"/>
              <a:t>1999</a:t>
            </a:r>
            <a:r>
              <a:rPr lang="ja-JP" altLang="en-US" sz="2400" smtClean="0"/>
              <a:t>年１月復活</a:t>
            </a:r>
          </a:p>
          <a:p>
            <a:pPr eaLnBrk="1" hangingPunct="1">
              <a:lnSpc>
                <a:spcPct val="90000"/>
              </a:lnSpc>
            </a:pPr>
            <a:r>
              <a:rPr lang="ja-JP" altLang="en-US" sz="2400" smtClean="0"/>
              <a:t>（内容）米国産品の市場参入を妨げている相手国の障壁や慣行を特定して、一定期間の交渉を経ても改善に応じなかった場合に、相手国からの輸入品に高い関税を課すなどの報復措置を発動するというものである。</a:t>
            </a:r>
          </a:p>
          <a:p>
            <a:pPr eaLnBrk="1" hangingPunct="1">
              <a:lnSpc>
                <a:spcPct val="90000"/>
              </a:lnSpc>
            </a:pPr>
            <a:r>
              <a:rPr lang="ja-JP" altLang="en-US" sz="2400" smtClean="0"/>
              <a:t>（背景）</a:t>
            </a:r>
            <a:r>
              <a:rPr lang="en-US" altLang="ja-JP" sz="2400" smtClean="0"/>
              <a:t>1998</a:t>
            </a:r>
            <a:r>
              <a:rPr lang="ja-JP" altLang="en-US" sz="2400" smtClean="0"/>
              <a:t>年、米国は過去最高の貿易赤字を更新。それに対して、日本は過去最高の貿易黒字を記録。輸出攻勢をかける日本に対して、市場開放圧力をかけようとする米政府の思惑。</a:t>
            </a:r>
          </a:p>
          <a:p>
            <a:pPr eaLnBrk="1" hangingPunct="1">
              <a:lnSpc>
                <a:spcPct val="90000"/>
              </a:lnSpc>
            </a:pPr>
            <a:r>
              <a:rPr lang="ja-JP" altLang="en-US" sz="2400" smtClean="0"/>
              <a:t>（課題）スーパー</a:t>
            </a:r>
            <a:r>
              <a:rPr lang="en-US" altLang="ja-JP" sz="2400" smtClean="0"/>
              <a:t>301</a:t>
            </a:r>
            <a:r>
              <a:rPr lang="ja-JP" altLang="en-US" sz="2400" smtClean="0"/>
              <a:t>条の復活は、貿易赤字解消に対する米政府の強い姿勢を示すものである。しかし、ＷＴＯルール違反との国際的批判があり、実際に報復措置を発動する可能性は低いとの見方もある。</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ja-JP" altLang="en-US" smtClean="0"/>
              <a:t>現在の貿易摩擦</a:t>
            </a:r>
          </a:p>
        </p:txBody>
      </p:sp>
      <p:sp>
        <p:nvSpPr>
          <p:cNvPr id="29699" name="Rectangle 3"/>
          <p:cNvSpPr>
            <a:spLocks noGrp="1" noChangeArrowheads="1"/>
          </p:cNvSpPr>
          <p:nvPr>
            <p:ph type="body" idx="1"/>
          </p:nvPr>
        </p:nvSpPr>
        <p:spPr>
          <a:xfrm>
            <a:off x="357188" y="2071688"/>
            <a:ext cx="8129587" cy="4114800"/>
          </a:xfrm>
        </p:spPr>
        <p:txBody>
          <a:bodyPr/>
          <a:lstStyle/>
          <a:p>
            <a:pPr marL="514350" indent="-514350">
              <a:buFont typeface="+mj-ea"/>
              <a:buAutoNum type="circleNumDbPlain"/>
              <a:defRPr/>
            </a:pPr>
            <a:r>
              <a:rPr lang="ja-JP" altLang="en-US" dirty="0" smtClean="0"/>
              <a:t>セーフガード</a:t>
            </a:r>
          </a:p>
          <a:p>
            <a:pPr marL="514350" indent="-514350">
              <a:buFont typeface="+mj-ea"/>
              <a:buAutoNum type="circleNumDbPlain"/>
              <a:defRPr/>
            </a:pPr>
            <a:r>
              <a:rPr lang="ja-JP" altLang="en-US" dirty="0" smtClean="0"/>
              <a:t>アンチダンピング。</a:t>
            </a:r>
          </a:p>
          <a:p>
            <a:pPr marL="514350" indent="-514350">
              <a:buFont typeface="+mj-ea"/>
              <a:buAutoNum type="circleNumDbPlain"/>
              <a:defRPr/>
            </a:pPr>
            <a:r>
              <a:rPr lang="ja-JP" altLang="en-US" dirty="0" smtClean="0"/>
              <a:t>知的財産権</a:t>
            </a:r>
          </a:p>
          <a:p>
            <a:pPr marL="514350" indent="-514350">
              <a:buFont typeface="+mj-ea"/>
              <a:buAutoNum type="circleNumDbPlain"/>
              <a:defRPr/>
            </a:pPr>
            <a:r>
              <a:rPr lang="ja-JP" altLang="en-US" dirty="0" smtClean="0"/>
              <a:t>米国の貿易赤字－米中、日米間貿易</a:t>
            </a:r>
          </a:p>
          <a:p>
            <a:pPr marL="514350" indent="-514350">
              <a:buFont typeface="+mj-ea"/>
              <a:buAutoNum type="circleNumDbPlain"/>
              <a:defRPr/>
            </a:pPr>
            <a:r>
              <a:rPr lang="ja-JP" altLang="en-US" dirty="0" smtClean="0"/>
              <a:t>サブプライムショックによる保護主義の懸念</a:t>
            </a:r>
            <a:endParaRPr lang="en-US" altLang="ja-JP" dirty="0" smtClean="0"/>
          </a:p>
          <a:p>
            <a:pPr marL="514350" indent="-514350">
              <a:buFont typeface="+mj-ea"/>
              <a:buAutoNum type="circleNumDbPlain"/>
              <a:defRPr/>
            </a:pPr>
            <a:r>
              <a:rPr lang="ja-JP" altLang="en-US" dirty="0" smtClean="0"/>
              <a:t>不公正貿易白書</a:t>
            </a:r>
            <a:r>
              <a:rPr lang="en-US" altLang="ja-JP" dirty="0" smtClean="0"/>
              <a:t>2010</a:t>
            </a:r>
            <a:r>
              <a:rPr lang="ja-JP" altLang="en-US" dirty="0" smtClean="0"/>
              <a:t>年版方針</a:t>
            </a:r>
          </a:p>
          <a:p>
            <a:pPr>
              <a:defRPr/>
            </a:pPr>
            <a:endParaRPr lang="ja-JP" alt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p:txBody>
          <a:bodyPr/>
          <a:lstStyle/>
          <a:p>
            <a:r>
              <a:rPr lang="ja-JP" altLang="en-US" smtClean="0"/>
              <a:t>アンチダンピング</a:t>
            </a:r>
            <a:br>
              <a:rPr lang="ja-JP" altLang="en-US" smtClean="0"/>
            </a:br>
            <a:r>
              <a:rPr lang="ja-JP" altLang="en-US" smtClean="0"/>
              <a:t>ゼロイング</a:t>
            </a:r>
          </a:p>
        </p:txBody>
      </p:sp>
      <p:sp>
        <p:nvSpPr>
          <p:cNvPr id="3" name="コンテンツ プレースホルダ 2"/>
          <p:cNvSpPr>
            <a:spLocks noGrp="1"/>
          </p:cNvSpPr>
          <p:nvPr>
            <p:ph idx="1"/>
          </p:nvPr>
        </p:nvSpPr>
        <p:spPr>
          <a:xfrm>
            <a:off x="571500" y="1981200"/>
            <a:ext cx="8143875" cy="4591050"/>
          </a:xfrm>
        </p:spPr>
        <p:txBody>
          <a:bodyPr>
            <a:normAutofit fontScale="92500" lnSpcReduction="20000"/>
          </a:bodyPr>
          <a:lstStyle/>
          <a:p>
            <a:pPr marL="0" indent="0">
              <a:buFontTx/>
              <a:buNone/>
              <a:defRPr/>
            </a:pPr>
            <a:r>
              <a:rPr lang="ja-JP" altLang="en-US" dirty="0" smtClean="0"/>
              <a:t>　アンチダンピングの調査の際、輸出価格と輸出国の国内価格等の正常価格とを比較するが、米国は、従来より１年間の平均のダンピング・マージンを計算する際に、輸出価格が正常価格よりも高い場合（＝ダンピング・マージンがマイナス）の価格差を「マイナス」ではなく「ゼロ」とみなすことで税率を不当に高くする方法をしている。これをゼロイングという。</a:t>
            </a:r>
            <a:endParaRPr lang="en-US" altLang="ja-JP" dirty="0" smtClean="0"/>
          </a:p>
          <a:p>
            <a:pPr marL="0" indent="0">
              <a:buFontTx/>
              <a:buNone/>
              <a:defRPr/>
            </a:pPr>
            <a:r>
              <a:rPr lang="ja-JP" altLang="en-US" dirty="0" smtClean="0"/>
              <a:t>　常の合算に比べマージンが大きく評価されるため、反ダンピング関税において輸出国の不利となる。</a:t>
            </a:r>
            <a:r>
              <a:rPr lang="en-US" dirty="0" smtClean="0"/>
              <a:t>WTO</a:t>
            </a:r>
            <a:r>
              <a:rPr lang="ja-JP" altLang="en-US" dirty="0" smtClean="0"/>
              <a:t>では、米国は敗訴している。</a:t>
            </a:r>
          </a:p>
          <a:p>
            <a:pPr>
              <a:defRPr/>
            </a:pPr>
            <a:endParaRPr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60350"/>
            <a:ext cx="7772400" cy="1143000"/>
          </a:xfrm>
        </p:spPr>
        <p:txBody>
          <a:bodyPr/>
          <a:lstStyle/>
          <a:p>
            <a:pPr eaLnBrk="1" hangingPunct="1"/>
            <a:r>
              <a:rPr lang="ja-JP" altLang="en-US" sz="3600" smtClean="0"/>
              <a:t>関税の効果①（</a:t>
            </a:r>
            <a:r>
              <a:rPr lang="en-US" altLang="ja-JP" sz="3600" smtClean="0"/>
              <a:t>X</a:t>
            </a:r>
            <a:r>
              <a:rPr lang="ja-JP" altLang="en-US" sz="3600" smtClean="0"/>
              <a:t>財を事例にして）</a:t>
            </a:r>
          </a:p>
        </p:txBody>
      </p:sp>
      <p:sp>
        <p:nvSpPr>
          <p:cNvPr id="24579" name="Rectangle 41"/>
          <p:cNvSpPr>
            <a:spLocks noGrp="1" noChangeArrowheads="1"/>
          </p:cNvSpPr>
          <p:nvPr>
            <p:ph type="body" idx="1"/>
          </p:nvPr>
        </p:nvSpPr>
        <p:spPr>
          <a:xfrm>
            <a:off x="468313" y="1371600"/>
            <a:ext cx="7772400" cy="4114800"/>
          </a:xfrm>
        </p:spPr>
        <p:txBody>
          <a:bodyPr/>
          <a:lstStyle/>
          <a:p>
            <a:pPr eaLnBrk="1" hangingPunct="1"/>
            <a:endParaRPr lang="ja-JP" altLang="ja-JP" smtClean="0"/>
          </a:p>
        </p:txBody>
      </p:sp>
      <p:sp>
        <p:nvSpPr>
          <p:cNvPr id="24580" name="Line 3"/>
          <p:cNvSpPr>
            <a:spLocks noChangeShapeType="1"/>
          </p:cNvSpPr>
          <p:nvPr/>
        </p:nvSpPr>
        <p:spPr bwMode="auto">
          <a:xfrm>
            <a:off x="2667000" y="5715000"/>
            <a:ext cx="518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4581" name="Text Box 4"/>
          <p:cNvSpPr txBox="1">
            <a:spLocks noChangeArrowheads="1"/>
          </p:cNvSpPr>
          <p:nvPr/>
        </p:nvSpPr>
        <p:spPr bwMode="auto">
          <a:xfrm>
            <a:off x="7908925" y="5908675"/>
            <a:ext cx="101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latin typeface="Times New Roman" pitchFamily="18" charset="0"/>
              </a:rPr>
              <a:t>X</a:t>
            </a:r>
            <a:r>
              <a:rPr lang="ja-JP" altLang="en-US" sz="2400">
                <a:latin typeface="Times New Roman" pitchFamily="18" charset="0"/>
              </a:rPr>
              <a:t>財量</a:t>
            </a:r>
          </a:p>
        </p:txBody>
      </p:sp>
      <p:sp>
        <p:nvSpPr>
          <p:cNvPr id="24582" name="Line 5"/>
          <p:cNvSpPr>
            <a:spLocks noChangeShapeType="1"/>
          </p:cNvSpPr>
          <p:nvPr/>
        </p:nvSpPr>
        <p:spPr bwMode="auto">
          <a:xfrm flipV="1">
            <a:off x="2667000" y="1524000"/>
            <a:ext cx="0" cy="419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4583" name="Text Box 6"/>
          <p:cNvSpPr txBox="1">
            <a:spLocks noChangeArrowheads="1"/>
          </p:cNvSpPr>
          <p:nvPr/>
        </p:nvSpPr>
        <p:spPr bwMode="auto">
          <a:xfrm>
            <a:off x="2387600" y="5661025"/>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latin typeface="Times New Roman" pitchFamily="18" charset="0"/>
              </a:rPr>
              <a:t>０</a:t>
            </a:r>
          </a:p>
        </p:txBody>
      </p:sp>
      <p:sp>
        <p:nvSpPr>
          <p:cNvPr id="22535" name="Line 7"/>
          <p:cNvSpPr>
            <a:spLocks noChangeShapeType="1"/>
          </p:cNvSpPr>
          <p:nvPr/>
        </p:nvSpPr>
        <p:spPr bwMode="auto">
          <a:xfrm flipV="1">
            <a:off x="2667000" y="2133600"/>
            <a:ext cx="4114800" cy="2667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4585" name="Text Box 8"/>
          <p:cNvSpPr txBox="1">
            <a:spLocks noChangeArrowheads="1"/>
          </p:cNvSpPr>
          <p:nvPr/>
        </p:nvSpPr>
        <p:spPr bwMode="auto">
          <a:xfrm>
            <a:off x="7070725" y="2022475"/>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latin typeface="Times New Roman" pitchFamily="18" charset="0"/>
              </a:rPr>
              <a:t>Sx</a:t>
            </a:r>
          </a:p>
        </p:txBody>
      </p:sp>
      <p:sp>
        <p:nvSpPr>
          <p:cNvPr id="22537" name="Line 9"/>
          <p:cNvSpPr>
            <a:spLocks noChangeShapeType="1"/>
          </p:cNvSpPr>
          <p:nvPr/>
        </p:nvSpPr>
        <p:spPr bwMode="auto">
          <a:xfrm>
            <a:off x="2667000" y="1828800"/>
            <a:ext cx="4038600" cy="2667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2538" name="Text Box 10"/>
          <p:cNvSpPr txBox="1">
            <a:spLocks noChangeArrowheads="1"/>
          </p:cNvSpPr>
          <p:nvPr/>
        </p:nvSpPr>
        <p:spPr bwMode="auto">
          <a:xfrm>
            <a:off x="7070725" y="4384675"/>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latin typeface="Times New Roman" pitchFamily="18" charset="0"/>
              </a:rPr>
              <a:t>Dx</a:t>
            </a:r>
          </a:p>
        </p:txBody>
      </p:sp>
      <p:sp>
        <p:nvSpPr>
          <p:cNvPr id="24588" name="Text Box 11"/>
          <p:cNvSpPr txBox="1">
            <a:spLocks noChangeArrowheads="1"/>
          </p:cNvSpPr>
          <p:nvPr/>
        </p:nvSpPr>
        <p:spPr bwMode="auto">
          <a:xfrm>
            <a:off x="1258888" y="1700213"/>
            <a:ext cx="5492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latin typeface="Times New Roman" pitchFamily="18" charset="0"/>
              </a:rPr>
              <a:t>Ｘ財価格</a:t>
            </a:r>
          </a:p>
        </p:txBody>
      </p:sp>
      <p:sp>
        <p:nvSpPr>
          <p:cNvPr id="22540" name="Text Box 12"/>
          <p:cNvSpPr txBox="1">
            <a:spLocks noChangeArrowheads="1"/>
          </p:cNvSpPr>
          <p:nvPr/>
        </p:nvSpPr>
        <p:spPr bwMode="auto">
          <a:xfrm>
            <a:off x="2193925" y="49180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latin typeface="Times New Roman" pitchFamily="18" charset="0"/>
              </a:rPr>
              <a:t>K</a:t>
            </a:r>
          </a:p>
        </p:txBody>
      </p:sp>
      <p:sp>
        <p:nvSpPr>
          <p:cNvPr id="22541" name="Text Box 13"/>
          <p:cNvSpPr txBox="1">
            <a:spLocks noChangeArrowheads="1"/>
          </p:cNvSpPr>
          <p:nvPr/>
        </p:nvSpPr>
        <p:spPr bwMode="auto">
          <a:xfrm>
            <a:off x="2133600" y="17526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latin typeface="Times New Roman" pitchFamily="18" charset="0"/>
              </a:rPr>
              <a:t>L</a:t>
            </a:r>
          </a:p>
        </p:txBody>
      </p:sp>
      <p:sp>
        <p:nvSpPr>
          <p:cNvPr id="22542" name="Line 14"/>
          <p:cNvSpPr>
            <a:spLocks noChangeShapeType="1"/>
          </p:cNvSpPr>
          <p:nvPr/>
        </p:nvSpPr>
        <p:spPr bwMode="auto">
          <a:xfrm>
            <a:off x="2667000" y="4267200"/>
            <a:ext cx="4876800" cy="0"/>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2543" name="Text Box 15"/>
          <p:cNvSpPr txBox="1">
            <a:spLocks noChangeArrowheads="1"/>
          </p:cNvSpPr>
          <p:nvPr/>
        </p:nvSpPr>
        <p:spPr bwMode="auto">
          <a:xfrm>
            <a:off x="1965325" y="407987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solidFill>
                  <a:srgbClr val="33CC33"/>
                </a:solidFill>
                <a:latin typeface="Times New Roman" pitchFamily="18" charset="0"/>
              </a:rPr>
              <a:t>P</a:t>
            </a:r>
          </a:p>
        </p:txBody>
      </p:sp>
      <p:sp>
        <p:nvSpPr>
          <p:cNvPr id="22544" name="Text Box 16"/>
          <p:cNvSpPr txBox="1">
            <a:spLocks noChangeArrowheads="1"/>
          </p:cNvSpPr>
          <p:nvPr/>
        </p:nvSpPr>
        <p:spPr bwMode="auto">
          <a:xfrm>
            <a:off x="7756525" y="407987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solidFill>
                  <a:srgbClr val="33CC33"/>
                </a:solidFill>
                <a:latin typeface="Times New Roman" pitchFamily="18" charset="0"/>
              </a:rPr>
              <a:t>P</a:t>
            </a:r>
          </a:p>
        </p:txBody>
      </p:sp>
      <p:sp>
        <p:nvSpPr>
          <p:cNvPr id="22545" name="Line 17"/>
          <p:cNvSpPr>
            <a:spLocks noChangeShapeType="1"/>
          </p:cNvSpPr>
          <p:nvPr/>
        </p:nvSpPr>
        <p:spPr bwMode="auto">
          <a:xfrm flipV="1">
            <a:off x="2667000" y="3810000"/>
            <a:ext cx="4572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2546" name="Text Box 18"/>
          <p:cNvSpPr txBox="1">
            <a:spLocks noChangeArrowheads="1"/>
          </p:cNvSpPr>
          <p:nvPr/>
        </p:nvSpPr>
        <p:spPr bwMode="auto">
          <a:xfrm>
            <a:off x="1508125" y="3622675"/>
            <a:ext cx="62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solidFill>
                  <a:srgbClr val="FF0000"/>
                </a:solidFill>
                <a:latin typeface="Times New Roman" pitchFamily="18" charset="0"/>
              </a:rPr>
              <a:t>P+</a:t>
            </a:r>
            <a:r>
              <a:rPr lang="ja-JP" altLang="en-US" sz="2400">
                <a:solidFill>
                  <a:srgbClr val="FF0000"/>
                </a:solidFill>
                <a:latin typeface="Times New Roman" pitchFamily="18" charset="0"/>
              </a:rPr>
              <a:t>ｔ</a:t>
            </a:r>
          </a:p>
        </p:txBody>
      </p:sp>
      <p:sp>
        <p:nvSpPr>
          <p:cNvPr id="22548" name="Line 20"/>
          <p:cNvSpPr>
            <a:spLocks noChangeShapeType="1"/>
          </p:cNvSpPr>
          <p:nvPr/>
        </p:nvSpPr>
        <p:spPr bwMode="auto">
          <a:xfrm flipV="1">
            <a:off x="2667000" y="3352800"/>
            <a:ext cx="220980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2549" name="Text Box 21"/>
          <p:cNvSpPr txBox="1">
            <a:spLocks noChangeArrowheads="1"/>
          </p:cNvSpPr>
          <p:nvPr/>
        </p:nvSpPr>
        <p:spPr bwMode="auto">
          <a:xfrm>
            <a:off x="2041525" y="30892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latin typeface="Times New Roman" pitchFamily="18" charset="0"/>
              </a:rPr>
              <a:t>H</a:t>
            </a:r>
          </a:p>
        </p:txBody>
      </p:sp>
      <p:sp>
        <p:nvSpPr>
          <p:cNvPr id="22550" name="Line 22"/>
          <p:cNvSpPr>
            <a:spLocks noChangeShapeType="1"/>
          </p:cNvSpPr>
          <p:nvPr/>
        </p:nvSpPr>
        <p:spPr bwMode="auto">
          <a:xfrm>
            <a:off x="3505200" y="4267200"/>
            <a:ext cx="0" cy="14478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2551" name="Text Box 23"/>
          <p:cNvSpPr txBox="1">
            <a:spLocks noChangeArrowheads="1"/>
          </p:cNvSpPr>
          <p:nvPr/>
        </p:nvSpPr>
        <p:spPr bwMode="auto">
          <a:xfrm>
            <a:off x="3260725" y="3775075"/>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latin typeface="Times New Roman" pitchFamily="18" charset="0"/>
              </a:rPr>
              <a:t>J</a:t>
            </a:r>
          </a:p>
        </p:txBody>
      </p:sp>
      <p:sp>
        <p:nvSpPr>
          <p:cNvPr id="22552" name="Text Box 24"/>
          <p:cNvSpPr txBox="1">
            <a:spLocks noChangeArrowheads="1"/>
          </p:cNvSpPr>
          <p:nvPr/>
        </p:nvSpPr>
        <p:spPr bwMode="auto">
          <a:xfrm>
            <a:off x="3302000" y="566102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latin typeface="Times New Roman" pitchFamily="18" charset="0"/>
              </a:rPr>
              <a:t>A</a:t>
            </a:r>
          </a:p>
        </p:txBody>
      </p:sp>
      <p:sp>
        <p:nvSpPr>
          <p:cNvPr id="22553" name="Line 25"/>
          <p:cNvSpPr>
            <a:spLocks noChangeShapeType="1"/>
          </p:cNvSpPr>
          <p:nvPr/>
        </p:nvSpPr>
        <p:spPr bwMode="auto">
          <a:xfrm>
            <a:off x="4267200" y="3810000"/>
            <a:ext cx="0" cy="19050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2554" name="Text Box 26"/>
          <p:cNvSpPr txBox="1">
            <a:spLocks noChangeArrowheads="1"/>
          </p:cNvSpPr>
          <p:nvPr/>
        </p:nvSpPr>
        <p:spPr bwMode="auto">
          <a:xfrm>
            <a:off x="4140200" y="5661025"/>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latin typeface="Times New Roman" pitchFamily="18" charset="0"/>
              </a:rPr>
              <a:t>A’</a:t>
            </a:r>
          </a:p>
        </p:txBody>
      </p:sp>
      <p:sp>
        <p:nvSpPr>
          <p:cNvPr id="22555" name="Text Box 27"/>
          <p:cNvSpPr txBox="1">
            <a:spLocks noChangeArrowheads="1"/>
          </p:cNvSpPr>
          <p:nvPr/>
        </p:nvSpPr>
        <p:spPr bwMode="auto">
          <a:xfrm>
            <a:off x="3870325" y="3317875"/>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latin typeface="Times New Roman" pitchFamily="18" charset="0"/>
              </a:rPr>
              <a:t>M</a:t>
            </a:r>
          </a:p>
        </p:txBody>
      </p:sp>
      <p:sp>
        <p:nvSpPr>
          <p:cNvPr id="22556" name="Text Box 28"/>
          <p:cNvSpPr txBox="1">
            <a:spLocks noChangeArrowheads="1"/>
          </p:cNvSpPr>
          <p:nvPr/>
        </p:nvSpPr>
        <p:spPr bwMode="auto">
          <a:xfrm>
            <a:off x="4251325" y="43084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latin typeface="Times New Roman" pitchFamily="18" charset="0"/>
              </a:rPr>
              <a:t>N</a:t>
            </a:r>
          </a:p>
        </p:txBody>
      </p:sp>
      <p:sp>
        <p:nvSpPr>
          <p:cNvPr id="22557" name="Line 29"/>
          <p:cNvSpPr>
            <a:spLocks noChangeShapeType="1"/>
          </p:cNvSpPr>
          <p:nvPr/>
        </p:nvSpPr>
        <p:spPr bwMode="auto">
          <a:xfrm>
            <a:off x="5638800" y="3810000"/>
            <a:ext cx="0" cy="19050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2558" name="Text Box 30"/>
          <p:cNvSpPr txBox="1">
            <a:spLocks noChangeArrowheads="1"/>
          </p:cNvSpPr>
          <p:nvPr/>
        </p:nvSpPr>
        <p:spPr bwMode="auto">
          <a:xfrm>
            <a:off x="5622925" y="33178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latin typeface="Times New Roman" pitchFamily="18" charset="0"/>
              </a:rPr>
              <a:t>U</a:t>
            </a:r>
          </a:p>
        </p:txBody>
      </p:sp>
      <p:sp>
        <p:nvSpPr>
          <p:cNvPr id="22559" name="Line 31"/>
          <p:cNvSpPr>
            <a:spLocks noChangeShapeType="1"/>
          </p:cNvSpPr>
          <p:nvPr/>
        </p:nvSpPr>
        <p:spPr bwMode="auto">
          <a:xfrm>
            <a:off x="6400800" y="4267200"/>
            <a:ext cx="0" cy="14478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22560" name="Text Box 32"/>
          <p:cNvSpPr txBox="1">
            <a:spLocks noChangeArrowheads="1"/>
          </p:cNvSpPr>
          <p:nvPr/>
        </p:nvSpPr>
        <p:spPr bwMode="auto">
          <a:xfrm>
            <a:off x="6197600" y="566102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latin typeface="Times New Roman" pitchFamily="18" charset="0"/>
              </a:rPr>
              <a:t>B</a:t>
            </a:r>
          </a:p>
        </p:txBody>
      </p:sp>
      <p:sp>
        <p:nvSpPr>
          <p:cNvPr id="22561" name="Text Box 33"/>
          <p:cNvSpPr txBox="1">
            <a:spLocks noChangeArrowheads="1"/>
          </p:cNvSpPr>
          <p:nvPr/>
        </p:nvSpPr>
        <p:spPr bwMode="auto">
          <a:xfrm>
            <a:off x="5527675" y="56610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latin typeface="Times New Roman" pitchFamily="18" charset="0"/>
              </a:rPr>
              <a:t>B’</a:t>
            </a:r>
          </a:p>
        </p:txBody>
      </p:sp>
      <p:sp>
        <p:nvSpPr>
          <p:cNvPr id="22562" name="Text Box 34"/>
          <p:cNvSpPr txBox="1">
            <a:spLocks noChangeArrowheads="1"/>
          </p:cNvSpPr>
          <p:nvPr/>
        </p:nvSpPr>
        <p:spPr bwMode="auto">
          <a:xfrm>
            <a:off x="6384925" y="38512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latin typeface="Times New Roman" pitchFamily="18" charset="0"/>
              </a:rPr>
              <a:t>G</a:t>
            </a:r>
          </a:p>
        </p:txBody>
      </p:sp>
      <p:sp>
        <p:nvSpPr>
          <p:cNvPr id="22563" name="Text Box 35"/>
          <p:cNvSpPr txBox="1">
            <a:spLocks noChangeArrowheads="1"/>
          </p:cNvSpPr>
          <p:nvPr/>
        </p:nvSpPr>
        <p:spPr bwMode="auto">
          <a:xfrm>
            <a:off x="441325" y="6110288"/>
            <a:ext cx="7004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Times New Roman" pitchFamily="18" charset="0"/>
              </a:rPr>
              <a:t>関税ｔにより、</a:t>
            </a:r>
            <a:r>
              <a:rPr lang="en-US" altLang="ja-JP" sz="2000">
                <a:latin typeface="Times New Roman" pitchFamily="18" charset="0"/>
              </a:rPr>
              <a:t>AA‘</a:t>
            </a:r>
            <a:r>
              <a:rPr lang="ja-JP" altLang="en-US" sz="2000">
                <a:latin typeface="Times New Roman" pitchFamily="18" charset="0"/>
              </a:rPr>
              <a:t>だけ生産量が増加し，</a:t>
            </a:r>
            <a:r>
              <a:rPr lang="en-US" altLang="ja-JP" sz="2000">
                <a:latin typeface="Times New Roman" pitchFamily="18" charset="0"/>
              </a:rPr>
              <a:t>BB’</a:t>
            </a:r>
            <a:r>
              <a:rPr lang="ja-JP" altLang="en-US" sz="2000">
                <a:latin typeface="Times New Roman" pitchFamily="18" charset="0"/>
              </a:rPr>
              <a:t>だけ消費量が減少</a:t>
            </a:r>
          </a:p>
          <a:p>
            <a:pPr eaLnBrk="1" hangingPunct="1"/>
            <a:r>
              <a:rPr lang="ja-JP" altLang="en-US" sz="2000">
                <a:latin typeface="Times New Roman" pitchFamily="18" charset="0"/>
              </a:rPr>
              <a:t>し、政府収入は</a:t>
            </a:r>
            <a:r>
              <a:rPr lang="en-US" altLang="ja-JP" sz="2000">
                <a:latin typeface="Times New Roman" pitchFamily="18" charset="0"/>
              </a:rPr>
              <a:t>MNQU</a:t>
            </a:r>
            <a:r>
              <a:rPr lang="ja-JP" altLang="en-US" sz="2000">
                <a:latin typeface="Times New Roman" pitchFamily="18" charset="0"/>
              </a:rPr>
              <a:t>プラス，厚生損失は</a:t>
            </a:r>
            <a:r>
              <a:rPr lang="en-US" altLang="ja-JP" sz="2000">
                <a:latin typeface="Times New Roman" pitchFamily="18" charset="0"/>
              </a:rPr>
              <a:t>MNJ+GUQ</a:t>
            </a:r>
            <a:r>
              <a:rPr lang="ja-JP" altLang="en-US" sz="2000">
                <a:latin typeface="Times New Roman" pitchFamily="18" charset="0"/>
              </a:rPr>
              <a:t>マイナス</a:t>
            </a:r>
            <a:r>
              <a:rPr lang="ja-JP" altLang="en-US" sz="2400">
                <a:latin typeface="Times New Roman" pitchFamily="18" charset="0"/>
              </a:rPr>
              <a:t>。</a:t>
            </a:r>
          </a:p>
        </p:txBody>
      </p:sp>
      <p:sp>
        <p:nvSpPr>
          <p:cNvPr id="22565" name="Text Box 37"/>
          <p:cNvSpPr txBox="1">
            <a:spLocks noChangeArrowheads="1"/>
          </p:cNvSpPr>
          <p:nvPr/>
        </p:nvSpPr>
        <p:spPr bwMode="auto">
          <a:xfrm>
            <a:off x="5089525" y="4287838"/>
            <a:ext cx="43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latin typeface="Times New Roman" pitchFamily="18" charset="0"/>
              </a:rPr>
              <a:t>Ｑ</a:t>
            </a:r>
          </a:p>
        </p:txBody>
      </p:sp>
      <p:sp>
        <p:nvSpPr>
          <p:cNvPr id="22566" name="Rectangle 38"/>
          <p:cNvSpPr>
            <a:spLocks noChangeArrowheads="1"/>
          </p:cNvSpPr>
          <p:nvPr/>
        </p:nvSpPr>
        <p:spPr bwMode="auto">
          <a:xfrm>
            <a:off x="4284663" y="3789363"/>
            <a:ext cx="1366837" cy="503237"/>
          </a:xfrm>
          <a:prstGeom prst="rect">
            <a:avLst/>
          </a:prstGeom>
          <a:solidFill>
            <a:srgbClr val="FF3300">
              <a:alpha val="30196"/>
            </a:srgbClr>
          </a:solidFill>
          <a:ln w="9525">
            <a:solidFill>
              <a:schemeClr val="tx1"/>
            </a:solidFill>
            <a:miter lim="800000"/>
            <a:headEnd/>
            <a:tailEnd/>
          </a:ln>
        </p:spPr>
        <p:txBody>
          <a:bodyPr wrap="none" anchor="ctr"/>
          <a:lstStyle/>
          <a:p>
            <a:endParaRPr lang="ja-JP" altLang="en-US"/>
          </a:p>
        </p:txBody>
      </p:sp>
      <p:sp>
        <p:nvSpPr>
          <p:cNvPr id="22567" name="AutoShape 39"/>
          <p:cNvSpPr>
            <a:spLocks noChangeArrowheads="1"/>
          </p:cNvSpPr>
          <p:nvPr/>
        </p:nvSpPr>
        <p:spPr bwMode="auto">
          <a:xfrm>
            <a:off x="5651500" y="3789363"/>
            <a:ext cx="720725" cy="503237"/>
          </a:xfrm>
          <a:prstGeom prst="rtTriangle">
            <a:avLst/>
          </a:prstGeom>
          <a:solidFill>
            <a:srgbClr val="66FFFF">
              <a:alpha val="34117"/>
            </a:srgbClr>
          </a:solidFill>
          <a:ln w="9525">
            <a:solidFill>
              <a:schemeClr val="tx1"/>
            </a:solidFill>
            <a:miter lim="800000"/>
            <a:headEnd/>
            <a:tailEnd/>
          </a:ln>
        </p:spPr>
        <p:txBody>
          <a:bodyPr wrap="none" anchor="ctr"/>
          <a:lstStyle/>
          <a:p>
            <a:endParaRPr lang="ja-JP" altLang="en-US"/>
          </a:p>
        </p:txBody>
      </p:sp>
      <p:sp>
        <p:nvSpPr>
          <p:cNvPr id="22568" name="AutoShape 40"/>
          <p:cNvSpPr>
            <a:spLocks noChangeArrowheads="1"/>
          </p:cNvSpPr>
          <p:nvPr/>
        </p:nvSpPr>
        <p:spPr bwMode="auto">
          <a:xfrm flipH="1">
            <a:off x="3492500" y="3716338"/>
            <a:ext cx="792163" cy="576262"/>
          </a:xfrm>
          <a:prstGeom prst="rtTriangle">
            <a:avLst/>
          </a:prstGeom>
          <a:solidFill>
            <a:srgbClr val="66FFFF">
              <a:alpha val="34117"/>
            </a:srgbClr>
          </a:solidFill>
          <a:ln w="9525">
            <a:solidFill>
              <a:schemeClr val="tx1"/>
            </a:solidFill>
            <a:miter lim="800000"/>
            <a:headEnd/>
            <a:tailEnd/>
          </a:ln>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fade">
                                      <p:cBhvr>
                                        <p:cTn id="7" dur="2000"/>
                                        <p:tgtEl>
                                          <p:spTgt spid="2253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2540"/>
                                        </p:tgtEl>
                                        <p:attrNameLst>
                                          <p:attrName>style.visibility</p:attrName>
                                        </p:attrNameLst>
                                      </p:cBhvr>
                                      <p:to>
                                        <p:strVal val="visible"/>
                                      </p:to>
                                    </p:set>
                                    <p:anim calcmode="lin" valueType="num">
                                      <p:cBhvr additive="base">
                                        <p:cTn id="10" dur="500" fill="hold"/>
                                        <p:tgtEl>
                                          <p:spTgt spid="22540"/>
                                        </p:tgtEl>
                                        <p:attrNameLst>
                                          <p:attrName>ppt_x</p:attrName>
                                        </p:attrNameLst>
                                      </p:cBhvr>
                                      <p:tavLst>
                                        <p:tav tm="0">
                                          <p:val>
                                            <p:strVal val="0-#ppt_w/2"/>
                                          </p:val>
                                        </p:tav>
                                        <p:tav tm="100000">
                                          <p:val>
                                            <p:strVal val="#ppt_x"/>
                                          </p:val>
                                        </p:tav>
                                      </p:tavLst>
                                    </p:anim>
                                    <p:anim calcmode="lin" valueType="num">
                                      <p:cBhvr additive="base">
                                        <p:cTn id="11" dur="500" fill="hold"/>
                                        <p:tgtEl>
                                          <p:spTgt spid="22540"/>
                                        </p:tgtEl>
                                        <p:attrNameLst>
                                          <p:attrName>ppt_y</p:attrName>
                                        </p:attrNameLst>
                                      </p:cBhvr>
                                      <p:tavLst>
                                        <p:tav tm="0">
                                          <p:val>
                                            <p:strVal val="#ppt_y"/>
                                          </p:val>
                                        </p:tav>
                                        <p:tav tm="100000">
                                          <p:val>
                                            <p:strVal val="#ppt_y"/>
                                          </p:val>
                                        </p:tav>
                                      </p:tavLst>
                                    </p:anim>
                                  </p:childTnLst>
                                </p:cTn>
                              </p:par>
                              <p:par>
                                <p:cTn id="12" presetID="2" presetClass="entr" presetSubtype="9" fill="hold" grpId="0" nodeType="withEffect">
                                  <p:stCondLst>
                                    <p:cond delay="0"/>
                                  </p:stCondLst>
                                  <p:childTnLst>
                                    <p:set>
                                      <p:cBhvr>
                                        <p:cTn id="13" dur="1" fill="hold">
                                          <p:stCondLst>
                                            <p:cond delay="0"/>
                                          </p:stCondLst>
                                        </p:cTn>
                                        <p:tgtEl>
                                          <p:spTgt spid="22537"/>
                                        </p:tgtEl>
                                        <p:attrNameLst>
                                          <p:attrName>style.visibility</p:attrName>
                                        </p:attrNameLst>
                                      </p:cBhvr>
                                      <p:to>
                                        <p:strVal val="visible"/>
                                      </p:to>
                                    </p:set>
                                    <p:anim calcmode="lin" valueType="num">
                                      <p:cBhvr additive="base">
                                        <p:cTn id="14" dur="500" fill="hold"/>
                                        <p:tgtEl>
                                          <p:spTgt spid="22537"/>
                                        </p:tgtEl>
                                        <p:attrNameLst>
                                          <p:attrName>ppt_x</p:attrName>
                                        </p:attrNameLst>
                                      </p:cBhvr>
                                      <p:tavLst>
                                        <p:tav tm="0">
                                          <p:val>
                                            <p:strVal val="0-#ppt_w/2"/>
                                          </p:val>
                                        </p:tav>
                                        <p:tav tm="100000">
                                          <p:val>
                                            <p:strVal val="#ppt_x"/>
                                          </p:val>
                                        </p:tav>
                                      </p:tavLst>
                                    </p:anim>
                                    <p:anim calcmode="lin" valueType="num">
                                      <p:cBhvr additive="base">
                                        <p:cTn id="15" dur="500" fill="hold"/>
                                        <p:tgtEl>
                                          <p:spTgt spid="22537"/>
                                        </p:tgtEl>
                                        <p:attrNameLst>
                                          <p:attrName>ppt_y</p:attrName>
                                        </p:attrNameLst>
                                      </p:cBhvr>
                                      <p:tavLst>
                                        <p:tav tm="0">
                                          <p:val>
                                            <p:strVal val="0-#ppt_h/2"/>
                                          </p:val>
                                        </p:tav>
                                        <p:tav tm="100000">
                                          <p:val>
                                            <p:strVal val="#ppt_y"/>
                                          </p:val>
                                        </p:tav>
                                      </p:tavLst>
                                    </p:anim>
                                  </p:childTnLst>
                                </p:cTn>
                              </p:par>
                              <p:par>
                                <p:cTn id="16" presetID="2" presetClass="entr" presetSubtype="6" fill="hold" grpId="0" nodeType="withEffect">
                                  <p:stCondLst>
                                    <p:cond delay="0"/>
                                  </p:stCondLst>
                                  <p:childTnLst>
                                    <p:set>
                                      <p:cBhvr>
                                        <p:cTn id="17" dur="1" fill="hold">
                                          <p:stCondLst>
                                            <p:cond delay="0"/>
                                          </p:stCondLst>
                                        </p:cTn>
                                        <p:tgtEl>
                                          <p:spTgt spid="22538"/>
                                        </p:tgtEl>
                                        <p:attrNameLst>
                                          <p:attrName>style.visibility</p:attrName>
                                        </p:attrNameLst>
                                      </p:cBhvr>
                                      <p:to>
                                        <p:strVal val="visible"/>
                                      </p:to>
                                    </p:set>
                                    <p:anim calcmode="lin" valueType="num">
                                      <p:cBhvr additive="base">
                                        <p:cTn id="18" dur="500" fill="hold"/>
                                        <p:tgtEl>
                                          <p:spTgt spid="22538"/>
                                        </p:tgtEl>
                                        <p:attrNameLst>
                                          <p:attrName>ppt_x</p:attrName>
                                        </p:attrNameLst>
                                      </p:cBhvr>
                                      <p:tavLst>
                                        <p:tav tm="0">
                                          <p:val>
                                            <p:strVal val="1+#ppt_w/2"/>
                                          </p:val>
                                        </p:tav>
                                        <p:tav tm="100000">
                                          <p:val>
                                            <p:strVal val="#ppt_x"/>
                                          </p:val>
                                        </p:tav>
                                      </p:tavLst>
                                    </p:anim>
                                    <p:anim calcmode="lin" valueType="num">
                                      <p:cBhvr additive="base">
                                        <p:cTn id="19" dur="500" fill="hold"/>
                                        <p:tgtEl>
                                          <p:spTgt spid="22538"/>
                                        </p:tgtEl>
                                        <p:attrNameLst>
                                          <p:attrName>ppt_y</p:attrName>
                                        </p:attrNameLst>
                                      </p:cBhvr>
                                      <p:tavLst>
                                        <p:tav tm="0">
                                          <p:val>
                                            <p:strVal val="1+#ppt_h/2"/>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22541"/>
                                        </p:tgtEl>
                                        <p:attrNameLst>
                                          <p:attrName>style.visibility</p:attrName>
                                        </p:attrNameLst>
                                      </p:cBhvr>
                                      <p:to>
                                        <p:strVal val="visible"/>
                                      </p:to>
                                    </p:set>
                                    <p:anim calcmode="lin" valueType="num">
                                      <p:cBhvr additive="base">
                                        <p:cTn id="22" dur="500" fill="hold"/>
                                        <p:tgtEl>
                                          <p:spTgt spid="22541"/>
                                        </p:tgtEl>
                                        <p:attrNameLst>
                                          <p:attrName>ppt_x</p:attrName>
                                        </p:attrNameLst>
                                      </p:cBhvr>
                                      <p:tavLst>
                                        <p:tav tm="0">
                                          <p:val>
                                            <p:strVal val="0-#ppt_w/2"/>
                                          </p:val>
                                        </p:tav>
                                        <p:tav tm="100000">
                                          <p:val>
                                            <p:strVal val="#ppt_x"/>
                                          </p:val>
                                        </p:tav>
                                      </p:tavLst>
                                    </p:anim>
                                    <p:anim calcmode="lin" valueType="num">
                                      <p:cBhvr additive="base">
                                        <p:cTn id="23" dur="500" fill="hold"/>
                                        <p:tgtEl>
                                          <p:spTgt spid="22541"/>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2548"/>
                                        </p:tgtEl>
                                        <p:attrNameLst>
                                          <p:attrName>style.visibility</p:attrName>
                                        </p:attrNameLst>
                                      </p:cBhvr>
                                      <p:to>
                                        <p:strVal val="visible"/>
                                      </p:to>
                                    </p:set>
                                    <p:anim calcmode="lin" valueType="num">
                                      <p:cBhvr additive="base">
                                        <p:cTn id="28" dur="500" fill="hold"/>
                                        <p:tgtEl>
                                          <p:spTgt spid="22548"/>
                                        </p:tgtEl>
                                        <p:attrNameLst>
                                          <p:attrName>ppt_x</p:attrName>
                                        </p:attrNameLst>
                                      </p:cBhvr>
                                      <p:tavLst>
                                        <p:tav tm="0">
                                          <p:val>
                                            <p:strVal val="0-#ppt_w/2"/>
                                          </p:val>
                                        </p:tav>
                                        <p:tav tm="100000">
                                          <p:val>
                                            <p:strVal val="#ppt_x"/>
                                          </p:val>
                                        </p:tav>
                                      </p:tavLst>
                                    </p:anim>
                                    <p:anim calcmode="lin" valueType="num">
                                      <p:cBhvr additive="base">
                                        <p:cTn id="29" dur="500" fill="hold"/>
                                        <p:tgtEl>
                                          <p:spTgt spid="22548"/>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2549"/>
                                        </p:tgtEl>
                                        <p:attrNameLst>
                                          <p:attrName>style.visibility</p:attrName>
                                        </p:attrNameLst>
                                      </p:cBhvr>
                                      <p:to>
                                        <p:strVal val="visible"/>
                                      </p:to>
                                    </p:set>
                                    <p:anim calcmode="lin" valueType="num">
                                      <p:cBhvr additive="base">
                                        <p:cTn id="32" dur="500" fill="hold"/>
                                        <p:tgtEl>
                                          <p:spTgt spid="22549"/>
                                        </p:tgtEl>
                                        <p:attrNameLst>
                                          <p:attrName>ppt_x</p:attrName>
                                        </p:attrNameLst>
                                      </p:cBhvr>
                                      <p:tavLst>
                                        <p:tav tm="0">
                                          <p:val>
                                            <p:strVal val="0-#ppt_w/2"/>
                                          </p:val>
                                        </p:tav>
                                        <p:tav tm="100000">
                                          <p:val>
                                            <p:strVal val="#ppt_x"/>
                                          </p:val>
                                        </p:tav>
                                      </p:tavLst>
                                    </p:anim>
                                    <p:anim calcmode="lin" valueType="num">
                                      <p:cBhvr additive="base">
                                        <p:cTn id="33" dur="500" fill="hold"/>
                                        <p:tgtEl>
                                          <p:spTgt spid="22549"/>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2542"/>
                                        </p:tgtEl>
                                        <p:attrNameLst>
                                          <p:attrName>style.visibility</p:attrName>
                                        </p:attrNameLst>
                                      </p:cBhvr>
                                      <p:to>
                                        <p:strVal val="visible"/>
                                      </p:to>
                                    </p:set>
                                    <p:anim calcmode="lin" valueType="num">
                                      <p:cBhvr additive="base">
                                        <p:cTn id="38" dur="500" fill="hold"/>
                                        <p:tgtEl>
                                          <p:spTgt spid="22542"/>
                                        </p:tgtEl>
                                        <p:attrNameLst>
                                          <p:attrName>ppt_x</p:attrName>
                                        </p:attrNameLst>
                                      </p:cBhvr>
                                      <p:tavLst>
                                        <p:tav tm="0">
                                          <p:val>
                                            <p:strVal val="0-#ppt_w/2"/>
                                          </p:val>
                                        </p:tav>
                                        <p:tav tm="100000">
                                          <p:val>
                                            <p:strVal val="#ppt_x"/>
                                          </p:val>
                                        </p:tav>
                                      </p:tavLst>
                                    </p:anim>
                                    <p:anim calcmode="lin" valueType="num">
                                      <p:cBhvr additive="base">
                                        <p:cTn id="39" dur="500" fill="hold"/>
                                        <p:tgtEl>
                                          <p:spTgt spid="22542"/>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22543"/>
                                        </p:tgtEl>
                                        <p:attrNameLst>
                                          <p:attrName>style.visibility</p:attrName>
                                        </p:attrNameLst>
                                      </p:cBhvr>
                                      <p:to>
                                        <p:strVal val="visible"/>
                                      </p:to>
                                    </p:set>
                                    <p:anim calcmode="lin" valueType="num">
                                      <p:cBhvr additive="base">
                                        <p:cTn id="42" dur="500" fill="hold"/>
                                        <p:tgtEl>
                                          <p:spTgt spid="22543"/>
                                        </p:tgtEl>
                                        <p:attrNameLst>
                                          <p:attrName>ppt_x</p:attrName>
                                        </p:attrNameLst>
                                      </p:cBhvr>
                                      <p:tavLst>
                                        <p:tav tm="0">
                                          <p:val>
                                            <p:strVal val="0-#ppt_w/2"/>
                                          </p:val>
                                        </p:tav>
                                        <p:tav tm="100000">
                                          <p:val>
                                            <p:strVal val="#ppt_x"/>
                                          </p:val>
                                        </p:tav>
                                      </p:tavLst>
                                    </p:anim>
                                    <p:anim calcmode="lin" valueType="num">
                                      <p:cBhvr additive="base">
                                        <p:cTn id="43" dur="500" fill="hold"/>
                                        <p:tgtEl>
                                          <p:spTgt spid="2254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2544"/>
                                        </p:tgtEl>
                                        <p:attrNameLst>
                                          <p:attrName>style.visibility</p:attrName>
                                        </p:attrNameLst>
                                      </p:cBhvr>
                                      <p:to>
                                        <p:strVal val="visible"/>
                                      </p:to>
                                    </p:set>
                                    <p:anim calcmode="lin" valueType="num">
                                      <p:cBhvr additive="base">
                                        <p:cTn id="46" dur="500" fill="hold"/>
                                        <p:tgtEl>
                                          <p:spTgt spid="22544"/>
                                        </p:tgtEl>
                                        <p:attrNameLst>
                                          <p:attrName>ppt_x</p:attrName>
                                        </p:attrNameLst>
                                      </p:cBhvr>
                                      <p:tavLst>
                                        <p:tav tm="0">
                                          <p:val>
                                            <p:strVal val="1+#ppt_w/2"/>
                                          </p:val>
                                        </p:tav>
                                        <p:tav tm="100000">
                                          <p:val>
                                            <p:strVal val="#ppt_x"/>
                                          </p:val>
                                        </p:tav>
                                      </p:tavLst>
                                    </p:anim>
                                    <p:anim calcmode="lin" valueType="num">
                                      <p:cBhvr additive="base">
                                        <p:cTn id="47" dur="500" fill="hold"/>
                                        <p:tgtEl>
                                          <p:spTgt spid="22544"/>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2552"/>
                                        </p:tgtEl>
                                        <p:attrNameLst>
                                          <p:attrName>style.visibility</p:attrName>
                                        </p:attrNameLst>
                                      </p:cBhvr>
                                      <p:to>
                                        <p:strVal val="visible"/>
                                      </p:to>
                                    </p:set>
                                    <p:anim calcmode="lin" valueType="num">
                                      <p:cBhvr additive="base">
                                        <p:cTn id="52" dur="500" fill="hold"/>
                                        <p:tgtEl>
                                          <p:spTgt spid="22552"/>
                                        </p:tgtEl>
                                        <p:attrNameLst>
                                          <p:attrName>ppt_x</p:attrName>
                                        </p:attrNameLst>
                                      </p:cBhvr>
                                      <p:tavLst>
                                        <p:tav tm="0">
                                          <p:val>
                                            <p:strVal val="#ppt_x"/>
                                          </p:val>
                                        </p:tav>
                                        <p:tav tm="100000">
                                          <p:val>
                                            <p:strVal val="#ppt_x"/>
                                          </p:val>
                                        </p:tav>
                                      </p:tavLst>
                                    </p:anim>
                                    <p:anim calcmode="lin" valueType="num">
                                      <p:cBhvr additive="base">
                                        <p:cTn id="53" dur="500" fill="hold"/>
                                        <p:tgtEl>
                                          <p:spTgt spid="22552"/>
                                        </p:tgtEl>
                                        <p:attrNameLst>
                                          <p:attrName>ppt_y</p:attrName>
                                        </p:attrNameLst>
                                      </p:cBhvr>
                                      <p:tavLst>
                                        <p:tav tm="0">
                                          <p:val>
                                            <p:strVal val="1+#ppt_h/2"/>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22550"/>
                                        </p:tgtEl>
                                        <p:attrNameLst>
                                          <p:attrName>style.visibility</p:attrName>
                                        </p:attrNameLst>
                                      </p:cBhvr>
                                      <p:to>
                                        <p:strVal val="visible"/>
                                      </p:to>
                                    </p:set>
                                    <p:anim calcmode="lin" valueType="num">
                                      <p:cBhvr additive="base">
                                        <p:cTn id="56" dur="500" fill="hold"/>
                                        <p:tgtEl>
                                          <p:spTgt spid="22550"/>
                                        </p:tgtEl>
                                        <p:attrNameLst>
                                          <p:attrName>ppt_x</p:attrName>
                                        </p:attrNameLst>
                                      </p:cBhvr>
                                      <p:tavLst>
                                        <p:tav tm="0">
                                          <p:val>
                                            <p:strVal val="#ppt_x"/>
                                          </p:val>
                                        </p:tav>
                                        <p:tav tm="100000">
                                          <p:val>
                                            <p:strVal val="#ppt_x"/>
                                          </p:val>
                                        </p:tav>
                                      </p:tavLst>
                                    </p:anim>
                                    <p:anim calcmode="lin" valueType="num">
                                      <p:cBhvr additive="base">
                                        <p:cTn id="57" dur="500" fill="hold"/>
                                        <p:tgtEl>
                                          <p:spTgt spid="22550"/>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0"/>
                                  </p:stCondLst>
                                  <p:childTnLst>
                                    <p:set>
                                      <p:cBhvr>
                                        <p:cTn id="59" dur="1" fill="hold">
                                          <p:stCondLst>
                                            <p:cond delay="0"/>
                                          </p:stCondLst>
                                        </p:cTn>
                                        <p:tgtEl>
                                          <p:spTgt spid="22559"/>
                                        </p:tgtEl>
                                        <p:attrNameLst>
                                          <p:attrName>style.visibility</p:attrName>
                                        </p:attrNameLst>
                                      </p:cBhvr>
                                      <p:to>
                                        <p:strVal val="visible"/>
                                      </p:to>
                                    </p:set>
                                    <p:anim calcmode="lin" valueType="num">
                                      <p:cBhvr additive="base">
                                        <p:cTn id="60" dur="500" fill="hold"/>
                                        <p:tgtEl>
                                          <p:spTgt spid="22559"/>
                                        </p:tgtEl>
                                        <p:attrNameLst>
                                          <p:attrName>ppt_x</p:attrName>
                                        </p:attrNameLst>
                                      </p:cBhvr>
                                      <p:tavLst>
                                        <p:tav tm="0">
                                          <p:val>
                                            <p:strVal val="#ppt_x"/>
                                          </p:val>
                                        </p:tav>
                                        <p:tav tm="100000">
                                          <p:val>
                                            <p:strVal val="#ppt_x"/>
                                          </p:val>
                                        </p:tav>
                                      </p:tavLst>
                                    </p:anim>
                                    <p:anim calcmode="lin" valueType="num">
                                      <p:cBhvr additive="base">
                                        <p:cTn id="61" dur="500" fill="hold"/>
                                        <p:tgtEl>
                                          <p:spTgt spid="22559"/>
                                        </p:tgtEl>
                                        <p:attrNameLst>
                                          <p:attrName>ppt_y</p:attrName>
                                        </p:attrNameLst>
                                      </p:cBhvr>
                                      <p:tavLst>
                                        <p:tav tm="0">
                                          <p:val>
                                            <p:strVal val="0-#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2560"/>
                                        </p:tgtEl>
                                        <p:attrNameLst>
                                          <p:attrName>style.visibility</p:attrName>
                                        </p:attrNameLst>
                                      </p:cBhvr>
                                      <p:to>
                                        <p:strVal val="visible"/>
                                      </p:to>
                                    </p:set>
                                    <p:anim calcmode="lin" valueType="num">
                                      <p:cBhvr additive="base">
                                        <p:cTn id="64" dur="500" fill="hold"/>
                                        <p:tgtEl>
                                          <p:spTgt spid="22560"/>
                                        </p:tgtEl>
                                        <p:attrNameLst>
                                          <p:attrName>ppt_x</p:attrName>
                                        </p:attrNameLst>
                                      </p:cBhvr>
                                      <p:tavLst>
                                        <p:tav tm="0">
                                          <p:val>
                                            <p:strVal val="#ppt_x"/>
                                          </p:val>
                                        </p:tav>
                                        <p:tav tm="100000">
                                          <p:val>
                                            <p:strVal val="#ppt_x"/>
                                          </p:val>
                                        </p:tav>
                                      </p:tavLst>
                                    </p:anim>
                                    <p:anim calcmode="lin" valueType="num">
                                      <p:cBhvr additive="base">
                                        <p:cTn id="65" dur="500" fill="hold"/>
                                        <p:tgtEl>
                                          <p:spTgt spid="22560"/>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22545"/>
                                        </p:tgtEl>
                                        <p:attrNameLst>
                                          <p:attrName>style.visibility</p:attrName>
                                        </p:attrNameLst>
                                      </p:cBhvr>
                                      <p:to>
                                        <p:strVal val="visible"/>
                                      </p:to>
                                    </p:set>
                                    <p:anim calcmode="lin" valueType="num">
                                      <p:cBhvr additive="base">
                                        <p:cTn id="70" dur="500" fill="hold"/>
                                        <p:tgtEl>
                                          <p:spTgt spid="22545"/>
                                        </p:tgtEl>
                                        <p:attrNameLst>
                                          <p:attrName>ppt_x</p:attrName>
                                        </p:attrNameLst>
                                      </p:cBhvr>
                                      <p:tavLst>
                                        <p:tav tm="0">
                                          <p:val>
                                            <p:strVal val="0-#ppt_w/2"/>
                                          </p:val>
                                        </p:tav>
                                        <p:tav tm="100000">
                                          <p:val>
                                            <p:strVal val="#ppt_x"/>
                                          </p:val>
                                        </p:tav>
                                      </p:tavLst>
                                    </p:anim>
                                    <p:anim calcmode="lin" valueType="num">
                                      <p:cBhvr additive="base">
                                        <p:cTn id="71" dur="500" fill="hold"/>
                                        <p:tgtEl>
                                          <p:spTgt spid="22545"/>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22546"/>
                                        </p:tgtEl>
                                        <p:attrNameLst>
                                          <p:attrName>style.visibility</p:attrName>
                                        </p:attrNameLst>
                                      </p:cBhvr>
                                      <p:to>
                                        <p:strVal val="visible"/>
                                      </p:to>
                                    </p:set>
                                    <p:anim calcmode="lin" valueType="num">
                                      <p:cBhvr additive="base">
                                        <p:cTn id="74" dur="500" fill="hold"/>
                                        <p:tgtEl>
                                          <p:spTgt spid="22546"/>
                                        </p:tgtEl>
                                        <p:attrNameLst>
                                          <p:attrName>ppt_x</p:attrName>
                                        </p:attrNameLst>
                                      </p:cBhvr>
                                      <p:tavLst>
                                        <p:tav tm="0">
                                          <p:val>
                                            <p:strVal val="0-#ppt_w/2"/>
                                          </p:val>
                                        </p:tav>
                                        <p:tav tm="100000">
                                          <p:val>
                                            <p:strVal val="#ppt_x"/>
                                          </p:val>
                                        </p:tav>
                                      </p:tavLst>
                                    </p:anim>
                                    <p:anim calcmode="lin" valueType="num">
                                      <p:cBhvr additive="base">
                                        <p:cTn id="75" dur="500" fill="hold"/>
                                        <p:tgtEl>
                                          <p:spTgt spid="22546"/>
                                        </p:tgtEl>
                                        <p:attrNameLst>
                                          <p:attrName>ppt_y</p:attrName>
                                        </p:attrNameLst>
                                      </p:cBhvr>
                                      <p:tavLst>
                                        <p:tav tm="0">
                                          <p:val>
                                            <p:strVal val="#ppt_y"/>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2554"/>
                                        </p:tgtEl>
                                        <p:attrNameLst>
                                          <p:attrName>style.visibility</p:attrName>
                                        </p:attrNameLst>
                                      </p:cBhvr>
                                      <p:to>
                                        <p:strVal val="visible"/>
                                      </p:to>
                                    </p:set>
                                    <p:anim calcmode="lin" valueType="num">
                                      <p:cBhvr additive="base">
                                        <p:cTn id="80" dur="500" fill="hold"/>
                                        <p:tgtEl>
                                          <p:spTgt spid="22554"/>
                                        </p:tgtEl>
                                        <p:attrNameLst>
                                          <p:attrName>ppt_x</p:attrName>
                                        </p:attrNameLst>
                                      </p:cBhvr>
                                      <p:tavLst>
                                        <p:tav tm="0">
                                          <p:val>
                                            <p:strVal val="#ppt_x"/>
                                          </p:val>
                                        </p:tav>
                                        <p:tav tm="100000">
                                          <p:val>
                                            <p:strVal val="#ppt_x"/>
                                          </p:val>
                                        </p:tav>
                                      </p:tavLst>
                                    </p:anim>
                                    <p:anim calcmode="lin" valueType="num">
                                      <p:cBhvr additive="base">
                                        <p:cTn id="81" dur="500" fill="hold"/>
                                        <p:tgtEl>
                                          <p:spTgt spid="22554"/>
                                        </p:tgtEl>
                                        <p:attrNameLst>
                                          <p:attrName>ppt_y</p:attrName>
                                        </p:attrNameLst>
                                      </p:cBhvr>
                                      <p:tavLst>
                                        <p:tav tm="0">
                                          <p:val>
                                            <p:strVal val="1+#ppt_h/2"/>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22553"/>
                                        </p:tgtEl>
                                        <p:attrNameLst>
                                          <p:attrName>style.visibility</p:attrName>
                                        </p:attrNameLst>
                                      </p:cBhvr>
                                      <p:to>
                                        <p:strVal val="visible"/>
                                      </p:to>
                                    </p:set>
                                    <p:anim calcmode="lin" valueType="num">
                                      <p:cBhvr additive="base">
                                        <p:cTn id="84" dur="500" fill="hold"/>
                                        <p:tgtEl>
                                          <p:spTgt spid="22553"/>
                                        </p:tgtEl>
                                        <p:attrNameLst>
                                          <p:attrName>ppt_x</p:attrName>
                                        </p:attrNameLst>
                                      </p:cBhvr>
                                      <p:tavLst>
                                        <p:tav tm="0">
                                          <p:val>
                                            <p:strVal val="1+#ppt_w/2"/>
                                          </p:val>
                                        </p:tav>
                                        <p:tav tm="100000">
                                          <p:val>
                                            <p:strVal val="#ppt_x"/>
                                          </p:val>
                                        </p:tav>
                                      </p:tavLst>
                                    </p:anim>
                                    <p:anim calcmode="lin" valueType="num">
                                      <p:cBhvr additive="base">
                                        <p:cTn id="85" dur="500" fill="hold"/>
                                        <p:tgtEl>
                                          <p:spTgt spid="22553"/>
                                        </p:tgtEl>
                                        <p:attrNameLst>
                                          <p:attrName>ppt_y</p:attrName>
                                        </p:attrNameLst>
                                      </p:cBhvr>
                                      <p:tavLst>
                                        <p:tav tm="0">
                                          <p:val>
                                            <p:strVal val="#ppt_y"/>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22561"/>
                                        </p:tgtEl>
                                        <p:attrNameLst>
                                          <p:attrName>style.visibility</p:attrName>
                                        </p:attrNameLst>
                                      </p:cBhvr>
                                      <p:to>
                                        <p:strVal val="visible"/>
                                      </p:to>
                                    </p:set>
                                    <p:anim calcmode="lin" valueType="num">
                                      <p:cBhvr additive="base">
                                        <p:cTn id="88" dur="500" fill="hold"/>
                                        <p:tgtEl>
                                          <p:spTgt spid="22561"/>
                                        </p:tgtEl>
                                        <p:attrNameLst>
                                          <p:attrName>ppt_x</p:attrName>
                                        </p:attrNameLst>
                                      </p:cBhvr>
                                      <p:tavLst>
                                        <p:tav tm="0">
                                          <p:val>
                                            <p:strVal val="#ppt_x"/>
                                          </p:val>
                                        </p:tav>
                                        <p:tav tm="100000">
                                          <p:val>
                                            <p:strVal val="#ppt_x"/>
                                          </p:val>
                                        </p:tav>
                                      </p:tavLst>
                                    </p:anim>
                                    <p:anim calcmode="lin" valueType="num">
                                      <p:cBhvr additive="base">
                                        <p:cTn id="89" dur="500" fill="hold"/>
                                        <p:tgtEl>
                                          <p:spTgt spid="22561"/>
                                        </p:tgtEl>
                                        <p:attrNameLst>
                                          <p:attrName>ppt_y</p:attrName>
                                        </p:attrNameLst>
                                      </p:cBhvr>
                                      <p:tavLst>
                                        <p:tav tm="0">
                                          <p:val>
                                            <p:strVal val="1+#ppt_h/2"/>
                                          </p:val>
                                        </p:tav>
                                        <p:tav tm="100000">
                                          <p:val>
                                            <p:strVal val="#ppt_y"/>
                                          </p:val>
                                        </p:tav>
                                      </p:tavLst>
                                    </p:anim>
                                  </p:childTnLst>
                                </p:cTn>
                              </p:par>
                              <p:par>
                                <p:cTn id="90" presetID="2" presetClass="entr" presetSubtype="1" fill="hold" grpId="0" nodeType="withEffect">
                                  <p:stCondLst>
                                    <p:cond delay="0"/>
                                  </p:stCondLst>
                                  <p:childTnLst>
                                    <p:set>
                                      <p:cBhvr>
                                        <p:cTn id="91" dur="1" fill="hold">
                                          <p:stCondLst>
                                            <p:cond delay="0"/>
                                          </p:stCondLst>
                                        </p:cTn>
                                        <p:tgtEl>
                                          <p:spTgt spid="22557"/>
                                        </p:tgtEl>
                                        <p:attrNameLst>
                                          <p:attrName>style.visibility</p:attrName>
                                        </p:attrNameLst>
                                      </p:cBhvr>
                                      <p:to>
                                        <p:strVal val="visible"/>
                                      </p:to>
                                    </p:set>
                                    <p:anim calcmode="lin" valueType="num">
                                      <p:cBhvr additive="base">
                                        <p:cTn id="92" dur="500" fill="hold"/>
                                        <p:tgtEl>
                                          <p:spTgt spid="22557"/>
                                        </p:tgtEl>
                                        <p:attrNameLst>
                                          <p:attrName>ppt_x</p:attrName>
                                        </p:attrNameLst>
                                      </p:cBhvr>
                                      <p:tavLst>
                                        <p:tav tm="0">
                                          <p:val>
                                            <p:strVal val="#ppt_x"/>
                                          </p:val>
                                        </p:tav>
                                        <p:tav tm="100000">
                                          <p:val>
                                            <p:strVal val="#ppt_x"/>
                                          </p:val>
                                        </p:tav>
                                      </p:tavLst>
                                    </p:anim>
                                    <p:anim calcmode="lin" valueType="num">
                                      <p:cBhvr additive="base">
                                        <p:cTn id="93" dur="500" fill="hold"/>
                                        <p:tgtEl>
                                          <p:spTgt spid="22557"/>
                                        </p:tgtEl>
                                        <p:attrNameLst>
                                          <p:attrName>ppt_y</p:attrName>
                                        </p:attrNameLst>
                                      </p:cBhvr>
                                      <p:tavLst>
                                        <p:tav tm="0">
                                          <p:val>
                                            <p:strVal val="0-#ppt_h/2"/>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2566"/>
                                        </p:tgtEl>
                                        <p:attrNameLst>
                                          <p:attrName>style.visibility</p:attrName>
                                        </p:attrNameLst>
                                      </p:cBhvr>
                                      <p:to>
                                        <p:strVal val="visible"/>
                                      </p:to>
                                    </p:set>
                                    <p:animEffect transition="in" filter="fade">
                                      <p:cBhvr>
                                        <p:cTn id="98" dur="2000"/>
                                        <p:tgtEl>
                                          <p:spTgt spid="22566"/>
                                        </p:tgtEl>
                                      </p:cBhvr>
                                    </p:animEffect>
                                  </p:childTnLst>
                                </p:cTn>
                              </p:par>
                              <p:par>
                                <p:cTn id="99" presetID="2" presetClass="entr" presetSubtype="8" fill="hold" grpId="0" nodeType="withEffect">
                                  <p:stCondLst>
                                    <p:cond delay="0"/>
                                  </p:stCondLst>
                                  <p:childTnLst>
                                    <p:set>
                                      <p:cBhvr>
                                        <p:cTn id="100" dur="1" fill="hold">
                                          <p:stCondLst>
                                            <p:cond delay="0"/>
                                          </p:stCondLst>
                                        </p:cTn>
                                        <p:tgtEl>
                                          <p:spTgt spid="22555"/>
                                        </p:tgtEl>
                                        <p:attrNameLst>
                                          <p:attrName>style.visibility</p:attrName>
                                        </p:attrNameLst>
                                      </p:cBhvr>
                                      <p:to>
                                        <p:strVal val="visible"/>
                                      </p:to>
                                    </p:set>
                                    <p:anim calcmode="lin" valueType="num">
                                      <p:cBhvr additive="base">
                                        <p:cTn id="101" dur="500" fill="hold"/>
                                        <p:tgtEl>
                                          <p:spTgt spid="22555"/>
                                        </p:tgtEl>
                                        <p:attrNameLst>
                                          <p:attrName>ppt_x</p:attrName>
                                        </p:attrNameLst>
                                      </p:cBhvr>
                                      <p:tavLst>
                                        <p:tav tm="0">
                                          <p:val>
                                            <p:strVal val="0-#ppt_w/2"/>
                                          </p:val>
                                        </p:tav>
                                        <p:tav tm="100000">
                                          <p:val>
                                            <p:strVal val="#ppt_x"/>
                                          </p:val>
                                        </p:tav>
                                      </p:tavLst>
                                    </p:anim>
                                    <p:anim calcmode="lin" valueType="num">
                                      <p:cBhvr additive="base">
                                        <p:cTn id="102" dur="500" fill="hold"/>
                                        <p:tgtEl>
                                          <p:spTgt spid="22555"/>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0"/>
                                  </p:stCondLst>
                                  <p:childTnLst>
                                    <p:set>
                                      <p:cBhvr>
                                        <p:cTn id="104" dur="1" fill="hold">
                                          <p:stCondLst>
                                            <p:cond delay="0"/>
                                          </p:stCondLst>
                                        </p:cTn>
                                        <p:tgtEl>
                                          <p:spTgt spid="22556"/>
                                        </p:tgtEl>
                                        <p:attrNameLst>
                                          <p:attrName>style.visibility</p:attrName>
                                        </p:attrNameLst>
                                      </p:cBhvr>
                                      <p:to>
                                        <p:strVal val="visible"/>
                                      </p:to>
                                    </p:set>
                                    <p:anim calcmode="lin" valueType="num">
                                      <p:cBhvr additive="base">
                                        <p:cTn id="105" dur="500" fill="hold"/>
                                        <p:tgtEl>
                                          <p:spTgt spid="22556"/>
                                        </p:tgtEl>
                                        <p:attrNameLst>
                                          <p:attrName>ppt_x</p:attrName>
                                        </p:attrNameLst>
                                      </p:cBhvr>
                                      <p:tavLst>
                                        <p:tav tm="0">
                                          <p:val>
                                            <p:strVal val="0-#ppt_w/2"/>
                                          </p:val>
                                        </p:tav>
                                        <p:tav tm="100000">
                                          <p:val>
                                            <p:strVal val="#ppt_x"/>
                                          </p:val>
                                        </p:tav>
                                      </p:tavLst>
                                    </p:anim>
                                    <p:anim calcmode="lin" valueType="num">
                                      <p:cBhvr additive="base">
                                        <p:cTn id="106" dur="500" fill="hold"/>
                                        <p:tgtEl>
                                          <p:spTgt spid="22556"/>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22558"/>
                                        </p:tgtEl>
                                        <p:attrNameLst>
                                          <p:attrName>style.visibility</p:attrName>
                                        </p:attrNameLst>
                                      </p:cBhvr>
                                      <p:to>
                                        <p:strVal val="visible"/>
                                      </p:to>
                                    </p:set>
                                    <p:anim calcmode="lin" valueType="num">
                                      <p:cBhvr additive="base">
                                        <p:cTn id="109" dur="500" fill="hold"/>
                                        <p:tgtEl>
                                          <p:spTgt spid="22558"/>
                                        </p:tgtEl>
                                        <p:attrNameLst>
                                          <p:attrName>ppt_x</p:attrName>
                                        </p:attrNameLst>
                                      </p:cBhvr>
                                      <p:tavLst>
                                        <p:tav tm="0">
                                          <p:val>
                                            <p:strVal val="1+#ppt_w/2"/>
                                          </p:val>
                                        </p:tav>
                                        <p:tav tm="100000">
                                          <p:val>
                                            <p:strVal val="#ppt_x"/>
                                          </p:val>
                                        </p:tav>
                                      </p:tavLst>
                                    </p:anim>
                                    <p:anim calcmode="lin" valueType="num">
                                      <p:cBhvr additive="base">
                                        <p:cTn id="110" dur="500" fill="hold"/>
                                        <p:tgtEl>
                                          <p:spTgt spid="22558"/>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22565"/>
                                        </p:tgtEl>
                                        <p:attrNameLst>
                                          <p:attrName>style.visibility</p:attrName>
                                        </p:attrNameLst>
                                      </p:cBhvr>
                                      <p:to>
                                        <p:strVal val="visible"/>
                                      </p:to>
                                    </p:set>
                                    <p:anim calcmode="lin" valueType="num">
                                      <p:cBhvr additive="base">
                                        <p:cTn id="113" dur="500" fill="hold"/>
                                        <p:tgtEl>
                                          <p:spTgt spid="22565"/>
                                        </p:tgtEl>
                                        <p:attrNameLst>
                                          <p:attrName>ppt_x</p:attrName>
                                        </p:attrNameLst>
                                      </p:cBhvr>
                                      <p:tavLst>
                                        <p:tav tm="0">
                                          <p:val>
                                            <p:strVal val="0-#ppt_w/2"/>
                                          </p:val>
                                        </p:tav>
                                        <p:tav tm="100000">
                                          <p:val>
                                            <p:strVal val="#ppt_x"/>
                                          </p:val>
                                        </p:tav>
                                      </p:tavLst>
                                    </p:anim>
                                    <p:anim calcmode="lin" valueType="num">
                                      <p:cBhvr additive="base">
                                        <p:cTn id="114" dur="500" fill="hold"/>
                                        <p:tgtEl>
                                          <p:spTgt spid="22565"/>
                                        </p:tgtEl>
                                        <p:attrNameLst>
                                          <p:attrName>ppt_y</p:attrName>
                                        </p:attrNameLst>
                                      </p:cBhvr>
                                      <p:tavLst>
                                        <p:tav tm="0">
                                          <p:val>
                                            <p:strVal val="#ppt_y"/>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xit" presetSubtype="0" fill="hold" grpId="1" nodeType="clickEffect">
                                  <p:stCondLst>
                                    <p:cond delay="0"/>
                                  </p:stCondLst>
                                  <p:childTnLst>
                                    <p:animEffect transition="out" filter="fade">
                                      <p:cBhvr>
                                        <p:cTn id="118" dur="1000"/>
                                        <p:tgtEl>
                                          <p:spTgt spid="22566"/>
                                        </p:tgtEl>
                                      </p:cBhvr>
                                    </p:animEffect>
                                    <p:set>
                                      <p:cBhvr>
                                        <p:cTn id="119" dur="1" fill="hold">
                                          <p:stCondLst>
                                            <p:cond delay="999"/>
                                          </p:stCondLst>
                                        </p:cTn>
                                        <p:tgtEl>
                                          <p:spTgt spid="22566"/>
                                        </p:tgtEl>
                                        <p:attrNameLst>
                                          <p:attrName>style.visibility</p:attrName>
                                        </p:attrNameLst>
                                      </p:cBhvr>
                                      <p:to>
                                        <p:strVal val="hidden"/>
                                      </p:to>
                                    </p:set>
                                  </p:childTnLst>
                                </p:cTn>
                              </p:par>
                              <p:par>
                                <p:cTn id="120" presetID="2" presetClass="entr" presetSubtype="2" fill="hold" grpId="0" nodeType="withEffect">
                                  <p:stCondLst>
                                    <p:cond delay="0"/>
                                  </p:stCondLst>
                                  <p:childTnLst>
                                    <p:set>
                                      <p:cBhvr>
                                        <p:cTn id="121" dur="1" fill="hold">
                                          <p:stCondLst>
                                            <p:cond delay="0"/>
                                          </p:stCondLst>
                                        </p:cTn>
                                        <p:tgtEl>
                                          <p:spTgt spid="22562"/>
                                        </p:tgtEl>
                                        <p:attrNameLst>
                                          <p:attrName>style.visibility</p:attrName>
                                        </p:attrNameLst>
                                      </p:cBhvr>
                                      <p:to>
                                        <p:strVal val="visible"/>
                                      </p:to>
                                    </p:set>
                                    <p:anim calcmode="lin" valueType="num">
                                      <p:cBhvr additive="base">
                                        <p:cTn id="122" dur="500" fill="hold"/>
                                        <p:tgtEl>
                                          <p:spTgt spid="22562"/>
                                        </p:tgtEl>
                                        <p:attrNameLst>
                                          <p:attrName>ppt_x</p:attrName>
                                        </p:attrNameLst>
                                      </p:cBhvr>
                                      <p:tavLst>
                                        <p:tav tm="0">
                                          <p:val>
                                            <p:strVal val="1+#ppt_w/2"/>
                                          </p:val>
                                        </p:tav>
                                        <p:tav tm="100000">
                                          <p:val>
                                            <p:strVal val="#ppt_x"/>
                                          </p:val>
                                        </p:tav>
                                      </p:tavLst>
                                    </p:anim>
                                    <p:anim calcmode="lin" valueType="num">
                                      <p:cBhvr additive="base">
                                        <p:cTn id="123" dur="500" fill="hold"/>
                                        <p:tgtEl>
                                          <p:spTgt spid="22562"/>
                                        </p:tgtEl>
                                        <p:attrNameLst>
                                          <p:attrName>ppt_y</p:attrName>
                                        </p:attrNameLst>
                                      </p:cBhvr>
                                      <p:tavLst>
                                        <p:tav tm="0">
                                          <p:val>
                                            <p:strVal val="#ppt_y"/>
                                          </p:val>
                                        </p:tav>
                                        <p:tav tm="100000">
                                          <p:val>
                                            <p:strVal val="#ppt_y"/>
                                          </p:val>
                                        </p:tav>
                                      </p:tavLst>
                                    </p:anim>
                                  </p:childTnLst>
                                </p:cTn>
                              </p:par>
                            </p:childTnLst>
                          </p:cTn>
                        </p:par>
                        <p:par>
                          <p:cTn id="124" fill="hold" nodeType="afterGroup">
                            <p:stCondLst>
                              <p:cond delay="1000"/>
                            </p:stCondLst>
                            <p:childTnLst>
                              <p:par>
                                <p:cTn id="125" presetID="2" presetClass="entr" presetSubtype="8" fill="hold" grpId="0" nodeType="afterEffect">
                                  <p:stCondLst>
                                    <p:cond delay="0"/>
                                  </p:stCondLst>
                                  <p:childTnLst>
                                    <p:set>
                                      <p:cBhvr>
                                        <p:cTn id="126" dur="1" fill="hold">
                                          <p:stCondLst>
                                            <p:cond delay="0"/>
                                          </p:stCondLst>
                                        </p:cTn>
                                        <p:tgtEl>
                                          <p:spTgt spid="22551"/>
                                        </p:tgtEl>
                                        <p:attrNameLst>
                                          <p:attrName>style.visibility</p:attrName>
                                        </p:attrNameLst>
                                      </p:cBhvr>
                                      <p:to>
                                        <p:strVal val="visible"/>
                                      </p:to>
                                    </p:set>
                                    <p:anim calcmode="lin" valueType="num">
                                      <p:cBhvr additive="base">
                                        <p:cTn id="127" dur="500" fill="hold"/>
                                        <p:tgtEl>
                                          <p:spTgt spid="22551"/>
                                        </p:tgtEl>
                                        <p:attrNameLst>
                                          <p:attrName>ppt_x</p:attrName>
                                        </p:attrNameLst>
                                      </p:cBhvr>
                                      <p:tavLst>
                                        <p:tav tm="0">
                                          <p:val>
                                            <p:strVal val="0-#ppt_w/2"/>
                                          </p:val>
                                        </p:tav>
                                        <p:tav tm="100000">
                                          <p:val>
                                            <p:strVal val="#ppt_x"/>
                                          </p:val>
                                        </p:tav>
                                      </p:tavLst>
                                    </p:anim>
                                    <p:anim calcmode="lin" valueType="num">
                                      <p:cBhvr additive="base">
                                        <p:cTn id="128" dur="500" fill="hold"/>
                                        <p:tgtEl>
                                          <p:spTgt spid="22551"/>
                                        </p:tgtEl>
                                        <p:attrNameLst>
                                          <p:attrName>ppt_y</p:attrName>
                                        </p:attrNameLst>
                                      </p:cBhvr>
                                      <p:tavLst>
                                        <p:tav tm="0">
                                          <p:val>
                                            <p:strVal val="#ppt_y"/>
                                          </p:val>
                                        </p:tav>
                                        <p:tav tm="100000">
                                          <p:val>
                                            <p:strVal val="#ppt_y"/>
                                          </p:val>
                                        </p:tav>
                                      </p:tavLst>
                                    </p:anim>
                                  </p:childTnLst>
                                </p:cTn>
                              </p:par>
                              <p:par>
                                <p:cTn id="129" presetID="10" presetClass="entr" presetSubtype="0" fill="hold" grpId="0" nodeType="withEffect">
                                  <p:stCondLst>
                                    <p:cond delay="0"/>
                                  </p:stCondLst>
                                  <p:childTnLst>
                                    <p:set>
                                      <p:cBhvr>
                                        <p:cTn id="130" dur="1" fill="hold">
                                          <p:stCondLst>
                                            <p:cond delay="0"/>
                                          </p:stCondLst>
                                        </p:cTn>
                                        <p:tgtEl>
                                          <p:spTgt spid="22567"/>
                                        </p:tgtEl>
                                        <p:attrNameLst>
                                          <p:attrName>style.visibility</p:attrName>
                                        </p:attrNameLst>
                                      </p:cBhvr>
                                      <p:to>
                                        <p:strVal val="visible"/>
                                      </p:to>
                                    </p:set>
                                    <p:animEffect transition="in" filter="fade">
                                      <p:cBhvr>
                                        <p:cTn id="131" dur="2000"/>
                                        <p:tgtEl>
                                          <p:spTgt spid="22567"/>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2568"/>
                                        </p:tgtEl>
                                        <p:attrNameLst>
                                          <p:attrName>style.visibility</p:attrName>
                                        </p:attrNameLst>
                                      </p:cBhvr>
                                      <p:to>
                                        <p:strVal val="visible"/>
                                      </p:to>
                                    </p:set>
                                    <p:animEffect transition="in" filter="fade">
                                      <p:cBhvr>
                                        <p:cTn id="134" dur="2000"/>
                                        <p:tgtEl>
                                          <p:spTgt spid="22568"/>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0" presetClass="entr" presetSubtype="0" fill="hold" grpId="2" nodeType="clickEffect">
                                  <p:stCondLst>
                                    <p:cond delay="0"/>
                                  </p:stCondLst>
                                  <p:childTnLst>
                                    <p:set>
                                      <p:cBhvr>
                                        <p:cTn id="138" dur="1" fill="hold">
                                          <p:stCondLst>
                                            <p:cond delay="0"/>
                                          </p:stCondLst>
                                        </p:cTn>
                                        <p:tgtEl>
                                          <p:spTgt spid="22566"/>
                                        </p:tgtEl>
                                        <p:attrNameLst>
                                          <p:attrName>style.visibility</p:attrName>
                                        </p:attrNameLst>
                                      </p:cBhvr>
                                      <p:to>
                                        <p:strVal val="visible"/>
                                      </p:to>
                                    </p:set>
                                    <p:animEffect transition="in" filter="fade">
                                      <p:cBhvr>
                                        <p:cTn id="139" dur="2000"/>
                                        <p:tgtEl>
                                          <p:spTgt spid="22566"/>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7" presetClass="entr" presetSubtype="4" fill="hold" grpId="0" nodeType="clickEffect">
                                  <p:stCondLst>
                                    <p:cond delay="0"/>
                                  </p:stCondLst>
                                  <p:childTnLst>
                                    <p:set>
                                      <p:cBhvr>
                                        <p:cTn id="143" dur="1" fill="hold">
                                          <p:stCondLst>
                                            <p:cond delay="0"/>
                                          </p:stCondLst>
                                        </p:cTn>
                                        <p:tgtEl>
                                          <p:spTgt spid="22563"/>
                                        </p:tgtEl>
                                        <p:attrNameLst>
                                          <p:attrName>style.visibility</p:attrName>
                                        </p:attrNameLst>
                                      </p:cBhvr>
                                      <p:to>
                                        <p:strVal val="visible"/>
                                      </p:to>
                                    </p:set>
                                    <p:anim calcmode="lin" valueType="num">
                                      <p:cBhvr additive="base">
                                        <p:cTn id="144" dur="5000" fill="hold"/>
                                        <p:tgtEl>
                                          <p:spTgt spid="22563"/>
                                        </p:tgtEl>
                                        <p:attrNameLst>
                                          <p:attrName>ppt_x</p:attrName>
                                        </p:attrNameLst>
                                      </p:cBhvr>
                                      <p:tavLst>
                                        <p:tav tm="0">
                                          <p:val>
                                            <p:strVal val="#ppt_x"/>
                                          </p:val>
                                        </p:tav>
                                        <p:tav tm="100000">
                                          <p:val>
                                            <p:strVal val="#ppt_x"/>
                                          </p:val>
                                        </p:tav>
                                      </p:tavLst>
                                    </p:anim>
                                    <p:anim calcmode="lin" valueType="num">
                                      <p:cBhvr additive="base">
                                        <p:cTn id="145" dur="5000" fill="hold"/>
                                        <p:tgtEl>
                                          <p:spTgt spid="225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animBg="1"/>
      <p:bldP spid="22537" grpId="0" animBg="1"/>
      <p:bldP spid="22538" grpId="0" autoUpdateAnimBg="0"/>
      <p:bldP spid="22540" grpId="0" autoUpdateAnimBg="0"/>
      <p:bldP spid="22541" grpId="0" autoUpdateAnimBg="0"/>
      <p:bldP spid="22542" grpId="0" animBg="1"/>
      <p:bldP spid="22543" grpId="0" autoUpdateAnimBg="0"/>
      <p:bldP spid="22544" grpId="0" autoUpdateAnimBg="0"/>
      <p:bldP spid="22545" grpId="0" animBg="1"/>
      <p:bldP spid="22546" grpId="0" autoUpdateAnimBg="0"/>
      <p:bldP spid="22548" grpId="0" animBg="1"/>
      <p:bldP spid="22549" grpId="0" autoUpdateAnimBg="0"/>
      <p:bldP spid="22550" grpId="0" animBg="1"/>
      <p:bldP spid="22551" grpId="0" autoUpdateAnimBg="0"/>
      <p:bldP spid="22552" grpId="0" autoUpdateAnimBg="0"/>
      <p:bldP spid="22553" grpId="0" animBg="1"/>
      <p:bldP spid="22554" grpId="0" autoUpdateAnimBg="0"/>
      <p:bldP spid="22555" grpId="0" autoUpdateAnimBg="0"/>
      <p:bldP spid="22556" grpId="0" autoUpdateAnimBg="0"/>
      <p:bldP spid="22557" grpId="0" animBg="1"/>
      <p:bldP spid="22558" grpId="0" autoUpdateAnimBg="0"/>
      <p:bldP spid="22559" grpId="0" animBg="1"/>
      <p:bldP spid="22560" grpId="0" autoUpdateAnimBg="0"/>
      <p:bldP spid="22561" grpId="0" autoUpdateAnimBg="0"/>
      <p:bldP spid="22562" grpId="0" autoUpdateAnimBg="0"/>
      <p:bldP spid="22563" grpId="0" autoUpdateAnimBg="0"/>
      <p:bldP spid="22565" grpId="0" autoUpdateAnimBg="0"/>
      <p:bldP spid="22566" grpId="0" animBg="1"/>
      <p:bldP spid="22566" grpId="1" animBg="1"/>
      <p:bldP spid="22566" grpId="2" animBg="1"/>
      <p:bldP spid="22567" grpId="0" animBg="1"/>
      <p:bldP spid="225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404663"/>
            <a:ext cx="8964488" cy="6466623"/>
          </a:xfrm>
        </p:spPr>
      </p:pic>
    </p:spTree>
    <p:extLst>
      <p:ext uri="{BB962C8B-B14F-4D97-AF65-F5344CB8AC3E}">
        <p14:creationId xmlns:p14="http://schemas.microsoft.com/office/powerpoint/2010/main" val="2776673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図 6" descr="ゼロイング－AD_1.jpg"/>
          <p:cNvPicPr>
            <a:picLocks noChangeAspect="1"/>
          </p:cNvPicPr>
          <p:nvPr/>
        </p:nvPicPr>
        <p:blipFill>
          <a:blip r:embed="rId3">
            <a:extLst>
              <a:ext uri="{28A0092B-C50C-407E-A947-70E740481C1C}">
                <a14:useLocalDpi xmlns:a14="http://schemas.microsoft.com/office/drawing/2010/main" val="0"/>
              </a:ext>
            </a:extLst>
          </a:blip>
          <a:srcRect l="39673" b="30208"/>
          <a:stretch>
            <a:fillRect/>
          </a:stretch>
        </p:blipFill>
        <p:spPr bwMode="auto">
          <a:xfrm>
            <a:off x="3500438" y="0"/>
            <a:ext cx="4683125"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図 7" descr="ゼロイング－AD_1.jpg"/>
          <p:cNvPicPr>
            <a:picLocks noChangeAspect="1"/>
          </p:cNvPicPr>
          <p:nvPr/>
        </p:nvPicPr>
        <p:blipFill>
          <a:blip r:embed="rId3">
            <a:extLst>
              <a:ext uri="{28A0092B-C50C-407E-A947-70E740481C1C}">
                <a14:useLocalDpi xmlns:a14="http://schemas.microsoft.com/office/drawing/2010/main" val="0"/>
              </a:ext>
            </a:extLst>
          </a:blip>
          <a:srcRect l="68073" t="69792" b="1849"/>
          <a:stretch>
            <a:fillRect/>
          </a:stretch>
        </p:blipFill>
        <p:spPr bwMode="auto">
          <a:xfrm>
            <a:off x="500063" y="214313"/>
            <a:ext cx="253047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図 8" descr="ゼロイング－AD_2.jpg"/>
          <p:cNvPicPr>
            <a:picLocks noChangeAspect="1"/>
          </p:cNvPicPr>
          <p:nvPr/>
        </p:nvPicPr>
        <p:blipFill>
          <a:blip r:embed="rId4">
            <a:extLst>
              <a:ext uri="{28A0092B-C50C-407E-A947-70E740481C1C}">
                <a14:useLocalDpi xmlns:a14="http://schemas.microsoft.com/office/drawing/2010/main" val="0"/>
              </a:ext>
            </a:extLst>
          </a:blip>
          <a:srcRect l="68073" b="56250"/>
          <a:stretch>
            <a:fillRect/>
          </a:stretch>
        </p:blipFill>
        <p:spPr bwMode="auto">
          <a:xfrm>
            <a:off x="571500" y="2976563"/>
            <a:ext cx="2357438"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テキスト ボックス 9"/>
          <p:cNvSpPr txBox="1">
            <a:spLocks noChangeArrowheads="1"/>
          </p:cNvSpPr>
          <p:nvPr/>
        </p:nvSpPr>
        <p:spPr bwMode="auto">
          <a:xfrm>
            <a:off x="8099425" y="428625"/>
            <a:ext cx="61595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a:t>日本経済新聞２００９年２月９日夕刊</a:t>
            </a:r>
          </a:p>
        </p:txBody>
      </p:sp>
      <p:cxnSp>
        <p:nvCxnSpPr>
          <p:cNvPr id="12" name="直線コネクタ 11"/>
          <p:cNvCxnSpPr/>
          <p:nvPr/>
        </p:nvCxnSpPr>
        <p:spPr>
          <a:xfrm rot="5400000">
            <a:off x="715169" y="1142207"/>
            <a:ext cx="714375" cy="158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2261150178"/>
              </p:ext>
            </p:extLst>
          </p:nvPr>
        </p:nvGraphicFramePr>
        <p:xfrm>
          <a:off x="107504" y="548680"/>
          <a:ext cx="8928992" cy="61926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p:txBody>
          <a:bodyPr/>
          <a:lstStyle/>
          <a:p>
            <a:r>
              <a:rPr lang="ja-JP" altLang="en-US" dirty="0" smtClean="0"/>
              <a:t>不公正貿易白書</a:t>
            </a:r>
            <a:r>
              <a:rPr lang="en-US" altLang="ja-JP" dirty="0" smtClean="0"/>
              <a:t>2014</a:t>
            </a:r>
            <a:r>
              <a:rPr lang="ja-JP" altLang="en-US" dirty="0" smtClean="0"/>
              <a:t>年版</a:t>
            </a:r>
            <a:r>
              <a:rPr lang="en-US" altLang="ja-JP" dirty="0" smtClean="0"/>
              <a:t/>
            </a:r>
            <a:br>
              <a:rPr lang="en-US" altLang="ja-JP" dirty="0" smtClean="0"/>
            </a:br>
            <a:r>
              <a:rPr lang="ja-JP" altLang="en-US" dirty="0" smtClean="0"/>
              <a:t>ポイント</a:t>
            </a:r>
          </a:p>
        </p:txBody>
      </p:sp>
      <p:sp>
        <p:nvSpPr>
          <p:cNvPr id="3" name="コンテンツ プレースホルダ 2"/>
          <p:cNvSpPr>
            <a:spLocks noGrp="1"/>
          </p:cNvSpPr>
          <p:nvPr>
            <p:ph idx="1"/>
          </p:nvPr>
        </p:nvSpPr>
        <p:spPr>
          <a:xfrm>
            <a:off x="323528" y="1981200"/>
            <a:ext cx="8424936" cy="4472136"/>
          </a:xfrm>
          <a:ln>
            <a:solidFill>
              <a:schemeClr val="tx2">
                <a:lumMod val="60000"/>
                <a:lumOff val="40000"/>
              </a:schemeClr>
            </a:solidFill>
          </a:ln>
        </p:spPr>
        <p:txBody>
          <a:bodyPr>
            <a:normAutofit fontScale="77500" lnSpcReduction="20000"/>
          </a:bodyPr>
          <a:lstStyle/>
          <a:p>
            <a:pPr marL="0" lvl="1" indent="0">
              <a:buNone/>
            </a:pPr>
            <a:r>
              <a:rPr lang="ja-JP" altLang="ja-JP" sz="4000" dirty="0"/>
              <a:t>世界各国による貿易制限や貿易救済措置調査の開始件数は、直近年において増加している（</a:t>
            </a:r>
            <a:r>
              <a:rPr lang="en-US" altLang="ja-JP" sz="4000" dirty="0"/>
              <a:t>12</a:t>
            </a:r>
            <a:r>
              <a:rPr lang="ja-JP" altLang="ja-JP" sz="4000" dirty="0"/>
              <a:t>年</a:t>
            </a:r>
            <a:r>
              <a:rPr lang="en-US" altLang="ja-JP" sz="4000" dirty="0"/>
              <a:t>10</a:t>
            </a:r>
            <a:r>
              <a:rPr lang="ja-JP" altLang="ja-JP" sz="4000" dirty="0"/>
              <a:t>月～</a:t>
            </a:r>
            <a:r>
              <a:rPr lang="en-US" altLang="ja-JP" sz="4000" dirty="0"/>
              <a:t>13</a:t>
            </a:r>
            <a:r>
              <a:rPr lang="ja-JP" altLang="ja-JP" sz="4000" dirty="0"/>
              <a:t>年</a:t>
            </a:r>
            <a:r>
              <a:rPr lang="en-US" altLang="ja-JP" sz="4000" dirty="0"/>
              <a:t>11</a:t>
            </a:r>
            <a:r>
              <a:rPr lang="ja-JP" altLang="ja-JP" sz="4000" dirty="0"/>
              <a:t>月は</a:t>
            </a:r>
            <a:r>
              <a:rPr lang="en-US" altLang="ja-JP" sz="4000" dirty="0"/>
              <a:t>407</a:t>
            </a:r>
            <a:r>
              <a:rPr lang="ja-JP" altLang="ja-JP" sz="4000" dirty="0"/>
              <a:t>件で、前年同期の</a:t>
            </a:r>
            <a:r>
              <a:rPr lang="en-US" altLang="ja-JP" sz="4000" dirty="0"/>
              <a:t>308</a:t>
            </a:r>
            <a:r>
              <a:rPr lang="ja-JP" altLang="ja-JP" sz="4000" dirty="0"/>
              <a:t>件から大幅増）。とりわけ、アンチ・ダンピング（</a:t>
            </a:r>
            <a:r>
              <a:rPr lang="en-US" altLang="ja-JP" sz="4000" dirty="0"/>
              <a:t>AD</a:t>
            </a:r>
            <a:r>
              <a:rPr lang="ja-JP" altLang="ja-JP" sz="4000" dirty="0"/>
              <a:t>）措置の調査開始は</a:t>
            </a:r>
            <a:r>
              <a:rPr lang="en-US" altLang="ja-JP" sz="4000" dirty="0"/>
              <a:t>12%</a:t>
            </a:r>
            <a:r>
              <a:rPr lang="ja-JP" altLang="ja-JP" sz="4000" dirty="0"/>
              <a:t>以上増加した。これは、</a:t>
            </a:r>
            <a:r>
              <a:rPr lang="ja-JP" altLang="ja-JP" sz="4000" dirty="0">
                <a:solidFill>
                  <a:srgbClr val="FF0000"/>
                </a:solidFill>
              </a:rPr>
              <a:t>世界経済の停滞と過剰供給問題が生み出す貿易不均衡</a:t>
            </a:r>
            <a:r>
              <a:rPr lang="ja-JP" altLang="ja-JP" sz="4000" dirty="0"/>
              <a:t>が背景にあると思われる。また、ひとつの国がある保護主義措置を導入すれば、他国も追随して同様の措置導入に動くケースが引き続き観察され、強く懸念されている。</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ja-JP" altLang="en-US"/>
          </a:p>
        </p:txBody>
      </p:sp>
      <p:sp>
        <p:nvSpPr>
          <p:cNvPr id="56323" name="タイトル 12"/>
          <p:cNvSpPr>
            <a:spLocks noGrp="1"/>
          </p:cNvSpPr>
          <p:nvPr>
            <p:ph type="title"/>
          </p:nvPr>
        </p:nvSpPr>
        <p:spPr/>
        <p:txBody>
          <a:bodyPr/>
          <a:lstStyle/>
          <a:p>
            <a:r>
              <a:rPr lang="ja-JP" altLang="en-US" sz="3200" dirty="0" smtClean="0"/>
              <a:t>不公正貿易白書</a:t>
            </a:r>
            <a:r>
              <a:rPr lang="en-US" altLang="ja-JP" sz="3200" dirty="0" smtClean="0"/>
              <a:t>2014</a:t>
            </a:r>
            <a:r>
              <a:rPr lang="ja-JP" altLang="en-US" sz="3200" dirty="0" smtClean="0"/>
              <a:t>年版より</a:t>
            </a:r>
            <a:r>
              <a:rPr lang="en-US" altLang="ja-JP" sz="3200" dirty="0" smtClean="0"/>
              <a:t/>
            </a:r>
            <a:br>
              <a:rPr lang="en-US" altLang="ja-JP" sz="3200" dirty="0" smtClean="0"/>
            </a:br>
            <a:r>
              <a:rPr lang="ja-JP" altLang="en-US" sz="3200" dirty="0" smtClean="0"/>
              <a:t>経済産業省の取組方針</a:t>
            </a:r>
          </a:p>
        </p:txBody>
      </p:sp>
      <p:sp>
        <p:nvSpPr>
          <p:cNvPr id="14" name="コンテンツ プレースホルダ 13"/>
          <p:cNvSpPr>
            <a:spLocks noGrp="1"/>
          </p:cNvSpPr>
          <p:nvPr>
            <p:ph sz="half" idx="1"/>
          </p:nvPr>
        </p:nvSpPr>
        <p:spPr>
          <a:xfrm>
            <a:off x="431540" y="1700808"/>
            <a:ext cx="8280920" cy="943744"/>
          </a:xfrm>
          <a:ln>
            <a:solidFill>
              <a:schemeClr val="tx2">
                <a:lumMod val="60000"/>
                <a:lumOff val="40000"/>
              </a:schemeClr>
            </a:solidFill>
          </a:ln>
        </p:spPr>
        <p:txBody>
          <a:bodyPr>
            <a:noAutofit/>
          </a:bodyPr>
          <a:lstStyle/>
          <a:p>
            <a:pPr marL="0" lvl="0" indent="0">
              <a:buNone/>
            </a:pPr>
            <a:r>
              <a:rPr lang="ja-JP" altLang="ja-JP" sz="2800" b="1" dirty="0">
                <a:solidFill>
                  <a:srgbClr val="FF0000"/>
                </a:solidFill>
              </a:rPr>
              <a:t>二国間・多国間協議やＷＴＯの紛争解決手続への付託等を通じて問題解決を図る</a:t>
            </a:r>
            <a:r>
              <a:rPr lang="ja-JP" altLang="ja-JP" sz="2800" b="1" dirty="0" smtClean="0">
                <a:solidFill>
                  <a:srgbClr val="FF0000"/>
                </a:solidFill>
              </a:rPr>
              <a:t>もの</a:t>
            </a:r>
            <a:endParaRPr lang="ja-JP" altLang="ja-JP" sz="2800" b="1" dirty="0">
              <a:solidFill>
                <a:srgbClr val="FF0000"/>
              </a:solidFill>
            </a:endParaRPr>
          </a:p>
        </p:txBody>
      </p:sp>
      <p:sp>
        <p:nvSpPr>
          <p:cNvPr id="2" name="コンテンツ プレースホルダー 1"/>
          <p:cNvSpPr>
            <a:spLocks noGrp="1"/>
          </p:cNvSpPr>
          <p:nvPr>
            <p:ph sz="half" idx="2"/>
          </p:nvPr>
        </p:nvSpPr>
        <p:spPr>
          <a:xfrm>
            <a:off x="179512" y="2780928"/>
            <a:ext cx="8964488" cy="3675112"/>
          </a:xfrm>
        </p:spPr>
        <p:txBody>
          <a:bodyPr>
            <a:noAutofit/>
          </a:bodyPr>
          <a:lstStyle/>
          <a:p>
            <a:pPr marL="541338" indent="-541338">
              <a:buNone/>
            </a:pPr>
            <a:r>
              <a:rPr lang="ja-JP" altLang="ja-JP" sz="2400" dirty="0"/>
              <a:t>○中 </a:t>
            </a:r>
            <a:r>
              <a:rPr lang="ja-JP" altLang="ja-JP" sz="2400" dirty="0" smtClean="0"/>
              <a:t>国</a:t>
            </a:r>
            <a:r>
              <a:rPr lang="ja-JP" altLang="en-US" sz="2400" dirty="0" smtClean="0"/>
              <a:t>：</a:t>
            </a:r>
            <a:r>
              <a:rPr lang="ja-JP" altLang="ja-JP" sz="2400" dirty="0" smtClean="0"/>
              <a:t>アンチ</a:t>
            </a:r>
            <a:r>
              <a:rPr lang="ja-JP" altLang="ja-JP" sz="2400" dirty="0"/>
              <a:t>・ダンピング（</a:t>
            </a:r>
            <a:r>
              <a:rPr lang="en-US" altLang="ja-JP" sz="2400" dirty="0"/>
              <a:t>AD</a:t>
            </a:r>
            <a:r>
              <a:rPr lang="ja-JP" altLang="ja-JP" sz="2400" dirty="0"/>
              <a:t>）措置の不適切な制度・運用の是正</a:t>
            </a:r>
          </a:p>
          <a:p>
            <a:pPr marL="269875" indent="-269875">
              <a:buNone/>
            </a:pPr>
            <a:r>
              <a:rPr lang="ja-JP" altLang="ja-JP" sz="2400" dirty="0"/>
              <a:t>○</a:t>
            </a:r>
            <a:r>
              <a:rPr lang="ja-JP" altLang="ja-JP" sz="2400" dirty="0" smtClean="0"/>
              <a:t>インドネシア</a:t>
            </a:r>
            <a:r>
              <a:rPr lang="ja-JP" altLang="en-US" sz="2400" dirty="0" smtClean="0"/>
              <a:t>：</a:t>
            </a:r>
            <a:r>
              <a:rPr lang="ja-JP" altLang="ja-JP" sz="2400" dirty="0" smtClean="0"/>
              <a:t>鉱物</a:t>
            </a:r>
            <a:r>
              <a:rPr lang="ja-JP" altLang="ja-JP" sz="2400" dirty="0"/>
              <a:t>資源（ニッケル等）輸出制限措置の</a:t>
            </a:r>
            <a:r>
              <a:rPr lang="ja-JP" altLang="ja-JP" sz="2400" dirty="0" smtClean="0"/>
              <a:t>是正</a:t>
            </a:r>
            <a:r>
              <a:rPr lang="ja-JP" altLang="en-US" sz="2400" dirty="0" smtClean="0"/>
              <a:t>、</a:t>
            </a:r>
            <a:r>
              <a:rPr lang="ja-JP" altLang="ja-JP" sz="2400" dirty="0" smtClean="0"/>
              <a:t>・</a:t>
            </a:r>
            <a:r>
              <a:rPr lang="ja-JP" altLang="ja-JP" sz="2400" dirty="0"/>
              <a:t>新通商法・新産業法及び関連規制</a:t>
            </a:r>
            <a:r>
              <a:rPr lang="en-US" altLang="ja-JP" sz="2400" dirty="0"/>
              <a:t>(</a:t>
            </a:r>
            <a:r>
              <a:rPr lang="ja-JP" altLang="ja-JP" sz="2400" dirty="0"/>
              <a:t>ローカルコンテント要求を定める</a:t>
            </a:r>
            <a:r>
              <a:rPr lang="ja-JP" altLang="ja-JP" sz="2400" dirty="0" smtClean="0"/>
              <a:t>フランチャイズ</a:t>
            </a:r>
            <a:r>
              <a:rPr lang="ja-JP" altLang="ja-JP" sz="2400" dirty="0"/>
              <a:t>規制・小売業規制を含む）の</a:t>
            </a:r>
            <a:r>
              <a:rPr lang="en-US" altLang="ja-JP" sz="2400" dirty="0"/>
              <a:t>WTO </a:t>
            </a:r>
            <a:r>
              <a:rPr lang="ja-JP" altLang="ja-JP" sz="2400" dirty="0"/>
              <a:t>整合的な実施の確保</a:t>
            </a:r>
          </a:p>
          <a:p>
            <a:pPr marL="269875" indent="-269875">
              <a:buNone/>
            </a:pPr>
            <a:r>
              <a:rPr lang="ja-JP" altLang="ja-JP" sz="2400" dirty="0"/>
              <a:t>○米 </a:t>
            </a:r>
            <a:r>
              <a:rPr lang="ja-JP" altLang="ja-JP" sz="2400" dirty="0" smtClean="0"/>
              <a:t>国</a:t>
            </a:r>
            <a:r>
              <a:rPr lang="ja-JP" altLang="en-US" sz="2400" dirty="0" smtClean="0"/>
              <a:t>：</a:t>
            </a:r>
            <a:r>
              <a:rPr lang="ja-JP" altLang="ja-JP" sz="2400" dirty="0" smtClean="0"/>
              <a:t>サンセット</a:t>
            </a:r>
            <a:r>
              <a:rPr lang="ja-JP" altLang="ja-JP" sz="2400" dirty="0"/>
              <a:t>・レビュー（</a:t>
            </a:r>
            <a:r>
              <a:rPr lang="en-US" altLang="ja-JP" sz="2400" dirty="0"/>
              <a:t>AD </a:t>
            </a:r>
            <a:r>
              <a:rPr lang="ja-JP" altLang="ja-JP" sz="2400" dirty="0"/>
              <a:t>措置の継続に係る期末審査）手続の運用改善</a:t>
            </a:r>
            <a:r>
              <a:rPr lang="ja-JP" altLang="ja-JP" sz="2400" dirty="0" smtClean="0"/>
              <a:t>及び不当</a:t>
            </a:r>
            <a:r>
              <a:rPr lang="ja-JP" altLang="ja-JP" sz="2400" dirty="0"/>
              <a:t>に長期にわたる対日</a:t>
            </a:r>
            <a:r>
              <a:rPr lang="en-US" altLang="ja-JP" sz="2400" dirty="0"/>
              <a:t>AD </a:t>
            </a:r>
            <a:r>
              <a:rPr lang="ja-JP" altLang="ja-JP" sz="2400" dirty="0"/>
              <a:t>措置の早期撤廃</a:t>
            </a:r>
          </a:p>
          <a:p>
            <a:pPr marL="269875" indent="-269875">
              <a:buNone/>
            </a:pPr>
            <a:r>
              <a:rPr lang="ja-JP" altLang="ja-JP" sz="2400" dirty="0"/>
              <a:t>○</a:t>
            </a:r>
            <a:r>
              <a:rPr lang="ja-JP" altLang="ja-JP" sz="2400" dirty="0" smtClean="0"/>
              <a:t>ロシア</a:t>
            </a:r>
            <a:r>
              <a:rPr lang="ja-JP" altLang="en-US" sz="2400" dirty="0" smtClean="0"/>
              <a:t>：</a:t>
            </a:r>
            <a:r>
              <a:rPr lang="ja-JP" altLang="ja-JP" sz="2400" dirty="0" smtClean="0"/>
              <a:t>混合</a:t>
            </a:r>
            <a:r>
              <a:rPr lang="ja-JP" altLang="ja-JP" sz="2400" dirty="0"/>
              <a:t>税（従価税と従量税の組合せ）課税等による関税の譲許率</a:t>
            </a:r>
            <a:r>
              <a:rPr lang="ja-JP" altLang="ja-JP" sz="2400" dirty="0" smtClean="0"/>
              <a:t>違反</a:t>
            </a:r>
            <a:endParaRPr lang="en-US" altLang="ja-JP" sz="2400" dirty="0" smtClean="0"/>
          </a:p>
          <a:p>
            <a:pPr marL="269875" indent="-269875">
              <a:buNone/>
            </a:pPr>
            <a:r>
              <a:rPr lang="ja-JP" altLang="ja-JP" sz="2400" dirty="0" smtClean="0"/>
              <a:t>○ブラジル</a:t>
            </a:r>
            <a:r>
              <a:rPr lang="ja-JP" altLang="en-US" sz="2400" dirty="0" smtClean="0"/>
              <a:t>：</a:t>
            </a:r>
            <a:r>
              <a:rPr lang="ja-JP" altLang="ja-JP" sz="2400" dirty="0" smtClean="0"/>
              <a:t>工業品</a:t>
            </a:r>
            <a:r>
              <a:rPr lang="ja-JP" altLang="ja-JP" sz="2400" dirty="0"/>
              <a:t>税の内外差別的な制度・運用の是正既に</a:t>
            </a:r>
            <a:r>
              <a:rPr lang="en-US" altLang="ja-JP" sz="2400" dirty="0"/>
              <a:t>WTO </a:t>
            </a:r>
            <a:r>
              <a:rPr lang="ja-JP" altLang="ja-JP" sz="2400" dirty="0"/>
              <a:t>紛争解決手続に付託されているもの</a:t>
            </a:r>
          </a:p>
          <a:p>
            <a:pPr marL="269875" indent="-269875">
              <a:buNone/>
            </a:pPr>
            <a:endParaRPr kumimoji="1" lang="ja-JP" alt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ja-JP" dirty="0"/>
              <a:t>サンセット・レビュー</a:t>
            </a:r>
            <a:endParaRPr kumimoji="1" lang="ja-JP" altLang="en-US" dirty="0"/>
          </a:p>
        </p:txBody>
      </p:sp>
      <p:sp>
        <p:nvSpPr>
          <p:cNvPr id="6" name="コンテンツ プレースホルダー 5"/>
          <p:cNvSpPr>
            <a:spLocks noGrp="1"/>
          </p:cNvSpPr>
          <p:nvPr>
            <p:ph idx="1"/>
          </p:nvPr>
        </p:nvSpPr>
        <p:spPr/>
        <p:txBody>
          <a:bodyPr/>
          <a:lstStyle/>
          <a:p>
            <a:r>
              <a:rPr lang="ja-JP" altLang="en-US" dirty="0"/>
              <a:t>アンチダンピング関税を賦課してから満</a:t>
            </a:r>
            <a:r>
              <a:rPr lang="en-US" altLang="ja-JP" dirty="0"/>
              <a:t>5</a:t>
            </a:r>
            <a:r>
              <a:rPr lang="ja-JP" altLang="en-US" dirty="0"/>
              <a:t>年後に行われる行政再審のこと</a:t>
            </a:r>
            <a:endParaRPr kumimoji="1" lang="ja-JP" altLang="en-US" dirty="0"/>
          </a:p>
        </p:txBody>
      </p:sp>
    </p:spTree>
    <p:extLst>
      <p:ext uri="{BB962C8B-B14F-4D97-AF65-F5344CB8AC3E}">
        <p14:creationId xmlns:p14="http://schemas.microsoft.com/office/powerpoint/2010/main" val="697123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ja-JP" altLang="en-US"/>
          </a:p>
        </p:txBody>
      </p:sp>
      <p:sp>
        <p:nvSpPr>
          <p:cNvPr id="56323" name="タイトル 12"/>
          <p:cNvSpPr>
            <a:spLocks noGrp="1"/>
          </p:cNvSpPr>
          <p:nvPr>
            <p:ph type="title"/>
          </p:nvPr>
        </p:nvSpPr>
        <p:spPr>
          <a:xfrm>
            <a:off x="685800" y="476672"/>
            <a:ext cx="7772400" cy="1143000"/>
          </a:xfrm>
        </p:spPr>
        <p:txBody>
          <a:bodyPr/>
          <a:lstStyle/>
          <a:p>
            <a:r>
              <a:rPr lang="ja-JP" altLang="en-US" sz="2800" dirty="0" smtClean="0"/>
              <a:t>不公正貿易白書</a:t>
            </a:r>
            <a:r>
              <a:rPr lang="en-US" altLang="ja-JP" sz="2800" dirty="0" smtClean="0"/>
              <a:t>2014</a:t>
            </a:r>
            <a:r>
              <a:rPr lang="ja-JP" altLang="en-US" sz="2800" dirty="0" smtClean="0"/>
              <a:t>年版より</a:t>
            </a:r>
            <a:r>
              <a:rPr lang="en-US" altLang="ja-JP" sz="2800" dirty="0" smtClean="0"/>
              <a:t/>
            </a:r>
            <a:br>
              <a:rPr lang="en-US" altLang="ja-JP" sz="2800" dirty="0" smtClean="0"/>
            </a:br>
            <a:r>
              <a:rPr lang="ja-JP" altLang="en-US" sz="2800" dirty="0" smtClean="0"/>
              <a:t>経済産業省の取組方針</a:t>
            </a:r>
          </a:p>
        </p:txBody>
      </p:sp>
      <p:sp>
        <p:nvSpPr>
          <p:cNvPr id="14" name="コンテンツ プレースホルダ 13"/>
          <p:cNvSpPr>
            <a:spLocks noGrp="1"/>
          </p:cNvSpPr>
          <p:nvPr>
            <p:ph sz="half" idx="1"/>
          </p:nvPr>
        </p:nvSpPr>
        <p:spPr>
          <a:xfrm>
            <a:off x="648680" y="1484784"/>
            <a:ext cx="7846640" cy="655712"/>
          </a:xfrm>
          <a:ln>
            <a:solidFill>
              <a:schemeClr val="tx2">
                <a:lumMod val="60000"/>
                <a:lumOff val="40000"/>
              </a:schemeClr>
            </a:solidFill>
          </a:ln>
        </p:spPr>
        <p:txBody>
          <a:bodyPr>
            <a:noAutofit/>
          </a:bodyPr>
          <a:lstStyle/>
          <a:p>
            <a:pPr marL="0" indent="0">
              <a:buNone/>
              <a:defRPr/>
            </a:pPr>
            <a:r>
              <a:rPr lang="ja-JP" altLang="en-US" b="1" dirty="0" smtClean="0">
                <a:solidFill>
                  <a:srgbClr val="FF0000"/>
                </a:solidFill>
                <a:latin typeface="ＭＳ Ｐゴシック" charset="-128"/>
              </a:rPr>
              <a:t>既に</a:t>
            </a:r>
            <a:r>
              <a:rPr lang="en-US" altLang="ja-JP" b="1" dirty="0" smtClean="0">
                <a:solidFill>
                  <a:srgbClr val="FF0000"/>
                </a:solidFill>
                <a:latin typeface="ＭＳ Ｐゴシック" charset="-128"/>
              </a:rPr>
              <a:t>WTO </a:t>
            </a:r>
            <a:r>
              <a:rPr lang="ja-JP" altLang="en-US" b="1" dirty="0" smtClean="0">
                <a:solidFill>
                  <a:srgbClr val="FF0000"/>
                </a:solidFill>
                <a:latin typeface="ＭＳ Ｐゴシック" charset="-128"/>
              </a:rPr>
              <a:t>紛争解決手続に付託されているもの</a:t>
            </a:r>
          </a:p>
        </p:txBody>
      </p:sp>
      <p:sp>
        <p:nvSpPr>
          <p:cNvPr id="2" name="コンテンツ プレースホルダー 1"/>
          <p:cNvSpPr>
            <a:spLocks noGrp="1"/>
          </p:cNvSpPr>
          <p:nvPr>
            <p:ph sz="half" idx="2"/>
          </p:nvPr>
        </p:nvSpPr>
        <p:spPr>
          <a:xfrm>
            <a:off x="539552" y="2204864"/>
            <a:ext cx="7918648" cy="4248472"/>
          </a:xfrm>
        </p:spPr>
        <p:txBody>
          <a:bodyPr/>
          <a:lstStyle/>
          <a:p>
            <a:pPr marL="0" indent="0">
              <a:buNone/>
            </a:pPr>
            <a:r>
              <a:rPr lang="ja-JP" altLang="ja-JP" dirty="0"/>
              <a:t>○中 国</a:t>
            </a:r>
          </a:p>
          <a:p>
            <a:pPr marL="400050" lvl="1" indent="0">
              <a:buNone/>
            </a:pPr>
            <a:r>
              <a:rPr lang="ja-JP" altLang="ja-JP" dirty="0"/>
              <a:t>・原材料（レアアース等）輸出規制措置の是正</a:t>
            </a:r>
          </a:p>
          <a:p>
            <a:pPr marL="400050" lvl="1" indent="0">
              <a:buNone/>
            </a:pPr>
            <a:r>
              <a:rPr lang="ja-JP" altLang="ja-JP" dirty="0"/>
              <a:t>・日本産高性能ステンレス継目無鋼管に対する</a:t>
            </a:r>
            <a:r>
              <a:rPr lang="en-US" altLang="ja-JP" dirty="0"/>
              <a:t>AD </a:t>
            </a:r>
            <a:r>
              <a:rPr lang="ja-JP" altLang="ja-JP" dirty="0"/>
              <a:t>課税措置の是正</a:t>
            </a:r>
          </a:p>
          <a:p>
            <a:pPr marL="0" indent="0">
              <a:buNone/>
            </a:pPr>
            <a:r>
              <a:rPr lang="ja-JP" altLang="ja-JP" dirty="0"/>
              <a:t>○アルゼンチン</a:t>
            </a:r>
          </a:p>
          <a:p>
            <a:pPr marL="400050" lvl="1" indent="0">
              <a:buNone/>
            </a:pPr>
            <a:r>
              <a:rPr lang="ja-JP" altLang="ja-JP" dirty="0"/>
              <a:t>・幅広い品目に対する輸入制限措置の是正</a:t>
            </a:r>
          </a:p>
          <a:p>
            <a:pPr marL="0" indent="0">
              <a:buNone/>
            </a:pPr>
            <a:r>
              <a:rPr lang="ja-JP" altLang="ja-JP" dirty="0"/>
              <a:t>○ウクライナ</a:t>
            </a:r>
          </a:p>
          <a:p>
            <a:pPr marL="400050" lvl="1" indent="0">
              <a:buNone/>
            </a:pPr>
            <a:r>
              <a:rPr lang="ja-JP" altLang="ja-JP" dirty="0"/>
              <a:t>・乗用車に対するセーフガード措置の是正</a:t>
            </a:r>
          </a:p>
          <a:p>
            <a:pPr marL="0" indent="0">
              <a:buNone/>
            </a:pPr>
            <a:endParaRPr kumimoji="1" lang="ja-JP" altLang="en-US" dirty="0"/>
          </a:p>
        </p:txBody>
      </p:sp>
    </p:spTree>
    <p:extLst>
      <p:ext uri="{BB962C8B-B14F-4D97-AF65-F5344CB8AC3E}">
        <p14:creationId xmlns:p14="http://schemas.microsoft.com/office/powerpoint/2010/main" val="1212995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ja-JP" altLang="en-US"/>
          </a:p>
        </p:txBody>
      </p:sp>
      <p:sp>
        <p:nvSpPr>
          <p:cNvPr id="2" name="タイトル 1"/>
          <p:cNvSpPr>
            <a:spLocks noGrp="1"/>
          </p:cNvSpPr>
          <p:nvPr>
            <p:ph type="title"/>
          </p:nvPr>
        </p:nvSpPr>
        <p:spPr>
          <a:xfrm>
            <a:off x="685800" y="609600"/>
            <a:ext cx="7772400" cy="1091208"/>
          </a:xfrm>
        </p:spPr>
        <p:txBody>
          <a:bodyPr/>
          <a:lstStyle/>
          <a:p>
            <a:r>
              <a:rPr lang="ja-JP" altLang="en-US" sz="3200" dirty="0"/>
              <a:t>不公正貿易白書</a:t>
            </a:r>
            <a:r>
              <a:rPr lang="en-US" altLang="ja-JP" sz="3200" dirty="0" smtClean="0"/>
              <a:t>201</a:t>
            </a:r>
            <a:r>
              <a:rPr lang="en-US" altLang="ja-JP" sz="3200" dirty="0" smtClean="0">
                <a:solidFill>
                  <a:srgbClr val="FF0000"/>
                </a:solidFill>
              </a:rPr>
              <a:t>3</a:t>
            </a:r>
            <a:r>
              <a:rPr lang="ja-JP" altLang="en-US" sz="3200" dirty="0" smtClean="0"/>
              <a:t>年版</a:t>
            </a:r>
            <a:r>
              <a:rPr lang="ja-JP" altLang="en-US" sz="3200" dirty="0"/>
              <a:t>より</a:t>
            </a:r>
            <a:r>
              <a:rPr lang="en-US" altLang="ja-JP" sz="3200" dirty="0"/>
              <a:t/>
            </a:r>
            <a:br>
              <a:rPr lang="en-US" altLang="ja-JP" sz="3200" dirty="0"/>
            </a:br>
            <a:r>
              <a:rPr lang="ja-JP" altLang="en-US" sz="3200" dirty="0"/>
              <a:t>経済産業省の取組方針</a:t>
            </a:r>
            <a:endParaRPr kumimoji="1" lang="ja-JP" altLang="en-US" sz="3200" dirty="0"/>
          </a:p>
        </p:txBody>
      </p:sp>
      <p:sp>
        <p:nvSpPr>
          <p:cNvPr id="14" name="コンテンツ プレースホルダ 13"/>
          <p:cNvSpPr>
            <a:spLocks noGrp="1"/>
          </p:cNvSpPr>
          <p:nvPr>
            <p:ph sz="half" idx="1"/>
          </p:nvPr>
        </p:nvSpPr>
        <p:spPr>
          <a:xfrm>
            <a:off x="684684" y="1700808"/>
            <a:ext cx="7774632" cy="720080"/>
          </a:xfrm>
          <a:ln>
            <a:solidFill>
              <a:schemeClr val="tx2">
                <a:lumMod val="60000"/>
                <a:lumOff val="40000"/>
              </a:schemeClr>
            </a:solidFill>
          </a:ln>
        </p:spPr>
        <p:txBody>
          <a:bodyPr>
            <a:noAutofit/>
          </a:bodyPr>
          <a:lstStyle/>
          <a:p>
            <a:pPr marL="0" lvl="0" indent="0">
              <a:buNone/>
            </a:pPr>
            <a:r>
              <a:rPr lang="en-US" altLang="ja-JP" sz="2800" b="1" dirty="0">
                <a:solidFill>
                  <a:srgbClr val="FF0000"/>
                </a:solidFill>
              </a:rPr>
              <a:t>WTO </a:t>
            </a:r>
            <a:r>
              <a:rPr lang="ja-JP" altLang="ja-JP" sz="2800" b="1" dirty="0">
                <a:solidFill>
                  <a:srgbClr val="FF0000"/>
                </a:solidFill>
              </a:rPr>
              <a:t>勧告の早期履行を求めていく</a:t>
            </a:r>
            <a:r>
              <a:rPr lang="ja-JP" altLang="ja-JP" sz="2800" b="1" dirty="0" smtClean="0">
                <a:solidFill>
                  <a:srgbClr val="FF0000"/>
                </a:solidFill>
              </a:rPr>
              <a:t>もの</a:t>
            </a:r>
            <a:endParaRPr lang="ja-JP" altLang="ja-JP" sz="2800" b="1" dirty="0">
              <a:solidFill>
                <a:srgbClr val="FF0000"/>
              </a:solidFill>
            </a:endParaRPr>
          </a:p>
        </p:txBody>
      </p:sp>
      <p:pic>
        <p:nvPicPr>
          <p:cNvPr id="4" name="コンテンツ プレースホルダー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552" y="2780928"/>
            <a:ext cx="8424936" cy="3744416"/>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l="18462" b="29070"/>
          <a:stretch>
            <a:fillRect/>
          </a:stretch>
        </p:blipFill>
        <p:spPr bwMode="auto">
          <a:xfrm>
            <a:off x="2857500" y="428625"/>
            <a:ext cx="5214938"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89230" t="83720" r="3078" b="1163"/>
          <a:stretch>
            <a:fillRect/>
          </a:stretch>
        </p:blipFill>
        <p:spPr>
          <a:xfrm>
            <a:off x="5000625" y="5214938"/>
            <a:ext cx="500063" cy="1300162"/>
          </a:xfrm>
          <a:noFill/>
        </p:spPr>
      </p:pic>
      <p:pic>
        <p:nvPicPr>
          <p:cNvPr id="58372" name="Picture 2"/>
          <p:cNvPicPr>
            <a:picLocks noChangeAspect="1" noChangeArrowheads="1"/>
          </p:cNvPicPr>
          <p:nvPr/>
        </p:nvPicPr>
        <p:blipFill>
          <a:blip r:embed="rId5">
            <a:extLst>
              <a:ext uri="{28A0092B-C50C-407E-A947-70E740481C1C}">
                <a14:useLocalDpi xmlns:a14="http://schemas.microsoft.com/office/drawing/2010/main" val="0"/>
              </a:ext>
            </a:extLst>
          </a:blip>
          <a:srcRect l="87692" t="69768" r="1540" b="16280"/>
          <a:stretch>
            <a:fillRect/>
          </a:stretch>
        </p:blipFill>
        <p:spPr bwMode="auto">
          <a:xfrm>
            <a:off x="5548313" y="5214938"/>
            <a:ext cx="666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テキスト ボックス 6"/>
          <p:cNvSpPr txBox="1">
            <a:spLocks noChangeArrowheads="1"/>
          </p:cNvSpPr>
          <p:nvPr/>
        </p:nvSpPr>
        <p:spPr bwMode="auto">
          <a:xfrm>
            <a:off x="8337550" y="714375"/>
            <a:ext cx="554038" cy="444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t>日本経済新聞２００９年３月</a:t>
            </a:r>
            <a:r>
              <a:rPr lang="en-US" altLang="ja-JP" sz="2400"/>
              <a:t>27</a:t>
            </a:r>
            <a:r>
              <a:rPr lang="ja-JP" altLang="en-US" sz="2400"/>
              <a:t>日</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75"/>
          <p:cNvSpPr>
            <a:spLocks noChangeShapeType="1"/>
          </p:cNvSpPr>
          <p:nvPr/>
        </p:nvSpPr>
        <p:spPr bwMode="auto">
          <a:xfrm flipV="1">
            <a:off x="3348038" y="2420938"/>
            <a:ext cx="2736850" cy="1655762"/>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03" name="Line 76"/>
          <p:cNvSpPr>
            <a:spLocks noChangeShapeType="1"/>
          </p:cNvSpPr>
          <p:nvPr/>
        </p:nvSpPr>
        <p:spPr bwMode="auto">
          <a:xfrm>
            <a:off x="3348038" y="1989138"/>
            <a:ext cx="2447925" cy="165735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04" name="Line 60"/>
          <p:cNvSpPr>
            <a:spLocks noChangeShapeType="1"/>
          </p:cNvSpPr>
          <p:nvPr/>
        </p:nvSpPr>
        <p:spPr bwMode="auto">
          <a:xfrm>
            <a:off x="1116013" y="3284538"/>
            <a:ext cx="3384550" cy="0"/>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05" name="Rectangle 64"/>
          <p:cNvSpPr>
            <a:spLocks noChangeArrowheads="1"/>
          </p:cNvSpPr>
          <p:nvPr/>
        </p:nvSpPr>
        <p:spPr bwMode="auto">
          <a:xfrm>
            <a:off x="3348038" y="2852738"/>
            <a:ext cx="1152525" cy="215900"/>
          </a:xfrm>
          <a:prstGeom prst="rect">
            <a:avLst/>
          </a:prstGeom>
          <a:solidFill>
            <a:srgbClr val="FF0000">
              <a:alpha val="58823"/>
            </a:srgbClr>
          </a:solidFill>
          <a:ln w="9525">
            <a:solidFill>
              <a:srgbClr val="FF3300">
                <a:alpha val="59999"/>
              </a:srgbClr>
            </a:solidFill>
            <a:miter lim="800000"/>
            <a:headEnd/>
            <a:tailEnd/>
          </a:ln>
        </p:spPr>
        <p:txBody>
          <a:bodyPr wrap="none" anchor="ctr"/>
          <a:lstStyle/>
          <a:p>
            <a:endParaRPr lang="ja-JP" altLang="en-US"/>
          </a:p>
        </p:txBody>
      </p:sp>
      <p:sp>
        <p:nvSpPr>
          <p:cNvPr id="25606" name="Rectangle 65"/>
          <p:cNvSpPr>
            <a:spLocks noChangeArrowheads="1"/>
          </p:cNvSpPr>
          <p:nvPr/>
        </p:nvSpPr>
        <p:spPr bwMode="auto">
          <a:xfrm>
            <a:off x="3348038" y="3068638"/>
            <a:ext cx="1152525" cy="215900"/>
          </a:xfrm>
          <a:prstGeom prst="rect">
            <a:avLst/>
          </a:prstGeom>
          <a:solidFill>
            <a:schemeClr val="accent1">
              <a:alpha val="58823"/>
            </a:schemeClr>
          </a:solidFill>
          <a:ln w="9525">
            <a:solidFill>
              <a:srgbClr val="333399">
                <a:alpha val="59999"/>
              </a:srgbClr>
            </a:solidFill>
            <a:miter lim="800000"/>
            <a:headEnd/>
            <a:tailEnd/>
          </a:ln>
        </p:spPr>
        <p:txBody>
          <a:bodyPr wrap="none" anchor="ctr"/>
          <a:lstStyle/>
          <a:p>
            <a:endParaRPr lang="ja-JP" altLang="en-US"/>
          </a:p>
        </p:txBody>
      </p:sp>
      <p:sp>
        <p:nvSpPr>
          <p:cNvPr id="25607" name="Rectangle 71"/>
          <p:cNvSpPr>
            <a:spLocks noChangeArrowheads="1"/>
          </p:cNvSpPr>
          <p:nvPr/>
        </p:nvSpPr>
        <p:spPr bwMode="auto">
          <a:xfrm>
            <a:off x="3348038" y="2852738"/>
            <a:ext cx="1152525" cy="431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5608" name="Rectangle 2"/>
          <p:cNvSpPr>
            <a:spLocks noGrp="1" noChangeArrowheads="1"/>
          </p:cNvSpPr>
          <p:nvPr>
            <p:ph type="title" idx="4294967295"/>
          </p:nvPr>
        </p:nvSpPr>
        <p:spPr>
          <a:xfrm>
            <a:off x="0" y="103188"/>
            <a:ext cx="2833688" cy="588962"/>
          </a:xfrm>
        </p:spPr>
        <p:txBody>
          <a:bodyPr/>
          <a:lstStyle/>
          <a:p>
            <a:pPr eaLnBrk="1" hangingPunct="1"/>
            <a:r>
              <a:rPr lang="ja-JP" altLang="en-US" sz="3100" smtClean="0"/>
              <a:t>関税の効果②</a:t>
            </a:r>
          </a:p>
        </p:txBody>
      </p:sp>
      <p:sp>
        <p:nvSpPr>
          <p:cNvPr id="25609" name="Line 28"/>
          <p:cNvSpPr>
            <a:spLocks noChangeShapeType="1"/>
          </p:cNvSpPr>
          <p:nvPr/>
        </p:nvSpPr>
        <p:spPr bwMode="auto">
          <a:xfrm>
            <a:off x="755650" y="5589588"/>
            <a:ext cx="1584325" cy="0"/>
          </a:xfrm>
          <a:prstGeom prst="line">
            <a:avLst/>
          </a:prstGeom>
          <a:noFill/>
          <a:ln w="57150">
            <a:solidFill>
              <a:srgbClr val="00FF00">
                <a:alpha val="69019"/>
              </a:srgbClr>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a:p>
        </p:txBody>
      </p:sp>
      <p:grpSp>
        <p:nvGrpSpPr>
          <p:cNvPr id="25610" name="Group 29"/>
          <p:cNvGrpSpPr>
            <a:grpSpLocks/>
          </p:cNvGrpSpPr>
          <p:nvPr/>
        </p:nvGrpSpPr>
        <p:grpSpPr bwMode="auto">
          <a:xfrm>
            <a:off x="323850" y="1628775"/>
            <a:ext cx="2663825" cy="2808288"/>
            <a:chOff x="249" y="2115"/>
            <a:chExt cx="1678" cy="1769"/>
          </a:xfrm>
        </p:grpSpPr>
        <p:sp>
          <p:nvSpPr>
            <p:cNvPr id="25655" name="Line 30"/>
            <p:cNvSpPr>
              <a:spLocks noChangeShapeType="1"/>
            </p:cNvSpPr>
            <p:nvPr/>
          </p:nvSpPr>
          <p:spPr bwMode="auto">
            <a:xfrm>
              <a:off x="249" y="2115"/>
              <a:ext cx="0" cy="176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56" name="Line 31"/>
            <p:cNvSpPr>
              <a:spLocks noChangeShapeType="1"/>
            </p:cNvSpPr>
            <p:nvPr/>
          </p:nvSpPr>
          <p:spPr bwMode="auto">
            <a:xfrm rot="5400000">
              <a:off x="1088" y="3045"/>
              <a:ext cx="0" cy="167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25611" name="Group 32"/>
          <p:cNvGrpSpPr>
            <a:grpSpLocks/>
          </p:cNvGrpSpPr>
          <p:nvPr/>
        </p:nvGrpSpPr>
        <p:grpSpPr bwMode="auto">
          <a:xfrm>
            <a:off x="3348038" y="1628775"/>
            <a:ext cx="2663825" cy="2808288"/>
            <a:chOff x="249" y="2115"/>
            <a:chExt cx="1678" cy="1769"/>
          </a:xfrm>
        </p:grpSpPr>
        <p:sp>
          <p:nvSpPr>
            <p:cNvPr id="25653" name="Line 33"/>
            <p:cNvSpPr>
              <a:spLocks noChangeShapeType="1"/>
            </p:cNvSpPr>
            <p:nvPr/>
          </p:nvSpPr>
          <p:spPr bwMode="auto">
            <a:xfrm>
              <a:off x="249" y="2115"/>
              <a:ext cx="0" cy="1769"/>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54" name="Line 34"/>
            <p:cNvSpPr>
              <a:spLocks noChangeShapeType="1"/>
            </p:cNvSpPr>
            <p:nvPr/>
          </p:nvSpPr>
          <p:spPr bwMode="auto">
            <a:xfrm rot="5400000">
              <a:off x="1088" y="3045"/>
              <a:ext cx="0" cy="1678"/>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25612" name="Group 35"/>
          <p:cNvGrpSpPr>
            <a:grpSpLocks/>
          </p:cNvGrpSpPr>
          <p:nvPr/>
        </p:nvGrpSpPr>
        <p:grpSpPr bwMode="auto">
          <a:xfrm>
            <a:off x="6229350" y="1628775"/>
            <a:ext cx="2663825" cy="2808288"/>
            <a:chOff x="249" y="2115"/>
            <a:chExt cx="1678" cy="1769"/>
          </a:xfrm>
        </p:grpSpPr>
        <p:sp>
          <p:nvSpPr>
            <p:cNvPr id="25651" name="Line 36"/>
            <p:cNvSpPr>
              <a:spLocks noChangeShapeType="1"/>
            </p:cNvSpPr>
            <p:nvPr/>
          </p:nvSpPr>
          <p:spPr bwMode="auto">
            <a:xfrm>
              <a:off x="249" y="2115"/>
              <a:ext cx="0" cy="1769"/>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52" name="Line 37"/>
            <p:cNvSpPr>
              <a:spLocks noChangeShapeType="1"/>
            </p:cNvSpPr>
            <p:nvPr/>
          </p:nvSpPr>
          <p:spPr bwMode="auto">
            <a:xfrm rot="5400000">
              <a:off x="1088" y="3045"/>
              <a:ext cx="0" cy="167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5613" name="Line 38"/>
          <p:cNvSpPr>
            <a:spLocks noChangeShapeType="1"/>
          </p:cNvSpPr>
          <p:nvPr/>
        </p:nvSpPr>
        <p:spPr bwMode="auto">
          <a:xfrm flipV="1">
            <a:off x="323850" y="2636838"/>
            <a:ext cx="2736850" cy="165576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14" name="Line 39"/>
          <p:cNvSpPr>
            <a:spLocks noChangeShapeType="1"/>
          </p:cNvSpPr>
          <p:nvPr/>
        </p:nvSpPr>
        <p:spPr bwMode="auto">
          <a:xfrm>
            <a:off x="323850" y="2779713"/>
            <a:ext cx="2447925" cy="15843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15" name="Line 40"/>
          <p:cNvSpPr>
            <a:spLocks noChangeShapeType="1"/>
          </p:cNvSpPr>
          <p:nvPr/>
        </p:nvSpPr>
        <p:spPr bwMode="auto">
          <a:xfrm flipV="1">
            <a:off x="6229350" y="1484313"/>
            <a:ext cx="1006475" cy="280828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16" name="Line 41"/>
          <p:cNvSpPr>
            <a:spLocks noChangeShapeType="1"/>
          </p:cNvSpPr>
          <p:nvPr/>
        </p:nvSpPr>
        <p:spPr bwMode="auto">
          <a:xfrm>
            <a:off x="6227763" y="1844675"/>
            <a:ext cx="2520950" cy="15843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17" name="Line 44"/>
          <p:cNvSpPr>
            <a:spLocks noChangeShapeType="1"/>
          </p:cNvSpPr>
          <p:nvPr/>
        </p:nvSpPr>
        <p:spPr bwMode="auto">
          <a:xfrm flipH="1">
            <a:off x="323850" y="3068638"/>
            <a:ext cx="8280400" cy="0"/>
          </a:xfrm>
          <a:prstGeom prst="line">
            <a:avLst/>
          </a:prstGeom>
          <a:noFill/>
          <a:ln w="76200"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18" name="Line 45"/>
          <p:cNvSpPr>
            <a:spLocks noChangeShapeType="1"/>
          </p:cNvSpPr>
          <p:nvPr/>
        </p:nvSpPr>
        <p:spPr bwMode="auto">
          <a:xfrm>
            <a:off x="755650" y="3068638"/>
            <a:ext cx="1584325" cy="0"/>
          </a:xfrm>
          <a:prstGeom prst="line">
            <a:avLst/>
          </a:prstGeom>
          <a:noFill/>
          <a:ln w="57150">
            <a:solidFill>
              <a:srgbClr val="00FF00">
                <a:alpha val="69019"/>
              </a:srgbClr>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25619" name="Line 46"/>
          <p:cNvSpPr>
            <a:spLocks noChangeShapeType="1"/>
          </p:cNvSpPr>
          <p:nvPr/>
        </p:nvSpPr>
        <p:spPr bwMode="auto">
          <a:xfrm>
            <a:off x="3419475" y="3068638"/>
            <a:ext cx="1582738" cy="0"/>
          </a:xfrm>
          <a:prstGeom prst="line">
            <a:avLst/>
          </a:prstGeom>
          <a:noFill/>
          <a:ln w="57150">
            <a:solidFill>
              <a:srgbClr val="00FF00">
                <a:alpha val="69019"/>
              </a:srgbClr>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25620" name="Line 47"/>
          <p:cNvSpPr>
            <a:spLocks noChangeShapeType="1"/>
          </p:cNvSpPr>
          <p:nvPr/>
        </p:nvSpPr>
        <p:spPr bwMode="auto">
          <a:xfrm>
            <a:off x="6661150" y="3068638"/>
            <a:ext cx="1584325" cy="0"/>
          </a:xfrm>
          <a:prstGeom prst="line">
            <a:avLst/>
          </a:prstGeom>
          <a:noFill/>
          <a:ln w="57150">
            <a:solidFill>
              <a:srgbClr val="00FF00">
                <a:alpha val="69019"/>
              </a:srgbClr>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25621" name="Text Box 48"/>
          <p:cNvSpPr txBox="1">
            <a:spLocks noChangeArrowheads="1"/>
          </p:cNvSpPr>
          <p:nvPr/>
        </p:nvSpPr>
        <p:spPr bwMode="auto">
          <a:xfrm>
            <a:off x="827088" y="620713"/>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2400" b="1">
                <a:solidFill>
                  <a:schemeClr val="accent2"/>
                </a:solidFill>
              </a:rPr>
              <a:t>日本</a:t>
            </a:r>
          </a:p>
        </p:txBody>
      </p:sp>
      <p:sp>
        <p:nvSpPr>
          <p:cNvPr id="25622" name="Text Box 49"/>
          <p:cNvSpPr txBox="1">
            <a:spLocks noChangeArrowheads="1"/>
          </p:cNvSpPr>
          <p:nvPr/>
        </p:nvSpPr>
        <p:spPr bwMode="auto">
          <a:xfrm>
            <a:off x="6659563" y="620713"/>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2400" b="1">
                <a:solidFill>
                  <a:srgbClr val="FF0000"/>
                </a:solidFill>
              </a:rPr>
              <a:t>米国</a:t>
            </a:r>
          </a:p>
        </p:txBody>
      </p:sp>
      <p:sp>
        <p:nvSpPr>
          <p:cNvPr id="25623" name="Text Box 50"/>
          <p:cNvSpPr txBox="1">
            <a:spLocks noChangeArrowheads="1"/>
          </p:cNvSpPr>
          <p:nvPr/>
        </p:nvSpPr>
        <p:spPr bwMode="auto">
          <a:xfrm>
            <a:off x="3419475" y="620713"/>
            <a:ext cx="208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2400" b="1">
                <a:solidFill>
                  <a:schemeClr val="hlink"/>
                </a:solidFill>
              </a:rPr>
              <a:t>日米貿易市場</a:t>
            </a:r>
          </a:p>
        </p:txBody>
      </p:sp>
      <p:sp>
        <p:nvSpPr>
          <p:cNvPr id="25624" name="Text Box 51"/>
          <p:cNvSpPr txBox="1">
            <a:spLocks noChangeArrowheads="1"/>
          </p:cNvSpPr>
          <p:nvPr/>
        </p:nvSpPr>
        <p:spPr bwMode="auto">
          <a:xfrm>
            <a:off x="2555875" y="5373688"/>
            <a:ext cx="273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endParaRPr lang="ja-JP" altLang="ja-JP"/>
          </a:p>
        </p:txBody>
      </p:sp>
      <p:sp>
        <p:nvSpPr>
          <p:cNvPr id="25625" name="Text Box 52"/>
          <p:cNvSpPr txBox="1">
            <a:spLocks noChangeArrowheads="1"/>
          </p:cNvSpPr>
          <p:nvPr/>
        </p:nvSpPr>
        <p:spPr bwMode="auto">
          <a:xfrm>
            <a:off x="2339975" y="5300663"/>
            <a:ext cx="2328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ja-JP" altLang="en-US" sz="2400" b="1"/>
              <a:t>日米間の貿易量</a:t>
            </a:r>
          </a:p>
        </p:txBody>
      </p:sp>
      <p:sp>
        <p:nvSpPr>
          <p:cNvPr id="25626" name="Line 53"/>
          <p:cNvSpPr>
            <a:spLocks noChangeShapeType="1"/>
          </p:cNvSpPr>
          <p:nvPr/>
        </p:nvSpPr>
        <p:spPr bwMode="auto">
          <a:xfrm>
            <a:off x="6156325" y="2852738"/>
            <a:ext cx="0" cy="215900"/>
          </a:xfrm>
          <a:prstGeom prst="line">
            <a:avLst/>
          </a:prstGeom>
          <a:noFill/>
          <a:ln w="28575">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25627" name="Line 55"/>
          <p:cNvSpPr>
            <a:spLocks noChangeShapeType="1"/>
          </p:cNvSpPr>
          <p:nvPr/>
        </p:nvSpPr>
        <p:spPr bwMode="auto">
          <a:xfrm flipH="1">
            <a:off x="395288" y="2852738"/>
            <a:ext cx="8280400" cy="0"/>
          </a:xfrm>
          <a:prstGeom prst="line">
            <a:avLst/>
          </a:prstGeom>
          <a:noFill/>
          <a:ln w="76200">
            <a:solidFill>
              <a:srgbClr val="9933FF"/>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28" name="Line 56"/>
          <p:cNvSpPr>
            <a:spLocks noChangeShapeType="1"/>
          </p:cNvSpPr>
          <p:nvPr/>
        </p:nvSpPr>
        <p:spPr bwMode="auto">
          <a:xfrm>
            <a:off x="6804025" y="2852738"/>
            <a:ext cx="1008063" cy="0"/>
          </a:xfrm>
          <a:prstGeom prst="line">
            <a:avLst/>
          </a:prstGeom>
          <a:noFill/>
          <a:ln w="57150">
            <a:solidFill>
              <a:srgbClr val="FFCC00">
                <a:alpha val="69019"/>
              </a:srgbClr>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25629" name="Line 57"/>
          <p:cNvSpPr>
            <a:spLocks noChangeShapeType="1"/>
          </p:cNvSpPr>
          <p:nvPr/>
        </p:nvSpPr>
        <p:spPr bwMode="auto">
          <a:xfrm>
            <a:off x="3348038" y="2852738"/>
            <a:ext cx="1152525" cy="0"/>
          </a:xfrm>
          <a:prstGeom prst="line">
            <a:avLst/>
          </a:prstGeom>
          <a:noFill/>
          <a:ln w="57150">
            <a:solidFill>
              <a:srgbClr val="FFCC00">
                <a:alpha val="69019"/>
              </a:srgbClr>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25630" name="Line 58"/>
          <p:cNvSpPr>
            <a:spLocks noChangeShapeType="1"/>
          </p:cNvSpPr>
          <p:nvPr/>
        </p:nvSpPr>
        <p:spPr bwMode="auto">
          <a:xfrm>
            <a:off x="3348038" y="3284538"/>
            <a:ext cx="1152525" cy="0"/>
          </a:xfrm>
          <a:prstGeom prst="line">
            <a:avLst/>
          </a:prstGeom>
          <a:noFill/>
          <a:ln w="57150">
            <a:solidFill>
              <a:srgbClr val="FFCC00">
                <a:alpha val="69019"/>
              </a:srgbClr>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25631" name="Line 59"/>
          <p:cNvSpPr>
            <a:spLocks noChangeShapeType="1"/>
          </p:cNvSpPr>
          <p:nvPr/>
        </p:nvSpPr>
        <p:spPr bwMode="auto">
          <a:xfrm>
            <a:off x="1042988" y="3284538"/>
            <a:ext cx="1008062" cy="0"/>
          </a:xfrm>
          <a:prstGeom prst="line">
            <a:avLst/>
          </a:prstGeom>
          <a:noFill/>
          <a:ln w="57150">
            <a:solidFill>
              <a:srgbClr val="FFCC00">
                <a:alpha val="69019"/>
              </a:srgbClr>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25632" name="Line 62"/>
          <p:cNvSpPr>
            <a:spLocks noChangeShapeType="1"/>
          </p:cNvSpPr>
          <p:nvPr/>
        </p:nvSpPr>
        <p:spPr bwMode="auto">
          <a:xfrm>
            <a:off x="5435600" y="5373688"/>
            <a:ext cx="0" cy="215900"/>
          </a:xfrm>
          <a:prstGeom prst="line">
            <a:avLst/>
          </a:prstGeom>
          <a:noFill/>
          <a:ln w="28575">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25633" name="Text Box 63"/>
          <p:cNvSpPr txBox="1">
            <a:spLocks noChangeArrowheads="1"/>
          </p:cNvSpPr>
          <p:nvPr/>
        </p:nvSpPr>
        <p:spPr bwMode="auto">
          <a:xfrm>
            <a:off x="5580063" y="5229225"/>
            <a:ext cx="3148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a:t>関税による価格引上分</a:t>
            </a:r>
          </a:p>
        </p:txBody>
      </p:sp>
      <p:sp>
        <p:nvSpPr>
          <p:cNvPr id="25634" name="Rectangle 66"/>
          <p:cNvSpPr>
            <a:spLocks noChangeArrowheads="1"/>
          </p:cNvSpPr>
          <p:nvPr/>
        </p:nvSpPr>
        <p:spPr bwMode="auto">
          <a:xfrm>
            <a:off x="1116013" y="6308725"/>
            <a:ext cx="936625" cy="215900"/>
          </a:xfrm>
          <a:prstGeom prst="rect">
            <a:avLst/>
          </a:prstGeom>
          <a:solidFill>
            <a:schemeClr val="accent1">
              <a:alpha val="58823"/>
            </a:schemeClr>
          </a:solidFill>
          <a:ln w="9525">
            <a:solidFill>
              <a:srgbClr val="333399">
                <a:alpha val="59999"/>
              </a:srgbClr>
            </a:solidFill>
            <a:miter lim="800000"/>
            <a:headEnd/>
            <a:tailEnd/>
          </a:ln>
        </p:spPr>
        <p:txBody>
          <a:bodyPr wrap="none" anchor="ctr"/>
          <a:lstStyle/>
          <a:p>
            <a:endParaRPr lang="ja-JP" altLang="en-US"/>
          </a:p>
        </p:txBody>
      </p:sp>
      <p:sp>
        <p:nvSpPr>
          <p:cNvPr id="25635" name="Rectangle 67"/>
          <p:cNvSpPr>
            <a:spLocks noChangeArrowheads="1"/>
          </p:cNvSpPr>
          <p:nvPr/>
        </p:nvSpPr>
        <p:spPr bwMode="auto">
          <a:xfrm>
            <a:off x="1116013" y="6092825"/>
            <a:ext cx="936625" cy="215900"/>
          </a:xfrm>
          <a:prstGeom prst="rect">
            <a:avLst/>
          </a:prstGeom>
          <a:solidFill>
            <a:srgbClr val="FF0000">
              <a:alpha val="58823"/>
            </a:srgbClr>
          </a:solidFill>
          <a:ln w="9525">
            <a:solidFill>
              <a:srgbClr val="FF3300">
                <a:alpha val="59999"/>
              </a:srgbClr>
            </a:solidFill>
            <a:miter lim="800000"/>
            <a:headEnd/>
            <a:tailEnd/>
          </a:ln>
        </p:spPr>
        <p:txBody>
          <a:bodyPr wrap="none" anchor="ctr"/>
          <a:lstStyle/>
          <a:p>
            <a:endParaRPr lang="ja-JP" altLang="en-US"/>
          </a:p>
        </p:txBody>
      </p:sp>
      <p:sp>
        <p:nvSpPr>
          <p:cNvPr id="25636" name="Rectangle 69"/>
          <p:cNvSpPr>
            <a:spLocks noChangeArrowheads="1"/>
          </p:cNvSpPr>
          <p:nvPr/>
        </p:nvSpPr>
        <p:spPr bwMode="auto">
          <a:xfrm>
            <a:off x="6804025" y="2852738"/>
            <a:ext cx="1009650" cy="215900"/>
          </a:xfrm>
          <a:prstGeom prst="rect">
            <a:avLst/>
          </a:prstGeom>
          <a:solidFill>
            <a:srgbClr val="FF0000">
              <a:alpha val="58823"/>
            </a:srgbClr>
          </a:solidFill>
          <a:ln w="9525">
            <a:solidFill>
              <a:srgbClr val="FF3300">
                <a:alpha val="59999"/>
              </a:srgbClr>
            </a:solidFill>
            <a:miter lim="800000"/>
            <a:headEnd/>
            <a:tailEnd/>
          </a:ln>
        </p:spPr>
        <p:txBody>
          <a:bodyPr wrap="none" anchor="ctr"/>
          <a:lstStyle/>
          <a:p>
            <a:endParaRPr lang="ja-JP" altLang="en-US"/>
          </a:p>
        </p:txBody>
      </p:sp>
      <p:sp>
        <p:nvSpPr>
          <p:cNvPr id="25637" name="Text Box 70"/>
          <p:cNvSpPr txBox="1">
            <a:spLocks noChangeArrowheads="1"/>
          </p:cNvSpPr>
          <p:nvPr/>
        </p:nvSpPr>
        <p:spPr bwMode="auto">
          <a:xfrm>
            <a:off x="2124075" y="6092825"/>
            <a:ext cx="140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ja-JP" altLang="en-US" sz="2400" b="1"/>
              <a:t>米国関税</a:t>
            </a:r>
          </a:p>
        </p:txBody>
      </p:sp>
      <p:sp>
        <p:nvSpPr>
          <p:cNvPr id="25638" name="Rectangle 72"/>
          <p:cNvSpPr>
            <a:spLocks noChangeArrowheads="1"/>
          </p:cNvSpPr>
          <p:nvPr/>
        </p:nvSpPr>
        <p:spPr bwMode="auto">
          <a:xfrm>
            <a:off x="4140200" y="6453188"/>
            <a:ext cx="936625" cy="215900"/>
          </a:xfrm>
          <a:prstGeom prst="rect">
            <a:avLst/>
          </a:prstGeom>
          <a:solidFill>
            <a:schemeClr val="accent1">
              <a:alpha val="58823"/>
            </a:schemeClr>
          </a:solidFill>
          <a:ln w="9525">
            <a:solidFill>
              <a:srgbClr val="333399">
                <a:alpha val="59999"/>
              </a:srgbClr>
            </a:solidFill>
            <a:miter lim="800000"/>
            <a:headEnd/>
            <a:tailEnd/>
          </a:ln>
        </p:spPr>
        <p:txBody>
          <a:bodyPr wrap="none" anchor="ctr"/>
          <a:lstStyle/>
          <a:p>
            <a:endParaRPr lang="ja-JP" altLang="en-US"/>
          </a:p>
        </p:txBody>
      </p:sp>
      <p:sp>
        <p:nvSpPr>
          <p:cNvPr id="25639" name="Rectangle 73"/>
          <p:cNvSpPr>
            <a:spLocks noChangeArrowheads="1"/>
          </p:cNvSpPr>
          <p:nvPr/>
        </p:nvSpPr>
        <p:spPr bwMode="auto">
          <a:xfrm>
            <a:off x="4140200" y="5949950"/>
            <a:ext cx="936625" cy="215900"/>
          </a:xfrm>
          <a:prstGeom prst="rect">
            <a:avLst/>
          </a:prstGeom>
          <a:solidFill>
            <a:srgbClr val="FF0000">
              <a:alpha val="58823"/>
            </a:srgbClr>
          </a:solidFill>
          <a:ln w="9525">
            <a:solidFill>
              <a:srgbClr val="FF3300">
                <a:alpha val="59999"/>
              </a:srgbClr>
            </a:solidFill>
            <a:miter lim="800000"/>
            <a:headEnd/>
            <a:tailEnd/>
          </a:ln>
        </p:spPr>
        <p:txBody>
          <a:bodyPr wrap="none" anchor="ctr"/>
          <a:lstStyle/>
          <a:p>
            <a:endParaRPr lang="ja-JP" altLang="en-US"/>
          </a:p>
        </p:txBody>
      </p:sp>
      <p:sp>
        <p:nvSpPr>
          <p:cNvPr id="25640" name="Rectangle 74"/>
          <p:cNvSpPr>
            <a:spLocks noChangeArrowheads="1"/>
          </p:cNvSpPr>
          <p:nvPr/>
        </p:nvSpPr>
        <p:spPr bwMode="auto">
          <a:xfrm>
            <a:off x="1116013" y="6092825"/>
            <a:ext cx="935037" cy="431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5641" name="Line 77"/>
          <p:cNvSpPr>
            <a:spLocks noChangeShapeType="1"/>
          </p:cNvSpPr>
          <p:nvPr/>
        </p:nvSpPr>
        <p:spPr bwMode="auto">
          <a:xfrm flipH="1">
            <a:off x="323850" y="3573463"/>
            <a:ext cx="1152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42" name="AutoShape 78"/>
          <p:cNvSpPr>
            <a:spLocks noChangeArrowheads="1"/>
          </p:cNvSpPr>
          <p:nvPr/>
        </p:nvSpPr>
        <p:spPr bwMode="auto">
          <a:xfrm>
            <a:off x="3851275" y="1557338"/>
            <a:ext cx="2232025" cy="503237"/>
          </a:xfrm>
          <a:prstGeom prst="wedgeRoundRectCallout">
            <a:avLst>
              <a:gd name="adj1" fmla="val -37412"/>
              <a:gd name="adj2" fmla="val 137065"/>
              <a:gd name="adj3" fmla="val 16667"/>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ja-JP" altLang="en-US" b="1">
                <a:solidFill>
                  <a:srgbClr val="FF0000"/>
                </a:solidFill>
              </a:rPr>
              <a:t>米国超過需要曲線</a:t>
            </a:r>
          </a:p>
        </p:txBody>
      </p:sp>
      <p:sp>
        <p:nvSpPr>
          <p:cNvPr id="25643" name="AutoShape 79"/>
          <p:cNvSpPr>
            <a:spLocks noChangeArrowheads="1"/>
          </p:cNvSpPr>
          <p:nvPr/>
        </p:nvSpPr>
        <p:spPr bwMode="auto">
          <a:xfrm>
            <a:off x="3851275" y="3789363"/>
            <a:ext cx="2232025" cy="576262"/>
          </a:xfrm>
          <a:prstGeom prst="wedgeRoundRectCallout">
            <a:avLst>
              <a:gd name="adj1" fmla="val -19843"/>
              <a:gd name="adj2" fmla="val -129338"/>
              <a:gd name="adj3" fmla="val 16667"/>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ja-JP" altLang="en-US" b="1">
                <a:solidFill>
                  <a:schemeClr val="accent2"/>
                </a:solidFill>
              </a:rPr>
              <a:t>日本超過供給曲線</a:t>
            </a:r>
          </a:p>
        </p:txBody>
      </p:sp>
      <p:sp>
        <p:nvSpPr>
          <p:cNvPr id="25644" name="Text Box 80"/>
          <p:cNvSpPr txBox="1">
            <a:spLocks noChangeArrowheads="1"/>
          </p:cNvSpPr>
          <p:nvPr/>
        </p:nvSpPr>
        <p:spPr bwMode="auto">
          <a:xfrm>
            <a:off x="5219700" y="5805488"/>
            <a:ext cx="263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ja-JP" altLang="en-US" sz="2400" b="1"/>
              <a:t>米国消費者負担分</a:t>
            </a:r>
          </a:p>
        </p:txBody>
      </p:sp>
      <p:sp>
        <p:nvSpPr>
          <p:cNvPr id="25645" name="Text Box 81"/>
          <p:cNvSpPr txBox="1">
            <a:spLocks noChangeArrowheads="1"/>
          </p:cNvSpPr>
          <p:nvPr/>
        </p:nvSpPr>
        <p:spPr bwMode="auto">
          <a:xfrm>
            <a:off x="5219700" y="6237288"/>
            <a:ext cx="263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ja-JP" altLang="en-US" sz="2400" b="1"/>
              <a:t>日本生産者負担分</a:t>
            </a:r>
          </a:p>
        </p:txBody>
      </p:sp>
      <p:sp>
        <p:nvSpPr>
          <p:cNvPr id="25646" name="Text Box 82"/>
          <p:cNvSpPr txBox="1">
            <a:spLocks noChangeArrowheads="1"/>
          </p:cNvSpPr>
          <p:nvPr/>
        </p:nvSpPr>
        <p:spPr bwMode="auto">
          <a:xfrm>
            <a:off x="0" y="3500438"/>
            <a:ext cx="53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b="1"/>
              <a:t>Ｐ</a:t>
            </a:r>
            <a:r>
              <a:rPr lang="ja-JP" altLang="en-US" b="1" baseline="-25000"/>
              <a:t>ｊ</a:t>
            </a:r>
          </a:p>
        </p:txBody>
      </p:sp>
      <p:sp>
        <p:nvSpPr>
          <p:cNvPr id="25647" name="Text Box 83"/>
          <p:cNvSpPr txBox="1">
            <a:spLocks noChangeArrowheads="1"/>
          </p:cNvSpPr>
          <p:nvPr/>
        </p:nvSpPr>
        <p:spPr bwMode="auto">
          <a:xfrm>
            <a:off x="0" y="2997200"/>
            <a:ext cx="53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b="1"/>
              <a:t>Ｐ</a:t>
            </a:r>
            <a:r>
              <a:rPr lang="en-US" altLang="ja-JP" b="1" baseline="-25000"/>
              <a:t>e</a:t>
            </a:r>
          </a:p>
        </p:txBody>
      </p:sp>
      <p:sp>
        <p:nvSpPr>
          <p:cNvPr id="25648" name="Text Box 84"/>
          <p:cNvSpPr txBox="1">
            <a:spLocks noChangeArrowheads="1"/>
          </p:cNvSpPr>
          <p:nvPr/>
        </p:nvSpPr>
        <p:spPr bwMode="auto">
          <a:xfrm>
            <a:off x="0" y="2565400"/>
            <a:ext cx="53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b="1"/>
              <a:t>Ｐ</a:t>
            </a:r>
            <a:r>
              <a:rPr lang="ja-JP" altLang="en-US" b="1" baseline="-25000"/>
              <a:t>ｔ</a:t>
            </a:r>
          </a:p>
        </p:txBody>
      </p:sp>
      <p:sp>
        <p:nvSpPr>
          <p:cNvPr id="25649" name="Line 85"/>
          <p:cNvSpPr>
            <a:spLocks noChangeShapeType="1"/>
          </p:cNvSpPr>
          <p:nvPr/>
        </p:nvSpPr>
        <p:spPr bwMode="auto">
          <a:xfrm flipH="1">
            <a:off x="323850" y="2276475"/>
            <a:ext cx="66246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50" name="Text Box 86"/>
          <p:cNvSpPr txBox="1">
            <a:spLocks noChangeArrowheads="1"/>
          </p:cNvSpPr>
          <p:nvPr/>
        </p:nvSpPr>
        <p:spPr bwMode="auto">
          <a:xfrm>
            <a:off x="0" y="1916113"/>
            <a:ext cx="684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b="1"/>
              <a:t>Ｐ</a:t>
            </a:r>
            <a:r>
              <a:rPr lang="en-US" altLang="ja-JP" b="1" baseline="-25000"/>
              <a:t>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404813"/>
            <a:ext cx="7772400" cy="1143000"/>
          </a:xfrm>
        </p:spPr>
        <p:txBody>
          <a:bodyPr/>
          <a:lstStyle/>
          <a:p>
            <a:pPr eaLnBrk="1" hangingPunct="1"/>
            <a:r>
              <a:rPr lang="ja-JP" altLang="en-US" sz="3600" smtClean="0"/>
              <a:t>実効関税と名目関税</a:t>
            </a:r>
          </a:p>
        </p:txBody>
      </p:sp>
      <p:sp>
        <p:nvSpPr>
          <p:cNvPr id="182275" name="Rectangle 3"/>
          <p:cNvSpPr>
            <a:spLocks noGrp="1" noChangeArrowheads="1"/>
          </p:cNvSpPr>
          <p:nvPr>
            <p:ph type="body" idx="1"/>
          </p:nvPr>
        </p:nvSpPr>
        <p:spPr>
          <a:xfrm>
            <a:off x="685800" y="1371600"/>
            <a:ext cx="7772400" cy="2562225"/>
          </a:xfrm>
        </p:spPr>
        <p:txBody>
          <a:bodyPr/>
          <a:lstStyle/>
          <a:p>
            <a:pPr eaLnBrk="1" hangingPunct="1">
              <a:lnSpc>
                <a:spcPct val="90000"/>
              </a:lnSpc>
            </a:pPr>
            <a:r>
              <a:rPr lang="ja-JP" altLang="en-US" smtClean="0"/>
              <a:t>輸入品にかけられた関税は、名目関税率でその影響効果を計ってはならない。</a:t>
            </a:r>
          </a:p>
          <a:p>
            <a:pPr eaLnBrk="1" hangingPunct="1">
              <a:lnSpc>
                <a:spcPct val="90000"/>
              </a:lnSpc>
            </a:pPr>
            <a:r>
              <a:rPr lang="ja-JP" altLang="en-US" smtClean="0"/>
              <a:t>以下の公式に基づく実効関税、すなわち</a:t>
            </a:r>
            <a:r>
              <a:rPr lang="ja-JP" altLang="en-US" smtClean="0">
                <a:solidFill>
                  <a:schemeClr val="tx2"/>
                </a:solidFill>
              </a:rPr>
              <a:t>実効関税率（有効保護率）</a:t>
            </a:r>
            <a:r>
              <a:rPr lang="ja-JP" altLang="en-US" smtClean="0"/>
              <a:t>で判断すべきである。</a:t>
            </a:r>
          </a:p>
          <a:p>
            <a:pPr eaLnBrk="1" hangingPunct="1">
              <a:lnSpc>
                <a:spcPct val="90000"/>
              </a:lnSpc>
            </a:pPr>
            <a:endParaRPr lang="en-US" altLang="ja-JP" smtClean="0"/>
          </a:p>
        </p:txBody>
      </p:sp>
      <p:sp>
        <p:nvSpPr>
          <p:cNvPr id="182277" name="Text Box 5"/>
          <p:cNvSpPr txBox="1">
            <a:spLocks noChangeArrowheads="1"/>
          </p:cNvSpPr>
          <p:nvPr/>
        </p:nvSpPr>
        <p:spPr bwMode="auto">
          <a:xfrm>
            <a:off x="3429000" y="3886200"/>
            <a:ext cx="566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latin typeface="Times New Roman" pitchFamily="18" charset="0"/>
              </a:rPr>
              <a:t>＝</a:t>
            </a:r>
          </a:p>
        </p:txBody>
      </p:sp>
      <p:sp>
        <p:nvSpPr>
          <p:cNvPr id="182278" name="Text Box 6"/>
          <p:cNvSpPr txBox="1">
            <a:spLocks noChangeArrowheads="1"/>
          </p:cNvSpPr>
          <p:nvPr/>
        </p:nvSpPr>
        <p:spPr bwMode="auto">
          <a:xfrm>
            <a:off x="5013325" y="4076700"/>
            <a:ext cx="4746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a:latin typeface="Times New Roman" pitchFamily="18" charset="0"/>
              </a:rPr>
              <a:t>Ｖ</a:t>
            </a:r>
          </a:p>
        </p:txBody>
      </p:sp>
      <p:sp>
        <p:nvSpPr>
          <p:cNvPr id="182279" name="Line 7"/>
          <p:cNvSpPr>
            <a:spLocks noChangeShapeType="1"/>
          </p:cNvSpPr>
          <p:nvPr/>
        </p:nvSpPr>
        <p:spPr bwMode="auto">
          <a:xfrm>
            <a:off x="4094163" y="4183063"/>
            <a:ext cx="2133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2280" name="Text Box 8"/>
          <p:cNvSpPr txBox="1">
            <a:spLocks noChangeArrowheads="1"/>
          </p:cNvSpPr>
          <p:nvPr/>
        </p:nvSpPr>
        <p:spPr bwMode="auto">
          <a:xfrm>
            <a:off x="4284663" y="3573463"/>
            <a:ext cx="8810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a:latin typeface="Times New Roman" pitchFamily="18" charset="0"/>
              </a:rPr>
              <a:t>（Ｖ‘</a:t>
            </a:r>
          </a:p>
        </p:txBody>
      </p:sp>
      <p:sp>
        <p:nvSpPr>
          <p:cNvPr id="182281" name="Text Box 9"/>
          <p:cNvSpPr txBox="1">
            <a:spLocks noChangeArrowheads="1"/>
          </p:cNvSpPr>
          <p:nvPr/>
        </p:nvSpPr>
        <p:spPr bwMode="auto">
          <a:xfrm>
            <a:off x="4910138" y="3657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latin typeface="Times New Roman" pitchFamily="18" charset="0"/>
              </a:rPr>
              <a:t>－</a:t>
            </a:r>
          </a:p>
        </p:txBody>
      </p:sp>
      <p:sp>
        <p:nvSpPr>
          <p:cNvPr id="182282" name="Text Box 10"/>
          <p:cNvSpPr txBox="1">
            <a:spLocks noChangeArrowheads="1"/>
          </p:cNvSpPr>
          <p:nvPr/>
        </p:nvSpPr>
        <p:spPr bwMode="auto">
          <a:xfrm>
            <a:off x="5580063" y="3573463"/>
            <a:ext cx="6778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a:latin typeface="Times New Roman" pitchFamily="18" charset="0"/>
              </a:rPr>
              <a:t>Ｖ）</a:t>
            </a:r>
          </a:p>
        </p:txBody>
      </p:sp>
      <p:sp>
        <p:nvSpPr>
          <p:cNvPr id="182283" name="Text Box 11"/>
          <p:cNvSpPr txBox="1">
            <a:spLocks noChangeArrowheads="1"/>
          </p:cNvSpPr>
          <p:nvPr/>
        </p:nvSpPr>
        <p:spPr bwMode="auto">
          <a:xfrm>
            <a:off x="179388" y="4652963"/>
            <a:ext cx="8785225" cy="1077912"/>
          </a:xfrm>
          <a:prstGeom prst="rect">
            <a:avLst/>
          </a:prstGeom>
          <a:noFill/>
          <a:ln w="38100">
            <a:solidFill>
              <a:schemeClr val="tx1"/>
            </a:solidFill>
            <a:miter lim="800000"/>
            <a:headEnd/>
            <a:tailEnd/>
          </a:ln>
          <a:effectLst>
            <a:outerShdw dist="35921" dir="2700000" algn="ctr" rotWithShape="0">
              <a:schemeClr val="bg2">
                <a:alpha val="50000"/>
              </a:schemeClr>
            </a:outerShdw>
          </a:effectLst>
        </p:spPr>
        <p:txBody>
          <a:bodyPr>
            <a:spAutoFit/>
          </a:bodyPr>
          <a:lstStyle/>
          <a:p>
            <a:pPr>
              <a:defRPr/>
            </a:pPr>
            <a:r>
              <a:rPr lang="ja-JP" altLang="en-US" sz="3200" dirty="0">
                <a:latin typeface="Times New Roman" pitchFamily="18" charset="0"/>
              </a:rPr>
              <a:t>Ｅ</a:t>
            </a:r>
            <a:r>
              <a:rPr lang="ja-JP" altLang="en-US" sz="3200" dirty="0"/>
              <a:t>ｊ</a:t>
            </a:r>
            <a:r>
              <a:rPr lang="ja-JP" altLang="en-US" sz="3200" dirty="0">
                <a:latin typeface="Times New Roman" pitchFamily="18" charset="0"/>
              </a:rPr>
              <a:t>は</a:t>
            </a:r>
            <a:r>
              <a:rPr lang="ja-JP" altLang="en-US" sz="3200" dirty="0" err="1">
                <a:latin typeface="Times New Roman" pitchFamily="18" charset="0"/>
              </a:rPr>
              <a:t>ｊ</a:t>
            </a:r>
            <a:r>
              <a:rPr lang="ja-JP" altLang="en-US" sz="3200" dirty="0">
                <a:latin typeface="Times New Roman" pitchFamily="18" charset="0"/>
              </a:rPr>
              <a:t>商品の実効関税率、</a:t>
            </a:r>
            <a:r>
              <a:rPr lang="ja-JP" altLang="en-US" sz="3200" dirty="0">
                <a:solidFill>
                  <a:srgbClr val="0D731C"/>
                </a:solidFill>
                <a:latin typeface="Times New Roman" pitchFamily="18" charset="0"/>
              </a:rPr>
              <a:t>Ｖは自由貿易下の世界価格での付加価値、Ｖ‘は国内価格での付加価値。</a:t>
            </a:r>
          </a:p>
        </p:txBody>
      </p:sp>
      <p:sp>
        <p:nvSpPr>
          <p:cNvPr id="182287" name="Text Box 15"/>
          <p:cNvSpPr txBox="1">
            <a:spLocks noChangeArrowheads="1"/>
          </p:cNvSpPr>
          <p:nvPr/>
        </p:nvSpPr>
        <p:spPr bwMode="auto">
          <a:xfrm>
            <a:off x="-44450" y="6092825"/>
            <a:ext cx="8982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ja-JP" altLang="en-US" sz="2400" b="1"/>
              <a:t>実効関税率とは：輸入競争産業の</a:t>
            </a:r>
            <a:r>
              <a:rPr lang="ja-JP" altLang="en-US" sz="2400" b="1" u="sng"/>
              <a:t>付加価値</a:t>
            </a:r>
            <a:r>
              <a:rPr lang="ja-JP" altLang="en-US" sz="2400" b="1"/>
              <a:t>に対する関税を意味する</a:t>
            </a:r>
          </a:p>
        </p:txBody>
      </p:sp>
      <p:sp>
        <p:nvSpPr>
          <p:cNvPr id="182276" name="Text Box 4"/>
          <p:cNvSpPr txBox="1">
            <a:spLocks noChangeArrowheads="1"/>
          </p:cNvSpPr>
          <p:nvPr/>
        </p:nvSpPr>
        <p:spPr bwMode="auto">
          <a:xfrm>
            <a:off x="2819400" y="3810000"/>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a:latin typeface="Times New Roman" pitchFamily="18" charset="0"/>
              </a:rPr>
              <a:t>Ｅｊ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additive="base">
                                        <p:cTn id="7" dur="1000" fill="hold"/>
                                        <p:tgtEl>
                                          <p:spTgt spid="18227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82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82275">
                                            <p:txEl>
                                              <p:pRg st="1" end="1"/>
                                            </p:txEl>
                                          </p:spTgt>
                                        </p:tgtEl>
                                        <p:attrNameLst>
                                          <p:attrName>style.visibility</p:attrName>
                                        </p:attrNameLst>
                                      </p:cBhvr>
                                      <p:to>
                                        <p:strVal val="visible"/>
                                      </p:to>
                                    </p:set>
                                    <p:anim calcmode="lin" valueType="num">
                                      <p:cBhvr additive="base">
                                        <p:cTn id="13" dur="500" fill="hold"/>
                                        <p:tgtEl>
                                          <p:spTgt spid="182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2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2276"/>
                                        </p:tgtEl>
                                        <p:attrNameLst>
                                          <p:attrName>style.visibility</p:attrName>
                                        </p:attrNameLst>
                                      </p:cBhvr>
                                      <p:to>
                                        <p:strVal val="visible"/>
                                      </p:to>
                                    </p:set>
                                    <p:anim calcmode="lin" valueType="num">
                                      <p:cBhvr additive="base">
                                        <p:cTn id="19" dur="500" fill="hold"/>
                                        <p:tgtEl>
                                          <p:spTgt spid="182276"/>
                                        </p:tgtEl>
                                        <p:attrNameLst>
                                          <p:attrName>ppt_x</p:attrName>
                                        </p:attrNameLst>
                                      </p:cBhvr>
                                      <p:tavLst>
                                        <p:tav tm="0">
                                          <p:val>
                                            <p:strVal val="0-#ppt_w/2"/>
                                          </p:val>
                                        </p:tav>
                                        <p:tav tm="100000">
                                          <p:val>
                                            <p:strVal val="#ppt_x"/>
                                          </p:val>
                                        </p:tav>
                                      </p:tavLst>
                                    </p:anim>
                                    <p:anim calcmode="lin" valueType="num">
                                      <p:cBhvr additive="base">
                                        <p:cTn id="20" dur="500" fill="hold"/>
                                        <p:tgtEl>
                                          <p:spTgt spid="18227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2277"/>
                                        </p:tgtEl>
                                        <p:attrNameLst>
                                          <p:attrName>style.visibility</p:attrName>
                                        </p:attrNameLst>
                                      </p:cBhvr>
                                      <p:to>
                                        <p:strVal val="visible"/>
                                      </p:to>
                                    </p:set>
                                    <p:anim calcmode="lin" valueType="num">
                                      <p:cBhvr additive="base">
                                        <p:cTn id="23" dur="500" fill="hold"/>
                                        <p:tgtEl>
                                          <p:spTgt spid="182277"/>
                                        </p:tgtEl>
                                        <p:attrNameLst>
                                          <p:attrName>ppt_x</p:attrName>
                                        </p:attrNameLst>
                                      </p:cBhvr>
                                      <p:tavLst>
                                        <p:tav tm="0">
                                          <p:val>
                                            <p:strVal val="0-#ppt_w/2"/>
                                          </p:val>
                                        </p:tav>
                                        <p:tav tm="100000">
                                          <p:val>
                                            <p:strVal val="#ppt_x"/>
                                          </p:val>
                                        </p:tav>
                                      </p:tavLst>
                                    </p:anim>
                                    <p:anim calcmode="lin" valueType="num">
                                      <p:cBhvr additive="base">
                                        <p:cTn id="24" dur="500" fill="hold"/>
                                        <p:tgtEl>
                                          <p:spTgt spid="182277"/>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182278"/>
                                        </p:tgtEl>
                                        <p:attrNameLst>
                                          <p:attrName>style.visibility</p:attrName>
                                        </p:attrNameLst>
                                      </p:cBhvr>
                                      <p:to>
                                        <p:strVal val="visible"/>
                                      </p:to>
                                    </p:set>
                                    <p:anim calcmode="lin" valueType="num">
                                      <p:cBhvr additive="base">
                                        <p:cTn id="28" dur="1000" fill="hold"/>
                                        <p:tgtEl>
                                          <p:spTgt spid="182278"/>
                                        </p:tgtEl>
                                        <p:attrNameLst>
                                          <p:attrName>ppt_x</p:attrName>
                                        </p:attrNameLst>
                                      </p:cBhvr>
                                      <p:tavLst>
                                        <p:tav tm="0">
                                          <p:val>
                                            <p:strVal val="#ppt_x"/>
                                          </p:val>
                                        </p:tav>
                                        <p:tav tm="100000">
                                          <p:val>
                                            <p:strVal val="#ppt_x"/>
                                          </p:val>
                                        </p:tav>
                                      </p:tavLst>
                                    </p:anim>
                                    <p:anim calcmode="lin" valueType="num">
                                      <p:cBhvr additive="base">
                                        <p:cTn id="29" dur="1000" fill="hold"/>
                                        <p:tgtEl>
                                          <p:spTgt spid="182278"/>
                                        </p:tgtEl>
                                        <p:attrNameLst>
                                          <p:attrName>ppt_y</p:attrName>
                                        </p:attrNameLst>
                                      </p:cBhvr>
                                      <p:tavLst>
                                        <p:tav tm="0">
                                          <p:val>
                                            <p:strVal val="1+#ppt_h/2"/>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82279"/>
                                        </p:tgtEl>
                                        <p:attrNameLst>
                                          <p:attrName>style.visibility</p:attrName>
                                        </p:attrNameLst>
                                      </p:cBhvr>
                                      <p:to>
                                        <p:strVal val="visible"/>
                                      </p:to>
                                    </p:set>
                                    <p:anim calcmode="lin" valueType="num">
                                      <p:cBhvr additive="base">
                                        <p:cTn id="32" dur="500" fill="hold"/>
                                        <p:tgtEl>
                                          <p:spTgt spid="182279"/>
                                        </p:tgtEl>
                                        <p:attrNameLst>
                                          <p:attrName>ppt_x</p:attrName>
                                        </p:attrNameLst>
                                      </p:cBhvr>
                                      <p:tavLst>
                                        <p:tav tm="0">
                                          <p:val>
                                            <p:strVal val="0-#ppt_w/2"/>
                                          </p:val>
                                        </p:tav>
                                        <p:tav tm="100000">
                                          <p:val>
                                            <p:strVal val="#ppt_x"/>
                                          </p:val>
                                        </p:tav>
                                      </p:tavLst>
                                    </p:anim>
                                    <p:anim calcmode="lin" valueType="num">
                                      <p:cBhvr additive="base">
                                        <p:cTn id="33" dur="500" fill="hold"/>
                                        <p:tgtEl>
                                          <p:spTgt spid="182279"/>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500"/>
                            </p:stCondLst>
                            <p:childTnLst>
                              <p:par>
                                <p:cTn id="35" presetID="3" presetClass="entr" presetSubtype="10" fill="hold" grpId="0" nodeType="afterEffect">
                                  <p:stCondLst>
                                    <p:cond delay="0"/>
                                  </p:stCondLst>
                                  <p:childTnLst>
                                    <p:set>
                                      <p:cBhvr>
                                        <p:cTn id="36" dur="1" fill="hold">
                                          <p:stCondLst>
                                            <p:cond delay="0"/>
                                          </p:stCondLst>
                                        </p:cTn>
                                        <p:tgtEl>
                                          <p:spTgt spid="182280"/>
                                        </p:tgtEl>
                                        <p:attrNameLst>
                                          <p:attrName>style.visibility</p:attrName>
                                        </p:attrNameLst>
                                      </p:cBhvr>
                                      <p:to>
                                        <p:strVal val="visible"/>
                                      </p:to>
                                    </p:set>
                                    <p:animEffect transition="in" filter="blinds(horizontal)">
                                      <p:cBhvr>
                                        <p:cTn id="37" dur="500"/>
                                        <p:tgtEl>
                                          <p:spTgt spid="18228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82281"/>
                                        </p:tgtEl>
                                        <p:attrNameLst>
                                          <p:attrName>style.visibility</p:attrName>
                                        </p:attrNameLst>
                                      </p:cBhvr>
                                      <p:to>
                                        <p:strVal val="visible"/>
                                      </p:to>
                                    </p:set>
                                    <p:animEffect transition="in" filter="blinds(horizontal)">
                                      <p:cBhvr>
                                        <p:cTn id="40" dur="500"/>
                                        <p:tgtEl>
                                          <p:spTgt spid="18228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82282"/>
                                        </p:tgtEl>
                                        <p:attrNameLst>
                                          <p:attrName>style.visibility</p:attrName>
                                        </p:attrNameLst>
                                      </p:cBhvr>
                                      <p:to>
                                        <p:strVal val="visible"/>
                                      </p:to>
                                    </p:set>
                                    <p:animEffect transition="in" filter="blinds(horizontal)">
                                      <p:cBhvr>
                                        <p:cTn id="43" dur="500"/>
                                        <p:tgtEl>
                                          <p:spTgt spid="18228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4" fill="hold" grpId="0" nodeType="clickEffect">
                                  <p:stCondLst>
                                    <p:cond delay="0"/>
                                  </p:stCondLst>
                                  <p:childTnLst>
                                    <p:set>
                                      <p:cBhvr>
                                        <p:cTn id="47" dur="1" fill="hold">
                                          <p:stCondLst>
                                            <p:cond delay="0"/>
                                          </p:stCondLst>
                                        </p:cTn>
                                        <p:tgtEl>
                                          <p:spTgt spid="182283"/>
                                        </p:tgtEl>
                                        <p:attrNameLst>
                                          <p:attrName>style.visibility</p:attrName>
                                        </p:attrNameLst>
                                      </p:cBhvr>
                                      <p:to>
                                        <p:strVal val="visible"/>
                                      </p:to>
                                    </p:set>
                                    <p:anim calcmode="lin" valueType="num">
                                      <p:cBhvr additive="base">
                                        <p:cTn id="48" dur="5000" fill="hold"/>
                                        <p:tgtEl>
                                          <p:spTgt spid="182283"/>
                                        </p:tgtEl>
                                        <p:attrNameLst>
                                          <p:attrName>ppt_x</p:attrName>
                                        </p:attrNameLst>
                                      </p:cBhvr>
                                      <p:tavLst>
                                        <p:tav tm="0">
                                          <p:val>
                                            <p:strVal val="#ppt_x"/>
                                          </p:val>
                                        </p:tav>
                                        <p:tav tm="100000">
                                          <p:val>
                                            <p:strVal val="#ppt_x"/>
                                          </p:val>
                                        </p:tav>
                                      </p:tavLst>
                                    </p:anim>
                                    <p:anim calcmode="lin" valueType="num">
                                      <p:cBhvr additive="base">
                                        <p:cTn id="49" dur="5000" fill="hold"/>
                                        <p:tgtEl>
                                          <p:spTgt spid="182283"/>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3" presetClass="entr" presetSubtype="16" fill="hold" grpId="0" nodeType="clickEffect">
                                  <p:stCondLst>
                                    <p:cond delay="0"/>
                                  </p:stCondLst>
                                  <p:childTnLst>
                                    <p:set>
                                      <p:cBhvr>
                                        <p:cTn id="53" dur="1" fill="hold">
                                          <p:stCondLst>
                                            <p:cond delay="0"/>
                                          </p:stCondLst>
                                        </p:cTn>
                                        <p:tgtEl>
                                          <p:spTgt spid="182287"/>
                                        </p:tgtEl>
                                        <p:attrNameLst>
                                          <p:attrName>style.visibility</p:attrName>
                                        </p:attrNameLst>
                                      </p:cBhvr>
                                      <p:to>
                                        <p:strVal val="visible"/>
                                      </p:to>
                                    </p:set>
                                    <p:animEffect transition="in" filter="plus(in)">
                                      <p:cBhvr>
                                        <p:cTn id="54" dur="2000"/>
                                        <p:tgtEl>
                                          <p:spTgt spid="182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autoUpdateAnimBg="0"/>
      <p:bldP spid="182277" grpId="0" autoUpdateAnimBg="0"/>
      <p:bldP spid="182278" grpId="0" autoUpdateAnimBg="0"/>
      <p:bldP spid="182279" grpId="0" animBg="1"/>
      <p:bldP spid="182280" grpId="0"/>
      <p:bldP spid="182281" grpId="0"/>
      <p:bldP spid="182282" grpId="0"/>
      <p:bldP spid="182283" grpId="0" animBg="1" autoUpdateAnimBg="0"/>
      <p:bldP spid="182287" grpId="0"/>
      <p:bldP spid="18227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79388" y="260350"/>
            <a:ext cx="8229600" cy="1143000"/>
          </a:xfrm>
        </p:spPr>
        <p:txBody>
          <a:bodyPr/>
          <a:lstStyle/>
          <a:p>
            <a:pPr eaLnBrk="1" hangingPunct="1"/>
            <a:r>
              <a:rPr lang="ja-JP" altLang="en-US" sz="3200" smtClean="0"/>
              <a:t>真珠のネックレスの輸入</a:t>
            </a:r>
          </a:p>
        </p:txBody>
      </p:sp>
      <p:sp>
        <p:nvSpPr>
          <p:cNvPr id="27651" name="Rectangle 3"/>
          <p:cNvSpPr>
            <a:spLocks noChangeArrowheads="1"/>
          </p:cNvSpPr>
          <p:nvPr/>
        </p:nvSpPr>
        <p:spPr bwMode="auto">
          <a:xfrm>
            <a:off x="914400" y="3276600"/>
            <a:ext cx="152400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7652" name="Line 4"/>
          <p:cNvSpPr>
            <a:spLocks noChangeShapeType="1"/>
          </p:cNvSpPr>
          <p:nvPr/>
        </p:nvSpPr>
        <p:spPr bwMode="auto">
          <a:xfrm>
            <a:off x="914400" y="4114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53" name="Text Box 5"/>
          <p:cNvSpPr txBox="1">
            <a:spLocks noChangeArrowheads="1"/>
          </p:cNvSpPr>
          <p:nvPr/>
        </p:nvSpPr>
        <p:spPr bwMode="auto">
          <a:xfrm>
            <a:off x="1066800" y="4419600"/>
            <a:ext cx="14255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latin typeface="Times New Roman" pitchFamily="18" charset="0"/>
              </a:rPr>
              <a:t>投入：</a:t>
            </a:r>
          </a:p>
          <a:p>
            <a:pPr eaLnBrk="1" hangingPunct="1"/>
            <a:r>
              <a:rPr lang="ja-JP" altLang="en-US" sz="2400">
                <a:latin typeface="Times New Roman" pitchFamily="18" charset="0"/>
              </a:rPr>
              <a:t>真珠</a:t>
            </a:r>
          </a:p>
          <a:p>
            <a:pPr eaLnBrk="1" hangingPunct="1"/>
            <a:r>
              <a:rPr lang="ja-JP" altLang="en-US" sz="2400">
                <a:latin typeface="Times New Roman" pitchFamily="18" charset="0"/>
              </a:rPr>
              <a:t>＝７５ドル</a:t>
            </a:r>
          </a:p>
        </p:txBody>
      </p:sp>
      <p:sp>
        <p:nvSpPr>
          <p:cNvPr id="27654" name="Text Box 6"/>
          <p:cNvSpPr txBox="1">
            <a:spLocks noChangeArrowheads="1"/>
          </p:cNvSpPr>
          <p:nvPr/>
        </p:nvSpPr>
        <p:spPr bwMode="auto">
          <a:xfrm>
            <a:off x="1066800" y="3276600"/>
            <a:ext cx="1425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solidFill>
                  <a:srgbClr val="0D731C"/>
                </a:solidFill>
                <a:latin typeface="Times New Roman" pitchFamily="18" charset="0"/>
              </a:rPr>
              <a:t>付加価値</a:t>
            </a:r>
          </a:p>
          <a:p>
            <a:pPr eaLnBrk="1" hangingPunct="1"/>
            <a:r>
              <a:rPr lang="ja-JP" altLang="en-US" sz="2400">
                <a:latin typeface="Times New Roman" pitchFamily="18" charset="0"/>
              </a:rPr>
              <a:t>＝２５ドル</a:t>
            </a:r>
          </a:p>
        </p:txBody>
      </p:sp>
      <p:sp>
        <p:nvSpPr>
          <p:cNvPr id="183303" name="Rectangle 7"/>
          <p:cNvSpPr>
            <a:spLocks noChangeArrowheads="1"/>
          </p:cNvSpPr>
          <p:nvPr/>
        </p:nvSpPr>
        <p:spPr bwMode="auto">
          <a:xfrm>
            <a:off x="4724400" y="1981200"/>
            <a:ext cx="1524000" cy="434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7656" name="Line 8"/>
          <p:cNvSpPr>
            <a:spLocks noChangeShapeType="1"/>
          </p:cNvSpPr>
          <p:nvPr/>
        </p:nvSpPr>
        <p:spPr bwMode="auto">
          <a:xfrm>
            <a:off x="2362200" y="4114800"/>
            <a:ext cx="38862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57" name="Line 9"/>
          <p:cNvSpPr>
            <a:spLocks noChangeShapeType="1"/>
          </p:cNvSpPr>
          <p:nvPr/>
        </p:nvSpPr>
        <p:spPr bwMode="auto">
          <a:xfrm>
            <a:off x="2438400" y="3276600"/>
            <a:ext cx="38862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3306" name="Line 10"/>
          <p:cNvSpPr>
            <a:spLocks noChangeShapeType="1"/>
          </p:cNvSpPr>
          <p:nvPr/>
        </p:nvSpPr>
        <p:spPr bwMode="auto">
          <a:xfrm flipV="1">
            <a:off x="2362200" y="3581400"/>
            <a:ext cx="2286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3307" name="Line 11"/>
          <p:cNvSpPr>
            <a:spLocks noChangeShapeType="1"/>
          </p:cNvSpPr>
          <p:nvPr/>
        </p:nvSpPr>
        <p:spPr bwMode="auto">
          <a:xfrm>
            <a:off x="4648200" y="35814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3308" name="Text Box 12"/>
          <p:cNvSpPr txBox="1">
            <a:spLocks noChangeArrowheads="1"/>
          </p:cNvSpPr>
          <p:nvPr/>
        </p:nvSpPr>
        <p:spPr bwMode="auto">
          <a:xfrm>
            <a:off x="3276600" y="1700213"/>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solidFill>
                  <a:srgbClr val="FF0000"/>
                </a:solidFill>
                <a:latin typeface="Times New Roman" pitchFamily="18" charset="0"/>
              </a:rPr>
              <a:t>関税</a:t>
            </a:r>
          </a:p>
        </p:txBody>
      </p:sp>
      <p:sp>
        <p:nvSpPr>
          <p:cNvPr id="183309" name="Text Box 13"/>
          <p:cNvSpPr txBox="1">
            <a:spLocks noChangeArrowheads="1"/>
          </p:cNvSpPr>
          <p:nvPr/>
        </p:nvSpPr>
        <p:spPr bwMode="auto">
          <a:xfrm>
            <a:off x="4038600" y="3733800"/>
            <a:ext cx="723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Times New Roman" pitchFamily="18" charset="0"/>
              </a:rPr>
              <a:t>２０％</a:t>
            </a:r>
          </a:p>
        </p:txBody>
      </p:sp>
      <p:sp>
        <p:nvSpPr>
          <p:cNvPr id="27662" name="Text Box 14"/>
          <p:cNvSpPr>
            <a:spLocks noGrp="1" noChangeArrowheads="1"/>
          </p:cNvSpPr>
          <p:nvPr>
            <p:ph type="subTitle" idx="4294967295"/>
          </p:nvPr>
        </p:nvSpPr>
        <p:spPr>
          <a:xfrm>
            <a:off x="990600" y="381000"/>
            <a:ext cx="8153400" cy="6096000"/>
          </a:xfrm>
          <a:noFill/>
        </p:spPr>
        <p:txBody>
          <a:bodyPr/>
          <a:lstStyle/>
          <a:p>
            <a:pPr marL="0" indent="0" algn="ctr" eaLnBrk="1" hangingPunct="1">
              <a:spcBef>
                <a:spcPct val="0"/>
              </a:spcBef>
              <a:buFontTx/>
              <a:buNone/>
            </a:pPr>
            <a:endParaRPr lang="en-US" altLang="ja-JP" sz="1800" smtClean="0"/>
          </a:p>
          <a:p>
            <a:pPr marL="0" indent="0" algn="ctr" eaLnBrk="1" hangingPunct="1">
              <a:spcBef>
                <a:spcPct val="0"/>
              </a:spcBef>
              <a:buFontTx/>
              <a:buNone/>
            </a:pPr>
            <a:endParaRPr lang="en-US" altLang="ja-JP" sz="1800" smtClean="0"/>
          </a:p>
        </p:txBody>
      </p:sp>
      <p:sp>
        <p:nvSpPr>
          <p:cNvPr id="183311" name="Text Box 15"/>
          <p:cNvSpPr txBox="1">
            <a:spLocks noChangeArrowheads="1"/>
          </p:cNvSpPr>
          <p:nvPr/>
        </p:nvSpPr>
        <p:spPr bwMode="auto">
          <a:xfrm>
            <a:off x="4724400" y="4267200"/>
            <a:ext cx="14255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latin typeface="Times New Roman" pitchFamily="18" charset="0"/>
              </a:rPr>
              <a:t>投入：</a:t>
            </a:r>
          </a:p>
          <a:p>
            <a:pPr eaLnBrk="1" hangingPunct="1"/>
            <a:r>
              <a:rPr lang="ja-JP" altLang="en-US" sz="2400">
                <a:latin typeface="Times New Roman" pitchFamily="18" charset="0"/>
              </a:rPr>
              <a:t>真珠</a:t>
            </a:r>
          </a:p>
          <a:p>
            <a:pPr eaLnBrk="1" hangingPunct="1"/>
            <a:r>
              <a:rPr lang="ja-JP" altLang="en-US" sz="2400">
                <a:latin typeface="Times New Roman" pitchFamily="18" charset="0"/>
              </a:rPr>
              <a:t>＝７５ドル</a:t>
            </a:r>
          </a:p>
          <a:p>
            <a:pPr eaLnBrk="1" hangingPunct="1"/>
            <a:r>
              <a:rPr lang="ja-JP" altLang="en-US" sz="2400">
                <a:latin typeface="Times New Roman" pitchFamily="18" charset="0"/>
              </a:rPr>
              <a:t>Ｘ１．２＝</a:t>
            </a:r>
          </a:p>
          <a:p>
            <a:pPr eaLnBrk="1" hangingPunct="1"/>
            <a:r>
              <a:rPr lang="ja-JP" altLang="en-US" sz="2400">
                <a:latin typeface="Times New Roman" pitchFamily="18" charset="0"/>
              </a:rPr>
              <a:t>９０ドル</a:t>
            </a:r>
          </a:p>
        </p:txBody>
      </p:sp>
      <p:sp>
        <p:nvSpPr>
          <p:cNvPr id="183312" name="Text Box 16"/>
          <p:cNvSpPr txBox="1">
            <a:spLocks noChangeArrowheads="1"/>
          </p:cNvSpPr>
          <p:nvPr/>
        </p:nvSpPr>
        <p:spPr bwMode="auto">
          <a:xfrm>
            <a:off x="4800600" y="2057400"/>
            <a:ext cx="14255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latin typeface="Times New Roman" pitchFamily="18" charset="0"/>
              </a:rPr>
              <a:t>関税</a:t>
            </a:r>
            <a:r>
              <a:rPr lang="ja-JP" altLang="en-US" sz="2400">
                <a:solidFill>
                  <a:srgbClr val="0D731C"/>
                </a:solidFill>
                <a:latin typeface="Times New Roman" pitchFamily="18" charset="0"/>
              </a:rPr>
              <a:t>調整</a:t>
            </a:r>
          </a:p>
          <a:p>
            <a:pPr eaLnBrk="1" hangingPunct="1"/>
            <a:r>
              <a:rPr lang="ja-JP" altLang="en-US" sz="2400">
                <a:solidFill>
                  <a:srgbClr val="0D731C"/>
                </a:solidFill>
                <a:latin typeface="Times New Roman" pitchFamily="18" charset="0"/>
              </a:rPr>
              <a:t>付加価値</a:t>
            </a:r>
          </a:p>
          <a:p>
            <a:pPr eaLnBrk="1" hangingPunct="1"/>
            <a:r>
              <a:rPr lang="ja-JP" altLang="en-US" sz="2400">
                <a:latin typeface="Times New Roman" pitchFamily="18" charset="0"/>
              </a:rPr>
              <a:t>＝６０ドル</a:t>
            </a:r>
          </a:p>
        </p:txBody>
      </p:sp>
      <p:sp>
        <p:nvSpPr>
          <p:cNvPr id="183313" name="Text Box 17"/>
          <p:cNvSpPr txBox="1">
            <a:spLocks noChangeArrowheads="1"/>
          </p:cNvSpPr>
          <p:nvPr/>
        </p:nvSpPr>
        <p:spPr bwMode="auto">
          <a:xfrm>
            <a:off x="7167563" y="1295400"/>
            <a:ext cx="1981200" cy="1196975"/>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solidFill>
                  <a:srgbClr val="996633"/>
                </a:solidFill>
                <a:latin typeface="Times New Roman" pitchFamily="18" charset="0"/>
              </a:rPr>
              <a:t>国内価格</a:t>
            </a:r>
          </a:p>
          <a:p>
            <a:pPr algn="ctr" eaLnBrk="1" hangingPunct="1"/>
            <a:r>
              <a:rPr lang="ja-JP" altLang="en-US" sz="2400">
                <a:solidFill>
                  <a:srgbClr val="996633"/>
                </a:solidFill>
                <a:latin typeface="Times New Roman" pitchFamily="18" charset="0"/>
              </a:rPr>
              <a:t>（ネックレス</a:t>
            </a:r>
          </a:p>
          <a:p>
            <a:pPr algn="ctr" eaLnBrk="1" hangingPunct="1"/>
            <a:r>
              <a:rPr lang="ja-JP" altLang="en-US" sz="2400">
                <a:solidFill>
                  <a:srgbClr val="996633"/>
                </a:solidFill>
                <a:latin typeface="Times New Roman" pitchFamily="18" charset="0"/>
              </a:rPr>
              <a:t>＋関税５０％）</a:t>
            </a:r>
          </a:p>
        </p:txBody>
      </p:sp>
      <p:sp>
        <p:nvSpPr>
          <p:cNvPr id="27666" name="Text Box 18"/>
          <p:cNvSpPr txBox="1">
            <a:spLocks noChangeArrowheads="1"/>
          </p:cNvSpPr>
          <p:nvPr/>
        </p:nvSpPr>
        <p:spPr bwMode="auto">
          <a:xfrm>
            <a:off x="7092950" y="2514600"/>
            <a:ext cx="2051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latin typeface="Times New Roman" pitchFamily="18" charset="0"/>
              </a:rPr>
              <a:t>世界価格</a:t>
            </a:r>
          </a:p>
          <a:p>
            <a:pPr algn="ctr" eaLnBrk="1" hangingPunct="1"/>
            <a:r>
              <a:rPr lang="ja-JP" altLang="en-US" sz="2400">
                <a:latin typeface="Times New Roman" pitchFamily="18" charset="0"/>
              </a:rPr>
              <a:t>（ネックレス　）</a:t>
            </a:r>
          </a:p>
        </p:txBody>
      </p:sp>
      <p:sp>
        <p:nvSpPr>
          <p:cNvPr id="27667" name="Text Box 20"/>
          <p:cNvSpPr txBox="1">
            <a:spLocks noChangeArrowheads="1"/>
          </p:cNvSpPr>
          <p:nvPr/>
        </p:nvSpPr>
        <p:spPr bwMode="auto">
          <a:xfrm>
            <a:off x="7223125" y="4668838"/>
            <a:ext cx="1403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latin typeface="Times New Roman" pitchFamily="18" charset="0"/>
              </a:rPr>
              <a:t>世界価格</a:t>
            </a:r>
          </a:p>
          <a:p>
            <a:pPr algn="ctr" eaLnBrk="1" hangingPunct="1"/>
            <a:r>
              <a:rPr lang="ja-JP" altLang="en-US" sz="2400">
                <a:latin typeface="Times New Roman" pitchFamily="18" charset="0"/>
              </a:rPr>
              <a:t>（真珠）</a:t>
            </a:r>
          </a:p>
        </p:txBody>
      </p:sp>
      <p:sp>
        <p:nvSpPr>
          <p:cNvPr id="183317" name="Line 21"/>
          <p:cNvSpPr>
            <a:spLocks noChangeShapeType="1"/>
          </p:cNvSpPr>
          <p:nvPr/>
        </p:nvSpPr>
        <p:spPr bwMode="auto">
          <a:xfrm flipV="1">
            <a:off x="2438400" y="1981200"/>
            <a:ext cx="2209800" cy="1295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3318" name="Text Box 22"/>
          <p:cNvSpPr txBox="1">
            <a:spLocks noChangeArrowheads="1"/>
          </p:cNvSpPr>
          <p:nvPr/>
        </p:nvSpPr>
        <p:spPr bwMode="auto">
          <a:xfrm>
            <a:off x="3717925" y="2765425"/>
            <a:ext cx="723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Times New Roman" pitchFamily="18" charset="0"/>
              </a:rPr>
              <a:t>５０％</a:t>
            </a:r>
          </a:p>
        </p:txBody>
      </p:sp>
      <p:sp>
        <p:nvSpPr>
          <p:cNvPr id="183319" name="Line 23"/>
          <p:cNvSpPr>
            <a:spLocks noChangeShapeType="1"/>
          </p:cNvSpPr>
          <p:nvPr/>
        </p:nvSpPr>
        <p:spPr bwMode="auto">
          <a:xfrm flipV="1">
            <a:off x="6248400" y="1676400"/>
            <a:ext cx="914400" cy="304800"/>
          </a:xfrm>
          <a:prstGeom prst="line">
            <a:avLst/>
          </a:prstGeom>
          <a:noFill/>
          <a:ln w="9525">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7671" name="Line 24"/>
          <p:cNvSpPr>
            <a:spLocks noChangeShapeType="1"/>
          </p:cNvSpPr>
          <p:nvPr/>
        </p:nvSpPr>
        <p:spPr bwMode="auto">
          <a:xfrm flipV="1">
            <a:off x="6172200" y="2895600"/>
            <a:ext cx="1143000" cy="381000"/>
          </a:xfrm>
          <a:prstGeom prst="line">
            <a:avLst/>
          </a:prstGeom>
          <a:noFill/>
          <a:ln w="9525">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3321" name="Line 25"/>
          <p:cNvSpPr>
            <a:spLocks noChangeShapeType="1"/>
          </p:cNvSpPr>
          <p:nvPr/>
        </p:nvSpPr>
        <p:spPr bwMode="auto">
          <a:xfrm>
            <a:off x="6172200" y="3581400"/>
            <a:ext cx="990600" cy="0"/>
          </a:xfrm>
          <a:prstGeom prst="line">
            <a:avLst/>
          </a:prstGeom>
          <a:noFill/>
          <a:ln w="9525">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7673" name="Line 26"/>
          <p:cNvSpPr>
            <a:spLocks noChangeShapeType="1"/>
          </p:cNvSpPr>
          <p:nvPr/>
        </p:nvSpPr>
        <p:spPr bwMode="auto">
          <a:xfrm>
            <a:off x="6324600" y="4114800"/>
            <a:ext cx="838200" cy="762000"/>
          </a:xfrm>
          <a:prstGeom prst="line">
            <a:avLst/>
          </a:prstGeom>
          <a:noFill/>
          <a:ln w="9525">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3323" name="Text Box 27"/>
          <p:cNvSpPr txBox="1">
            <a:spLocks noChangeArrowheads="1"/>
          </p:cNvSpPr>
          <p:nvPr/>
        </p:nvSpPr>
        <p:spPr bwMode="auto">
          <a:xfrm>
            <a:off x="5076825" y="134143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solidFill>
                  <a:srgbClr val="FF0000"/>
                </a:solidFill>
                <a:latin typeface="Times New Roman" pitchFamily="18" charset="0"/>
              </a:rPr>
              <a:t>国内</a:t>
            </a:r>
          </a:p>
        </p:txBody>
      </p:sp>
      <p:sp>
        <p:nvSpPr>
          <p:cNvPr id="27675" name="Text Box 28"/>
          <p:cNvSpPr txBox="1">
            <a:spLocks noChangeArrowheads="1"/>
          </p:cNvSpPr>
          <p:nvPr/>
        </p:nvSpPr>
        <p:spPr bwMode="auto">
          <a:xfrm>
            <a:off x="1331913" y="2565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solidFill>
                  <a:srgbClr val="FF0000"/>
                </a:solidFill>
                <a:latin typeface="Times New Roman" pitchFamily="18" charset="0"/>
              </a:rPr>
              <a:t>外国</a:t>
            </a:r>
          </a:p>
        </p:txBody>
      </p:sp>
      <p:sp>
        <p:nvSpPr>
          <p:cNvPr id="27676" name="Text Box 29"/>
          <p:cNvSpPr txBox="1">
            <a:spLocks noChangeArrowheads="1"/>
          </p:cNvSpPr>
          <p:nvPr/>
        </p:nvSpPr>
        <p:spPr bwMode="auto">
          <a:xfrm>
            <a:off x="1023938" y="3381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ja-JP"/>
          </a:p>
        </p:txBody>
      </p:sp>
      <p:sp>
        <p:nvSpPr>
          <p:cNvPr id="183326" name="Text Box 30"/>
          <p:cNvSpPr txBox="1">
            <a:spLocks noChangeArrowheads="1"/>
          </p:cNvSpPr>
          <p:nvPr/>
        </p:nvSpPr>
        <p:spPr bwMode="auto">
          <a:xfrm>
            <a:off x="7278688" y="3357563"/>
            <a:ext cx="1870075" cy="1196975"/>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solidFill>
                  <a:srgbClr val="996633"/>
                </a:solidFill>
                <a:latin typeface="Times New Roman" pitchFamily="18" charset="0"/>
              </a:rPr>
              <a:t>国内価格</a:t>
            </a:r>
          </a:p>
          <a:p>
            <a:pPr algn="ctr" eaLnBrk="1" hangingPunct="1"/>
            <a:r>
              <a:rPr lang="ja-JP" altLang="en-US" sz="2400">
                <a:solidFill>
                  <a:srgbClr val="996633"/>
                </a:solidFill>
                <a:latin typeface="Times New Roman" pitchFamily="18" charset="0"/>
              </a:rPr>
              <a:t>（真珠＋関税</a:t>
            </a:r>
          </a:p>
          <a:p>
            <a:pPr algn="ctr" eaLnBrk="1" hangingPunct="1"/>
            <a:r>
              <a:rPr lang="ja-JP" altLang="en-US" sz="2400">
                <a:solidFill>
                  <a:srgbClr val="996633"/>
                </a:solidFill>
                <a:latin typeface="Times New Roman" pitchFamily="18" charset="0"/>
              </a:rPr>
              <a:t>２０％）</a:t>
            </a:r>
          </a:p>
        </p:txBody>
      </p:sp>
      <p:sp>
        <p:nvSpPr>
          <p:cNvPr id="27678" name="Text Box 31"/>
          <p:cNvSpPr txBox="1">
            <a:spLocks noChangeArrowheads="1"/>
          </p:cNvSpPr>
          <p:nvPr/>
        </p:nvSpPr>
        <p:spPr bwMode="auto">
          <a:xfrm>
            <a:off x="7223125" y="4673600"/>
            <a:ext cx="1403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latin typeface="Times New Roman" pitchFamily="18" charset="0"/>
              </a:rPr>
              <a:t>世界価格</a:t>
            </a:r>
          </a:p>
          <a:p>
            <a:pPr algn="ctr" eaLnBrk="1" hangingPunct="1"/>
            <a:r>
              <a:rPr lang="ja-JP" altLang="en-US" sz="2400">
                <a:latin typeface="Times New Roman" pitchFamily="18" charset="0"/>
              </a:rPr>
              <a:t>（真珠）</a:t>
            </a:r>
          </a:p>
        </p:txBody>
      </p:sp>
      <p:sp>
        <p:nvSpPr>
          <p:cNvPr id="27679" name="Line 32"/>
          <p:cNvSpPr>
            <a:spLocks noChangeShapeType="1"/>
          </p:cNvSpPr>
          <p:nvPr/>
        </p:nvSpPr>
        <p:spPr bwMode="auto">
          <a:xfrm>
            <a:off x="6324600" y="4119563"/>
            <a:ext cx="838200" cy="762000"/>
          </a:xfrm>
          <a:prstGeom prst="line">
            <a:avLst/>
          </a:prstGeom>
          <a:noFill/>
          <a:ln w="9525">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3306"/>
                                        </p:tgtEl>
                                        <p:attrNameLst>
                                          <p:attrName>style.visibility</p:attrName>
                                        </p:attrNameLst>
                                      </p:cBhvr>
                                      <p:to>
                                        <p:strVal val="visible"/>
                                      </p:to>
                                    </p:set>
                                    <p:animEffect transition="in" filter="strips(downRight)">
                                      <p:cBhvr>
                                        <p:cTn id="7" dur="500"/>
                                        <p:tgtEl>
                                          <p:spTgt spid="18330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83308"/>
                                        </p:tgtEl>
                                        <p:attrNameLst>
                                          <p:attrName>style.visibility</p:attrName>
                                        </p:attrNameLst>
                                      </p:cBhvr>
                                      <p:to>
                                        <p:strVal val="visible"/>
                                      </p:to>
                                    </p:set>
                                    <p:animEffect transition="in" filter="strips(downLeft)">
                                      <p:cBhvr>
                                        <p:cTn id="10" dur="500"/>
                                        <p:tgtEl>
                                          <p:spTgt spid="183308"/>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83309"/>
                                        </p:tgtEl>
                                        <p:attrNameLst>
                                          <p:attrName>style.visibility</p:attrName>
                                        </p:attrNameLst>
                                      </p:cBhvr>
                                      <p:to>
                                        <p:strVal val="visible"/>
                                      </p:to>
                                    </p:set>
                                    <p:animEffect transition="in" filter="strips(downLeft)">
                                      <p:cBhvr>
                                        <p:cTn id="13" dur="500"/>
                                        <p:tgtEl>
                                          <p:spTgt spid="183309"/>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183317"/>
                                        </p:tgtEl>
                                        <p:attrNameLst>
                                          <p:attrName>style.visibility</p:attrName>
                                        </p:attrNameLst>
                                      </p:cBhvr>
                                      <p:to>
                                        <p:strVal val="visible"/>
                                      </p:to>
                                    </p:set>
                                    <p:animEffect transition="in" filter="strips(downRight)">
                                      <p:cBhvr>
                                        <p:cTn id="16" dur="500"/>
                                        <p:tgtEl>
                                          <p:spTgt spid="18331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83318"/>
                                        </p:tgtEl>
                                        <p:attrNameLst>
                                          <p:attrName>style.visibility</p:attrName>
                                        </p:attrNameLst>
                                      </p:cBhvr>
                                      <p:to>
                                        <p:strVal val="visible"/>
                                      </p:to>
                                    </p:set>
                                    <p:animEffect transition="in" filter="strips(downLeft)">
                                      <p:cBhvr>
                                        <p:cTn id="19" dur="500"/>
                                        <p:tgtEl>
                                          <p:spTgt spid="1833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3303"/>
                                        </p:tgtEl>
                                        <p:attrNameLst>
                                          <p:attrName>style.visibility</p:attrName>
                                        </p:attrNameLst>
                                      </p:cBhvr>
                                      <p:to>
                                        <p:strVal val="visible"/>
                                      </p:to>
                                    </p:set>
                                    <p:anim calcmode="lin" valueType="num">
                                      <p:cBhvr additive="base">
                                        <p:cTn id="24" dur="500" fill="hold"/>
                                        <p:tgtEl>
                                          <p:spTgt spid="183303"/>
                                        </p:tgtEl>
                                        <p:attrNameLst>
                                          <p:attrName>ppt_x</p:attrName>
                                        </p:attrNameLst>
                                      </p:cBhvr>
                                      <p:tavLst>
                                        <p:tav tm="0">
                                          <p:val>
                                            <p:strVal val="#ppt_x"/>
                                          </p:val>
                                        </p:tav>
                                        <p:tav tm="100000">
                                          <p:val>
                                            <p:strVal val="#ppt_x"/>
                                          </p:val>
                                        </p:tav>
                                      </p:tavLst>
                                    </p:anim>
                                    <p:anim calcmode="lin" valueType="num">
                                      <p:cBhvr additive="base">
                                        <p:cTn id="25" dur="500" fill="hold"/>
                                        <p:tgtEl>
                                          <p:spTgt spid="18330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83307"/>
                                        </p:tgtEl>
                                        <p:attrNameLst>
                                          <p:attrName>style.visibility</p:attrName>
                                        </p:attrNameLst>
                                      </p:cBhvr>
                                      <p:to>
                                        <p:strVal val="visible"/>
                                      </p:to>
                                    </p:set>
                                    <p:anim calcmode="lin" valueType="num">
                                      <p:cBhvr additive="base">
                                        <p:cTn id="28" dur="500" fill="hold"/>
                                        <p:tgtEl>
                                          <p:spTgt spid="183307"/>
                                        </p:tgtEl>
                                        <p:attrNameLst>
                                          <p:attrName>ppt_x</p:attrName>
                                        </p:attrNameLst>
                                      </p:cBhvr>
                                      <p:tavLst>
                                        <p:tav tm="0">
                                          <p:val>
                                            <p:strVal val="#ppt_x"/>
                                          </p:val>
                                        </p:tav>
                                        <p:tav tm="100000">
                                          <p:val>
                                            <p:strVal val="#ppt_x"/>
                                          </p:val>
                                        </p:tav>
                                      </p:tavLst>
                                    </p:anim>
                                    <p:anim calcmode="lin" valueType="num">
                                      <p:cBhvr additive="base">
                                        <p:cTn id="29" dur="500" fill="hold"/>
                                        <p:tgtEl>
                                          <p:spTgt spid="18330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83311"/>
                                        </p:tgtEl>
                                        <p:attrNameLst>
                                          <p:attrName>style.visibility</p:attrName>
                                        </p:attrNameLst>
                                      </p:cBhvr>
                                      <p:to>
                                        <p:strVal val="visible"/>
                                      </p:to>
                                    </p:set>
                                    <p:anim calcmode="lin" valueType="num">
                                      <p:cBhvr additive="base">
                                        <p:cTn id="32" dur="500" fill="hold"/>
                                        <p:tgtEl>
                                          <p:spTgt spid="183311"/>
                                        </p:tgtEl>
                                        <p:attrNameLst>
                                          <p:attrName>ppt_x</p:attrName>
                                        </p:attrNameLst>
                                      </p:cBhvr>
                                      <p:tavLst>
                                        <p:tav tm="0">
                                          <p:val>
                                            <p:strVal val="#ppt_x"/>
                                          </p:val>
                                        </p:tav>
                                        <p:tav tm="100000">
                                          <p:val>
                                            <p:strVal val="#ppt_x"/>
                                          </p:val>
                                        </p:tav>
                                      </p:tavLst>
                                    </p:anim>
                                    <p:anim calcmode="lin" valueType="num">
                                      <p:cBhvr additive="base">
                                        <p:cTn id="33" dur="500" fill="hold"/>
                                        <p:tgtEl>
                                          <p:spTgt spid="18331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3312"/>
                                        </p:tgtEl>
                                        <p:attrNameLst>
                                          <p:attrName>style.visibility</p:attrName>
                                        </p:attrNameLst>
                                      </p:cBhvr>
                                      <p:to>
                                        <p:strVal val="visible"/>
                                      </p:to>
                                    </p:set>
                                    <p:anim calcmode="lin" valueType="num">
                                      <p:cBhvr additive="base">
                                        <p:cTn id="36" dur="500" fill="hold"/>
                                        <p:tgtEl>
                                          <p:spTgt spid="183312"/>
                                        </p:tgtEl>
                                        <p:attrNameLst>
                                          <p:attrName>ppt_x</p:attrName>
                                        </p:attrNameLst>
                                      </p:cBhvr>
                                      <p:tavLst>
                                        <p:tav tm="0">
                                          <p:val>
                                            <p:strVal val="#ppt_x"/>
                                          </p:val>
                                        </p:tav>
                                        <p:tav tm="100000">
                                          <p:val>
                                            <p:strVal val="#ppt_x"/>
                                          </p:val>
                                        </p:tav>
                                      </p:tavLst>
                                    </p:anim>
                                    <p:anim calcmode="lin" valueType="num">
                                      <p:cBhvr additive="base">
                                        <p:cTn id="37" dur="500" fill="hold"/>
                                        <p:tgtEl>
                                          <p:spTgt spid="1833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83323"/>
                                        </p:tgtEl>
                                        <p:attrNameLst>
                                          <p:attrName>style.visibility</p:attrName>
                                        </p:attrNameLst>
                                      </p:cBhvr>
                                      <p:to>
                                        <p:strVal val="visible"/>
                                      </p:to>
                                    </p:set>
                                    <p:anim calcmode="lin" valueType="num">
                                      <p:cBhvr additive="base">
                                        <p:cTn id="40" dur="500" fill="hold"/>
                                        <p:tgtEl>
                                          <p:spTgt spid="183323"/>
                                        </p:tgtEl>
                                        <p:attrNameLst>
                                          <p:attrName>ppt_x</p:attrName>
                                        </p:attrNameLst>
                                      </p:cBhvr>
                                      <p:tavLst>
                                        <p:tav tm="0">
                                          <p:val>
                                            <p:strVal val="#ppt_x"/>
                                          </p:val>
                                        </p:tav>
                                        <p:tav tm="100000">
                                          <p:val>
                                            <p:strVal val="#ppt_x"/>
                                          </p:val>
                                        </p:tav>
                                      </p:tavLst>
                                    </p:anim>
                                    <p:anim calcmode="lin" valueType="num">
                                      <p:cBhvr additive="base">
                                        <p:cTn id="41" dur="500" fill="hold"/>
                                        <p:tgtEl>
                                          <p:spTgt spid="183323"/>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3326"/>
                                        </p:tgtEl>
                                        <p:attrNameLst>
                                          <p:attrName>style.visibility</p:attrName>
                                        </p:attrNameLst>
                                      </p:cBhvr>
                                      <p:to>
                                        <p:strVal val="visible"/>
                                      </p:to>
                                    </p:set>
                                    <p:animEffect transition="in" filter="fade">
                                      <p:cBhvr>
                                        <p:cTn id="46" dur="2000"/>
                                        <p:tgtEl>
                                          <p:spTgt spid="183326"/>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183321"/>
                                        </p:tgtEl>
                                        <p:attrNameLst>
                                          <p:attrName>style.visibility</p:attrName>
                                        </p:attrNameLst>
                                      </p:cBhvr>
                                      <p:to>
                                        <p:strVal val="visible"/>
                                      </p:to>
                                    </p:set>
                                    <p:animEffect transition="in" filter="strips(downLeft)">
                                      <p:cBhvr>
                                        <p:cTn id="49" dur="500"/>
                                        <p:tgtEl>
                                          <p:spTgt spid="183321"/>
                                        </p:tgtEl>
                                      </p:cBhvr>
                                    </p:animEffect>
                                  </p:childTnLst>
                                </p:cTn>
                              </p:par>
                            </p:childTnLst>
                          </p:cTn>
                        </p:par>
                        <p:par>
                          <p:cTn id="50" fill="hold" nodeType="afterGroup">
                            <p:stCondLst>
                              <p:cond delay="2000"/>
                            </p:stCondLst>
                            <p:childTnLst>
                              <p:par>
                                <p:cTn id="51" presetID="18" presetClass="entr" presetSubtype="12" fill="hold" grpId="0" nodeType="afterEffect">
                                  <p:stCondLst>
                                    <p:cond delay="0"/>
                                  </p:stCondLst>
                                  <p:childTnLst>
                                    <p:set>
                                      <p:cBhvr>
                                        <p:cTn id="52" dur="1" fill="hold">
                                          <p:stCondLst>
                                            <p:cond delay="0"/>
                                          </p:stCondLst>
                                        </p:cTn>
                                        <p:tgtEl>
                                          <p:spTgt spid="183313"/>
                                        </p:tgtEl>
                                        <p:attrNameLst>
                                          <p:attrName>style.visibility</p:attrName>
                                        </p:attrNameLst>
                                      </p:cBhvr>
                                      <p:to>
                                        <p:strVal val="visible"/>
                                      </p:to>
                                    </p:set>
                                    <p:animEffect transition="in" filter="strips(downLeft)">
                                      <p:cBhvr>
                                        <p:cTn id="53" dur="500"/>
                                        <p:tgtEl>
                                          <p:spTgt spid="183313"/>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183319"/>
                                        </p:tgtEl>
                                        <p:attrNameLst>
                                          <p:attrName>style.visibility</p:attrName>
                                        </p:attrNameLst>
                                      </p:cBhvr>
                                      <p:to>
                                        <p:strVal val="visible"/>
                                      </p:to>
                                    </p:set>
                                    <p:animEffect transition="in" filter="strips(downLeft)">
                                      <p:cBhvr>
                                        <p:cTn id="56" dur="500"/>
                                        <p:tgtEl>
                                          <p:spTgt spid="18331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6" presetClass="emph" presetSubtype="0" fill="hold" grpId="1" nodeType="clickEffect">
                                  <p:stCondLst>
                                    <p:cond delay="0"/>
                                  </p:stCondLst>
                                  <p:childTnLst>
                                    <p:animScale>
                                      <p:cBhvr>
                                        <p:cTn id="60" dur="2000" fill="hold"/>
                                        <p:tgtEl>
                                          <p:spTgt spid="1833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3" grpId="0" animBg="1"/>
      <p:bldP spid="183306" grpId="0" animBg="1"/>
      <p:bldP spid="183307" grpId="0" animBg="1"/>
      <p:bldP spid="183308" grpId="0"/>
      <p:bldP spid="183309" grpId="0"/>
      <p:bldP spid="183311" grpId="0"/>
      <p:bldP spid="183312" grpId="0"/>
      <p:bldP spid="183312" grpId="1"/>
      <p:bldP spid="183313" grpId="0" animBg="1"/>
      <p:bldP spid="183317" grpId="0" animBg="1"/>
      <p:bldP spid="183318" grpId="0"/>
      <p:bldP spid="183319" grpId="0" animBg="1"/>
      <p:bldP spid="183321" grpId="0" animBg="1"/>
      <p:bldP spid="183323" grpId="0"/>
      <p:bldP spid="18332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0263" y="838200"/>
            <a:ext cx="7556500" cy="914400"/>
          </a:xfrm>
        </p:spPr>
        <p:txBody>
          <a:bodyPr/>
          <a:lstStyle/>
          <a:p>
            <a:pPr eaLnBrk="1" hangingPunct="1"/>
            <a:r>
              <a:rPr lang="ja-JP" altLang="en-US" sz="3600" smtClean="0"/>
              <a:t>名目関税と有効関税の格差</a:t>
            </a:r>
          </a:p>
        </p:txBody>
      </p:sp>
      <p:sp>
        <p:nvSpPr>
          <p:cNvPr id="25603" name="Rectangle 3"/>
          <p:cNvSpPr>
            <a:spLocks noGrp="1" noChangeArrowheads="1"/>
          </p:cNvSpPr>
          <p:nvPr>
            <p:ph type="body" idx="1"/>
          </p:nvPr>
        </p:nvSpPr>
        <p:spPr/>
        <p:txBody>
          <a:bodyPr/>
          <a:lstStyle/>
          <a:p>
            <a:pPr eaLnBrk="1" hangingPunct="1"/>
            <a:r>
              <a:rPr lang="ja-JP" altLang="en-US" smtClean="0"/>
              <a:t>ネックレスにしていない真珠の当初の投入財は、７５ドルで、関税は２０％である。</a:t>
            </a:r>
          </a:p>
          <a:p>
            <a:pPr eaLnBrk="1" hangingPunct="1"/>
            <a:r>
              <a:rPr lang="ja-JP" altLang="en-US" smtClean="0"/>
              <a:t>ネックレスにした真珠は労働コストや資本収益などに２５ドルかかる。</a:t>
            </a:r>
          </a:p>
          <a:p>
            <a:pPr eaLnBrk="1" hangingPunct="1"/>
            <a:r>
              <a:rPr lang="ja-JP" altLang="en-US" smtClean="0"/>
              <a:t>それゆえ、真珠ネックレスの名目関税５０％は、［（６０－２５）／２５］＝１４０％の有効保護をもたらすことになる。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 calcmode="lin" valueType="num">
                                      <p:cBhvr additive="base">
                                        <p:cTn id="13" dur="5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 calcmode="lin" valueType="num">
                                      <p:cBhvr additive="base">
                                        <p:cTn id="19" dur="5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25603">
                                            <p:txEl>
                                              <p:pRg st="2" end="2"/>
                                            </p:txEl>
                                          </p:spTgt>
                                        </p:tgtEl>
                                        <p:attrNameLst>
                                          <p:attrName>style.visibility</p:attrName>
                                        </p:attrNameLst>
                                      </p:cBhvr>
                                      <p:to>
                                        <p:strVal val="visible"/>
                                      </p:to>
                                    </p:set>
                                    <p:anim calcmode="lin" valueType="num">
                                      <p:cBhvr additive="base">
                                        <p:cTn id="25" dur="5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ja-JP" altLang="en-US" smtClean="0"/>
              <a:t>名目関税と有効保護率</a:t>
            </a:r>
          </a:p>
        </p:txBody>
      </p:sp>
      <p:sp>
        <p:nvSpPr>
          <p:cNvPr id="29699" name="Rectangle 3"/>
          <p:cNvSpPr>
            <a:spLocks noGrp="1" noChangeArrowheads="1"/>
          </p:cNvSpPr>
          <p:nvPr>
            <p:ph type="body" idx="1"/>
          </p:nvPr>
        </p:nvSpPr>
        <p:spPr>
          <a:xfrm>
            <a:off x="755650" y="1484313"/>
            <a:ext cx="4978400" cy="2376487"/>
          </a:xfrm>
        </p:spPr>
        <p:txBody>
          <a:bodyPr/>
          <a:lstStyle/>
          <a:p>
            <a:pPr eaLnBrk="1" hangingPunct="1">
              <a:buFontTx/>
              <a:buNone/>
            </a:pPr>
            <a:r>
              <a:rPr lang="ja-JP" altLang="en-US" smtClean="0"/>
              <a:t>（外国価格）</a:t>
            </a:r>
          </a:p>
          <a:p>
            <a:pPr lvl="1" eaLnBrk="1" hangingPunct="1">
              <a:buFontTx/>
              <a:buNone/>
            </a:pPr>
            <a:r>
              <a:rPr lang="ja-JP" altLang="en-US" smtClean="0">
                <a:solidFill>
                  <a:schemeClr val="tx2"/>
                </a:solidFill>
              </a:rPr>
              <a:t>珊瑚のネックレス　</a:t>
            </a:r>
            <a:r>
              <a:rPr lang="en-US" altLang="ja-JP" sz="3200" smtClean="0">
                <a:solidFill>
                  <a:schemeClr val="tx2"/>
                </a:solidFill>
              </a:rPr>
              <a:t>100</a:t>
            </a:r>
            <a:r>
              <a:rPr lang="ja-JP" altLang="en-US" sz="3200" smtClean="0">
                <a:solidFill>
                  <a:schemeClr val="tx2"/>
                </a:solidFill>
              </a:rPr>
              <a:t>ドル</a:t>
            </a:r>
          </a:p>
          <a:p>
            <a:pPr lvl="1" eaLnBrk="1" hangingPunct="1">
              <a:buFontTx/>
              <a:buNone/>
            </a:pPr>
            <a:r>
              <a:rPr lang="ja-JP" altLang="en-US" smtClean="0"/>
              <a:t>珊瑚（原材料）　　　</a:t>
            </a:r>
            <a:r>
              <a:rPr lang="ja-JP" altLang="en-US" sz="3200" smtClean="0"/>
              <a:t>　</a:t>
            </a:r>
            <a:r>
              <a:rPr lang="en-US" altLang="ja-JP" sz="3200" smtClean="0"/>
              <a:t>75</a:t>
            </a:r>
            <a:r>
              <a:rPr lang="ja-JP" altLang="en-US" sz="3200" smtClean="0"/>
              <a:t>ドル</a:t>
            </a:r>
          </a:p>
          <a:p>
            <a:pPr eaLnBrk="1" hangingPunct="1">
              <a:buFontTx/>
              <a:buNone/>
            </a:pPr>
            <a:endParaRPr lang="en-US" altLang="ja-JP" smtClean="0"/>
          </a:p>
        </p:txBody>
      </p:sp>
      <p:sp>
        <p:nvSpPr>
          <p:cNvPr id="29700" name="Text Box 4"/>
          <p:cNvSpPr txBox="1">
            <a:spLocks noChangeArrowheads="1"/>
          </p:cNvSpPr>
          <p:nvPr/>
        </p:nvSpPr>
        <p:spPr bwMode="auto">
          <a:xfrm>
            <a:off x="808038" y="40830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ja-JP"/>
          </a:p>
        </p:txBody>
      </p:sp>
      <p:sp>
        <p:nvSpPr>
          <p:cNvPr id="29701" name="Rectangle 5"/>
          <p:cNvSpPr>
            <a:spLocks noChangeArrowheads="1"/>
          </p:cNvSpPr>
          <p:nvPr/>
        </p:nvSpPr>
        <p:spPr bwMode="auto">
          <a:xfrm>
            <a:off x="6696075" y="1484313"/>
            <a:ext cx="1439863" cy="158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ja-JP" altLang="en-US" sz="3200">
                <a:solidFill>
                  <a:srgbClr val="F7300F"/>
                </a:solidFill>
              </a:rPr>
              <a:t>（関税ａ）</a:t>
            </a:r>
          </a:p>
          <a:p>
            <a:pPr algn="ctr"/>
            <a:r>
              <a:rPr lang="en-US" altLang="ja-JP" sz="3200">
                <a:solidFill>
                  <a:srgbClr val="F7300F"/>
                </a:solidFill>
              </a:rPr>
              <a:t>50%</a:t>
            </a:r>
          </a:p>
          <a:p>
            <a:pPr algn="ctr"/>
            <a:r>
              <a:rPr lang="en-US" altLang="ja-JP" sz="3200">
                <a:solidFill>
                  <a:srgbClr val="F7300F"/>
                </a:solidFill>
              </a:rPr>
              <a:t>20%</a:t>
            </a:r>
          </a:p>
        </p:txBody>
      </p:sp>
      <p:sp>
        <p:nvSpPr>
          <p:cNvPr id="29702" name="Rectangle 7"/>
          <p:cNvSpPr>
            <a:spLocks noChangeArrowheads="1"/>
          </p:cNvSpPr>
          <p:nvPr/>
        </p:nvSpPr>
        <p:spPr bwMode="auto">
          <a:xfrm>
            <a:off x="6696075" y="3213100"/>
            <a:ext cx="1439863" cy="158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ja-JP" altLang="en-US" sz="3200">
                <a:solidFill>
                  <a:srgbClr val="F7300F"/>
                </a:solidFill>
              </a:rPr>
              <a:t>（関税ｂ）</a:t>
            </a:r>
          </a:p>
          <a:p>
            <a:pPr algn="ctr"/>
            <a:r>
              <a:rPr lang="en-US" altLang="ja-JP" sz="3200">
                <a:solidFill>
                  <a:srgbClr val="0D13F9"/>
                </a:solidFill>
              </a:rPr>
              <a:t>20%</a:t>
            </a:r>
          </a:p>
          <a:p>
            <a:pPr algn="ctr"/>
            <a:r>
              <a:rPr lang="en-US" altLang="ja-JP" sz="3200">
                <a:solidFill>
                  <a:srgbClr val="0D13F9"/>
                </a:solidFill>
              </a:rPr>
              <a:t>20%</a:t>
            </a:r>
          </a:p>
        </p:txBody>
      </p:sp>
      <p:sp>
        <p:nvSpPr>
          <p:cNvPr id="29703" name="Rectangle 9"/>
          <p:cNvSpPr>
            <a:spLocks noChangeArrowheads="1"/>
          </p:cNvSpPr>
          <p:nvPr/>
        </p:nvSpPr>
        <p:spPr bwMode="auto">
          <a:xfrm>
            <a:off x="6696075" y="5013325"/>
            <a:ext cx="1439863" cy="158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ja-JP" altLang="en-US" sz="3200">
                <a:solidFill>
                  <a:srgbClr val="F7300F"/>
                </a:solidFill>
              </a:rPr>
              <a:t>（関税ｃ）</a:t>
            </a:r>
          </a:p>
          <a:p>
            <a:pPr algn="ctr"/>
            <a:r>
              <a:rPr lang="en-US" altLang="ja-JP" sz="3200">
                <a:solidFill>
                  <a:srgbClr val="0D731C"/>
                </a:solidFill>
              </a:rPr>
              <a:t>10%</a:t>
            </a:r>
          </a:p>
          <a:p>
            <a:pPr algn="ctr"/>
            <a:r>
              <a:rPr lang="en-US" altLang="ja-JP" sz="3200">
                <a:solidFill>
                  <a:srgbClr val="0D731C"/>
                </a:solidFill>
              </a:rPr>
              <a:t>20%</a:t>
            </a:r>
          </a:p>
        </p:txBody>
      </p:sp>
      <p:sp>
        <p:nvSpPr>
          <p:cNvPr id="181259" name="AutoShape 11"/>
          <p:cNvSpPr>
            <a:spLocks noChangeArrowheads="1"/>
          </p:cNvSpPr>
          <p:nvPr/>
        </p:nvSpPr>
        <p:spPr bwMode="auto">
          <a:xfrm>
            <a:off x="1403350" y="3789363"/>
            <a:ext cx="4681538" cy="2663825"/>
          </a:xfrm>
          <a:prstGeom prst="horizontalScroll">
            <a:avLst>
              <a:gd name="adj" fmla="val 12500"/>
            </a:avLst>
          </a:prstGeom>
          <a:solidFill>
            <a:schemeClr val="accent1"/>
          </a:solidFill>
          <a:ln w="38100">
            <a:solidFill>
              <a:schemeClr val="tx1"/>
            </a:solidFill>
            <a:round/>
            <a:headEnd/>
            <a:tailEnd/>
          </a:ln>
        </p:spPr>
        <p:txBody>
          <a:bodyPr wrap="none" anchor="ctr"/>
          <a:lstStyle/>
          <a:p>
            <a:pPr algn="ctr"/>
            <a:r>
              <a:rPr lang="ja-JP" altLang="en-US" sz="2800"/>
              <a:t>この３種類の関税は</a:t>
            </a:r>
            <a:br>
              <a:rPr lang="ja-JP" altLang="en-US" sz="2800"/>
            </a:br>
            <a:r>
              <a:rPr lang="ja-JP" altLang="en-US" sz="2800"/>
              <a:t>国内のネックレスメーカを</a:t>
            </a:r>
            <a:br>
              <a:rPr lang="ja-JP" altLang="en-US" sz="2800"/>
            </a:br>
            <a:r>
              <a:rPr lang="ja-JP" altLang="en-US" sz="2800"/>
              <a:t>保護することができるか？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1259"/>
                                        </p:tgtEl>
                                        <p:attrNameLst>
                                          <p:attrName>style.visibility</p:attrName>
                                        </p:attrNameLst>
                                      </p:cBhvr>
                                      <p:to>
                                        <p:strVal val="visible"/>
                                      </p:to>
                                    </p:set>
                                    <p:animEffect transition="in" filter="checkerboard(across)">
                                      <p:cBhvr>
                                        <p:cTn id="7" dur="500"/>
                                        <p:tgtEl>
                                          <p:spTgt spid="181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60350"/>
            <a:ext cx="7772400" cy="638175"/>
          </a:xfrm>
        </p:spPr>
        <p:txBody>
          <a:bodyPr/>
          <a:lstStyle/>
          <a:p>
            <a:pPr eaLnBrk="1" fontAlgn="ctr" hangingPunct="1"/>
            <a:r>
              <a:rPr lang="ja-JP" altLang="en-US" sz="4000" smtClean="0"/>
              <a:t>輸入か国内生産か：有効関税率</a:t>
            </a:r>
          </a:p>
        </p:txBody>
      </p:sp>
      <p:sp>
        <p:nvSpPr>
          <p:cNvPr id="30723" name="Rectangle 3"/>
          <p:cNvSpPr>
            <a:spLocks noChangeArrowheads="1"/>
          </p:cNvSpPr>
          <p:nvPr/>
        </p:nvSpPr>
        <p:spPr bwMode="auto">
          <a:xfrm>
            <a:off x="434975" y="900113"/>
            <a:ext cx="2211388"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ja-JP" altLang="en-US" sz="2800">
                <a:solidFill>
                  <a:srgbClr val="F7300F"/>
                </a:solidFill>
              </a:rPr>
              <a:t>（関税</a:t>
            </a:r>
            <a:r>
              <a:rPr lang="en-US" altLang="ja-JP" sz="2800">
                <a:solidFill>
                  <a:srgbClr val="F7300F"/>
                </a:solidFill>
              </a:rPr>
              <a:t>a</a:t>
            </a:r>
            <a:r>
              <a:rPr lang="ja-JP" altLang="en-US" sz="2800">
                <a:solidFill>
                  <a:srgbClr val="F7300F"/>
                </a:solidFill>
              </a:rPr>
              <a:t>）</a:t>
            </a:r>
          </a:p>
          <a:p>
            <a:pPr algn="ctr"/>
            <a:r>
              <a:rPr lang="ja-JP" altLang="en-US" sz="2800">
                <a:solidFill>
                  <a:srgbClr val="F7300F"/>
                </a:solidFill>
              </a:rPr>
              <a:t>ﾈｯｸﾚｽ </a:t>
            </a:r>
            <a:r>
              <a:rPr lang="en-US" altLang="ja-JP" sz="2800">
                <a:solidFill>
                  <a:srgbClr val="F7300F"/>
                </a:solidFill>
              </a:rPr>
              <a:t>50%</a:t>
            </a:r>
          </a:p>
          <a:p>
            <a:pPr algn="ctr"/>
            <a:r>
              <a:rPr lang="ja-JP" altLang="en-US" sz="2800">
                <a:solidFill>
                  <a:srgbClr val="F7300F"/>
                </a:solidFill>
              </a:rPr>
              <a:t>珊瑚  </a:t>
            </a:r>
            <a:r>
              <a:rPr lang="en-US" altLang="ja-JP" sz="2800">
                <a:solidFill>
                  <a:srgbClr val="F7300F"/>
                </a:solidFill>
              </a:rPr>
              <a:t>20%</a:t>
            </a:r>
          </a:p>
        </p:txBody>
      </p:sp>
      <p:sp>
        <p:nvSpPr>
          <p:cNvPr id="30724" name="Rectangle 4"/>
          <p:cNvSpPr>
            <a:spLocks noChangeArrowheads="1"/>
          </p:cNvSpPr>
          <p:nvPr/>
        </p:nvSpPr>
        <p:spPr bwMode="auto">
          <a:xfrm>
            <a:off x="3387725" y="900113"/>
            <a:ext cx="1263650" cy="1287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ja-JP" altLang="en-US" sz="2800">
                <a:solidFill>
                  <a:srgbClr val="F7300F"/>
                </a:solidFill>
              </a:rPr>
              <a:t>（関税ｂ）</a:t>
            </a:r>
          </a:p>
          <a:p>
            <a:pPr algn="ctr"/>
            <a:r>
              <a:rPr lang="en-US" altLang="ja-JP" sz="2800">
                <a:solidFill>
                  <a:srgbClr val="0D13F9"/>
                </a:solidFill>
              </a:rPr>
              <a:t>20%</a:t>
            </a:r>
          </a:p>
          <a:p>
            <a:pPr algn="ctr"/>
            <a:r>
              <a:rPr lang="en-US" altLang="ja-JP" sz="2800">
                <a:solidFill>
                  <a:srgbClr val="0D13F9"/>
                </a:solidFill>
              </a:rPr>
              <a:t>20%</a:t>
            </a:r>
          </a:p>
        </p:txBody>
      </p:sp>
      <p:sp>
        <p:nvSpPr>
          <p:cNvPr id="30725" name="Rectangle 5"/>
          <p:cNvSpPr>
            <a:spLocks noChangeArrowheads="1"/>
          </p:cNvSpPr>
          <p:nvPr/>
        </p:nvSpPr>
        <p:spPr bwMode="auto">
          <a:xfrm>
            <a:off x="5364163" y="900113"/>
            <a:ext cx="1263650" cy="1287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ja-JP" altLang="en-US" sz="2800">
                <a:solidFill>
                  <a:srgbClr val="F7300F"/>
                </a:solidFill>
              </a:rPr>
              <a:t>（関税ｃ）</a:t>
            </a:r>
          </a:p>
          <a:p>
            <a:pPr algn="ctr"/>
            <a:r>
              <a:rPr lang="en-US" altLang="ja-JP" sz="2800">
                <a:solidFill>
                  <a:srgbClr val="0D731C"/>
                </a:solidFill>
              </a:rPr>
              <a:t>10%</a:t>
            </a:r>
          </a:p>
          <a:p>
            <a:pPr algn="ctr"/>
            <a:r>
              <a:rPr lang="en-US" altLang="ja-JP" sz="2800">
                <a:solidFill>
                  <a:srgbClr val="0D731C"/>
                </a:solidFill>
              </a:rPr>
              <a:t>20%</a:t>
            </a:r>
          </a:p>
        </p:txBody>
      </p:sp>
      <p:sp>
        <p:nvSpPr>
          <p:cNvPr id="184326" name="Rectangle 6"/>
          <p:cNvSpPr>
            <a:spLocks noChangeArrowheads="1"/>
          </p:cNvSpPr>
          <p:nvPr/>
        </p:nvSpPr>
        <p:spPr bwMode="auto">
          <a:xfrm>
            <a:off x="250825" y="2276475"/>
            <a:ext cx="62658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ja-JP" altLang="en-US" sz="2800"/>
              <a:t>（ネックレス輸入価格）</a:t>
            </a:r>
            <a:endParaRPr lang="ja-JP" altLang="en-US" sz="3200"/>
          </a:p>
        </p:txBody>
      </p:sp>
      <p:sp>
        <p:nvSpPr>
          <p:cNvPr id="184327" name="Text Box 7"/>
          <p:cNvSpPr txBox="1">
            <a:spLocks noChangeArrowheads="1"/>
          </p:cNvSpPr>
          <p:nvPr/>
        </p:nvSpPr>
        <p:spPr bwMode="auto">
          <a:xfrm>
            <a:off x="817563" y="2709863"/>
            <a:ext cx="14160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a:t>150</a:t>
            </a:r>
            <a:r>
              <a:rPr lang="ja-JP" altLang="en-US" sz="3200"/>
              <a:t>ﾄﾞﾙ</a:t>
            </a:r>
          </a:p>
        </p:txBody>
      </p:sp>
      <p:sp>
        <p:nvSpPr>
          <p:cNvPr id="184328" name="Text Box 8"/>
          <p:cNvSpPr txBox="1">
            <a:spLocks noChangeArrowheads="1"/>
          </p:cNvSpPr>
          <p:nvPr/>
        </p:nvSpPr>
        <p:spPr bwMode="auto">
          <a:xfrm>
            <a:off x="3305175" y="2647950"/>
            <a:ext cx="1416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a:t>120</a:t>
            </a:r>
            <a:r>
              <a:rPr lang="ja-JP" altLang="en-US" sz="3200"/>
              <a:t>ﾄﾞﾙ</a:t>
            </a:r>
          </a:p>
        </p:txBody>
      </p:sp>
      <p:sp>
        <p:nvSpPr>
          <p:cNvPr id="184329" name="Text Box 9"/>
          <p:cNvSpPr txBox="1">
            <a:spLocks noChangeArrowheads="1"/>
          </p:cNvSpPr>
          <p:nvPr/>
        </p:nvSpPr>
        <p:spPr bwMode="auto">
          <a:xfrm>
            <a:off x="5253038" y="2719388"/>
            <a:ext cx="14160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a:t>110</a:t>
            </a:r>
            <a:r>
              <a:rPr lang="ja-JP" altLang="en-US" sz="3200"/>
              <a:t>ﾄﾞﾙ</a:t>
            </a:r>
          </a:p>
        </p:txBody>
      </p:sp>
      <p:sp>
        <p:nvSpPr>
          <p:cNvPr id="184334" name="Text Box 14"/>
          <p:cNvSpPr txBox="1">
            <a:spLocks noChangeArrowheads="1"/>
          </p:cNvSpPr>
          <p:nvPr/>
        </p:nvSpPr>
        <p:spPr bwMode="auto">
          <a:xfrm>
            <a:off x="657225" y="5889625"/>
            <a:ext cx="1809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a:solidFill>
                  <a:srgbClr val="F7300F"/>
                </a:solidFill>
              </a:rPr>
              <a:t>国内保護</a:t>
            </a:r>
          </a:p>
        </p:txBody>
      </p:sp>
      <p:sp>
        <p:nvSpPr>
          <p:cNvPr id="184335" name="Text Box 15"/>
          <p:cNvSpPr txBox="1">
            <a:spLocks noChangeArrowheads="1"/>
          </p:cNvSpPr>
          <p:nvPr/>
        </p:nvSpPr>
        <p:spPr bwMode="auto">
          <a:xfrm>
            <a:off x="3146425" y="5889625"/>
            <a:ext cx="1809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a:solidFill>
                  <a:srgbClr val="F7300F"/>
                </a:solidFill>
              </a:rPr>
              <a:t>国内保護</a:t>
            </a:r>
          </a:p>
        </p:txBody>
      </p:sp>
      <p:sp>
        <p:nvSpPr>
          <p:cNvPr id="184336" name="Text Box 16"/>
          <p:cNvSpPr txBox="1">
            <a:spLocks noChangeArrowheads="1"/>
          </p:cNvSpPr>
          <p:nvPr/>
        </p:nvSpPr>
        <p:spPr bwMode="auto">
          <a:xfrm>
            <a:off x="5500688" y="5889625"/>
            <a:ext cx="996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a:solidFill>
                  <a:srgbClr val="F7300F"/>
                </a:solidFill>
              </a:rPr>
              <a:t>輸入</a:t>
            </a:r>
          </a:p>
        </p:txBody>
      </p:sp>
      <p:sp>
        <p:nvSpPr>
          <p:cNvPr id="184337" name="Rectangle 17"/>
          <p:cNvSpPr>
            <a:spLocks noChangeArrowheads="1"/>
          </p:cNvSpPr>
          <p:nvPr/>
        </p:nvSpPr>
        <p:spPr bwMode="auto">
          <a:xfrm>
            <a:off x="571500" y="4286250"/>
            <a:ext cx="5761038" cy="503238"/>
          </a:xfrm>
          <a:prstGeom prst="rect">
            <a:avLst/>
          </a:prstGeom>
          <a:noFill/>
          <a:ln w="9525">
            <a:noFill/>
            <a:miter lim="800000"/>
            <a:headEnd/>
            <a:tailEnd/>
          </a:ln>
          <a:effectLst/>
        </p:spPr>
        <p:txBody>
          <a:bodyPr/>
          <a:lstStyle/>
          <a:p>
            <a:pPr marL="342900" indent="-342900" algn="ctr">
              <a:spcBef>
                <a:spcPct val="20000"/>
              </a:spcBef>
              <a:defRPr/>
            </a:pPr>
            <a:r>
              <a:rPr lang="ja-JP" altLang="en-US" sz="3200" dirty="0">
                <a:solidFill>
                  <a:srgbClr val="0D13F9"/>
                </a:solidFill>
                <a:effectLst>
                  <a:outerShdw blurRad="38100" dist="38100" dir="2700000" algn="tl">
                    <a:srgbClr val="C0C0C0"/>
                  </a:outerShdw>
                </a:effectLst>
              </a:rPr>
              <a:t>（有効関税率）</a:t>
            </a:r>
            <a:endParaRPr lang="ja-JP" altLang="en-US" sz="3600" dirty="0">
              <a:solidFill>
                <a:srgbClr val="0D13F9"/>
              </a:solidFill>
              <a:effectLst>
                <a:outerShdw blurRad="38100" dist="38100" dir="2700000" algn="tl">
                  <a:srgbClr val="C0C0C0"/>
                </a:outerShdw>
              </a:effectLst>
            </a:endParaRPr>
          </a:p>
        </p:txBody>
      </p:sp>
      <p:sp>
        <p:nvSpPr>
          <p:cNvPr id="184338" name="Text Box 18"/>
          <p:cNvSpPr txBox="1">
            <a:spLocks noChangeArrowheads="1"/>
          </p:cNvSpPr>
          <p:nvPr/>
        </p:nvSpPr>
        <p:spPr bwMode="auto">
          <a:xfrm>
            <a:off x="860425" y="5133975"/>
            <a:ext cx="1266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a:solidFill>
                  <a:srgbClr val="0D13F9"/>
                </a:solidFill>
              </a:rPr>
              <a:t>140</a:t>
            </a:r>
            <a:r>
              <a:rPr lang="ja-JP" altLang="en-US" sz="3200">
                <a:solidFill>
                  <a:srgbClr val="0D13F9"/>
                </a:solidFill>
              </a:rPr>
              <a:t>％</a:t>
            </a:r>
          </a:p>
        </p:txBody>
      </p:sp>
      <p:sp>
        <p:nvSpPr>
          <p:cNvPr id="184339" name="Text Box 19"/>
          <p:cNvSpPr txBox="1">
            <a:spLocks noChangeArrowheads="1"/>
          </p:cNvSpPr>
          <p:nvPr/>
        </p:nvSpPr>
        <p:spPr bwMode="auto">
          <a:xfrm>
            <a:off x="3214688" y="5072063"/>
            <a:ext cx="1041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a:solidFill>
                  <a:srgbClr val="0D13F9"/>
                </a:solidFill>
              </a:rPr>
              <a:t>20</a:t>
            </a:r>
            <a:r>
              <a:rPr lang="ja-JP" altLang="en-US" sz="3200">
                <a:solidFill>
                  <a:srgbClr val="0D13F9"/>
                </a:solidFill>
              </a:rPr>
              <a:t>％</a:t>
            </a:r>
          </a:p>
        </p:txBody>
      </p:sp>
      <p:sp>
        <p:nvSpPr>
          <p:cNvPr id="184340" name="Text Box 20"/>
          <p:cNvSpPr txBox="1">
            <a:spLocks noChangeArrowheads="1"/>
          </p:cNvSpPr>
          <p:nvPr/>
        </p:nvSpPr>
        <p:spPr bwMode="auto">
          <a:xfrm>
            <a:off x="5341938" y="5070475"/>
            <a:ext cx="11763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a:solidFill>
                  <a:srgbClr val="0D13F9"/>
                </a:solidFill>
              </a:rPr>
              <a:t>-20</a:t>
            </a:r>
            <a:r>
              <a:rPr lang="ja-JP" altLang="en-US" sz="3200">
                <a:solidFill>
                  <a:srgbClr val="0D13F9"/>
                </a:solidFill>
              </a:rPr>
              <a:t>％</a:t>
            </a:r>
          </a:p>
        </p:txBody>
      </p:sp>
      <p:sp>
        <p:nvSpPr>
          <p:cNvPr id="184342" name="Rectangle 22"/>
          <p:cNvSpPr>
            <a:spLocks noChangeArrowheads="1"/>
          </p:cNvSpPr>
          <p:nvPr/>
        </p:nvSpPr>
        <p:spPr bwMode="auto">
          <a:xfrm>
            <a:off x="395288" y="3141663"/>
            <a:ext cx="62658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ja-JP" altLang="en-US" sz="2800"/>
              <a:t>（珊瑚輸入価格）</a:t>
            </a:r>
            <a:endParaRPr lang="ja-JP" altLang="en-US" sz="3200"/>
          </a:p>
        </p:txBody>
      </p:sp>
      <p:sp>
        <p:nvSpPr>
          <p:cNvPr id="184343" name="Text Box 23"/>
          <p:cNvSpPr txBox="1">
            <a:spLocks noChangeArrowheads="1"/>
          </p:cNvSpPr>
          <p:nvPr/>
        </p:nvSpPr>
        <p:spPr bwMode="auto">
          <a:xfrm>
            <a:off x="3348038" y="3573463"/>
            <a:ext cx="1190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a:t>90</a:t>
            </a:r>
            <a:r>
              <a:rPr lang="ja-JP" altLang="en-US" sz="3200"/>
              <a:t>ﾄﾞﾙ</a:t>
            </a:r>
          </a:p>
        </p:txBody>
      </p:sp>
      <p:sp>
        <p:nvSpPr>
          <p:cNvPr id="184344" name="Text Box 24"/>
          <p:cNvSpPr txBox="1">
            <a:spLocks noChangeArrowheads="1"/>
          </p:cNvSpPr>
          <p:nvPr/>
        </p:nvSpPr>
        <p:spPr bwMode="auto">
          <a:xfrm>
            <a:off x="971550" y="3573463"/>
            <a:ext cx="1190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a:t>90</a:t>
            </a:r>
            <a:r>
              <a:rPr lang="ja-JP" altLang="en-US" sz="3200"/>
              <a:t>ﾄﾞﾙ</a:t>
            </a:r>
          </a:p>
        </p:txBody>
      </p:sp>
      <p:sp>
        <p:nvSpPr>
          <p:cNvPr id="184345" name="Text Box 25"/>
          <p:cNvSpPr txBox="1">
            <a:spLocks noChangeArrowheads="1"/>
          </p:cNvSpPr>
          <p:nvPr/>
        </p:nvSpPr>
        <p:spPr bwMode="auto">
          <a:xfrm>
            <a:off x="5364163" y="3573463"/>
            <a:ext cx="1190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a:t>90</a:t>
            </a:r>
            <a:r>
              <a:rPr lang="ja-JP" altLang="en-US" sz="3200"/>
              <a:t>ﾄﾞﾙ</a:t>
            </a:r>
          </a:p>
        </p:txBody>
      </p:sp>
      <p:sp>
        <p:nvSpPr>
          <p:cNvPr id="184347" name="Text Box 27"/>
          <p:cNvSpPr txBox="1">
            <a:spLocks noChangeArrowheads="1"/>
          </p:cNvSpPr>
          <p:nvPr/>
        </p:nvSpPr>
        <p:spPr bwMode="auto">
          <a:xfrm>
            <a:off x="7356475" y="5013325"/>
            <a:ext cx="350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a:latin typeface="Times New Roman" pitchFamily="18" charset="0"/>
              </a:rPr>
              <a:t>＝</a:t>
            </a:r>
          </a:p>
        </p:txBody>
      </p:sp>
      <p:sp>
        <p:nvSpPr>
          <p:cNvPr id="184348" name="Text Box 28"/>
          <p:cNvSpPr txBox="1">
            <a:spLocks noChangeArrowheads="1"/>
          </p:cNvSpPr>
          <p:nvPr/>
        </p:nvSpPr>
        <p:spPr bwMode="auto">
          <a:xfrm>
            <a:off x="8220075" y="5229225"/>
            <a:ext cx="474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Times New Roman" pitchFamily="18" charset="0"/>
              </a:rPr>
              <a:t>Ｖ</a:t>
            </a:r>
          </a:p>
        </p:txBody>
      </p:sp>
      <p:sp>
        <p:nvSpPr>
          <p:cNvPr id="184350" name="Text Box 30"/>
          <p:cNvSpPr txBox="1">
            <a:spLocks noChangeArrowheads="1"/>
          </p:cNvSpPr>
          <p:nvPr/>
        </p:nvSpPr>
        <p:spPr bwMode="auto">
          <a:xfrm>
            <a:off x="7788275" y="4724400"/>
            <a:ext cx="619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Times New Roman" pitchFamily="18" charset="0"/>
              </a:rPr>
              <a:t>（Ｖ‘</a:t>
            </a:r>
          </a:p>
        </p:txBody>
      </p:sp>
      <p:sp>
        <p:nvSpPr>
          <p:cNvPr id="184351" name="Text Box 31"/>
          <p:cNvSpPr txBox="1">
            <a:spLocks noChangeArrowheads="1"/>
          </p:cNvSpPr>
          <p:nvPr/>
        </p:nvSpPr>
        <p:spPr bwMode="auto">
          <a:xfrm>
            <a:off x="8291513" y="479742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a:latin typeface="Times New Roman" pitchFamily="18" charset="0"/>
              </a:rPr>
              <a:t>－</a:t>
            </a:r>
          </a:p>
        </p:txBody>
      </p:sp>
      <p:sp>
        <p:nvSpPr>
          <p:cNvPr id="184352" name="Text Box 32"/>
          <p:cNvSpPr txBox="1">
            <a:spLocks noChangeArrowheads="1"/>
          </p:cNvSpPr>
          <p:nvPr/>
        </p:nvSpPr>
        <p:spPr bwMode="auto">
          <a:xfrm>
            <a:off x="8651875" y="4724400"/>
            <a:ext cx="492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Times New Roman" pitchFamily="18" charset="0"/>
              </a:rPr>
              <a:t>Ｖ）</a:t>
            </a:r>
          </a:p>
        </p:txBody>
      </p:sp>
      <p:sp>
        <p:nvSpPr>
          <p:cNvPr id="184353" name="Line 33"/>
          <p:cNvSpPr>
            <a:spLocks noChangeShapeType="1"/>
          </p:cNvSpPr>
          <p:nvPr/>
        </p:nvSpPr>
        <p:spPr bwMode="auto">
          <a:xfrm>
            <a:off x="7788275" y="5156200"/>
            <a:ext cx="129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47" name="Rectangle 34"/>
          <p:cNvSpPr>
            <a:spLocks noChangeArrowheads="1"/>
          </p:cNvSpPr>
          <p:nvPr/>
        </p:nvSpPr>
        <p:spPr bwMode="auto">
          <a:xfrm>
            <a:off x="6732588" y="908050"/>
            <a:ext cx="2411412"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ja-JP" altLang="en-US"/>
              <a:t>（外国価格）</a:t>
            </a:r>
          </a:p>
          <a:p>
            <a:pPr marL="342900" indent="-342900">
              <a:spcBef>
                <a:spcPct val="20000"/>
              </a:spcBef>
            </a:pPr>
            <a:r>
              <a:rPr lang="ja-JP" altLang="en-US">
                <a:solidFill>
                  <a:schemeClr val="tx2"/>
                </a:solidFill>
              </a:rPr>
              <a:t>ネックレス　</a:t>
            </a:r>
            <a:r>
              <a:rPr lang="en-US" altLang="ja-JP" sz="2000">
                <a:solidFill>
                  <a:schemeClr val="tx2"/>
                </a:solidFill>
              </a:rPr>
              <a:t>100</a:t>
            </a:r>
            <a:r>
              <a:rPr lang="ja-JP" altLang="en-US" sz="2000">
                <a:solidFill>
                  <a:schemeClr val="tx2"/>
                </a:solidFill>
              </a:rPr>
              <a:t>ドル</a:t>
            </a:r>
          </a:p>
          <a:p>
            <a:pPr marL="342900" indent="-342900">
              <a:spcBef>
                <a:spcPct val="20000"/>
              </a:spcBef>
            </a:pPr>
            <a:r>
              <a:rPr lang="ja-JP" altLang="en-US"/>
              <a:t>珊瑚（原材料）</a:t>
            </a:r>
            <a:r>
              <a:rPr lang="en-US" altLang="ja-JP" sz="2000"/>
              <a:t>75</a:t>
            </a:r>
            <a:r>
              <a:rPr lang="ja-JP" altLang="en-US" sz="2000"/>
              <a:t>ドル</a:t>
            </a:r>
          </a:p>
          <a:p>
            <a:pPr marL="342900" indent="-342900">
              <a:spcBef>
                <a:spcPct val="20000"/>
              </a:spcBef>
            </a:pPr>
            <a:endParaRPr lang="en-US" altLang="ja-JP"/>
          </a:p>
        </p:txBody>
      </p:sp>
      <p:sp>
        <p:nvSpPr>
          <p:cNvPr id="184355" name="AutoShape 35"/>
          <p:cNvSpPr>
            <a:spLocks noChangeArrowheads="1"/>
          </p:cNvSpPr>
          <p:nvPr/>
        </p:nvSpPr>
        <p:spPr bwMode="auto">
          <a:xfrm>
            <a:off x="6516688" y="6092825"/>
            <a:ext cx="288925" cy="3587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ja-JP" altLang="en-US"/>
          </a:p>
        </p:txBody>
      </p:sp>
      <p:sp>
        <p:nvSpPr>
          <p:cNvPr id="184356" name="Text Box 36"/>
          <p:cNvSpPr txBox="1">
            <a:spLocks noChangeArrowheads="1"/>
          </p:cNvSpPr>
          <p:nvPr/>
        </p:nvSpPr>
        <p:spPr bwMode="auto">
          <a:xfrm>
            <a:off x="6877050" y="5516563"/>
            <a:ext cx="9985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ja-JP" altLang="en-US">
                <a:solidFill>
                  <a:srgbClr val="F7300F"/>
                </a:solidFill>
              </a:rPr>
              <a:t>（関税ｃ）</a:t>
            </a:r>
          </a:p>
        </p:txBody>
      </p:sp>
      <p:sp>
        <p:nvSpPr>
          <p:cNvPr id="184357" name="Text Box 37"/>
          <p:cNvSpPr txBox="1">
            <a:spLocks noChangeArrowheads="1"/>
          </p:cNvSpPr>
          <p:nvPr/>
        </p:nvSpPr>
        <p:spPr bwMode="auto">
          <a:xfrm>
            <a:off x="6515100" y="5876925"/>
            <a:ext cx="2628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kumimoji="0" lang="en-US" altLang="ja-JP"/>
              <a:t>{</a:t>
            </a:r>
            <a:r>
              <a:rPr kumimoji="0" lang="ja-JP" altLang="en-US"/>
              <a:t>（</a:t>
            </a:r>
            <a:r>
              <a:rPr lang="en-US" altLang="ja-JP"/>
              <a:t>110-90</a:t>
            </a:r>
            <a:r>
              <a:rPr lang="ja-JP" altLang="en-US"/>
              <a:t>）</a:t>
            </a:r>
            <a:r>
              <a:rPr lang="en-US" altLang="ja-JP"/>
              <a:t>-</a:t>
            </a:r>
            <a:r>
              <a:rPr lang="ja-JP" altLang="en-US"/>
              <a:t>（</a:t>
            </a:r>
            <a:r>
              <a:rPr lang="en-US" altLang="ja-JP"/>
              <a:t>100-75)}</a:t>
            </a:r>
          </a:p>
        </p:txBody>
      </p:sp>
      <p:sp>
        <p:nvSpPr>
          <p:cNvPr id="184358" name="Line 38"/>
          <p:cNvSpPr>
            <a:spLocks noChangeShapeType="1"/>
          </p:cNvSpPr>
          <p:nvPr/>
        </p:nvSpPr>
        <p:spPr bwMode="auto">
          <a:xfrm>
            <a:off x="6948488" y="6308725"/>
            <a:ext cx="21955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4359" name="Text Box 39"/>
          <p:cNvSpPr txBox="1">
            <a:spLocks noChangeArrowheads="1"/>
          </p:cNvSpPr>
          <p:nvPr/>
        </p:nvSpPr>
        <p:spPr bwMode="auto">
          <a:xfrm>
            <a:off x="7672388" y="638175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ja-JP" altLang="en-US"/>
              <a:t>（</a:t>
            </a:r>
            <a:r>
              <a:rPr lang="en-US" altLang="ja-JP"/>
              <a:t>100-75)</a:t>
            </a:r>
          </a:p>
        </p:txBody>
      </p:sp>
      <p:sp>
        <p:nvSpPr>
          <p:cNvPr id="184360" name="Rectangle 40"/>
          <p:cNvSpPr>
            <a:spLocks noChangeArrowheads="1"/>
          </p:cNvSpPr>
          <p:nvPr/>
        </p:nvSpPr>
        <p:spPr bwMode="auto">
          <a:xfrm>
            <a:off x="6588125" y="4652963"/>
            <a:ext cx="2555875" cy="936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84346" name="Text Box 26"/>
          <p:cNvSpPr txBox="1">
            <a:spLocks noChangeArrowheads="1"/>
          </p:cNvSpPr>
          <p:nvPr/>
        </p:nvSpPr>
        <p:spPr bwMode="auto">
          <a:xfrm>
            <a:off x="6851650" y="49403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Times New Roman" pitchFamily="18" charset="0"/>
              </a:rPr>
              <a:t>Ｅｊ　</a:t>
            </a:r>
          </a:p>
        </p:txBody>
      </p:sp>
      <p:sp>
        <p:nvSpPr>
          <p:cNvPr id="30755" name="Rectangle 41"/>
          <p:cNvSpPr>
            <a:spLocks noChangeArrowheads="1"/>
          </p:cNvSpPr>
          <p:nvPr/>
        </p:nvSpPr>
        <p:spPr bwMode="auto">
          <a:xfrm>
            <a:off x="6588125" y="2205038"/>
            <a:ext cx="2376488" cy="2376487"/>
          </a:xfrm>
          <a:prstGeom prst="rect">
            <a:avLst/>
          </a:prstGeom>
          <a:noFill/>
          <a:ln w="57150" cmpd="thinThick">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ja-JP"/>
          </a:p>
          <a:p>
            <a:r>
              <a:rPr lang="ja-JP" altLang="en-US"/>
              <a:t>ネックレスの</a:t>
            </a:r>
          </a:p>
          <a:p>
            <a:r>
              <a:rPr lang="ja-JP" altLang="en-US"/>
              <a:t>世界価格での付加価値</a:t>
            </a:r>
          </a:p>
          <a:p>
            <a:r>
              <a:rPr lang="en-US" altLang="ja-JP"/>
              <a:t>V</a:t>
            </a:r>
            <a:r>
              <a:rPr lang="ja-JP" altLang="en-US"/>
              <a:t>＝</a:t>
            </a:r>
            <a:r>
              <a:rPr lang="en-US" altLang="ja-JP" u="sng"/>
              <a:t>100-75</a:t>
            </a:r>
            <a:r>
              <a:rPr lang="ja-JP" altLang="en-US" u="sng"/>
              <a:t>＝</a:t>
            </a:r>
            <a:r>
              <a:rPr lang="en-US" altLang="ja-JP" u="sng"/>
              <a:t>25</a:t>
            </a:r>
          </a:p>
          <a:p>
            <a:endParaRPr lang="en-US" altLang="ja-JP" u="sng"/>
          </a:p>
          <a:p>
            <a:r>
              <a:rPr lang="ja-JP" altLang="en-US"/>
              <a:t>国内価格の付加価値</a:t>
            </a:r>
          </a:p>
          <a:p>
            <a:r>
              <a:rPr lang="en-US" altLang="ja-JP"/>
              <a:t>V’</a:t>
            </a:r>
            <a:r>
              <a:rPr lang="ja-JP" altLang="en-US"/>
              <a:t>＝輸入価格－</a:t>
            </a:r>
          </a:p>
          <a:p>
            <a:r>
              <a:rPr lang="ja-JP" altLang="en-US"/>
              <a:t>　　　　原材料輸入価格</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26"/>
                                        </p:tgtEl>
                                        <p:attrNameLst>
                                          <p:attrName>style.visibility</p:attrName>
                                        </p:attrNameLst>
                                      </p:cBhvr>
                                      <p:to>
                                        <p:strVal val="visible"/>
                                      </p:to>
                                    </p:set>
                                    <p:anim calcmode="lin" valueType="num">
                                      <p:cBhvr additive="base">
                                        <p:cTn id="7" dur="500" fill="hold"/>
                                        <p:tgtEl>
                                          <p:spTgt spid="184326"/>
                                        </p:tgtEl>
                                        <p:attrNameLst>
                                          <p:attrName>ppt_x</p:attrName>
                                        </p:attrNameLst>
                                      </p:cBhvr>
                                      <p:tavLst>
                                        <p:tav tm="0">
                                          <p:val>
                                            <p:strVal val="#ppt_x"/>
                                          </p:val>
                                        </p:tav>
                                        <p:tav tm="100000">
                                          <p:val>
                                            <p:strVal val="#ppt_x"/>
                                          </p:val>
                                        </p:tav>
                                      </p:tavLst>
                                    </p:anim>
                                    <p:anim calcmode="lin" valueType="num">
                                      <p:cBhvr additive="base">
                                        <p:cTn id="8" dur="500" fill="hold"/>
                                        <p:tgtEl>
                                          <p:spTgt spid="1843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4327"/>
                                        </p:tgtEl>
                                        <p:attrNameLst>
                                          <p:attrName>style.visibility</p:attrName>
                                        </p:attrNameLst>
                                      </p:cBhvr>
                                      <p:to>
                                        <p:strVal val="visible"/>
                                      </p:to>
                                    </p:set>
                                    <p:anim calcmode="lin" valueType="num">
                                      <p:cBhvr additive="base">
                                        <p:cTn id="11" dur="500" fill="hold"/>
                                        <p:tgtEl>
                                          <p:spTgt spid="184327"/>
                                        </p:tgtEl>
                                        <p:attrNameLst>
                                          <p:attrName>ppt_x</p:attrName>
                                        </p:attrNameLst>
                                      </p:cBhvr>
                                      <p:tavLst>
                                        <p:tav tm="0">
                                          <p:val>
                                            <p:strVal val="#ppt_x"/>
                                          </p:val>
                                        </p:tav>
                                        <p:tav tm="100000">
                                          <p:val>
                                            <p:strVal val="#ppt_x"/>
                                          </p:val>
                                        </p:tav>
                                      </p:tavLst>
                                    </p:anim>
                                    <p:anim calcmode="lin" valueType="num">
                                      <p:cBhvr additive="base">
                                        <p:cTn id="12" dur="500" fill="hold"/>
                                        <p:tgtEl>
                                          <p:spTgt spid="1843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4328"/>
                                        </p:tgtEl>
                                        <p:attrNameLst>
                                          <p:attrName>style.visibility</p:attrName>
                                        </p:attrNameLst>
                                      </p:cBhvr>
                                      <p:to>
                                        <p:strVal val="visible"/>
                                      </p:to>
                                    </p:set>
                                    <p:anim calcmode="lin" valueType="num">
                                      <p:cBhvr additive="base">
                                        <p:cTn id="15" dur="500" fill="hold"/>
                                        <p:tgtEl>
                                          <p:spTgt spid="184328"/>
                                        </p:tgtEl>
                                        <p:attrNameLst>
                                          <p:attrName>ppt_x</p:attrName>
                                        </p:attrNameLst>
                                      </p:cBhvr>
                                      <p:tavLst>
                                        <p:tav tm="0">
                                          <p:val>
                                            <p:strVal val="#ppt_x"/>
                                          </p:val>
                                        </p:tav>
                                        <p:tav tm="100000">
                                          <p:val>
                                            <p:strVal val="#ppt_x"/>
                                          </p:val>
                                        </p:tav>
                                      </p:tavLst>
                                    </p:anim>
                                    <p:anim calcmode="lin" valueType="num">
                                      <p:cBhvr additive="base">
                                        <p:cTn id="16" dur="500" fill="hold"/>
                                        <p:tgtEl>
                                          <p:spTgt spid="1843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4329"/>
                                        </p:tgtEl>
                                        <p:attrNameLst>
                                          <p:attrName>style.visibility</p:attrName>
                                        </p:attrNameLst>
                                      </p:cBhvr>
                                      <p:to>
                                        <p:strVal val="visible"/>
                                      </p:to>
                                    </p:set>
                                    <p:anim calcmode="lin" valueType="num">
                                      <p:cBhvr additive="base">
                                        <p:cTn id="19" dur="500" fill="hold"/>
                                        <p:tgtEl>
                                          <p:spTgt spid="184329"/>
                                        </p:tgtEl>
                                        <p:attrNameLst>
                                          <p:attrName>ppt_x</p:attrName>
                                        </p:attrNameLst>
                                      </p:cBhvr>
                                      <p:tavLst>
                                        <p:tav tm="0">
                                          <p:val>
                                            <p:strVal val="#ppt_x"/>
                                          </p:val>
                                        </p:tav>
                                        <p:tav tm="100000">
                                          <p:val>
                                            <p:strVal val="#ppt_x"/>
                                          </p:val>
                                        </p:tav>
                                      </p:tavLst>
                                    </p:anim>
                                    <p:anim calcmode="lin" valueType="num">
                                      <p:cBhvr additive="base">
                                        <p:cTn id="20" dur="500" fill="hold"/>
                                        <p:tgtEl>
                                          <p:spTgt spid="18432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42"/>
                                        </p:tgtEl>
                                        <p:attrNameLst>
                                          <p:attrName>style.visibility</p:attrName>
                                        </p:attrNameLst>
                                      </p:cBhvr>
                                      <p:to>
                                        <p:strVal val="visible"/>
                                      </p:to>
                                    </p:set>
                                    <p:anim calcmode="lin" valueType="num">
                                      <p:cBhvr additive="base">
                                        <p:cTn id="25" dur="500" fill="hold"/>
                                        <p:tgtEl>
                                          <p:spTgt spid="184342"/>
                                        </p:tgtEl>
                                        <p:attrNameLst>
                                          <p:attrName>ppt_x</p:attrName>
                                        </p:attrNameLst>
                                      </p:cBhvr>
                                      <p:tavLst>
                                        <p:tav tm="0">
                                          <p:val>
                                            <p:strVal val="#ppt_x"/>
                                          </p:val>
                                        </p:tav>
                                        <p:tav tm="100000">
                                          <p:val>
                                            <p:strVal val="#ppt_x"/>
                                          </p:val>
                                        </p:tav>
                                      </p:tavLst>
                                    </p:anim>
                                    <p:anim calcmode="lin" valueType="num">
                                      <p:cBhvr additive="base">
                                        <p:cTn id="26" dur="500" fill="hold"/>
                                        <p:tgtEl>
                                          <p:spTgt spid="18434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4343"/>
                                        </p:tgtEl>
                                        <p:attrNameLst>
                                          <p:attrName>style.visibility</p:attrName>
                                        </p:attrNameLst>
                                      </p:cBhvr>
                                      <p:to>
                                        <p:strVal val="visible"/>
                                      </p:to>
                                    </p:set>
                                    <p:anim calcmode="lin" valueType="num">
                                      <p:cBhvr additive="base">
                                        <p:cTn id="29" dur="500" fill="hold"/>
                                        <p:tgtEl>
                                          <p:spTgt spid="184343"/>
                                        </p:tgtEl>
                                        <p:attrNameLst>
                                          <p:attrName>ppt_x</p:attrName>
                                        </p:attrNameLst>
                                      </p:cBhvr>
                                      <p:tavLst>
                                        <p:tav tm="0">
                                          <p:val>
                                            <p:strVal val="#ppt_x"/>
                                          </p:val>
                                        </p:tav>
                                        <p:tav tm="100000">
                                          <p:val>
                                            <p:strVal val="#ppt_x"/>
                                          </p:val>
                                        </p:tav>
                                      </p:tavLst>
                                    </p:anim>
                                    <p:anim calcmode="lin" valueType="num">
                                      <p:cBhvr additive="base">
                                        <p:cTn id="30" dur="500" fill="hold"/>
                                        <p:tgtEl>
                                          <p:spTgt spid="18434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4344"/>
                                        </p:tgtEl>
                                        <p:attrNameLst>
                                          <p:attrName>style.visibility</p:attrName>
                                        </p:attrNameLst>
                                      </p:cBhvr>
                                      <p:to>
                                        <p:strVal val="visible"/>
                                      </p:to>
                                    </p:set>
                                    <p:anim calcmode="lin" valueType="num">
                                      <p:cBhvr additive="base">
                                        <p:cTn id="33" dur="500" fill="hold"/>
                                        <p:tgtEl>
                                          <p:spTgt spid="184344"/>
                                        </p:tgtEl>
                                        <p:attrNameLst>
                                          <p:attrName>ppt_x</p:attrName>
                                        </p:attrNameLst>
                                      </p:cBhvr>
                                      <p:tavLst>
                                        <p:tav tm="0">
                                          <p:val>
                                            <p:strVal val="#ppt_x"/>
                                          </p:val>
                                        </p:tav>
                                        <p:tav tm="100000">
                                          <p:val>
                                            <p:strVal val="#ppt_x"/>
                                          </p:val>
                                        </p:tav>
                                      </p:tavLst>
                                    </p:anim>
                                    <p:anim calcmode="lin" valueType="num">
                                      <p:cBhvr additive="base">
                                        <p:cTn id="34" dur="500" fill="hold"/>
                                        <p:tgtEl>
                                          <p:spTgt spid="18434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4345"/>
                                        </p:tgtEl>
                                        <p:attrNameLst>
                                          <p:attrName>style.visibility</p:attrName>
                                        </p:attrNameLst>
                                      </p:cBhvr>
                                      <p:to>
                                        <p:strVal val="visible"/>
                                      </p:to>
                                    </p:set>
                                    <p:anim calcmode="lin" valueType="num">
                                      <p:cBhvr additive="base">
                                        <p:cTn id="37" dur="500" fill="hold"/>
                                        <p:tgtEl>
                                          <p:spTgt spid="184345"/>
                                        </p:tgtEl>
                                        <p:attrNameLst>
                                          <p:attrName>ppt_x</p:attrName>
                                        </p:attrNameLst>
                                      </p:cBhvr>
                                      <p:tavLst>
                                        <p:tav tm="0">
                                          <p:val>
                                            <p:strVal val="#ppt_x"/>
                                          </p:val>
                                        </p:tav>
                                        <p:tav tm="100000">
                                          <p:val>
                                            <p:strVal val="#ppt_x"/>
                                          </p:val>
                                        </p:tav>
                                      </p:tavLst>
                                    </p:anim>
                                    <p:anim calcmode="lin" valueType="num">
                                      <p:cBhvr additive="base">
                                        <p:cTn id="38" dur="500" fill="hold"/>
                                        <p:tgtEl>
                                          <p:spTgt spid="18434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84337"/>
                                        </p:tgtEl>
                                        <p:attrNameLst>
                                          <p:attrName>style.visibility</p:attrName>
                                        </p:attrNameLst>
                                      </p:cBhvr>
                                      <p:to>
                                        <p:strVal val="visible"/>
                                      </p:to>
                                    </p:set>
                                    <p:animEffect transition="in" filter="box(in)">
                                      <p:cBhvr>
                                        <p:cTn id="43" dur="2000"/>
                                        <p:tgtEl>
                                          <p:spTgt spid="18433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84346"/>
                                        </p:tgtEl>
                                        <p:attrNameLst>
                                          <p:attrName>style.visibility</p:attrName>
                                        </p:attrNameLst>
                                      </p:cBhvr>
                                      <p:to>
                                        <p:strVal val="visible"/>
                                      </p:to>
                                    </p:set>
                                    <p:animEffect transition="in" filter="blinds(horizontal)">
                                      <p:cBhvr>
                                        <p:cTn id="48" dur="500"/>
                                        <p:tgtEl>
                                          <p:spTgt spid="18434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84360"/>
                                        </p:tgtEl>
                                        <p:attrNameLst>
                                          <p:attrName>style.visibility</p:attrName>
                                        </p:attrNameLst>
                                      </p:cBhvr>
                                      <p:to>
                                        <p:strVal val="visible"/>
                                      </p:to>
                                    </p:set>
                                    <p:animEffect transition="in" filter="blinds(horizontal)">
                                      <p:cBhvr>
                                        <p:cTn id="51" dur="500"/>
                                        <p:tgtEl>
                                          <p:spTgt spid="18436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84347"/>
                                        </p:tgtEl>
                                        <p:attrNameLst>
                                          <p:attrName>style.visibility</p:attrName>
                                        </p:attrNameLst>
                                      </p:cBhvr>
                                      <p:to>
                                        <p:strVal val="visible"/>
                                      </p:to>
                                    </p:set>
                                    <p:animEffect transition="in" filter="blinds(horizontal)">
                                      <p:cBhvr>
                                        <p:cTn id="54" dur="500"/>
                                        <p:tgtEl>
                                          <p:spTgt spid="184347"/>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84348"/>
                                        </p:tgtEl>
                                        <p:attrNameLst>
                                          <p:attrName>style.visibility</p:attrName>
                                        </p:attrNameLst>
                                      </p:cBhvr>
                                      <p:to>
                                        <p:strVal val="visible"/>
                                      </p:to>
                                    </p:set>
                                    <p:animEffect transition="in" filter="blinds(horizontal)">
                                      <p:cBhvr>
                                        <p:cTn id="57" dur="500"/>
                                        <p:tgtEl>
                                          <p:spTgt spid="184348"/>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84350"/>
                                        </p:tgtEl>
                                        <p:attrNameLst>
                                          <p:attrName>style.visibility</p:attrName>
                                        </p:attrNameLst>
                                      </p:cBhvr>
                                      <p:to>
                                        <p:strVal val="visible"/>
                                      </p:to>
                                    </p:set>
                                    <p:animEffect transition="in" filter="blinds(horizontal)">
                                      <p:cBhvr>
                                        <p:cTn id="60" dur="500"/>
                                        <p:tgtEl>
                                          <p:spTgt spid="184350"/>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84351"/>
                                        </p:tgtEl>
                                        <p:attrNameLst>
                                          <p:attrName>style.visibility</p:attrName>
                                        </p:attrNameLst>
                                      </p:cBhvr>
                                      <p:to>
                                        <p:strVal val="visible"/>
                                      </p:to>
                                    </p:set>
                                    <p:animEffect transition="in" filter="blinds(horizontal)">
                                      <p:cBhvr>
                                        <p:cTn id="63" dur="500"/>
                                        <p:tgtEl>
                                          <p:spTgt spid="18435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84353"/>
                                        </p:tgtEl>
                                        <p:attrNameLst>
                                          <p:attrName>style.visibility</p:attrName>
                                        </p:attrNameLst>
                                      </p:cBhvr>
                                      <p:to>
                                        <p:strVal val="visible"/>
                                      </p:to>
                                    </p:set>
                                    <p:animEffect transition="in" filter="blinds(horizontal)">
                                      <p:cBhvr>
                                        <p:cTn id="66" dur="500"/>
                                        <p:tgtEl>
                                          <p:spTgt spid="184353"/>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84352"/>
                                        </p:tgtEl>
                                        <p:attrNameLst>
                                          <p:attrName>style.visibility</p:attrName>
                                        </p:attrNameLst>
                                      </p:cBhvr>
                                      <p:to>
                                        <p:strVal val="visible"/>
                                      </p:to>
                                    </p:set>
                                    <p:animEffect transition="in" filter="blinds(horizontal)">
                                      <p:cBhvr>
                                        <p:cTn id="69" dur="500"/>
                                        <p:tgtEl>
                                          <p:spTgt spid="18435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184355"/>
                                        </p:tgtEl>
                                        <p:attrNameLst>
                                          <p:attrName>style.visibility</p:attrName>
                                        </p:attrNameLst>
                                      </p:cBhvr>
                                      <p:to>
                                        <p:strVal val="visible"/>
                                      </p:to>
                                    </p:set>
                                    <p:anim calcmode="lin" valueType="num">
                                      <p:cBhvr additive="base">
                                        <p:cTn id="74" dur="500" fill="hold"/>
                                        <p:tgtEl>
                                          <p:spTgt spid="184355"/>
                                        </p:tgtEl>
                                        <p:attrNameLst>
                                          <p:attrName>ppt_x</p:attrName>
                                        </p:attrNameLst>
                                      </p:cBhvr>
                                      <p:tavLst>
                                        <p:tav tm="0">
                                          <p:val>
                                            <p:strVal val="0-#ppt_w/2"/>
                                          </p:val>
                                        </p:tav>
                                        <p:tav tm="100000">
                                          <p:val>
                                            <p:strVal val="#ppt_x"/>
                                          </p:val>
                                        </p:tav>
                                      </p:tavLst>
                                    </p:anim>
                                    <p:anim calcmode="lin" valueType="num">
                                      <p:cBhvr additive="base">
                                        <p:cTn id="75" dur="500" fill="hold"/>
                                        <p:tgtEl>
                                          <p:spTgt spid="184355"/>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84356"/>
                                        </p:tgtEl>
                                        <p:attrNameLst>
                                          <p:attrName>style.visibility</p:attrName>
                                        </p:attrNameLst>
                                      </p:cBhvr>
                                      <p:to>
                                        <p:strVal val="visible"/>
                                      </p:to>
                                    </p:set>
                                    <p:anim calcmode="lin" valueType="num">
                                      <p:cBhvr additive="base">
                                        <p:cTn id="78" dur="500" fill="hold"/>
                                        <p:tgtEl>
                                          <p:spTgt spid="184356"/>
                                        </p:tgtEl>
                                        <p:attrNameLst>
                                          <p:attrName>ppt_x</p:attrName>
                                        </p:attrNameLst>
                                      </p:cBhvr>
                                      <p:tavLst>
                                        <p:tav tm="0">
                                          <p:val>
                                            <p:strVal val="0-#ppt_w/2"/>
                                          </p:val>
                                        </p:tav>
                                        <p:tav tm="100000">
                                          <p:val>
                                            <p:strVal val="#ppt_x"/>
                                          </p:val>
                                        </p:tav>
                                      </p:tavLst>
                                    </p:anim>
                                    <p:anim calcmode="lin" valueType="num">
                                      <p:cBhvr additive="base">
                                        <p:cTn id="79" dur="500" fill="hold"/>
                                        <p:tgtEl>
                                          <p:spTgt spid="184356"/>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184357"/>
                                        </p:tgtEl>
                                        <p:attrNameLst>
                                          <p:attrName>style.visibility</p:attrName>
                                        </p:attrNameLst>
                                      </p:cBhvr>
                                      <p:to>
                                        <p:strVal val="visible"/>
                                      </p:to>
                                    </p:set>
                                    <p:anim calcmode="lin" valueType="num">
                                      <p:cBhvr additive="base">
                                        <p:cTn id="82" dur="500" fill="hold"/>
                                        <p:tgtEl>
                                          <p:spTgt spid="184357"/>
                                        </p:tgtEl>
                                        <p:attrNameLst>
                                          <p:attrName>ppt_x</p:attrName>
                                        </p:attrNameLst>
                                      </p:cBhvr>
                                      <p:tavLst>
                                        <p:tav tm="0">
                                          <p:val>
                                            <p:strVal val="0-#ppt_w/2"/>
                                          </p:val>
                                        </p:tav>
                                        <p:tav tm="100000">
                                          <p:val>
                                            <p:strVal val="#ppt_x"/>
                                          </p:val>
                                        </p:tav>
                                      </p:tavLst>
                                    </p:anim>
                                    <p:anim calcmode="lin" valueType="num">
                                      <p:cBhvr additive="base">
                                        <p:cTn id="83" dur="500" fill="hold"/>
                                        <p:tgtEl>
                                          <p:spTgt spid="184357"/>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184358"/>
                                        </p:tgtEl>
                                        <p:attrNameLst>
                                          <p:attrName>style.visibility</p:attrName>
                                        </p:attrNameLst>
                                      </p:cBhvr>
                                      <p:to>
                                        <p:strVal val="visible"/>
                                      </p:to>
                                    </p:set>
                                    <p:anim calcmode="lin" valueType="num">
                                      <p:cBhvr additive="base">
                                        <p:cTn id="86" dur="500" fill="hold"/>
                                        <p:tgtEl>
                                          <p:spTgt spid="184358"/>
                                        </p:tgtEl>
                                        <p:attrNameLst>
                                          <p:attrName>ppt_x</p:attrName>
                                        </p:attrNameLst>
                                      </p:cBhvr>
                                      <p:tavLst>
                                        <p:tav tm="0">
                                          <p:val>
                                            <p:strVal val="0-#ppt_w/2"/>
                                          </p:val>
                                        </p:tav>
                                        <p:tav tm="100000">
                                          <p:val>
                                            <p:strVal val="#ppt_x"/>
                                          </p:val>
                                        </p:tav>
                                      </p:tavLst>
                                    </p:anim>
                                    <p:anim calcmode="lin" valueType="num">
                                      <p:cBhvr additive="base">
                                        <p:cTn id="87" dur="500" fill="hold"/>
                                        <p:tgtEl>
                                          <p:spTgt spid="184358"/>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184359"/>
                                        </p:tgtEl>
                                        <p:attrNameLst>
                                          <p:attrName>style.visibility</p:attrName>
                                        </p:attrNameLst>
                                      </p:cBhvr>
                                      <p:to>
                                        <p:strVal val="visible"/>
                                      </p:to>
                                    </p:set>
                                    <p:anim calcmode="lin" valueType="num">
                                      <p:cBhvr additive="base">
                                        <p:cTn id="90" dur="500" fill="hold"/>
                                        <p:tgtEl>
                                          <p:spTgt spid="184359"/>
                                        </p:tgtEl>
                                        <p:attrNameLst>
                                          <p:attrName>ppt_x</p:attrName>
                                        </p:attrNameLst>
                                      </p:cBhvr>
                                      <p:tavLst>
                                        <p:tav tm="0">
                                          <p:val>
                                            <p:strVal val="0-#ppt_w/2"/>
                                          </p:val>
                                        </p:tav>
                                        <p:tav tm="100000">
                                          <p:val>
                                            <p:strVal val="#ppt_x"/>
                                          </p:val>
                                        </p:tav>
                                      </p:tavLst>
                                    </p:anim>
                                    <p:anim calcmode="lin" valueType="num">
                                      <p:cBhvr additive="base">
                                        <p:cTn id="91" dur="500" fill="hold"/>
                                        <p:tgtEl>
                                          <p:spTgt spid="184359"/>
                                        </p:tgtEl>
                                        <p:attrNameLst>
                                          <p:attrName>ppt_y</p:attrName>
                                        </p:attrNameLst>
                                      </p:cBhvr>
                                      <p:tavLst>
                                        <p:tav tm="0">
                                          <p:val>
                                            <p:strVal val="#ppt_y"/>
                                          </p:val>
                                        </p:tav>
                                        <p:tav tm="100000">
                                          <p:val>
                                            <p:strVal val="#ppt_y"/>
                                          </p:val>
                                        </p:tav>
                                      </p:tavLst>
                                    </p:anim>
                                  </p:childTnLst>
                                </p:cTn>
                              </p:par>
                            </p:childTnLst>
                          </p:cTn>
                        </p:par>
                        <p:par>
                          <p:cTn id="92" fill="hold" nodeType="afterGroup">
                            <p:stCondLst>
                              <p:cond delay="500"/>
                            </p:stCondLst>
                            <p:childTnLst>
                              <p:par>
                                <p:cTn id="93" presetID="4" presetClass="entr" presetSubtype="16" fill="hold" grpId="0" nodeType="afterEffect">
                                  <p:stCondLst>
                                    <p:cond delay="0"/>
                                  </p:stCondLst>
                                  <p:childTnLst>
                                    <p:set>
                                      <p:cBhvr>
                                        <p:cTn id="94" dur="1" fill="hold">
                                          <p:stCondLst>
                                            <p:cond delay="0"/>
                                          </p:stCondLst>
                                        </p:cTn>
                                        <p:tgtEl>
                                          <p:spTgt spid="184338"/>
                                        </p:tgtEl>
                                        <p:attrNameLst>
                                          <p:attrName>style.visibility</p:attrName>
                                        </p:attrNameLst>
                                      </p:cBhvr>
                                      <p:to>
                                        <p:strVal val="visible"/>
                                      </p:to>
                                    </p:set>
                                    <p:animEffect transition="in" filter="box(in)">
                                      <p:cBhvr>
                                        <p:cTn id="95" dur="2000"/>
                                        <p:tgtEl>
                                          <p:spTgt spid="184338"/>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184339"/>
                                        </p:tgtEl>
                                        <p:attrNameLst>
                                          <p:attrName>style.visibility</p:attrName>
                                        </p:attrNameLst>
                                      </p:cBhvr>
                                      <p:to>
                                        <p:strVal val="visible"/>
                                      </p:to>
                                    </p:set>
                                    <p:animEffect transition="in" filter="box(in)">
                                      <p:cBhvr>
                                        <p:cTn id="98" dur="2000"/>
                                        <p:tgtEl>
                                          <p:spTgt spid="184339"/>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184340"/>
                                        </p:tgtEl>
                                        <p:attrNameLst>
                                          <p:attrName>style.visibility</p:attrName>
                                        </p:attrNameLst>
                                      </p:cBhvr>
                                      <p:to>
                                        <p:strVal val="visible"/>
                                      </p:to>
                                    </p:set>
                                    <p:animEffect transition="in" filter="box(in)">
                                      <p:cBhvr>
                                        <p:cTn id="101" dur="2000"/>
                                        <p:tgtEl>
                                          <p:spTgt spid="184340"/>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6" presetClass="entr" presetSubtype="16" fill="hold" grpId="0" nodeType="clickEffect">
                                  <p:stCondLst>
                                    <p:cond delay="0"/>
                                  </p:stCondLst>
                                  <p:childTnLst>
                                    <p:set>
                                      <p:cBhvr>
                                        <p:cTn id="105" dur="1" fill="hold">
                                          <p:stCondLst>
                                            <p:cond delay="0"/>
                                          </p:stCondLst>
                                        </p:cTn>
                                        <p:tgtEl>
                                          <p:spTgt spid="184334"/>
                                        </p:tgtEl>
                                        <p:attrNameLst>
                                          <p:attrName>style.visibility</p:attrName>
                                        </p:attrNameLst>
                                      </p:cBhvr>
                                      <p:to>
                                        <p:strVal val="visible"/>
                                      </p:to>
                                    </p:set>
                                    <p:animEffect transition="in" filter="circle(in)">
                                      <p:cBhvr>
                                        <p:cTn id="106" dur="2000"/>
                                        <p:tgtEl>
                                          <p:spTgt spid="184334"/>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184335"/>
                                        </p:tgtEl>
                                        <p:attrNameLst>
                                          <p:attrName>style.visibility</p:attrName>
                                        </p:attrNameLst>
                                      </p:cBhvr>
                                      <p:to>
                                        <p:strVal val="visible"/>
                                      </p:to>
                                    </p:set>
                                    <p:animEffect transition="in" filter="circle(in)">
                                      <p:cBhvr>
                                        <p:cTn id="111" dur="2000"/>
                                        <p:tgtEl>
                                          <p:spTgt spid="18433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6" presetClass="entr" presetSubtype="16" fill="hold" grpId="0" nodeType="clickEffect">
                                  <p:stCondLst>
                                    <p:cond delay="0"/>
                                  </p:stCondLst>
                                  <p:childTnLst>
                                    <p:set>
                                      <p:cBhvr>
                                        <p:cTn id="115" dur="1" fill="hold">
                                          <p:stCondLst>
                                            <p:cond delay="0"/>
                                          </p:stCondLst>
                                        </p:cTn>
                                        <p:tgtEl>
                                          <p:spTgt spid="184336"/>
                                        </p:tgtEl>
                                        <p:attrNameLst>
                                          <p:attrName>style.visibility</p:attrName>
                                        </p:attrNameLst>
                                      </p:cBhvr>
                                      <p:to>
                                        <p:strVal val="visible"/>
                                      </p:to>
                                    </p:set>
                                    <p:animEffect transition="in" filter="circle(in)">
                                      <p:cBhvr>
                                        <p:cTn id="116" dur="2000"/>
                                        <p:tgtEl>
                                          <p:spTgt spid="184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6" grpId="0"/>
      <p:bldP spid="184327" grpId="0"/>
      <p:bldP spid="184328" grpId="0"/>
      <p:bldP spid="184329" grpId="0"/>
      <p:bldP spid="184334" grpId="0"/>
      <p:bldP spid="184335" grpId="0"/>
      <p:bldP spid="184336" grpId="0"/>
      <p:bldP spid="184337" grpId="0"/>
      <p:bldP spid="184338" grpId="0"/>
      <p:bldP spid="184339" grpId="0"/>
      <p:bldP spid="184340" grpId="0"/>
      <p:bldP spid="184342" grpId="0"/>
      <p:bldP spid="184343" grpId="0"/>
      <p:bldP spid="184344" grpId="0"/>
      <p:bldP spid="184345" grpId="0"/>
      <p:bldP spid="184347" grpId="0" autoUpdateAnimBg="0"/>
      <p:bldP spid="184348" grpId="0" autoUpdateAnimBg="0"/>
      <p:bldP spid="184350" grpId="0"/>
      <p:bldP spid="184351" grpId="0"/>
      <p:bldP spid="184352" grpId="0"/>
      <p:bldP spid="184353" grpId="0" animBg="1"/>
      <p:bldP spid="184355" grpId="0" animBg="1"/>
      <p:bldP spid="184356" grpId="0"/>
      <p:bldP spid="184357" grpId="0"/>
      <p:bldP spid="184358" grpId="0" animBg="1"/>
      <p:bldP spid="184359" grpId="0"/>
      <p:bldP spid="184360" grpId="0" animBg="1"/>
      <p:bldP spid="184346" grpId="0" autoUpdateAnimBg="0"/>
    </p:bld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STMDRN">
  <a:themeElements>
    <a:clrScheme name="PSTMDRN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fontScheme name="PSTMDR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STMD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STMDRN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STMDRN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PSTMDRN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PSTMDRN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PSTMDRN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PSTMDRN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テーマ1">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標準デザイン 13">
        <a:dk1>
          <a:srgbClr val="006699"/>
        </a:dk1>
        <a:lt1>
          <a:srgbClr val="FFFFFF"/>
        </a:lt1>
        <a:dk2>
          <a:srgbClr val="006666"/>
        </a:dk2>
        <a:lt2>
          <a:srgbClr val="FFFFCC"/>
        </a:lt2>
        <a:accent1>
          <a:srgbClr val="EDFAD2"/>
        </a:accent1>
        <a:accent2>
          <a:srgbClr val="F9F3F1"/>
        </a:accent2>
        <a:accent3>
          <a:srgbClr val="FFFFFF"/>
        </a:accent3>
        <a:accent4>
          <a:srgbClr val="005682"/>
        </a:accent4>
        <a:accent5>
          <a:srgbClr val="F4FCE5"/>
        </a:accent5>
        <a:accent6>
          <a:srgbClr val="E2DCDA"/>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標準デザイン 14">
        <a:dk1>
          <a:srgbClr val="006699"/>
        </a:dk1>
        <a:lt1>
          <a:srgbClr val="FFFFFF"/>
        </a:lt1>
        <a:dk2>
          <a:srgbClr val="006666"/>
        </a:dk2>
        <a:lt2>
          <a:srgbClr val="FFFFCC"/>
        </a:lt2>
        <a:accent1>
          <a:srgbClr val="EDFAD2"/>
        </a:accent1>
        <a:accent2>
          <a:srgbClr val="E24216"/>
        </a:accent2>
        <a:accent3>
          <a:srgbClr val="FFFFFF"/>
        </a:accent3>
        <a:accent4>
          <a:srgbClr val="005682"/>
        </a:accent4>
        <a:accent5>
          <a:srgbClr val="F4FCE5"/>
        </a:accent5>
        <a:accent6>
          <a:srgbClr val="CD3B13"/>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alance">
  <a:themeElements>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fontScheme name="Balance">
      <a:majorFont>
        <a:latin typeface="Arial"/>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ネオン">
  <a:themeElements>
    <a:clrScheme name="グレースケール">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ネオン">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ネオン">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1_Balance">
  <a:themeElements>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fontScheme name="Balance">
      <a:majorFont>
        <a:latin typeface="Arial"/>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ネオン">
  <a:themeElements>
    <a:clrScheme name="グレースケール">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ネオン">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ネオン">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PSTMDRN</Template>
  <TotalTime>2889</TotalTime>
  <Words>1790</Words>
  <Application>Microsoft Office PowerPoint</Application>
  <PresentationFormat>画面に合わせる (4:3)</PresentationFormat>
  <Paragraphs>368</Paragraphs>
  <Slides>38</Slides>
  <Notes>36</Notes>
  <HiddenSlides>0</HiddenSlides>
  <MMClips>0</MMClips>
  <ScaleCrop>false</ScaleCrop>
  <HeadingPairs>
    <vt:vector size="6" baseType="variant">
      <vt:variant>
        <vt:lpstr>使用されているフォント</vt:lpstr>
      </vt:variant>
      <vt:variant>
        <vt:i4>15</vt:i4>
      </vt:variant>
      <vt:variant>
        <vt:lpstr>テーマ</vt:lpstr>
      </vt:variant>
      <vt:variant>
        <vt:i4>6</vt:i4>
      </vt:variant>
      <vt:variant>
        <vt:lpstr>スライド タイトル</vt:lpstr>
      </vt:variant>
      <vt:variant>
        <vt:i4>38</vt:i4>
      </vt:variant>
    </vt:vector>
  </HeadingPairs>
  <TitlesOfParts>
    <vt:vector size="59" baseType="lpstr">
      <vt:lpstr>HGPｺﾞｼｯｸM</vt:lpstr>
      <vt:lpstr>HGｺﾞｼｯｸM</vt:lpstr>
      <vt:lpstr>ＭＳ Ｐゴシック</vt:lpstr>
      <vt:lpstr>ＭＳ Ｐ明朝</vt:lpstr>
      <vt:lpstr>ＭＳ ゴシック</vt:lpstr>
      <vt:lpstr>ＭＳ 明朝</vt:lpstr>
      <vt:lpstr>Arial</vt:lpstr>
      <vt:lpstr>Arial Narrow</vt:lpstr>
      <vt:lpstr>Calibri</vt:lpstr>
      <vt:lpstr>Century Gothic</vt:lpstr>
      <vt:lpstr>Tahoma</vt:lpstr>
      <vt:lpstr>Times New Roman</vt:lpstr>
      <vt:lpstr>Verdana</vt:lpstr>
      <vt:lpstr>Wingdings</vt:lpstr>
      <vt:lpstr>Wingdings 2</vt:lpstr>
      <vt:lpstr>PSTMDRN</vt:lpstr>
      <vt:lpstr>テーマ1</vt:lpstr>
      <vt:lpstr>Balance</vt:lpstr>
      <vt:lpstr>ネオン</vt:lpstr>
      <vt:lpstr>1_Balance</vt:lpstr>
      <vt:lpstr>1_ネオン</vt:lpstr>
      <vt:lpstr>貿易政策と関税</vt:lpstr>
      <vt:lpstr>貿易障壁</vt:lpstr>
      <vt:lpstr>関税の効果①（X財を事例にして）</vt:lpstr>
      <vt:lpstr>関税の効果②</vt:lpstr>
      <vt:lpstr>実効関税と名目関税</vt:lpstr>
      <vt:lpstr>真珠のネックレスの輸入</vt:lpstr>
      <vt:lpstr>名目関税と有効関税の格差</vt:lpstr>
      <vt:lpstr>名目関税と有効保護率</vt:lpstr>
      <vt:lpstr>輸入か国内生産か：有効関税率</vt:lpstr>
      <vt:lpstr>非関税障壁</vt:lpstr>
      <vt:lpstr>PowerPoint プレゼンテーション</vt:lpstr>
      <vt:lpstr>PowerPoint プレゼンテーション</vt:lpstr>
      <vt:lpstr>保護主義の弊害</vt:lpstr>
      <vt:lpstr>日米貿易摩擦の背景</vt:lpstr>
      <vt:lpstr>PowerPoint プレゼンテーション</vt:lpstr>
      <vt:lpstr>主な日米貿易摩擦</vt:lpstr>
      <vt:lpstr>トリガー価格 （Trigger Price)</vt:lpstr>
      <vt:lpstr>自動車輸出自主規制 VER (voluntary export restraint)</vt:lpstr>
      <vt:lpstr>自動車輸出自主規制の理論</vt:lpstr>
      <vt:lpstr>自動車自主規制の意味</vt:lpstr>
      <vt:lpstr>PowerPoint プレゼンテーション</vt:lpstr>
      <vt:lpstr>PowerPoint プレゼンテーション</vt:lpstr>
      <vt:lpstr>PowerPoint プレゼンテーション</vt:lpstr>
      <vt:lpstr>主要国の四輪車生産台数推移</vt:lpstr>
      <vt:lpstr>貿易政策と国際競争力 －日米半導体競争から</vt:lpstr>
      <vt:lpstr>２カ国間協議（バイラテラル） </vt:lpstr>
      <vt:lpstr>米包括貿易法スーパー301条 （不公正貿易国および行為の特定・制裁）</vt:lpstr>
      <vt:lpstr>現在の貿易摩擦</vt:lpstr>
      <vt:lpstr>アンチダンピング ゼロイング</vt:lpstr>
      <vt:lpstr>PowerPoint プレゼンテーション</vt:lpstr>
      <vt:lpstr>PowerPoint プレゼンテーション</vt:lpstr>
      <vt:lpstr>PowerPoint プレゼンテーション</vt:lpstr>
      <vt:lpstr>不公正貿易白書2014年版 ポイント</vt:lpstr>
      <vt:lpstr>不公正貿易白書2014年版より 経済産業省の取組方針</vt:lpstr>
      <vt:lpstr>サンセット・レビュー</vt:lpstr>
      <vt:lpstr>不公正貿易白書2014年版より 経済産業省の取組方針</vt:lpstr>
      <vt:lpstr>不公正貿易白書2013年版より 経済産業省の取組方針</vt:lpstr>
      <vt:lpstr>PowerPoint プレゼンテーション</vt:lpstr>
    </vt:vector>
  </TitlesOfParts>
  <Company>富山大学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国際経済の史的展開　Ⅲ</dc:title>
  <dc:creator>岸本 寿生</dc:creator>
  <cp:lastModifiedBy>Toshio Kishimoto</cp:lastModifiedBy>
  <cp:revision>95</cp:revision>
  <dcterms:created xsi:type="dcterms:W3CDTF">2001-11-05T11:33:52Z</dcterms:created>
  <dcterms:modified xsi:type="dcterms:W3CDTF">2015-01-27T03:18:43Z</dcterms:modified>
</cp:coreProperties>
</file>